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av" ContentType="audio/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8.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3.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4.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5.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26.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7.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8.xml" ContentType="application/vnd.openxmlformats-officedocument.theme+xml"/>
  <Override PartName="/ppt/slideLayouts/slideLayout308.xml" ContentType="application/vnd.openxmlformats-officedocument.presentationml.slideLayout+xml"/>
  <Override PartName="/ppt/theme/theme29.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0.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1.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6.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37.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38.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0.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4.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5.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6.xml" ContentType="application/vnd.openxmlformats-officedocument.theme+xml"/>
  <Override PartName="/ppt/slideLayouts/slideLayout504.xml" ContentType="application/vnd.openxmlformats-officedocument.presentationml.slideLayout+xml"/>
  <Override PartName="/ppt/theme/theme47.xml" ContentType="application/vnd.openxmlformats-officedocument.theme+xml"/>
  <Override PartName="/ppt/slideLayouts/slideLayout505.xml" ContentType="application/vnd.openxmlformats-officedocument.presentationml.slideLayout+xml"/>
  <Override PartName="/ppt/theme/theme48.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9.xml" ContentType="application/vnd.openxmlformats-officedocument.theme+xml"/>
  <Override PartName="/ppt/slideLayouts/slideLayout517.xml" ContentType="application/vnd.openxmlformats-officedocument.presentationml.slideLayout+xml"/>
  <Override PartName="/ppt/theme/theme50.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1.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52.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3.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4.xml" ContentType="application/vnd.openxmlformats-officedocument.theme+xml"/>
  <Override PartName="/ppt/slideLayouts/slideLayout562.xml" ContentType="application/vnd.openxmlformats-officedocument.presentationml.slideLayout+xml"/>
  <Override PartName="/ppt/theme/theme55.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6.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5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58.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theme/theme59.xml" ContentType="application/vnd.openxmlformats-officedocument.theme+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theme/theme60.xml" ContentType="application/vnd.openxmlformats-officedocument.theme+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theme/theme61.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2.xml" ContentType="application/vnd.openxmlformats-officedocument.theme+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6.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7.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8.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9.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0.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1.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2.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3.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4.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5.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6.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7.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8.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9.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2.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3.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4.xml" ContentType="application/vnd.openxmlformats-officedocument.themeOverr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5.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7.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8.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9.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charts/chart1.xml" ContentType="application/vnd.openxmlformats-officedocument.drawingml.chart+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59" r:id="rId2"/>
    <p:sldMasterId id="2147483651" r:id="rId3"/>
    <p:sldMasterId id="2147483652" r:id="rId4"/>
    <p:sldMasterId id="2147484623" r:id="rId5"/>
    <p:sldMasterId id="2147484635" r:id="rId6"/>
    <p:sldMasterId id="2147484649" r:id="rId7"/>
    <p:sldMasterId id="2147484661" r:id="rId8"/>
    <p:sldMasterId id="2147484794" r:id="rId9"/>
    <p:sldMasterId id="2147484797" r:id="rId10"/>
    <p:sldMasterId id="2147484809" r:id="rId11"/>
    <p:sldMasterId id="2147485135" r:id="rId12"/>
    <p:sldMasterId id="2147485171" r:id="rId13"/>
    <p:sldMasterId id="2147485183" r:id="rId14"/>
    <p:sldMasterId id="2147485207" r:id="rId15"/>
    <p:sldMasterId id="2147485220" r:id="rId16"/>
    <p:sldMasterId id="2147485233" r:id="rId17"/>
    <p:sldMasterId id="2147485245" r:id="rId18"/>
    <p:sldMasterId id="2147485257" r:id="rId19"/>
    <p:sldMasterId id="2147485329" r:id="rId20"/>
    <p:sldMasterId id="2147485365" r:id="rId21"/>
    <p:sldMasterId id="2147485377" r:id="rId22"/>
    <p:sldMasterId id="2147485401" r:id="rId23"/>
    <p:sldMasterId id="2147485947" r:id="rId24"/>
    <p:sldMasterId id="2147491499" r:id="rId25"/>
    <p:sldMasterId id="2147492595" r:id="rId26"/>
    <p:sldMasterId id="2147492607" r:id="rId27"/>
    <p:sldMasterId id="2147493194" r:id="rId28"/>
    <p:sldMasterId id="2147493206" r:id="rId29"/>
    <p:sldMasterId id="2147494406" r:id="rId30"/>
    <p:sldMasterId id="2147495042" r:id="rId31"/>
    <p:sldMasterId id="2147496989" r:id="rId32"/>
    <p:sldMasterId id="2147497674" r:id="rId33"/>
    <p:sldMasterId id="2147497686" r:id="rId34"/>
    <p:sldMasterId id="2147497710" r:id="rId35"/>
    <p:sldMasterId id="2147497722" r:id="rId36"/>
    <p:sldMasterId id="2147497735" r:id="rId37"/>
    <p:sldMasterId id="2147497747" r:id="rId38"/>
    <p:sldMasterId id="2147497795" r:id="rId39"/>
    <p:sldMasterId id="2147497811" r:id="rId40"/>
    <p:sldMasterId id="2147497849" r:id="rId41"/>
    <p:sldMasterId id="2147497861" r:id="rId42"/>
    <p:sldMasterId id="2147497873" r:id="rId43"/>
    <p:sldMasterId id="2147497885" r:id="rId44"/>
    <p:sldMasterId id="2147497897" r:id="rId45"/>
    <p:sldMasterId id="2147497909" r:id="rId46"/>
    <p:sldMasterId id="2147497921" r:id="rId47"/>
    <p:sldMasterId id="2147497923" r:id="rId48"/>
    <p:sldMasterId id="2147497925" r:id="rId49"/>
    <p:sldMasterId id="2147497937" r:id="rId50"/>
    <p:sldMasterId id="2147497939" r:id="rId51"/>
    <p:sldMasterId id="2147497951" r:id="rId52"/>
    <p:sldMasterId id="2147497963" r:id="rId53"/>
    <p:sldMasterId id="2147497975" r:id="rId54"/>
    <p:sldMasterId id="2147497987" r:id="rId55"/>
    <p:sldMasterId id="2147497989" r:id="rId56"/>
    <p:sldMasterId id="2147498001" r:id="rId57"/>
    <p:sldMasterId id="2147498015" r:id="rId58"/>
    <p:sldMasterId id="2147498027" r:id="rId59"/>
    <p:sldMasterId id="2147498041" r:id="rId60"/>
    <p:sldMasterId id="2147498065" r:id="rId61"/>
    <p:sldMasterId id="2147498077" r:id="rId62"/>
    <p:sldMasterId id="2147498088" r:id="rId63"/>
    <p:sldMasterId id="2147498090" r:id="rId64"/>
    <p:sldMasterId id="2147498102" r:id="rId65"/>
    <p:sldMasterId id="2147498114" r:id="rId66"/>
    <p:sldMasterId id="2147498126" r:id="rId67"/>
    <p:sldMasterId id="2147498138" r:id="rId68"/>
    <p:sldMasterId id="2147498150" r:id="rId69"/>
    <p:sldMasterId id="2147498162" r:id="rId70"/>
    <p:sldMasterId id="2147498174" r:id="rId71"/>
    <p:sldMasterId id="2147498189" r:id="rId72"/>
    <p:sldMasterId id="2147498201" r:id="rId73"/>
    <p:sldMasterId id="2147498213" r:id="rId74"/>
    <p:sldMasterId id="2147498225" r:id="rId75"/>
    <p:sldMasterId id="2147498237" r:id="rId76"/>
    <p:sldMasterId id="2147498249" r:id="rId77"/>
    <p:sldMasterId id="2147498261" r:id="rId78"/>
    <p:sldMasterId id="2147498273" r:id="rId79"/>
  </p:sldMasterIdLst>
  <p:notesMasterIdLst>
    <p:notesMasterId r:id="rId563"/>
  </p:notesMasterIdLst>
  <p:handoutMasterIdLst>
    <p:handoutMasterId r:id="rId564"/>
  </p:handoutMasterIdLst>
  <p:sldIdLst>
    <p:sldId id="4936" r:id="rId80"/>
    <p:sldId id="4937" r:id="rId81"/>
    <p:sldId id="4938" r:id="rId82"/>
    <p:sldId id="4939" r:id="rId83"/>
    <p:sldId id="4940" r:id="rId84"/>
    <p:sldId id="4941" r:id="rId85"/>
    <p:sldId id="4942" r:id="rId86"/>
    <p:sldId id="4972" r:id="rId87"/>
    <p:sldId id="4944" r:id="rId88"/>
    <p:sldId id="4973" r:id="rId89"/>
    <p:sldId id="4946" r:id="rId90"/>
    <p:sldId id="4947" r:id="rId91"/>
    <p:sldId id="4948" r:id="rId92"/>
    <p:sldId id="4949" r:id="rId93"/>
    <p:sldId id="4950" r:id="rId94"/>
    <p:sldId id="4951" r:id="rId95"/>
    <p:sldId id="4952" r:id="rId96"/>
    <p:sldId id="4953" r:id="rId97"/>
    <p:sldId id="4954" r:id="rId98"/>
    <p:sldId id="1154" r:id="rId99"/>
    <p:sldId id="4955" r:id="rId100"/>
    <p:sldId id="5227" r:id="rId101"/>
    <p:sldId id="4956" r:id="rId102"/>
    <p:sldId id="4957" r:id="rId103"/>
    <p:sldId id="4958" r:id="rId104"/>
    <p:sldId id="4959" r:id="rId105"/>
    <p:sldId id="4960" r:id="rId106"/>
    <p:sldId id="4961" r:id="rId107"/>
    <p:sldId id="4962" r:id="rId108"/>
    <p:sldId id="4155" r:id="rId109"/>
    <p:sldId id="4156" r:id="rId110"/>
    <p:sldId id="5228" r:id="rId111"/>
    <p:sldId id="273" r:id="rId112"/>
    <p:sldId id="380" r:id="rId113"/>
    <p:sldId id="261" r:id="rId114"/>
    <p:sldId id="4157" r:id="rId115"/>
    <p:sldId id="4158" r:id="rId116"/>
    <p:sldId id="258" r:id="rId117"/>
    <p:sldId id="262" r:id="rId118"/>
    <p:sldId id="284" r:id="rId119"/>
    <p:sldId id="285" r:id="rId120"/>
    <p:sldId id="316" r:id="rId121"/>
    <p:sldId id="335" r:id="rId122"/>
    <p:sldId id="4971" r:id="rId123"/>
    <p:sldId id="4538" r:id="rId124"/>
    <p:sldId id="269" r:id="rId125"/>
    <p:sldId id="286" r:id="rId126"/>
    <p:sldId id="287" r:id="rId127"/>
    <p:sldId id="288" r:id="rId128"/>
    <p:sldId id="317" r:id="rId129"/>
    <p:sldId id="4159" r:id="rId130"/>
    <p:sldId id="4160" r:id="rId131"/>
    <p:sldId id="4161" r:id="rId132"/>
    <p:sldId id="4162" r:id="rId133"/>
    <p:sldId id="4163" r:id="rId134"/>
    <p:sldId id="4164" r:id="rId135"/>
    <p:sldId id="4165" r:id="rId136"/>
    <p:sldId id="323" r:id="rId137"/>
    <p:sldId id="4166" r:id="rId138"/>
    <p:sldId id="4167" r:id="rId139"/>
    <p:sldId id="4168" r:id="rId140"/>
    <p:sldId id="4169" r:id="rId141"/>
    <p:sldId id="4170" r:id="rId142"/>
    <p:sldId id="4171" r:id="rId143"/>
    <p:sldId id="5230" r:id="rId144"/>
    <p:sldId id="270" r:id="rId145"/>
    <p:sldId id="5231" r:id="rId146"/>
    <p:sldId id="5232" r:id="rId147"/>
    <p:sldId id="5233" r:id="rId148"/>
    <p:sldId id="4175" r:id="rId149"/>
    <p:sldId id="5235" r:id="rId150"/>
    <p:sldId id="5236" r:id="rId151"/>
    <p:sldId id="5237" r:id="rId152"/>
    <p:sldId id="5238" r:id="rId153"/>
    <p:sldId id="5239" r:id="rId154"/>
    <p:sldId id="5240" r:id="rId155"/>
    <p:sldId id="5241" r:id="rId156"/>
    <p:sldId id="5242" r:id="rId157"/>
    <p:sldId id="5243" r:id="rId158"/>
    <p:sldId id="4181" r:id="rId159"/>
    <p:sldId id="4182" r:id="rId160"/>
    <p:sldId id="4183" r:id="rId161"/>
    <p:sldId id="4184" r:id="rId162"/>
    <p:sldId id="4185" r:id="rId163"/>
    <p:sldId id="4186" r:id="rId164"/>
    <p:sldId id="4187" r:id="rId165"/>
    <p:sldId id="4188" r:id="rId166"/>
    <p:sldId id="4189" r:id="rId167"/>
    <p:sldId id="4190" r:id="rId168"/>
    <p:sldId id="4191" r:id="rId169"/>
    <p:sldId id="4147" r:id="rId170"/>
    <p:sldId id="4193" r:id="rId171"/>
    <p:sldId id="4194" r:id="rId172"/>
    <p:sldId id="3972" r:id="rId173"/>
    <p:sldId id="3973" r:id="rId174"/>
    <p:sldId id="3974" r:id="rId175"/>
    <p:sldId id="260" r:id="rId176"/>
    <p:sldId id="3975" r:id="rId177"/>
    <p:sldId id="3976" r:id="rId178"/>
    <p:sldId id="263" r:id="rId179"/>
    <p:sldId id="4195" r:id="rId180"/>
    <p:sldId id="4970" r:id="rId181"/>
    <p:sldId id="4196" r:id="rId182"/>
    <p:sldId id="4197" r:id="rId183"/>
    <p:sldId id="4198" r:id="rId184"/>
    <p:sldId id="4199" r:id="rId185"/>
    <p:sldId id="4974" r:id="rId186"/>
    <p:sldId id="3978" r:id="rId187"/>
    <p:sldId id="5647" r:id="rId188"/>
    <p:sldId id="3980" r:id="rId189"/>
    <p:sldId id="3981" r:id="rId190"/>
    <p:sldId id="5648" r:id="rId191"/>
    <p:sldId id="3983" r:id="rId192"/>
    <p:sldId id="5649" r:id="rId193"/>
    <p:sldId id="3985" r:id="rId194"/>
    <p:sldId id="3986" r:id="rId195"/>
    <p:sldId id="5650" r:id="rId196"/>
    <p:sldId id="4790" r:id="rId197"/>
    <p:sldId id="4965" r:id="rId198"/>
    <p:sldId id="4966" r:id="rId199"/>
    <p:sldId id="4791" r:id="rId200"/>
    <p:sldId id="361" r:id="rId201"/>
    <p:sldId id="362" r:id="rId202"/>
    <p:sldId id="3988" r:id="rId203"/>
    <p:sldId id="3965" r:id="rId204"/>
    <p:sldId id="259" r:id="rId205"/>
    <p:sldId id="3966" r:id="rId206"/>
    <p:sldId id="3967" r:id="rId207"/>
    <p:sldId id="267" r:id="rId208"/>
    <p:sldId id="3968" r:id="rId209"/>
    <p:sldId id="3969" r:id="rId210"/>
    <p:sldId id="3970" r:id="rId211"/>
    <p:sldId id="266" r:id="rId212"/>
    <p:sldId id="5651" r:id="rId213"/>
    <p:sldId id="272" r:id="rId214"/>
    <p:sldId id="3971" r:id="rId215"/>
    <p:sldId id="5652" r:id="rId216"/>
    <p:sldId id="275" r:id="rId217"/>
    <p:sldId id="4203" r:id="rId218"/>
    <p:sldId id="4204" r:id="rId219"/>
    <p:sldId id="5653" r:id="rId220"/>
    <p:sldId id="4205" r:id="rId221"/>
    <p:sldId id="4206" r:id="rId222"/>
    <p:sldId id="268" r:id="rId223"/>
    <p:sldId id="289" r:id="rId224"/>
    <p:sldId id="5654" r:id="rId225"/>
    <p:sldId id="319" r:id="rId226"/>
    <p:sldId id="290" r:id="rId227"/>
    <p:sldId id="444" r:id="rId228"/>
    <p:sldId id="445" r:id="rId229"/>
    <p:sldId id="446" r:id="rId230"/>
    <p:sldId id="447" r:id="rId231"/>
    <p:sldId id="448" r:id="rId232"/>
    <p:sldId id="449" r:id="rId233"/>
    <p:sldId id="4207" r:id="rId234"/>
    <p:sldId id="450" r:id="rId235"/>
    <p:sldId id="451" r:id="rId236"/>
    <p:sldId id="3957" r:id="rId237"/>
    <p:sldId id="276" r:id="rId238"/>
    <p:sldId id="277" r:id="rId239"/>
    <p:sldId id="257" r:id="rId240"/>
    <p:sldId id="265" r:id="rId241"/>
    <p:sldId id="278" r:id="rId242"/>
    <p:sldId id="280" r:id="rId243"/>
    <p:sldId id="4208" r:id="rId244"/>
    <p:sldId id="281" r:id="rId245"/>
    <p:sldId id="279" r:id="rId246"/>
    <p:sldId id="5655" r:id="rId247"/>
    <p:sldId id="283" r:id="rId248"/>
    <p:sldId id="3958" r:id="rId249"/>
    <p:sldId id="5656" r:id="rId250"/>
    <p:sldId id="3960" r:id="rId251"/>
    <p:sldId id="3961" r:id="rId252"/>
    <p:sldId id="5657" r:id="rId253"/>
    <p:sldId id="3963" r:id="rId254"/>
    <p:sldId id="4209" r:id="rId255"/>
    <p:sldId id="4210" r:id="rId256"/>
    <p:sldId id="3964" r:id="rId257"/>
    <p:sldId id="5658" r:id="rId258"/>
    <p:sldId id="4211" r:id="rId259"/>
    <p:sldId id="4212" r:id="rId260"/>
    <p:sldId id="3990" r:id="rId261"/>
    <p:sldId id="3991" r:id="rId262"/>
    <p:sldId id="3992" r:id="rId263"/>
    <p:sldId id="3993" r:id="rId264"/>
    <p:sldId id="3994" r:id="rId265"/>
    <p:sldId id="3995" r:id="rId266"/>
    <p:sldId id="3384" r:id="rId267"/>
    <p:sldId id="3996" r:id="rId268"/>
    <p:sldId id="3997" r:id="rId269"/>
    <p:sldId id="5659" r:id="rId270"/>
    <p:sldId id="4021" r:id="rId271"/>
    <p:sldId id="4213" r:id="rId272"/>
    <p:sldId id="4214" r:id="rId273"/>
    <p:sldId id="4001" r:id="rId274"/>
    <p:sldId id="4215" r:id="rId275"/>
    <p:sldId id="470" r:id="rId276"/>
    <p:sldId id="471" r:id="rId277"/>
    <p:sldId id="5660" r:id="rId278"/>
    <p:sldId id="4000" r:id="rId279"/>
    <p:sldId id="5229" r:id="rId280"/>
    <p:sldId id="5661" r:id="rId281"/>
    <p:sldId id="5645" r:id="rId282"/>
    <p:sldId id="336" r:id="rId283"/>
    <p:sldId id="454" r:id="rId284"/>
    <p:sldId id="4216" r:id="rId285"/>
    <p:sldId id="4003" r:id="rId286"/>
    <p:sldId id="4004" r:id="rId287"/>
    <p:sldId id="4005" r:id="rId288"/>
    <p:sldId id="5662" r:id="rId289"/>
    <p:sldId id="4007" r:id="rId290"/>
    <p:sldId id="4008" r:id="rId291"/>
    <p:sldId id="4217" r:id="rId292"/>
    <p:sldId id="4218" r:id="rId293"/>
    <p:sldId id="459" r:id="rId294"/>
    <p:sldId id="461" r:id="rId295"/>
    <p:sldId id="4009" r:id="rId296"/>
    <p:sldId id="4010" r:id="rId297"/>
    <p:sldId id="4011" r:id="rId298"/>
    <p:sldId id="5663" r:id="rId299"/>
    <p:sldId id="4013" r:id="rId300"/>
    <p:sldId id="4014" r:id="rId301"/>
    <p:sldId id="4015" r:id="rId302"/>
    <p:sldId id="4016" r:id="rId303"/>
    <p:sldId id="4017" r:id="rId304"/>
    <p:sldId id="5664" r:id="rId305"/>
    <p:sldId id="4219" r:id="rId306"/>
    <p:sldId id="4029" r:id="rId307"/>
    <p:sldId id="4030" r:id="rId308"/>
    <p:sldId id="4031" r:id="rId309"/>
    <p:sldId id="5665" r:id="rId310"/>
    <p:sldId id="4033" r:id="rId311"/>
    <p:sldId id="4034" r:id="rId312"/>
    <p:sldId id="292" r:id="rId313"/>
    <p:sldId id="293" r:id="rId314"/>
    <p:sldId id="5666" r:id="rId315"/>
    <p:sldId id="295" r:id="rId316"/>
    <p:sldId id="5256" r:id="rId317"/>
    <p:sldId id="5257" r:id="rId318"/>
    <p:sldId id="5258" r:id="rId319"/>
    <p:sldId id="5259" r:id="rId320"/>
    <p:sldId id="4220" r:id="rId321"/>
    <p:sldId id="389" r:id="rId322"/>
    <p:sldId id="387" r:id="rId323"/>
    <p:sldId id="5244" r:id="rId324"/>
    <p:sldId id="304" r:id="rId325"/>
    <p:sldId id="5643" r:id="rId326"/>
    <p:sldId id="390" r:id="rId327"/>
    <p:sldId id="4222" r:id="rId328"/>
    <p:sldId id="4223" r:id="rId329"/>
    <p:sldId id="4224" r:id="rId330"/>
    <p:sldId id="4225" r:id="rId331"/>
    <p:sldId id="3314" r:id="rId332"/>
    <p:sldId id="1728" r:id="rId333"/>
    <p:sldId id="3349" r:id="rId334"/>
    <p:sldId id="3379" r:id="rId335"/>
    <p:sldId id="4226" r:id="rId336"/>
    <p:sldId id="4022" r:id="rId337"/>
    <p:sldId id="4023" r:id="rId338"/>
    <p:sldId id="4024" r:id="rId339"/>
    <p:sldId id="5667" r:id="rId340"/>
    <p:sldId id="4026" r:id="rId341"/>
    <p:sldId id="296" r:id="rId342"/>
    <p:sldId id="297" r:id="rId343"/>
    <p:sldId id="4035" r:id="rId344"/>
    <p:sldId id="5668" r:id="rId345"/>
    <p:sldId id="5669" r:id="rId346"/>
    <p:sldId id="324" r:id="rId347"/>
    <p:sldId id="4228" r:id="rId348"/>
    <p:sldId id="4227" r:id="rId349"/>
    <p:sldId id="5690" r:id="rId350"/>
    <p:sldId id="391" r:id="rId351"/>
    <p:sldId id="3351" r:id="rId352"/>
    <p:sldId id="5670" r:id="rId353"/>
    <p:sldId id="394" r:id="rId354"/>
    <p:sldId id="395" r:id="rId355"/>
    <p:sldId id="396" r:id="rId356"/>
    <p:sldId id="397" r:id="rId357"/>
    <p:sldId id="398" r:id="rId358"/>
    <p:sldId id="4229" r:id="rId359"/>
    <p:sldId id="4231" r:id="rId360"/>
    <p:sldId id="4230" r:id="rId361"/>
    <p:sldId id="386" r:id="rId362"/>
    <p:sldId id="5644" r:id="rId363"/>
    <p:sldId id="5250" r:id="rId364"/>
    <p:sldId id="5251" r:id="rId365"/>
    <p:sldId id="5252" r:id="rId366"/>
    <p:sldId id="5253" r:id="rId367"/>
    <p:sldId id="5254" r:id="rId368"/>
    <p:sldId id="5255" r:id="rId369"/>
    <p:sldId id="499" r:id="rId370"/>
    <p:sldId id="415" r:id="rId371"/>
    <p:sldId id="416" r:id="rId372"/>
    <p:sldId id="418" r:id="rId373"/>
    <p:sldId id="419" r:id="rId374"/>
    <p:sldId id="420" r:id="rId375"/>
    <p:sldId id="500" r:id="rId376"/>
    <p:sldId id="501" r:id="rId377"/>
    <p:sldId id="425" r:id="rId378"/>
    <p:sldId id="426" r:id="rId379"/>
    <p:sldId id="430" r:id="rId380"/>
    <p:sldId id="431" r:id="rId381"/>
    <p:sldId id="432" r:id="rId382"/>
    <p:sldId id="433" r:id="rId383"/>
    <p:sldId id="434" r:id="rId384"/>
    <p:sldId id="435" r:id="rId385"/>
    <p:sldId id="5671" r:id="rId386"/>
    <p:sldId id="437" r:id="rId387"/>
    <p:sldId id="438" r:id="rId388"/>
    <p:sldId id="439" r:id="rId389"/>
    <p:sldId id="440" r:id="rId390"/>
    <p:sldId id="441" r:id="rId391"/>
    <p:sldId id="442" r:id="rId392"/>
    <p:sldId id="443" r:id="rId393"/>
    <p:sldId id="4054" r:id="rId394"/>
    <p:sldId id="4055" r:id="rId395"/>
    <p:sldId id="4056" r:id="rId396"/>
    <p:sldId id="4057" r:id="rId397"/>
    <p:sldId id="4058" r:id="rId398"/>
    <p:sldId id="4059" r:id="rId399"/>
    <p:sldId id="4060" r:id="rId400"/>
    <p:sldId id="4061" r:id="rId401"/>
    <p:sldId id="5672" r:id="rId402"/>
    <p:sldId id="5673" r:id="rId403"/>
    <p:sldId id="5674" r:id="rId404"/>
    <p:sldId id="4065" r:id="rId405"/>
    <p:sldId id="4037" r:id="rId406"/>
    <p:sldId id="4038" r:id="rId407"/>
    <p:sldId id="4039" r:id="rId408"/>
    <p:sldId id="4040" r:id="rId409"/>
    <p:sldId id="4041" r:id="rId410"/>
    <p:sldId id="4042" r:id="rId411"/>
    <p:sldId id="313" r:id="rId412"/>
    <p:sldId id="4043" r:id="rId413"/>
    <p:sldId id="4044" r:id="rId414"/>
    <p:sldId id="4045" r:id="rId415"/>
    <p:sldId id="4046" r:id="rId416"/>
    <p:sldId id="388" r:id="rId417"/>
    <p:sldId id="4047" r:id="rId418"/>
    <p:sldId id="4048" r:id="rId419"/>
    <p:sldId id="4049" r:id="rId420"/>
    <p:sldId id="4050" r:id="rId421"/>
    <p:sldId id="4051" r:id="rId422"/>
    <p:sldId id="4052" r:id="rId423"/>
    <p:sldId id="4053" r:id="rId424"/>
    <p:sldId id="4075" r:id="rId425"/>
    <p:sldId id="4077" r:id="rId426"/>
    <p:sldId id="4078" r:id="rId427"/>
    <p:sldId id="4079" r:id="rId428"/>
    <p:sldId id="4080" r:id="rId429"/>
    <p:sldId id="4081" r:id="rId430"/>
    <p:sldId id="4968" r:id="rId431"/>
    <p:sldId id="299" r:id="rId432"/>
    <p:sldId id="4232" r:id="rId433"/>
    <p:sldId id="4233" r:id="rId434"/>
    <p:sldId id="4066" r:id="rId435"/>
    <p:sldId id="4067" r:id="rId436"/>
    <p:sldId id="4068" r:id="rId437"/>
    <p:sldId id="4069" r:id="rId438"/>
    <p:sldId id="4070" r:id="rId439"/>
    <p:sldId id="4071" r:id="rId440"/>
    <p:sldId id="4072" r:id="rId441"/>
    <p:sldId id="4073" r:id="rId442"/>
    <p:sldId id="4074" r:id="rId443"/>
    <p:sldId id="4115" r:id="rId444"/>
    <p:sldId id="4116" r:id="rId445"/>
    <p:sldId id="4117" r:id="rId446"/>
    <p:sldId id="4118" r:id="rId447"/>
    <p:sldId id="4234" r:id="rId448"/>
    <p:sldId id="4235" r:id="rId449"/>
    <p:sldId id="4119" r:id="rId450"/>
    <p:sldId id="4120" r:id="rId451"/>
    <p:sldId id="4121" r:id="rId452"/>
    <p:sldId id="4236" r:id="rId453"/>
    <p:sldId id="4237" r:id="rId454"/>
    <p:sldId id="5245" r:id="rId455"/>
    <p:sldId id="5246" r:id="rId456"/>
    <p:sldId id="5247" r:id="rId457"/>
    <p:sldId id="5248" r:id="rId458"/>
    <p:sldId id="5249" r:id="rId459"/>
    <p:sldId id="4122" r:id="rId460"/>
    <p:sldId id="4123" r:id="rId461"/>
    <p:sldId id="4124" r:id="rId462"/>
    <p:sldId id="4238" r:id="rId463"/>
    <p:sldId id="4239" r:id="rId464"/>
    <p:sldId id="306" r:id="rId465"/>
    <p:sldId id="4098" r:id="rId466"/>
    <p:sldId id="4099" r:id="rId467"/>
    <p:sldId id="4100" r:id="rId468"/>
    <p:sldId id="4101" r:id="rId469"/>
    <p:sldId id="4102" r:id="rId470"/>
    <p:sldId id="4103" r:id="rId471"/>
    <p:sldId id="5675" r:id="rId472"/>
    <p:sldId id="4126" r:id="rId473"/>
    <p:sldId id="4105" r:id="rId474"/>
    <p:sldId id="4106" r:id="rId475"/>
    <p:sldId id="1204" r:id="rId476"/>
    <p:sldId id="4107" r:id="rId477"/>
    <p:sldId id="4108" r:id="rId478"/>
    <p:sldId id="4109" r:id="rId479"/>
    <p:sldId id="4110" r:id="rId480"/>
    <p:sldId id="4111" r:id="rId481"/>
    <p:sldId id="4112" r:id="rId482"/>
    <p:sldId id="4113" r:id="rId483"/>
    <p:sldId id="4114" r:id="rId484"/>
    <p:sldId id="4240" r:id="rId485"/>
    <p:sldId id="4082" r:id="rId486"/>
    <p:sldId id="4083" r:id="rId487"/>
    <p:sldId id="5676" r:id="rId488"/>
    <p:sldId id="5677" r:id="rId489"/>
    <p:sldId id="4241" r:id="rId490"/>
    <p:sldId id="3353" r:id="rId491"/>
    <p:sldId id="4086" r:id="rId492"/>
    <p:sldId id="4087" r:id="rId493"/>
    <p:sldId id="4088" r:id="rId494"/>
    <p:sldId id="4089" r:id="rId495"/>
    <p:sldId id="4090" r:id="rId496"/>
    <p:sldId id="4091" r:id="rId497"/>
    <p:sldId id="4092" r:id="rId498"/>
    <p:sldId id="4242" r:id="rId499"/>
    <p:sldId id="4243" r:id="rId500"/>
    <p:sldId id="4093" r:id="rId501"/>
    <p:sldId id="4094" r:id="rId502"/>
    <p:sldId id="4095" r:id="rId503"/>
    <p:sldId id="4096" r:id="rId504"/>
    <p:sldId id="4097" r:id="rId505"/>
    <p:sldId id="5641" r:id="rId506"/>
    <p:sldId id="5642" r:id="rId507"/>
    <p:sldId id="4127" r:id="rId508"/>
    <p:sldId id="4128" r:id="rId509"/>
    <p:sldId id="4969" r:id="rId510"/>
    <p:sldId id="4129" r:id="rId511"/>
    <p:sldId id="4130" r:id="rId512"/>
    <p:sldId id="4131" r:id="rId513"/>
    <p:sldId id="4132" r:id="rId514"/>
    <p:sldId id="4133" r:id="rId515"/>
    <p:sldId id="4134" r:id="rId516"/>
    <p:sldId id="4135" r:id="rId517"/>
    <p:sldId id="4136" r:id="rId518"/>
    <p:sldId id="4137" r:id="rId519"/>
    <p:sldId id="4138" r:id="rId520"/>
    <p:sldId id="4139" r:id="rId521"/>
    <p:sldId id="4140" r:id="rId522"/>
    <p:sldId id="4141" r:id="rId523"/>
    <p:sldId id="4142" r:id="rId524"/>
    <p:sldId id="4143" r:id="rId525"/>
    <p:sldId id="4144" r:id="rId526"/>
    <p:sldId id="4145" r:id="rId527"/>
    <p:sldId id="513" r:id="rId528"/>
    <p:sldId id="1200" r:id="rId529"/>
    <p:sldId id="1199" r:id="rId530"/>
    <p:sldId id="308" r:id="rId531"/>
    <p:sldId id="321" r:id="rId532"/>
    <p:sldId id="5646" r:id="rId533"/>
    <p:sldId id="322" r:id="rId534"/>
    <p:sldId id="309" r:id="rId535"/>
    <p:sldId id="310" r:id="rId536"/>
    <p:sldId id="1198" r:id="rId537"/>
    <p:sldId id="4244" r:id="rId538"/>
    <p:sldId id="4245" r:id="rId539"/>
    <p:sldId id="4246" r:id="rId540"/>
    <p:sldId id="4247" r:id="rId541"/>
    <p:sldId id="4248" r:id="rId542"/>
    <p:sldId id="4249" r:id="rId543"/>
    <p:sldId id="1188" r:id="rId544"/>
    <p:sldId id="1187" r:id="rId545"/>
    <p:sldId id="1189" r:id="rId546"/>
    <p:sldId id="1190" r:id="rId547"/>
    <p:sldId id="1192" r:id="rId548"/>
    <p:sldId id="1195" r:id="rId549"/>
    <p:sldId id="1193" r:id="rId550"/>
    <p:sldId id="1194" r:id="rId551"/>
    <p:sldId id="4250" r:id="rId552"/>
    <p:sldId id="5409" r:id="rId553"/>
    <p:sldId id="5410" r:id="rId554"/>
    <p:sldId id="4925" r:id="rId555"/>
    <p:sldId id="1160" r:id="rId556"/>
    <p:sldId id="314" r:id="rId557"/>
    <p:sldId id="4251" r:id="rId558"/>
    <p:sldId id="311" r:id="rId559"/>
    <p:sldId id="312" r:id="rId560"/>
    <p:sldId id="467" r:id="rId561"/>
    <p:sldId id="4252" r:id="rId562"/>
  </p:sldIdLst>
  <p:sldSz cx="9144000" cy="6858000" type="screen4x3"/>
  <p:notesSz cx="6858000" cy="9144000"/>
  <p:defaultTextStyle>
    <a:defPPr>
      <a:defRPr lang="en-GB"/>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13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265"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3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53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5659" algn="l" defTabSz="457132" rtl="0" eaLnBrk="1" latinLnBrk="0" hangingPunct="1">
      <a:defRPr sz="2400" kern="1200">
        <a:solidFill>
          <a:schemeClr val="tx1"/>
        </a:solidFill>
        <a:latin typeface="Times New Roman" charset="0"/>
        <a:ea typeface="ＭＳ Ｐゴシック" charset="0"/>
        <a:cs typeface="ＭＳ Ｐゴシック" charset="0"/>
      </a:defRPr>
    </a:lvl6pPr>
    <a:lvl7pPr marL="2742792" algn="l" defTabSz="457132" rtl="0" eaLnBrk="1" latinLnBrk="0" hangingPunct="1">
      <a:defRPr sz="2400" kern="1200">
        <a:solidFill>
          <a:schemeClr val="tx1"/>
        </a:solidFill>
        <a:latin typeface="Times New Roman" charset="0"/>
        <a:ea typeface="ＭＳ Ｐゴシック" charset="0"/>
        <a:cs typeface="ＭＳ Ｐゴシック" charset="0"/>
      </a:defRPr>
    </a:lvl7pPr>
    <a:lvl8pPr marL="3199924" algn="l" defTabSz="457132" rtl="0" eaLnBrk="1" latinLnBrk="0" hangingPunct="1">
      <a:defRPr sz="2400" kern="1200">
        <a:solidFill>
          <a:schemeClr val="tx1"/>
        </a:solidFill>
        <a:latin typeface="Times New Roman" charset="0"/>
        <a:ea typeface="ＭＳ Ｐゴシック" charset="0"/>
        <a:cs typeface="ＭＳ Ｐゴシック" charset="0"/>
      </a:defRPr>
    </a:lvl8pPr>
    <a:lvl9pPr marL="3657055" algn="l" defTabSz="457132"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93DD7C15-2B2D-634A-9664-40311F6B3F95}">
          <p14:sldIdLst>
            <p14:sldId id="4936"/>
            <p14:sldId id="4937"/>
            <p14:sldId id="4938"/>
            <p14:sldId id="4939"/>
            <p14:sldId id="4940"/>
            <p14:sldId id="4941"/>
            <p14:sldId id="4942"/>
            <p14:sldId id="4972"/>
            <p14:sldId id="4944"/>
            <p14:sldId id="4973"/>
            <p14:sldId id="4946"/>
            <p14:sldId id="4947"/>
            <p14:sldId id="4948"/>
            <p14:sldId id="4949"/>
            <p14:sldId id="4950"/>
            <p14:sldId id="4951"/>
            <p14:sldId id="4952"/>
            <p14:sldId id="4953"/>
            <p14:sldId id="4954"/>
            <p14:sldId id="1154"/>
          </p14:sldIdLst>
        </p14:section>
        <p14:section name="Introduction" id="{04DDA823-BD2B-E94A-AFEB-2BFDAC31F76A}">
          <p14:sldIdLst>
            <p14:sldId id="4955"/>
            <p14:sldId id="5227"/>
            <p14:sldId id="4956"/>
            <p14:sldId id="4957"/>
            <p14:sldId id="4958"/>
            <p14:sldId id="4959"/>
            <p14:sldId id="4960"/>
            <p14:sldId id="4961"/>
            <p14:sldId id="4962"/>
            <p14:sldId id="4155"/>
            <p14:sldId id="4156"/>
            <p14:sldId id="5228"/>
            <p14:sldId id="273"/>
            <p14:sldId id="380"/>
            <p14:sldId id="261"/>
            <p14:sldId id="4157"/>
            <p14:sldId id="4158"/>
            <p14:sldId id="258"/>
            <p14:sldId id="262"/>
            <p14:sldId id="284"/>
            <p14:sldId id="285"/>
            <p14:sldId id="316"/>
            <p14:sldId id="335"/>
            <p14:sldId id="4971"/>
            <p14:sldId id="4538"/>
            <p14:sldId id="269"/>
            <p14:sldId id="286"/>
            <p14:sldId id="287"/>
            <p14:sldId id="288"/>
            <p14:sldId id="317"/>
          </p14:sldIdLst>
        </p14:section>
        <p14:section name="Sermon" id="{94BC82C2-753F-0441-9ECD-69567C801F2A}">
          <p14:sldIdLst>
            <p14:sldId id="4159"/>
            <p14:sldId id="4160"/>
            <p14:sldId id="4161"/>
            <p14:sldId id="4162"/>
            <p14:sldId id="4163"/>
            <p14:sldId id="4164"/>
            <p14:sldId id="4165"/>
            <p14:sldId id="323"/>
            <p14:sldId id="4166"/>
            <p14:sldId id="4167"/>
            <p14:sldId id="4168"/>
            <p14:sldId id="4169"/>
            <p14:sldId id="4170"/>
            <p14:sldId id="4171"/>
            <p14:sldId id="5230"/>
            <p14:sldId id="270"/>
            <p14:sldId id="5231"/>
            <p14:sldId id="5232"/>
            <p14:sldId id="5233"/>
            <p14:sldId id="4175"/>
            <p14:sldId id="5235"/>
            <p14:sldId id="5236"/>
            <p14:sldId id="5237"/>
            <p14:sldId id="5238"/>
            <p14:sldId id="5239"/>
            <p14:sldId id="5240"/>
            <p14:sldId id="5241"/>
            <p14:sldId id="5242"/>
            <p14:sldId id="5243"/>
            <p14:sldId id="4181"/>
            <p14:sldId id="4182"/>
            <p14:sldId id="4183"/>
            <p14:sldId id="4184"/>
            <p14:sldId id="4185"/>
            <p14:sldId id="4186"/>
            <p14:sldId id="4187"/>
            <p14:sldId id="4188"/>
            <p14:sldId id="4189"/>
            <p14:sldId id="4190"/>
            <p14:sldId id="4191"/>
            <p14:sldId id="4147"/>
            <p14:sldId id="4193"/>
          </p14:sldIdLst>
        </p14:section>
        <p14:section name="Chapters" id="{CF8CC04F-25C7-4A45-9930-B8FCEB4D2FF1}">
          <p14:sldIdLst>
            <p14:sldId id="4194"/>
            <p14:sldId id="3972"/>
            <p14:sldId id="3973"/>
            <p14:sldId id="3974"/>
            <p14:sldId id="260"/>
            <p14:sldId id="3975"/>
            <p14:sldId id="3976"/>
            <p14:sldId id="263"/>
            <p14:sldId id="4195"/>
            <p14:sldId id="4970"/>
            <p14:sldId id="4196"/>
            <p14:sldId id="4197"/>
            <p14:sldId id="4198"/>
            <p14:sldId id="4199"/>
            <p14:sldId id="4974"/>
            <p14:sldId id="3978"/>
            <p14:sldId id="5647"/>
            <p14:sldId id="3980"/>
            <p14:sldId id="3981"/>
            <p14:sldId id="5648"/>
            <p14:sldId id="3983"/>
            <p14:sldId id="5649"/>
            <p14:sldId id="3985"/>
            <p14:sldId id="3986"/>
            <p14:sldId id="5650"/>
            <p14:sldId id="4790"/>
            <p14:sldId id="4965"/>
            <p14:sldId id="4966"/>
            <p14:sldId id="4791"/>
            <p14:sldId id="361"/>
            <p14:sldId id="362"/>
            <p14:sldId id="3988"/>
            <p14:sldId id="3965"/>
            <p14:sldId id="259"/>
            <p14:sldId id="3966"/>
            <p14:sldId id="3967"/>
            <p14:sldId id="267"/>
            <p14:sldId id="3968"/>
            <p14:sldId id="3969"/>
            <p14:sldId id="3970"/>
            <p14:sldId id="266"/>
            <p14:sldId id="5651"/>
            <p14:sldId id="272"/>
            <p14:sldId id="3971"/>
            <p14:sldId id="5652"/>
            <p14:sldId id="275"/>
            <p14:sldId id="4203"/>
            <p14:sldId id="4204"/>
            <p14:sldId id="5653"/>
            <p14:sldId id="4205"/>
            <p14:sldId id="4206"/>
            <p14:sldId id="268"/>
            <p14:sldId id="289"/>
            <p14:sldId id="5654"/>
            <p14:sldId id="319"/>
            <p14:sldId id="290"/>
            <p14:sldId id="444"/>
            <p14:sldId id="445"/>
            <p14:sldId id="446"/>
            <p14:sldId id="447"/>
            <p14:sldId id="448"/>
            <p14:sldId id="449"/>
            <p14:sldId id="4207"/>
            <p14:sldId id="450"/>
            <p14:sldId id="451"/>
            <p14:sldId id="3957"/>
            <p14:sldId id="276"/>
            <p14:sldId id="277"/>
            <p14:sldId id="257"/>
            <p14:sldId id="265"/>
            <p14:sldId id="278"/>
            <p14:sldId id="280"/>
            <p14:sldId id="4208"/>
            <p14:sldId id="281"/>
            <p14:sldId id="279"/>
            <p14:sldId id="5655"/>
            <p14:sldId id="283"/>
            <p14:sldId id="3958"/>
            <p14:sldId id="5656"/>
            <p14:sldId id="3960"/>
            <p14:sldId id="3961"/>
            <p14:sldId id="5657"/>
            <p14:sldId id="3963"/>
            <p14:sldId id="4209"/>
            <p14:sldId id="4210"/>
            <p14:sldId id="3964"/>
            <p14:sldId id="5658"/>
            <p14:sldId id="4211"/>
            <p14:sldId id="4212"/>
            <p14:sldId id="3990"/>
            <p14:sldId id="3991"/>
            <p14:sldId id="3992"/>
            <p14:sldId id="3993"/>
            <p14:sldId id="3994"/>
            <p14:sldId id="3995"/>
            <p14:sldId id="3384"/>
            <p14:sldId id="3996"/>
            <p14:sldId id="3997"/>
            <p14:sldId id="5659"/>
            <p14:sldId id="4021"/>
            <p14:sldId id="4213"/>
            <p14:sldId id="4214"/>
            <p14:sldId id="4001"/>
            <p14:sldId id="4215"/>
            <p14:sldId id="470"/>
            <p14:sldId id="471"/>
            <p14:sldId id="5660"/>
            <p14:sldId id="4000"/>
            <p14:sldId id="5229"/>
            <p14:sldId id="5661"/>
            <p14:sldId id="5645"/>
            <p14:sldId id="336"/>
            <p14:sldId id="454"/>
            <p14:sldId id="4216"/>
            <p14:sldId id="4003"/>
            <p14:sldId id="4004"/>
            <p14:sldId id="4005"/>
            <p14:sldId id="5662"/>
            <p14:sldId id="4007"/>
            <p14:sldId id="4008"/>
            <p14:sldId id="4217"/>
            <p14:sldId id="4218"/>
            <p14:sldId id="459"/>
            <p14:sldId id="461"/>
            <p14:sldId id="4009"/>
            <p14:sldId id="4010"/>
            <p14:sldId id="4011"/>
            <p14:sldId id="5663"/>
            <p14:sldId id="4013"/>
            <p14:sldId id="4014"/>
            <p14:sldId id="4015"/>
            <p14:sldId id="4016"/>
            <p14:sldId id="4017"/>
            <p14:sldId id="5664"/>
            <p14:sldId id="4219"/>
            <p14:sldId id="4029"/>
            <p14:sldId id="4030"/>
            <p14:sldId id="4031"/>
            <p14:sldId id="5665"/>
            <p14:sldId id="4033"/>
            <p14:sldId id="4034"/>
            <p14:sldId id="292"/>
            <p14:sldId id="293"/>
            <p14:sldId id="5666"/>
            <p14:sldId id="295"/>
            <p14:sldId id="5256"/>
            <p14:sldId id="5257"/>
            <p14:sldId id="5258"/>
            <p14:sldId id="5259"/>
            <p14:sldId id="4220"/>
            <p14:sldId id="389"/>
            <p14:sldId id="387"/>
            <p14:sldId id="5244"/>
            <p14:sldId id="304"/>
            <p14:sldId id="5643"/>
            <p14:sldId id="390"/>
            <p14:sldId id="4222"/>
            <p14:sldId id="4223"/>
            <p14:sldId id="4224"/>
            <p14:sldId id="4225"/>
            <p14:sldId id="3314"/>
            <p14:sldId id="1728"/>
            <p14:sldId id="3349"/>
            <p14:sldId id="3379"/>
            <p14:sldId id="4226"/>
            <p14:sldId id="4022"/>
            <p14:sldId id="4023"/>
            <p14:sldId id="4024"/>
            <p14:sldId id="5667"/>
            <p14:sldId id="4026"/>
            <p14:sldId id="296"/>
            <p14:sldId id="297"/>
            <p14:sldId id="4035"/>
            <p14:sldId id="5668"/>
            <p14:sldId id="5669"/>
            <p14:sldId id="324"/>
            <p14:sldId id="4228"/>
            <p14:sldId id="4227"/>
            <p14:sldId id="5690"/>
            <p14:sldId id="391"/>
            <p14:sldId id="3351"/>
            <p14:sldId id="5670"/>
            <p14:sldId id="394"/>
            <p14:sldId id="395"/>
            <p14:sldId id="396"/>
            <p14:sldId id="397"/>
            <p14:sldId id="398"/>
            <p14:sldId id="4229"/>
            <p14:sldId id="4231"/>
            <p14:sldId id="4230"/>
            <p14:sldId id="386"/>
            <p14:sldId id="5644"/>
            <p14:sldId id="5250"/>
            <p14:sldId id="5251"/>
            <p14:sldId id="5252"/>
            <p14:sldId id="5253"/>
            <p14:sldId id="5254"/>
            <p14:sldId id="5255"/>
            <p14:sldId id="499"/>
            <p14:sldId id="415"/>
            <p14:sldId id="416"/>
            <p14:sldId id="418"/>
            <p14:sldId id="419"/>
            <p14:sldId id="420"/>
            <p14:sldId id="500"/>
            <p14:sldId id="501"/>
            <p14:sldId id="425"/>
            <p14:sldId id="426"/>
            <p14:sldId id="430"/>
            <p14:sldId id="431"/>
            <p14:sldId id="432"/>
            <p14:sldId id="433"/>
            <p14:sldId id="434"/>
            <p14:sldId id="435"/>
            <p14:sldId id="5671"/>
            <p14:sldId id="437"/>
            <p14:sldId id="438"/>
            <p14:sldId id="439"/>
            <p14:sldId id="440"/>
            <p14:sldId id="441"/>
            <p14:sldId id="442"/>
            <p14:sldId id="443"/>
            <p14:sldId id="4054"/>
            <p14:sldId id="4055"/>
            <p14:sldId id="4056"/>
            <p14:sldId id="4057"/>
            <p14:sldId id="4058"/>
            <p14:sldId id="4059"/>
            <p14:sldId id="4060"/>
            <p14:sldId id="4061"/>
            <p14:sldId id="5672"/>
            <p14:sldId id="5673"/>
            <p14:sldId id="5674"/>
            <p14:sldId id="4065"/>
            <p14:sldId id="4037"/>
            <p14:sldId id="4038"/>
            <p14:sldId id="4039"/>
            <p14:sldId id="4040"/>
            <p14:sldId id="4041"/>
            <p14:sldId id="4042"/>
            <p14:sldId id="313"/>
            <p14:sldId id="4043"/>
            <p14:sldId id="4044"/>
            <p14:sldId id="4045"/>
            <p14:sldId id="4046"/>
            <p14:sldId id="388"/>
            <p14:sldId id="4047"/>
            <p14:sldId id="4048"/>
            <p14:sldId id="4049"/>
            <p14:sldId id="4050"/>
            <p14:sldId id="4051"/>
            <p14:sldId id="4052"/>
            <p14:sldId id="4053"/>
            <p14:sldId id="4075"/>
            <p14:sldId id="4077"/>
            <p14:sldId id="4078"/>
            <p14:sldId id="4079"/>
            <p14:sldId id="4080"/>
            <p14:sldId id="4081"/>
            <p14:sldId id="4968"/>
            <p14:sldId id="299"/>
            <p14:sldId id="4232"/>
            <p14:sldId id="4233"/>
            <p14:sldId id="4066"/>
            <p14:sldId id="4067"/>
            <p14:sldId id="4068"/>
            <p14:sldId id="4069"/>
            <p14:sldId id="4070"/>
            <p14:sldId id="4071"/>
            <p14:sldId id="4072"/>
            <p14:sldId id="4073"/>
            <p14:sldId id="4074"/>
            <p14:sldId id="4115"/>
            <p14:sldId id="4116"/>
            <p14:sldId id="4117"/>
            <p14:sldId id="4118"/>
            <p14:sldId id="4234"/>
            <p14:sldId id="4235"/>
            <p14:sldId id="4119"/>
            <p14:sldId id="4120"/>
            <p14:sldId id="4121"/>
            <p14:sldId id="4236"/>
            <p14:sldId id="4237"/>
            <p14:sldId id="5245"/>
            <p14:sldId id="5246"/>
            <p14:sldId id="5247"/>
            <p14:sldId id="5248"/>
            <p14:sldId id="5249"/>
            <p14:sldId id="4122"/>
            <p14:sldId id="4123"/>
            <p14:sldId id="4124"/>
            <p14:sldId id="4238"/>
            <p14:sldId id="4239"/>
            <p14:sldId id="306"/>
            <p14:sldId id="4098"/>
            <p14:sldId id="4099"/>
            <p14:sldId id="4100"/>
            <p14:sldId id="4101"/>
            <p14:sldId id="4102"/>
            <p14:sldId id="4103"/>
            <p14:sldId id="5675"/>
            <p14:sldId id="4126"/>
            <p14:sldId id="4105"/>
            <p14:sldId id="4106"/>
            <p14:sldId id="1204"/>
            <p14:sldId id="4107"/>
            <p14:sldId id="4108"/>
            <p14:sldId id="4109"/>
            <p14:sldId id="4110"/>
            <p14:sldId id="4111"/>
            <p14:sldId id="4112"/>
            <p14:sldId id="4113"/>
            <p14:sldId id="4114"/>
            <p14:sldId id="4240"/>
            <p14:sldId id="4082"/>
            <p14:sldId id="4083"/>
            <p14:sldId id="5676"/>
            <p14:sldId id="5677"/>
            <p14:sldId id="4241"/>
            <p14:sldId id="3353"/>
            <p14:sldId id="4086"/>
            <p14:sldId id="4087"/>
            <p14:sldId id="4088"/>
            <p14:sldId id="4089"/>
            <p14:sldId id="4090"/>
            <p14:sldId id="4091"/>
            <p14:sldId id="4092"/>
            <p14:sldId id="4242"/>
            <p14:sldId id="4243"/>
            <p14:sldId id="4093"/>
            <p14:sldId id="4094"/>
            <p14:sldId id="4095"/>
            <p14:sldId id="4096"/>
            <p14:sldId id="4097"/>
            <p14:sldId id="5641"/>
            <p14:sldId id="5642"/>
            <p14:sldId id="4127"/>
            <p14:sldId id="4128"/>
            <p14:sldId id="4969"/>
            <p14:sldId id="4129"/>
            <p14:sldId id="4130"/>
            <p14:sldId id="4131"/>
            <p14:sldId id="4132"/>
            <p14:sldId id="4133"/>
            <p14:sldId id="4134"/>
            <p14:sldId id="4135"/>
            <p14:sldId id="4136"/>
            <p14:sldId id="4137"/>
            <p14:sldId id="4138"/>
            <p14:sldId id="4139"/>
            <p14:sldId id="4140"/>
            <p14:sldId id="4141"/>
            <p14:sldId id="4142"/>
            <p14:sldId id="4143"/>
            <p14:sldId id="4144"/>
            <p14:sldId id="4145"/>
            <p14:sldId id="513"/>
            <p14:sldId id="1200"/>
            <p14:sldId id="1199"/>
            <p14:sldId id="308"/>
            <p14:sldId id="321"/>
            <p14:sldId id="5646"/>
            <p14:sldId id="322"/>
            <p14:sldId id="309"/>
            <p14:sldId id="310"/>
            <p14:sldId id="1198"/>
            <p14:sldId id="4244"/>
          </p14:sldIdLst>
        </p14:section>
        <p14:section name="Conclusion" id="{CD8E7077-C249-A049-8491-3BC548030F68}">
          <p14:sldIdLst>
            <p14:sldId id="4245"/>
            <p14:sldId id="4246"/>
            <p14:sldId id="4247"/>
            <p14:sldId id="4248"/>
            <p14:sldId id="4249"/>
            <p14:sldId id="1188"/>
            <p14:sldId id="1187"/>
            <p14:sldId id="1189"/>
            <p14:sldId id="1190"/>
            <p14:sldId id="1192"/>
            <p14:sldId id="1195"/>
            <p14:sldId id="1193"/>
            <p14:sldId id="1194"/>
            <p14:sldId id="4250"/>
            <p14:sldId id="5409"/>
            <p14:sldId id="5410"/>
            <p14:sldId id="4925"/>
            <p14:sldId id="1160"/>
            <p14:sldId id="314"/>
            <p14:sldId id="4251"/>
          </p14:sldIdLst>
        </p14:section>
        <p14:section name="Supplements" id="{401CEB0E-2B38-0B4A-9438-CA34AFB8FFCB}">
          <p14:sldIdLst>
            <p14:sldId id="311"/>
            <p14:sldId id="312"/>
            <p14:sldId id="467"/>
            <p14:sldId id="425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AF8B"/>
    <a:srgbClr val="D60093"/>
    <a:srgbClr val="F3BA43"/>
    <a:srgbClr val="AAAAAA"/>
    <a:srgbClr val="000000"/>
    <a:srgbClr val="DFE2E7"/>
    <a:srgbClr val="B6A283"/>
    <a:srgbClr val="FFF8E1"/>
    <a:srgbClr val="004F00"/>
    <a:srgbClr val="00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822" autoAdjust="0"/>
    <p:restoredTop sz="60066" autoAdjust="0"/>
  </p:normalViewPr>
  <p:slideViewPr>
    <p:cSldViewPr>
      <p:cViewPr varScale="1">
        <p:scale>
          <a:sx n="89" d="100"/>
          <a:sy n="89" d="100"/>
        </p:scale>
        <p:origin x="232" y="176"/>
      </p:cViewPr>
      <p:guideLst>
        <p:guide orient="horz" pos="2160"/>
        <p:guide pos="2880"/>
      </p:guideLst>
    </p:cSldViewPr>
  </p:slideViewPr>
  <p:outlineViewPr>
    <p:cViewPr>
      <p:scale>
        <a:sx n="33" d="100"/>
        <a:sy n="33" d="100"/>
      </p:scale>
      <p:origin x="0" y="3104"/>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8.xml"/><Relationship Id="rId21" Type="http://schemas.openxmlformats.org/officeDocument/2006/relationships/slideMaster" Target="slideMasters/slideMaster21.xml"/><Relationship Id="rId324" Type="http://schemas.openxmlformats.org/officeDocument/2006/relationships/slide" Target="slides/slide245.xml"/><Relationship Id="rId531" Type="http://schemas.openxmlformats.org/officeDocument/2006/relationships/slide" Target="slides/slide452.xml"/><Relationship Id="rId170" Type="http://schemas.openxmlformats.org/officeDocument/2006/relationships/slide" Target="slides/slide91.xml"/><Relationship Id="rId268" Type="http://schemas.openxmlformats.org/officeDocument/2006/relationships/slide" Target="slides/slide189.xml"/><Relationship Id="rId475" Type="http://schemas.openxmlformats.org/officeDocument/2006/relationships/slide" Target="slides/slide396.xml"/><Relationship Id="rId32" Type="http://schemas.openxmlformats.org/officeDocument/2006/relationships/slideMaster" Target="slideMasters/slideMaster32.xml"/><Relationship Id="rId128" Type="http://schemas.openxmlformats.org/officeDocument/2006/relationships/slide" Target="slides/slide49.xml"/><Relationship Id="rId335" Type="http://schemas.openxmlformats.org/officeDocument/2006/relationships/slide" Target="slides/slide256.xml"/><Relationship Id="rId542" Type="http://schemas.openxmlformats.org/officeDocument/2006/relationships/slide" Target="slides/slide463.xml"/><Relationship Id="rId181" Type="http://schemas.openxmlformats.org/officeDocument/2006/relationships/slide" Target="slides/slide102.xml"/><Relationship Id="rId402" Type="http://schemas.openxmlformats.org/officeDocument/2006/relationships/slide" Target="slides/slide323.xml"/><Relationship Id="rId279" Type="http://schemas.openxmlformats.org/officeDocument/2006/relationships/slide" Target="slides/slide200.xml"/><Relationship Id="rId486" Type="http://schemas.openxmlformats.org/officeDocument/2006/relationships/slide" Target="slides/slide407.xml"/><Relationship Id="rId43" Type="http://schemas.openxmlformats.org/officeDocument/2006/relationships/slideMaster" Target="slideMasters/slideMaster43.xml"/><Relationship Id="rId139" Type="http://schemas.openxmlformats.org/officeDocument/2006/relationships/slide" Target="slides/slide60.xml"/><Relationship Id="rId346" Type="http://schemas.openxmlformats.org/officeDocument/2006/relationships/slide" Target="slides/slide267.xml"/><Relationship Id="rId553" Type="http://schemas.openxmlformats.org/officeDocument/2006/relationships/slide" Target="slides/slide474.xml"/><Relationship Id="rId192" Type="http://schemas.openxmlformats.org/officeDocument/2006/relationships/slide" Target="slides/slide113.xml"/><Relationship Id="rId206" Type="http://schemas.openxmlformats.org/officeDocument/2006/relationships/slide" Target="slides/slide127.xml"/><Relationship Id="rId413" Type="http://schemas.openxmlformats.org/officeDocument/2006/relationships/slide" Target="slides/slide334.xml"/><Relationship Id="rId497" Type="http://schemas.openxmlformats.org/officeDocument/2006/relationships/slide" Target="slides/slide418.xml"/><Relationship Id="rId357" Type="http://schemas.openxmlformats.org/officeDocument/2006/relationships/slide" Target="slides/slide278.xml"/><Relationship Id="rId54" Type="http://schemas.openxmlformats.org/officeDocument/2006/relationships/slideMaster" Target="slideMasters/slideMaster54.xml"/><Relationship Id="rId217" Type="http://schemas.openxmlformats.org/officeDocument/2006/relationships/slide" Target="slides/slide138.xml"/><Relationship Id="rId564" Type="http://schemas.openxmlformats.org/officeDocument/2006/relationships/handoutMaster" Target="handoutMasters/handoutMaster1.xml"/><Relationship Id="rId424" Type="http://schemas.openxmlformats.org/officeDocument/2006/relationships/slide" Target="slides/slide345.xml"/><Relationship Id="rId270" Type="http://schemas.openxmlformats.org/officeDocument/2006/relationships/slide" Target="slides/slide191.xml"/><Relationship Id="rId65" Type="http://schemas.openxmlformats.org/officeDocument/2006/relationships/slideMaster" Target="slideMasters/slideMaster65.xml"/><Relationship Id="rId130" Type="http://schemas.openxmlformats.org/officeDocument/2006/relationships/slide" Target="slides/slide51.xml"/><Relationship Id="rId368" Type="http://schemas.openxmlformats.org/officeDocument/2006/relationships/slide" Target="slides/slide289.xml"/><Relationship Id="rId172" Type="http://schemas.openxmlformats.org/officeDocument/2006/relationships/slide" Target="slides/slide93.xml"/><Relationship Id="rId228" Type="http://schemas.openxmlformats.org/officeDocument/2006/relationships/slide" Target="slides/slide149.xml"/><Relationship Id="rId435" Type="http://schemas.openxmlformats.org/officeDocument/2006/relationships/slide" Target="slides/slide356.xml"/><Relationship Id="rId477" Type="http://schemas.openxmlformats.org/officeDocument/2006/relationships/slide" Target="slides/slide398.xml"/><Relationship Id="rId281" Type="http://schemas.openxmlformats.org/officeDocument/2006/relationships/slide" Target="slides/slide202.xml"/><Relationship Id="rId337" Type="http://schemas.openxmlformats.org/officeDocument/2006/relationships/slide" Target="slides/slide258.xml"/><Relationship Id="rId502" Type="http://schemas.openxmlformats.org/officeDocument/2006/relationships/slide" Target="slides/slide42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2.xml"/><Relationship Id="rId379" Type="http://schemas.openxmlformats.org/officeDocument/2006/relationships/slide" Target="slides/slide300.xml"/><Relationship Id="rId544" Type="http://schemas.openxmlformats.org/officeDocument/2006/relationships/slide" Target="slides/slide465.xml"/><Relationship Id="rId7" Type="http://schemas.openxmlformats.org/officeDocument/2006/relationships/slideMaster" Target="slideMasters/slideMaster7.xml"/><Relationship Id="rId183" Type="http://schemas.openxmlformats.org/officeDocument/2006/relationships/slide" Target="slides/slide104.xml"/><Relationship Id="rId239" Type="http://schemas.openxmlformats.org/officeDocument/2006/relationships/slide" Target="slides/slide160.xml"/><Relationship Id="rId390" Type="http://schemas.openxmlformats.org/officeDocument/2006/relationships/slide" Target="slides/slide311.xml"/><Relationship Id="rId404" Type="http://schemas.openxmlformats.org/officeDocument/2006/relationships/slide" Target="slides/slide325.xml"/><Relationship Id="rId446" Type="http://schemas.openxmlformats.org/officeDocument/2006/relationships/slide" Target="slides/slide367.xml"/><Relationship Id="rId250" Type="http://schemas.openxmlformats.org/officeDocument/2006/relationships/slide" Target="slides/slide171.xml"/><Relationship Id="rId292" Type="http://schemas.openxmlformats.org/officeDocument/2006/relationships/slide" Target="slides/slide213.xml"/><Relationship Id="rId306" Type="http://schemas.openxmlformats.org/officeDocument/2006/relationships/slide" Target="slides/slide227.xml"/><Relationship Id="rId488" Type="http://schemas.openxmlformats.org/officeDocument/2006/relationships/slide" Target="slides/slide409.xml"/><Relationship Id="rId45" Type="http://schemas.openxmlformats.org/officeDocument/2006/relationships/slideMaster" Target="slideMasters/slideMaster45.xml"/><Relationship Id="rId87" Type="http://schemas.openxmlformats.org/officeDocument/2006/relationships/slide" Target="slides/slide8.xml"/><Relationship Id="rId110" Type="http://schemas.openxmlformats.org/officeDocument/2006/relationships/slide" Target="slides/slide31.xml"/><Relationship Id="rId348" Type="http://schemas.openxmlformats.org/officeDocument/2006/relationships/slide" Target="slides/slide269.xml"/><Relationship Id="rId513" Type="http://schemas.openxmlformats.org/officeDocument/2006/relationships/slide" Target="slides/slide434.xml"/><Relationship Id="rId555" Type="http://schemas.openxmlformats.org/officeDocument/2006/relationships/slide" Target="slides/slide476.xml"/><Relationship Id="rId152" Type="http://schemas.openxmlformats.org/officeDocument/2006/relationships/slide" Target="slides/slide73.xml"/><Relationship Id="rId194" Type="http://schemas.openxmlformats.org/officeDocument/2006/relationships/slide" Target="slides/slide115.xml"/><Relationship Id="rId208" Type="http://schemas.openxmlformats.org/officeDocument/2006/relationships/slide" Target="slides/slide129.xml"/><Relationship Id="rId415" Type="http://schemas.openxmlformats.org/officeDocument/2006/relationships/slide" Target="slides/slide336.xml"/><Relationship Id="rId457" Type="http://schemas.openxmlformats.org/officeDocument/2006/relationships/slide" Target="slides/slide378.xml"/><Relationship Id="rId261" Type="http://schemas.openxmlformats.org/officeDocument/2006/relationships/slide" Target="slides/slide182.xml"/><Relationship Id="rId499" Type="http://schemas.openxmlformats.org/officeDocument/2006/relationships/slide" Target="slides/slide42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8.xml"/><Relationship Id="rId359" Type="http://schemas.openxmlformats.org/officeDocument/2006/relationships/slide" Target="slides/slide280.xml"/><Relationship Id="rId524" Type="http://schemas.openxmlformats.org/officeDocument/2006/relationships/slide" Target="slides/slide445.xml"/><Relationship Id="rId566" Type="http://schemas.openxmlformats.org/officeDocument/2006/relationships/viewProps" Target="viewProps.xml"/><Relationship Id="rId98" Type="http://schemas.openxmlformats.org/officeDocument/2006/relationships/slide" Target="slides/slide19.xml"/><Relationship Id="rId121" Type="http://schemas.openxmlformats.org/officeDocument/2006/relationships/slide" Target="slides/slide42.xml"/><Relationship Id="rId163" Type="http://schemas.openxmlformats.org/officeDocument/2006/relationships/slide" Target="slides/slide84.xml"/><Relationship Id="rId219" Type="http://schemas.openxmlformats.org/officeDocument/2006/relationships/slide" Target="slides/slide140.xml"/><Relationship Id="rId370" Type="http://schemas.openxmlformats.org/officeDocument/2006/relationships/slide" Target="slides/slide291.xml"/><Relationship Id="rId426" Type="http://schemas.openxmlformats.org/officeDocument/2006/relationships/slide" Target="slides/slide347.xml"/><Relationship Id="rId230" Type="http://schemas.openxmlformats.org/officeDocument/2006/relationships/slide" Target="slides/slide151.xml"/><Relationship Id="rId468" Type="http://schemas.openxmlformats.org/officeDocument/2006/relationships/slide" Target="slides/slide38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3.xml"/><Relationship Id="rId328" Type="http://schemas.openxmlformats.org/officeDocument/2006/relationships/slide" Target="slides/slide249.xml"/><Relationship Id="rId535" Type="http://schemas.openxmlformats.org/officeDocument/2006/relationships/slide" Target="slides/slide456.xml"/><Relationship Id="rId132" Type="http://schemas.openxmlformats.org/officeDocument/2006/relationships/slide" Target="slides/slide53.xml"/><Relationship Id="rId174" Type="http://schemas.openxmlformats.org/officeDocument/2006/relationships/slide" Target="slides/slide95.xml"/><Relationship Id="rId381" Type="http://schemas.openxmlformats.org/officeDocument/2006/relationships/slide" Target="slides/slide302.xml"/><Relationship Id="rId241" Type="http://schemas.openxmlformats.org/officeDocument/2006/relationships/slide" Target="slides/slide162.xml"/><Relationship Id="rId437" Type="http://schemas.openxmlformats.org/officeDocument/2006/relationships/slide" Target="slides/slide358.xml"/><Relationship Id="rId479" Type="http://schemas.openxmlformats.org/officeDocument/2006/relationships/slide" Target="slides/slide400.xml"/><Relationship Id="rId36" Type="http://schemas.openxmlformats.org/officeDocument/2006/relationships/slideMaster" Target="slideMasters/slideMaster36.xml"/><Relationship Id="rId283" Type="http://schemas.openxmlformats.org/officeDocument/2006/relationships/slide" Target="slides/slide204.xml"/><Relationship Id="rId339" Type="http://schemas.openxmlformats.org/officeDocument/2006/relationships/slide" Target="slides/slide260.xml"/><Relationship Id="rId490" Type="http://schemas.openxmlformats.org/officeDocument/2006/relationships/slide" Target="slides/slide411.xml"/><Relationship Id="rId504" Type="http://schemas.openxmlformats.org/officeDocument/2006/relationships/slide" Target="slides/slide425.xml"/><Relationship Id="rId546" Type="http://schemas.openxmlformats.org/officeDocument/2006/relationships/slide" Target="slides/slide467.xml"/><Relationship Id="rId78" Type="http://schemas.openxmlformats.org/officeDocument/2006/relationships/slideMaster" Target="slideMasters/slideMaster78.xml"/><Relationship Id="rId101" Type="http://schemas.openxmlformats.org/officeDocument/2006/relationships/slide" Target="slides/slide22.xml"/><Relationship Id="rId143" Type="http://schemas.openxmlformats.org/officeDocument/2006/relationships/slide" Target="slides/slide64.xml"/><Relationship Id="rId185" Type="http://schemas.openxmlformats.org/officeDocument/2006/relationships/slide" Target="slides/slide106.xml"/><Relationship Id="rId350" Type="http://schemas.openxmlformats.org/officeDocument/2006/relationships/slide" Target="slides/slide271.xml"/><Relationship Id="rId406" Type="http://schemas.openxmlformats.org/officeDocument/2006/relationships/slide" Target="slides/slide327.xml"/><Relationship Id="rId9" Type="http://schemas.openxmlformats.org/officeDocument/2006/relationships/slideMaster" Target="slideMasters/slideMaster9.xml"/><Relationship Id="rId210" Type="http://schemas.openxmlformats.org/officeDocument/2006/relationships/slide" Target="slides/slide131.xml"/><Relationship Id="rId392" Type="http://schemas.openxmlformats.org/officeDocument/2006/relationships/slide" Target="slides/slide313.xml"/><Relationship Id="rId448" Type="http://schemas.openxmlformats.org/officeDocument/2006/relationships/slide" Target="slides/slide369.xml"/><Relationship Id="rId252" Type="http://schemas.openxmlformats.org/officeDocument/2006/relationships/slide" Target="slides/slide173.xml"/><Relationship Id="rId294" Type="http://schemas.openxmlformats.org/officeDocument/2006/relationships/slide" Target="slides/slide215.xml"/><Relationship Id="rId308" Type="http://schemas.openxmlformats.org/officeDocument/2006/relationships/slide" Target="slides/slide229.xml"/><Relationship Id="rId515" Type="http://schemas.openxmlformats.org/officeDocument/2006/relationships/slide" Target="slides/slide436.xml"/><Relationship Id="rId47" Type="http://schemas.openxmlformats.org/officeDocument/2006/relationships/slideMaster" Target="slideMasters/slideMaster47.xml"/><Relationship Id="rId89" Type="http://schemas.openxmlformats.org/officeDocument/2006/relationships/slide" Target="slides/slide10.xml"/><Relationship Id="rId112" Type="http://schemas.openxmlformats.org/officeDocument/2006/relationships/slide" Target="slides/slide33.xml"/><Relationship Id="rId154" Type="http://schemas.openxmlformats.org/officeDocument/2006/relationships/slide" Target="slides/slide75.xml"/><Relationship Id="rId361" Type="http://schemas.openxmlformats.org/officeDocument/2006/relationships/slide" Target="slides/slide282.xml"/><Relationship Id="rId557" Type="http://schemas.openxmlformats.org/officeDocument/2006/relationships/slide" Target="slides/slide478.xml"/><Relationship Id="rId196" Type="http://schemas.openxmlformats.org/officeDocument/2006/relationships/slide" Target="slides/slide117.xml"/><Relationship Id="rId417" Type="http://schemas.openxmlformats.org/officeDocument/2006/relationships/slide" Target="slides/slide338.xml"/><Relationship Id="rId459" Type="http://schemas.openxmlformats.org/officeDocument/2006/relationships/slide" Target="slides/slide380.xml"/><Relationship Id="rId16" Type="http://schemas.openxmlformats.org/officeDocument/2006/relationships/slideMaster" Target="slideMasters/slideMaster16.xml"/><Relationship Id="rId221" Type="http://schemas.openxmlformats.org/officeDocument/2006/relationships/slide" Target="slides/slide142.xml"/><Relationship Id="rId263" Type="http://schemas.openxmlformats.org/officeDocument/2006/relationships/slide" Target="slides/slide184.xml"/><Relationship Id="rId319" Type="http://schemas.openxmlformats.org/officeDocument/2006/relationships/slide" Target="slides/slide240.xml"/><Relationship Id="rId470" Type="http://schemas.openxmlformats.org/officeDocument/2006/relationships/slide" Target="slides/slide391.xml"/><Relationship Id="rId526" Type="http://schemas.openxmlformats.org/officeDocument/2006/relationships/slide" Target="slides/slide447.xml"/><Relationship Id="rId58" Type="http://schemas.openxmlformats.org/officeDocument/2006/relationships/slideMaster" Target="slideMasters/slideMaster58.xml"/><Relationship Id="rId123" Type="http://schemas.openxmlformats.org/officeDocument/2006/relationships/slide" Target="slides/slide44.xml"/><Relationship Id="rId330" Type="http://schemas.openxmlformats.org/officeDocument/2006/relationships/slide" Target="slides/slide251.xml"/><Relationship Id="rId568" Type="http://schemas.openxmlformats.org/officeDocument/2006/relationships/tableStyles" Target="tableStyles.xml"/><Relationship Id="rId165" Type="http://schemas.openxmlformats.org/officeDocument/2006/relationships/slide" Target="slides/slide86.xml"/><Relationship Id="rId372" Type="http://schemas.openxmlformats.org/officeDocument/2006/relationships/slide" Target="slides/slide293.xml"/><Relationship Id="rId428" Type="http://schemas.openxmlformats.org/officeDocument/2006/relationships/slide" Target="slides/slide349.xml"/><Relationship Id="rId232" Type="http://schemas.openxmlformats.org/officeDocument/2006/relationships/slide" Target="slides/slide153.xml"/><Relationship Id="rId274" Type="http://schemas.openxmlformats.org/officeDocument/2006/relationships/slide" Target="slides/slide195.xml"/><Relationship Id="rId481" Type="http://schemas.openxmlformats.org/officeDocument/2006/relationships/slide" Target="slides/slide40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5.xml"/><Relationship Id="rId537" Type="http://schemas.openxmlformats.org/officeDocument/2006/relationships/slide" Target="slides/slide458.xml"/><Relationship Id="rId80" Type="http://schemas.openxmlformats.org/officeDocument/2006/relationships/slide" Target="slides/slide1.xml"/><Relationship Id="rId176" Type="http://schemas.openxmlformats.org/officeDocument/2006/relationships/slide" Target="slides/slide97.xml"/><Relationship Id="rId341" Type="http://schemas.openxmlformats.org/officeDocument/2006/relationships/slide" Target="slides/slide262.xml"/><Relationship Id="rId383" Type="http://schemas.openxmlformats.org/officeDocument/2006/relationships/slide" Target="slides/slide304.xml"/><Relationship Id="rId439" Type="http://schemas.openxmlformats.org/officeDocument/2006/relationships/slide" Target="slides/slide360.xml"/><Relationship Id="rId201" Type="http://schemas.openxmlformats.org/officeDocument/2006/relationships/slide" Target="slides/slide122.xml"/><Relationship Id="rId243" Type="http://schemas.openxmlformats.org/officeDocument/2006/relationships/slide" Target="slides/slide164.xml"/><Relationship Id="rId285" Type="http://schemas.openxmlformats.org/officeDocument/2006/relationships/slide" Target="slides/slide206.xml"/><Relationship Id="rId450" Type="http://schemas.openxmlformats.org/officeDocument/2006/relationships/slide" Target="slides/slide371.xml"/><Relationship Id="rId506" Type="http://schemas.openxmlformats.org/officeDocument/2006/relationships/slide" Target="slides/slide427.xml"/><Relationship Id="rId38" Type="http://schemas.openxmlformats.org/officeDocument/2006/relationships/slideMaster" Target="slideMasters/slideMaster38.xml"/><Relationship Id="rId103" Type="http://schemas.openxmlformats.org/officeDocument/2006/relationships/slide" Target="slides/slide24.xml"/><Relationship Id="rId310" Type="http://schemas.openxmlformats.org/officeDocument/2006/relationships/slide" Target="slides/slide231.xml"/><Relationship Id="rId492" Type="http://schemas.openxmlformats.org/officeDocument/2006/relationships/slide" Target="slides/slide413.xml"/><Relationship Id="rId548" Type="http://schemas.openxmlformats.org/officeDocument/2006/relationships/slide" Target="slides/slide469.xml"/><Relationship Id="rId91" Type="http://schemas.openxmlformats.org/officeDocument/2006/relationships/slide" Target="slides/slide12.xml"/><Relationship Id="rId145" Type="http://schemas.openxmlformats.org/officeDocument/2006/relationships/slide" Target="slides/slide66.xml"/><Relationship Id="rId187" Type="http://schemas.openxmlformats.org/officeDocument/2006/relationships/slide" Target="slides/slide108.xml"/><Relationship Id="rId352" Type="http://schemas.openxmlformats.org/officeDocument/2006/relationships/slide" Target="slides/slide273.xml"/><Relationship Id="rId394" Type="http://schemas.openxmlformats.org/officeDocument/2006/relationships/slide" Target="slides/slide315.xml"/><Relationship Id="rId408" Type="http://schemas.openxmlformats.org/officeDocument/2006/relationships/slide" Target="slides/slide329.xml"/><Relationship Id="rId212" Type="http://schemas.openxmlformats.org/officeDocument/2006/relationships/slide" Target="slides/slide133.xml"/><Relationship Id="rId254" Type="http://schemas.openxmlformats.org/officeDocument/2006/relationships/slide" Target="slides/slide175.xml"/><Relationship Id="rId49" Type="http://schemas.openxmlformats.org/officeDocument/2006/relationships/slideMaster" Target="slideMasters/slideMaster49.xml"/><Relationship Id="rId114" Type="http://schemas.openxmlformats.org/officeDocument/2006/relationships/slide" Target="slides/slide35.xml"/><Relationship Id="rId296" Type="http://schemas.openxmlformats.org/officeDocument/2006/relationships/slide" Target="slides/slide217.xml"/><Relationship Id="rId461" Type="http://schemas.openxmlformats.org/officeDocument/2006/relationships/slide" Target="slides/slide382.xml"/><Relationship Id="rId517" Type="http://schemas.openxmlformats.org/officeDocument/2006/relationships/slide" Target="slides/slide438.xml"/><Relationship Id="rId559" Type="http://schemas.openxmlformats.org/officeDocument/2006/relationships/slide" Target="slides/slide480.xml"/><Relationship Id="rId60" Type="http://schemas.openxmlformats.org/officeDocument/2006/relationships/slideMaster" Target="slideMasters/slideMaster60.xml"/><Relationship Id="rId156" Type="http://schemas.openxmlformats.org/officeDocument/2006/relationships/slide" Target="slides/slide77.xml"/><Relationship Id="rId198" Type="http://schemas.openxmlformats.org/officeDocument/2006/relationships/slide" Target="slides/slide119.xml"/><Relationship Id="rId321" Type="http://schemas.openxmlformats.org/officeDocument/2006/relationships/slide" Target="slides/slide242.xml"/><Relationship Id="rId363" Type="http://schemas.openxmlformats.org/officeDocument/2006/relationships/slide" Target="slides/slide284.xml"/><Relationship Id="rId419" Type="http://schemas.openxmlformats.org/officeDocument/2006/relationships/slide" Target="slides/slide340.xml"/><Relationship Id="rId223" Type="http://schemas.openxmlformats.org/officeDocument/2006/relationships/slide" Target="slides/slide144.xml"/><Relationship Id="rId430" Type="http://schemas.openxmlformats.org/officeDocument/2006/relationships/slide" Target="slides/slide351.xml"/><Relationship Id="rId18" Type="http://schemas.openxmlformats.org/officeDocument/2006/relationships/slideMaster" Target="slideMasters/slideMaster18.xml"/><Relationship Id="rId265" Type="http://schemas.openxmlformats.org/officeDocument/2006/relationships/slide" Target="slides/slide186.xml"/><Relationship Id="rId472" Type="http://schemas.openxmlformats.org/officeDocument/2006/relationships/slide" Target="slides/slide393.xml"/><Relationship Id="rId528" Type="http://schemas.openxmlformats.org/officeDocument/2006/relationships/slide" Target="slides/slide449.xml"/><Relationship Id="rId125" Type="http://schemas.openxmlformats.org/officeDocument/2006/relationships/slide" Target="slides/slide46.xml"/><Relationship Id="rId167" Type="http://schemas.openxmlformats.org/officeDocument/2006/relationships/slide" Target="slides/slide88.xml"/><Relationship Id="rId332" Type="http://schemas.openxmlformats.org/officeDocument/2006/relationships/slide" Target="slides/slide253.xml"/><Relationship Id="rId374" Type="http://schemas.openxmlformats.org/officeDocument/2006/relationships/slide" Target="slides/slide295.xml"/><Relationship Id="rId71" Type="http://schemas.openxmlformats.org/officeDocument/2006/relationships/slideMaster" Target="slideMasters/slideMaster71.xml"/><Relationship Id="rId234"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7.xml"/><Relationship Id="rId441" Type="http://schemas.openxmlformats.org/officeDocument/2006/relationships/slide" Target="slides/slide362.xml"/><Relationship Id="rId483" Type="http://schemas.openxmlformats.org/officeDocument/2006/relationships/slide" Target="slides/slide404.xml"/><Relationship Id="rId539" Type="http://schemas.openxmlformats.org/officeDocument/2006/relationships/slide" Target="slides/slide460.xml"/><Relationship Id="rId40" Type="http://schemas.openxmlformats.org/officeDocument/2006/relationships/slideMaster" Target="slideMasters/slideMaster40.xml"/><Relationship Id="rId136" Type="http://schemas.openxmlformats.org/officeDocument/2006/relationships/slide" Target="slides/slide57.xml"/><Relationship Id="rId178" Type="http://schemas.openxmlformats.org/officeDocument/2006/relationships/slide" Target="slides/slide99.xml"/><Relationship Id="rId301" Type="http://schemas.openxmlformats.org/officeDocument/2006/relationships/slide" Target="slides/slide222.xml"/><Relationship Id="rId343" Type="http://schemas.openxmlformats.org/officeDocument/2006/relationships/slide" Target="slides/slide264.xml"/><Relationship Id="rId550" Type="http://schemas.openxmlformats.org/officeDocument/2006/relationships/slide" Target="slides/slide471.xml"/><Relationship Id="rId82" Type="http://schemas.openxmlformats.org/officeDocument/2006/relationships/slide" Target="slides/slide3.xml"/><Relationship Id="rId203" Type="http://schemas.openxmlformats.org/officeDocument/2006/relationships/slide" Target="slides/slide124.xml"/><Relationship Id="rId385" Type="http://schemas.openxmlformats.org/officeDocument/2006/relationships/slide" Target="slides/slide306.xml"/><Relationship Id="rId245" Type="http://schemas.openxmlformats.org/officeDocument/2006/relationships/slide" Target="slides/slide166.xml"/><Relationship Id="rId287" Type="http://schemas.openxmlformats.org/officeDocument/2006/relationships/slide" Target="slides/slide208.xml"/><Relationship Id="rId410" Type="http://schemas.openxmlformats.org/officeDocument/2006/relationships/slide" Target="slides/slide331.xml"/><Relationship Id="rId452" Type="http://schemas.openxmlformats.org/officeDocument/2006/relationships/slide" Target="slides/slide373.xml"/><Relationship Id="rId494" Type="http://schemas.openxmlformats.org/officeDocument/2006/relationships/slide" Target="slides/slide415.xml"/><Relationship Id="rId508" Type="http://schemas.openxmlformats.org/officeDocument/2006/relationships/slide" Target="slides/slide429.xml"/><Relationship Id="rId105" Type="http://schemas.openxmlformats.org/officeDocument/2006/relationships/slide" Target="slides/slide26.xml"/><Relationship Id="rId147" Type="http://schemas.openxmlformats.org/officeDocument/2006/relationships/slide" Target="slides/slide68.xml"/><Relationship Id="rId312" Type="http://schemas.openxmlformats.org/officeDocument/2006/relationships/slide" Target="slides/slide233.xml"/><Relationship Id="rId354" Type="http://schemas.openxmlformats.org/officeDocument/2006/relationships/slide" Target="slides/slide275.xml"/><Relationship Id="rId51" Type="http://schemas.openxmlformats.org/officeDocument/2006/relationships/slideMaster" Target="slideMasters/slideMaster51.xml"/><Relationship Id="rId93" Type="http://schemas.openxmlformats.org/officeDocument/2006/relationships/slide" Target="slides/slide14.xml"/><Relationship Id="rId189" Type="http://schemas.openxmlformats.org/officeDocument/2006/relationships/slide" Target="slides/slide110.xml"/><Relationship Id="rId396" Type="http://schemas.openxmlformats.org/officeDocument/2006/relationships/slide" Target="slides/slide317.xml"/><Relationship Id="rId561" Type="http://schemas.openxmlformats.org/officeDocument/2006/relationships/slide" Target="slides/slide482.xml"/><Relationship Id="rId214" Type="http://schemas.openxmlformats.org/officeDocument/2006/relationships/slide" Target="slides/slide135.xml"/><Relationship Id="rId256" Type="http://schemas.openxmlformats.org/officeDocument/2006/relationships/slide" Target="slides/slide177.xml"/><Relationship Id="rId298" Type="http://schemas.openxmlformats.org/officeDocument/2006/relationships/slide" Target="slides/slide219.xml"/><Relationship Id="rId421" Type="http://schemas.openxmlformats.org/officeDocument/2006/relationships/slide" Target="slides/slide342.xml"/><Relationship Id="rId463" Type="http://schemas.openxmlformats.org/officeDocument/2006/relationships/slide" Target="slides/slide384.xml"/><Relationship Id="rId519" Type="http://schemas.openxmlformats.org/officeDocument/2006/relationships/slide" Target="slides/slide440.xml"/><Relationship Id="rId116" Type="http://schemas.openxmlformats.org/officeDocument/2006/relationships/slide" Target="slides/slide37.xml"/><Relationship Id="rId158" Type="http://schemas.openxmlformats.org/officeDocument/2006/relationships/slide" Target="slides/slide79.xml"/><Relationship Id="rId323" Type="http://schemas.openxmlformats.org/officeDocument/2006/relationships/slide" Target="slides/slide244.xml"/><Relationship Id="rId530" Type="http://schemas.openxmlformats.org/officeDocument/2006/relationships/slide" Target="slides/slide45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6.xml"/><Relationship Id="rId225" Type="http://schemas.openxmlformats.org/officeDocument/2006/relationships/slide" Target="slides/slide146.xml"/><Relationship Id="rId267" Type="http://schemas.openxmlformats.org/officeDocument/2006/relationships/slide" Target="slides/slide188.xml"/><Relationship Id="rId432" Type="http://schemas.openxmlformats.org/officeDocument/2006/relationships/slide" Target="slides/slide353.xml"/><Relationship Id="rId474" Type="http://schemas.openxmlformats.org/officeDocument/2006/relationships/slide" Target="slides/slide395.xml"/><Relationship Id="rId127" Type="http://schemas.openxmlformats.org/officeDocument/2006/relationships/slide" Target="slides/slide4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0.xml"/><Relationship Id="rId334" Type="http://schemas.openxmlformats.org/officeDocument/2006/relationships/slide" Target="slides/slide255.xml"/><Relationship Id="rId376" Type="http://schemas.openxmlformats.org/officeDocument/2006/relationships/slide" Target="slides/slide297.xml"/><Relationship Id="rId541" Type="http://schemas.openxmlformats.org/officeDocument/2006/relationships/slide" Target="slides/slide462.xml"/><Relationship Id="rId4" Type="http://schemas.openxmlformats.org/officeDocument/2006/relationships/slideMaster" Target="slideMasters/slideMaster4.xml"/><Relationship Id="rId180" Type="http://schemas.openxmlformats.org/officeDocument/2006/relationships/slide" Target="slides/slide101.xml"/><Relationship Id="rId236" Type="http://schemas.openxmlformats.org/officeDocument/2006/relationships/slide" Target="slides/slide157.xml"/><Relationship Id="rId278" Type="http://schemas.openxmlformats.org/officeDocument/2006/relationships/slide" Target="slides/slide199.xml"/><Relationship Id="rId401" Type="http://schemas.openxmlformats.org/officeDocument/2006/relationships/slide" Target="slides/slide322.xml"/><Relationship Id="rId443" Type="http://schemas.openxmlformats.org/officeDocument/2006/relationships/slide" Target="slides/slide364.xml"/><Relationship Id="rId303" Type="http://schemas.openxmlformats.org/officeDocument/2006/relationships/slide" Target="slides/slide224.xml"/><Relationship Id="rId485" Type="http://schemas.openxmlformats.org/officeDocument/2006/relationships/slide" Target="slides/slide406.xml"/><Relationship Id="rId42" Type="http://schemas.openxmlformats.org/officeDocument/2006/relationships/slideMaster" Target="slideMasters/slideMaster42.xml"/><Relationship Id="rId84" Type="http://schemas.openxmlformats.org/officeDocument/2006/relationships/slide" Target="slides/slide5.xml"/><Relationship Id="rId138" Type="http://schemas.openxmlformats.org/officeDocument/2006/relationships/slide" Target="slides/slide59.xml"/><Relationship Id="rId345" Type="http://schemas.openxmlformats.org/officeDocument/2006/relationships/slide" Target="slides/slide266.xml"/><Relationship Id="rId387" Type="http://schemas.openxmlformats.org/officeDocument/2006/relationships/slide" Target="slides/slide308.xml"/><Relationship Id="rId510" Type="http://schemas.openxmlformats.org/officeDocument/2006/relationships/slide" Target="slides/slide431.xml"/><Relationship Id="rId552" Type="http://schemas.openxmlformats.org/officeDocument/2006/relationships/slide" Target="slides/slide473.xml"/><Relationship Id="rId191" Type="http://schemas.openxmlformats.org/officeDocument/2006/relationships/slide" Target="slides/slide112.xml"/><Relationship Id="rId205" Type="http://schemas.openxmlformats.org/officeDocument/2006/relationships/slide" Target="slides/slide126.xml"/><Relationship Id="rId247" Type="http://schemas.openxmlformats.org/officeDocument/2006/relationships/slide" Target="slides/slide168.xml"/><Relationship Id="rId412" Type="http://schemas.openxmlformats.org/officeDocument/2006/relationships/slide" Target="slides/slide333.xml"/><Relationship Id="rId107" Type="http://schemas.openxmlformats.org/officeDocument/2006/relationships/slide" Target="slides/slide28.xml"/><Relationship Id="rId289" Type="http://schemas.openxmlformats.org/officeDocument/2006/relationships/slide" Target="slides/slide210.xml"/><Relationship Id="rId454" Type="http://schemas.openxmlformats.org/officeDocument/2006/relationships/slide" Target="slides/slide375.xml"/><Relationship Id="rId496" Type="http://schemas.openxmlformats.org/officeDocument/2006/relationships/slide" Target="slides/slide41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0.xml"/><Relationship Id="rId314" Type="http://schemas.openxmlformats.org/officeDocument/2006/relationships/slide" Target="slides/slide235.xml"/><Relationship Id="rId356" Type="http://schemas.openxmlformats.org/officeDocument/2006/relationships/slide" Target="slides/slide277.xml"/><Relationship Id="rId398" Type="http://schemas.openxmlformats.org/officeDocument/2006/relationships/slide" Target="slides/slide319.xml"/><Relationship Id="rId521" Type="http://schemas.openxmlformats.org/officeDocument/2006/relationships/slide" Target="slides/slide442.xml"/><Relationship Id="rId563" Type="http://schemas.openxmlformats.org/officeDocument/2006/relationships/notesMaster" Target="notesMasters/notesMaster1.xml"/><Relationship Id="rId95" Type="http://schemas.openxmlformats.org/officeDocument/2006/relationships/slide" Target="slides/slide16.xml"/><Relationship Id="rId160" Type="http://schemas.openxmlformats.org/officeDocument/2006/relationships/slide" Target="slides/slide81.xml"/><Relationship Id="rId216" Type="http://schemas.openxmlformats.org/officeDocument/2006/relationships/slide" Target="slides/slide137.xml"/><Relationship Id="rId423" Type="http://schemas.openxmlformats.org/officeDocument/2006/relationships/slide" Target="slides/slide344.xml"/><Relationship Id="rId258" Type="http://schemas.openxmlformats.org/officeDocument/2006/relationships/slide" Target="slides/slide179.xml"/><Relationship Id="rId465" Type="http://schemas.openxmlformats.org/officeDocument/2006/relationships/slide" Target="slides/slide38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9.xml"/><Relationship Id="rId325" Type="http://schemas.openxmlformats.org/officeDocument/2006/relationships/slide" Target="slides/slide246.xml"/><Relationship Id="rId367" Type="http://schemas.openxmlformats.org/officeDocument/2006/relationships/slide" Target="slides/slide288.xml"/><Relationship Id="rId532" Type="http://schemas.openxmlformats.org/officeDocument/2006/relationships/slide" Target="slides/slide453.xml"/><Relationship Id="rId171" Type="http://schemas.openxmlformats.org/officeDocument/2006/relationships/slide" Target="slides/slide92.xml"/><Relationship Id="rId227" Type="http://schemas.openxmlformats.org/officeDocument/2006/relationships/slide" Target="slides/slide148.xml"/><Relationship Id="rId269" Type="http://schemas.openxmlformats.org/officeDocument/2006/relationships/slide" Target="slides/slide190.xml"/><Relationship Id="rId434" Type="http://schemas.openxmlformats.org/officeDocument/2006/relationships/slide" Target="slides/slide355.xml"/><Relationship Id="rId476" Type="http://schemas.openxmlformats.org/officeDocument/2006/relationships/slide" Target="slides/slide397.xml"/><Relationship Id="rId33" Type="http://schemas.openxmlformats.org/officeDocument/2006/relationships/slideMaster" Target="slideMasters/slideMaster33.xml"/><Relationship Id="rId129" Type="http://schemas.openxmlformats.org/officeDocument/2006/relationships/slide" Target="slides/slide50.xml"/><Relationship Id="rId280" Type="http://schemas.openxmlformats.org/officeDocument/2006/relationships/slide" Target="slides/slide201.xml"/><Relationship Id="rId336" Type="http://schemas.openxmlformats.org/officeDocument/2006/relationships/slide" Target="slides/slide257.xml"/><Relationship Id="rId501" Type="http://schemas.openxmlformats.org/officeDocument/2006/relationships/slide" Target="slides/slide422.xml"/><Relationship Id="rId543" Type="http://schemas.openxmlformats.org/officeDocument/2006/relationships/slide" Target="slides/slide464.xml"/><Relationship Id="rId75" Type="http://schemas.openxmlformats.org/officeDocument/2006/relationships/slideMaster" Target="slideMasters/slideMaster75.xml"/><Relationship Id="rId140" Type="http://schemas.openxmlformats.org/officeDocument/2006/relationships/slide" Target="slides/slide61.xml"/><Relationship Id="rId182" Type="http://schemas.openxmlformats.org/officeDocument/2006/relationships/slide" Target="slides/slide103.xml"/><Relationship Id="rId378" Type="http://schemas.openxmlformats.org/officeDocument/2006/relationships/slide" Target="slides/slide299.xml"/><Relationship Id="rId403" Type="http://schemas.openxmlformats.org/officeDocument/2006/relationships/slide" Target="slides/slide324.xml"/><Relationship Id="rId6" Type="http://schemas.openxmlformats.org/officeDocument/2006/relationships/slideMaster" Target="slideMasters/slideMaster6.xml"/><Relationship Id="rId238" Type="http://schemas.openxmlformats.org/officeDocument/2006/relationships/slide" Target="slides/slide159.xml"/><Relationship Id="rId445" Type="http://schemas.openxmlformats.org/officeDocument/2006/relationships/slide" Target="slides/slide366.xml"/><Relationship Id="rId487" Type="http://schemas.openxmlformats.org/officeDocument/2006/relationships/slide" Target="slides/slide408.xml"/><Relationship Id="rId291" Type="http://schemas.openxmlformats.org/officeDocument/2006/relationships/slide" Target="slides/slide212.xml"/><Relationship Id="rId305" Type="http://schemas.openxmlformats.org/officeDocument/2006/relationships/slide" Target="slides/slide226.xml"/><Relationship Id="rId347" Type="http://schemas.openxmlformats.org/officeDocument/2006/relationships/slide" Target="slides/slide268.xml"/><Relationship Id="rId512" Type="http://schemas.openxmlformats.org/officeDocument/2006/relationships/slide" Target="slides/slide433.xml"/><Relationship Id="rId44" Type="http://schemas.openxmlformats.org/officeDocument/2006/relationships/slideMaster" Target="slideMasters/slideMaster44.xml"/><Relationship Id="rId86" Type="http://schemas.openxmlformats.org/officeDocument/2006/relationships/slide" Target="slides/slide7.xml"/><Relationship Id="rId151" Type="http://schemas.openxmlformats.org/officeDocument/2006/relationships/slide" Target="slides/slide72.xml"/><Relationship Id="rId389" Type="http://schemas.openxmlformats.org/officeDocument/2006/relationships/slide" Target="slides/slide310.xml"/><Relationship Id="rId554" Type="http://schemas.openxmlformats.org/officeDocument/2006/relationships/slide" Target="slides/slide475.xml"/><Relationship Id="rId193" Type="http://schemas.openxmlformats.org/officeDocument/2006/relationships/slide" Target="slides/slide114.xml"/><Relationship Id="rId207" Type="http://schemas.openxmlformats.org/officeDocument/2006/relationships/slide" Target="slides/slide128.xml"/><Relationship Id="rId249" Type="http://schemas.openxmlformats.org/officeDocument/2006/relationships/slide" Target="slides/slide170.xml"/><Relationship Id="rId414" Type="http://schemas.openxmlformats.org/officeDocument/2006/relationships/slide" Target="slides/slide335.xml"/><Relationship Id="rId456" Type="http://schemas.openxmlformats.org/officeDocument/2006/relationships/slide" Target="slides/slide377.xml"/><Relationship Id="rId498" Type="http://schemas.openxmlformats.org/officeDocument/2006/relationships/slide" Target="slides/slide419.xml"/><Relationship Id="rId13" Type="http://schemas.openxmlformats.org/officeDocument/2006/relationships/slideMaster" Target="slideMasters/slideMaster13.xml"/><Relationship Id="rId109" Type="http://schemas.openxmlformats.org/officeDocument/2006/relationships/slide" Target="slides/slide30.xml"/><Relationship Id="rId260" Type="http://schemas.openxmlformats.org/officeDocument/2006/relationships/slide" Target="slides/slide181.xml"/><Relationship Id="rId316" Type="http://schemas.openxmlformats.org/officeDocument/2006/relationships/slide" Target="slides/slide237.xml"/><Relationship Id="rId523" Type="http://schemas.openxmlformats.org/officeDocument/2006/relationships/slide" Target="slides/slide444.xml"/><Relationship Id="rId55" Type="http://schemas.openxmlformats.org/officeDocument/2006/relationships/slideMaster" Target="slideMasters/slideMaster55.xml"/><Relationship Id="rId97" Type="http://schemas.openxmlformats.org/officeDocument/2006/relationships/slide" Target="slides/slide18.xml"/><Relationship Id="rId120" Type="http://schemas.openxmlformats.org/officeDocument/2006/relationships/slide" Target="slides/slide41.xml"/><Relationship Id="rId358" Type="http://schemas.openxmlformats.org/officeDocument/2006/relationships/slide" Target="slides/slide279.xml"/><Relationship Id="rId565" Type="http://schemas.openxmlformats.org/officeDocument/2006/relationships/presProps" Target="presProps.xml"/><Relationship Id="rId162" Type="http://schemas.openxmlformats.org/officeDocument/2006/relationships/slide" Target="slides/slide83.xml"/><Relationship Id="rId218" Type="http://schemas.openxmlformats.org/officeDocument/2006/relationships/slide" Target="slides/slide139.xml"/><Relationship Id="rId425" Type="http://schemas.openxmlformats.org/officeDocument/2006/relationships/slide" Target="slides/slide346.xml"/><Relationship Id="rId467" Type="http://schemas.openxmlformats.org/officeDocument/2006/relationships/slide" Target="slides/slide388.xml"/><Relationship Id="rId271" Type="http://schemas.openxmlformats.org/officeDocument/2006/relationships/slide" Target="slides/slide19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2.xml"/><Relationship Id="rId327" Type="http://schemas.openxmlformats.org/officeDocument/2006/relationships/slide" Target="slides/slide248.xml"/><Relationship Id="rId369" Type="http://schemas.openxmlformats.org/officeDocument/2006/relationships/slide" Target="slides/slide290.xml"/><Relationship Id="rId534" Type="http://schemas.openxmlformats.org/officeDocument/2006/relationships/slide" Target="slides/slide455.xml"/><Relationship Id="rId173" Type="http://schemas.openxmlformats.org/officeDocument/2006/relationships/slide" Target="slides/slide94.xml"/><Relationship Id="rId229" Type="http://schemas.openxmlformats.org/officeDocument/2006/relationships/slide" Target="slides/slide150.xml"/><Relationship Id="rId380" Type="http://schemas.openxmlformats.org/officeDocument/2006/relationships/slide" Target="slides/slide301.xml"/><Relationship Id="rId436" Type="http://schemas.openxmlformats.org/officeDocument/2006/relationships/slide" Target="slides/slide357.xml"/><Relationship Id="rId240" Type="http://schemas.openxmlformats.org/officeDocument/2006/relationships/slide" Target="slides/slide161.xml"/><Relationship Id="rId478" Type="http://schemas.openxmlformats.org/officeDocument/2006/relationships/slide" Target="slides/slide39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1.xml"/><Relationship Id="rId282" Type="http://schemas.openxmlformats.org/officeDocument/2006/relationships/slide" Target="slides/slide203.xml"/><Relationship Id="rId338" Type="http://schemas.openxmlformats.org/officeDocument/2006/relationships/slide" Target="slides/slide259.xml"/><Relationship Id="rId503" Type="http://schemas.openxmlformats.org/officeDocument/2006/relationships/slide" Target="slides/slide424.xml"/><Relationship Id="rId545" Type="http://schemas.openxmlformats.org/officeDocument/2006/relationships/slide" Target="slides/slide466.xml"/><Relationship Id="rId8" Type="http://schemas.openxmlformats.org/officeDocument/2006/relationships/slideMaster" Target="slideMasters/slideMaster8.xml"/><Relationship Id="rId142" Type="http://schemas.openxmlformats.org/officeDocument/2006/relationships/slide" Target="slides/slide63.xml"/><Relationship Id="rId184" Type="http://schemas.openxmlformats.org/officeDocument/2006/relationships/slide" Target="slides/slide105.xml"/><Relationship Id="rId391" Type="http://schemas.openxmlformats.org/officeDocument/2006/relationships/slide" Target="slides/slide312.xml"/><Relationship Id="rId405" Type="http://schemas.openxmlformats.org/officeDocument/2006/relationships/slide" Target="slides/slide326.xml"/><Relationship Id="rId447" Type="http://schemas.openxmlformats.org/officeDocument/2006/relationships/slide" Target="slides/slide368.xml"/><Relationship Id="rId251" Type="http://schemas.openxmlformats.org/officeDocument/2006/relationships/slide" Target="slides/slide172.xml"/><Relationship Id="rId489" Type="http://schemas.openxmlformats.org/officeDocument/2006/relationships/slide" Target="slides/slide410.xml"/><Relationship Id="rId46" Type="http://schemas.openxmlformats.org/officeDocument/2006/relationships/slideMaster" Target="slideMasters/slideMaster46.xml"/><Relationship Id="rId293" Type="http://schemas.openxmlformats.org/officeDocument/2006/relationships/slide" Target="slides/slide214.xml"/><Relationship Id="rId307" Type="http://schemas.openxmlformats.org/officeDocument/2006/relationships/slide" Target="slides/slide228.xml"/><Relationship Id="rId349" Type="http://schemas.openxmlformats.org/officeDocument/2006/relationships/slide" Target="slides/slide270.xml"/><Relationship Id="rId514" Type="http://schemas.openxmlformats.org/officeDocument/2006/relationships/slide" Target="slides/slide435.xml"/><Relationship Id="rId556" Type="http://schemas.openxmlformats.org/officeDocument/2006/relationships/slide" Target="slides/slide477.xml"/><Relationship Id="rId88" Type="http://schemas.openxmlformats.org/officeDocument/2006/relationships/slide" Target="slides/slide9.xml"/><Relationship Id="rId111" Type="http://schemas.openxmlformats.org/officeDocument/2006/relationships/slide" Target="slides/slide32.xml"/><Relationship Id="rId153" Type="http://schemas.openxmlformats.org/officeDocument/2006/relationships/slide" Target="slides/slide74.xml"/><Relationship Id="rId195" Type="http://schemas.openxmlformats.org/officeDocument/2006/relationships/slide" Target="slides/slide116.xml"/><Relationship Id="rId209" Type="http://schemas.openxmlformats.org/officeDocument/2006/relationships/slide" Target="slides/slide130.xml"/><Relationship Id="rId360" Type="http://schemas.openxmlformats.org/officeDocument/2006/relationships/slide" Target="slides/slide281.xml"/><Relationship Id="rId416" Type="http://schemas.openxmlformats.org/officeDocument/2006/relationships/slide" Target="slides/slide337.xml"/><Relationship Id="rId220" Type="http://schemas.openxmlformats.org/officeDocument/2006/relationships/slide" Target="slides/slide141.xml"/><Relationship Id="rId458" Type="http://schemas.openxmlformats.org/officeDocument/2006/relationships/slide" Target="slides/slide37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3.xml"/><Relationship Id="rId318" Type="http://schemas.openxmlformats.org/officeDocument/2006/relationships/slide" Target="slides/slide239.xml"/><Relationship Id="rId525" Type="http://schemas.openxmlformats.org/officeDocument/2006/relationships/slide" Target="slides/slide446.xml"/><Relationship Id="rId567" Type="http://schemas.openxmlformats.org/officeDocument/2006/relationships/theme" Target="theme/theme1.xml"/><Relationship Id="rId99" Type="http://schemas.openxmlformats.org/officeDocument/2006/relationships/slide" Target="slides/slide20.xml"/><Relationship Id="rId122" Type="http://schemas.openxmlformats.org/officeDocument/2006/relationships/slide" Target="slides/slide43.xml"/><Relationship Id="rId164" Type="http://schemas.openxmlformats.org/officeDocument/2006/relationships/slide" Target="slides/slide85.xml"/><Relationship Id="rId371" Type="http://schemas.openxmlformats.org/officeDocument/2006/relationships/slide" Target="slides/slide292.xml"/><Relationship Id="rId427" Type="http://schemas.openxmlformats.org/officeDocument/2006/relationships/slide" Target="slides/slide348.xml"/><Relationship Id="rId469" Type="http://schemas.openxmlformats.org/officeDocument/2006/relationships/slide" Target="slides/slide390.xml"/><Relationship Id="rId26" Type="http://schemas.openxmlformats.org/officeDocument/2006/relationships/slideMaster" Target="slideMasters/slideMaster26.xml"/><Relationship Id="rId231" Type="http://schemas.openxmlformats.org/officeDocument/2006/relationships/slide" Target="slides/slide152.xml"/><Relationship Id="rId273" Type="http://schemas.openxmlformats.org/officeDocument/2006/relationships/slide" Target="slides/slide194.xml"/><Relationship Id="rId329" Type="http://schemas.openxmlformats.org/officeDocument/2006/relationships/slide" Target="slides/slide250.xml"/><Relationship Id="rId480" Type="http://schemas.openxmlformats.org/officeDocument/2006/relationships/slide" Target="slides/slide401.xml"/><Relationship Id="rId536" Type="http://schemas.openxmlformats.org/officeDocument/2006/relationships/slide" Target="slides/slide457.xml"/><Relationship Id="rId68" Type="http://schemas.openxmlformats.org/officeDocument/2006/relationships/slideMaster" Target="slideMasters/slideMaster68.xml"/><Relationship Id="rId133" Type="http://schemas.openxmlformats.org/officeDocument/2006/relationships/slide" Target="slides/slide54.xml"/><Relationship Id="rId175" Type="http://schemas.openxmlformats.org/officeDocument/2006/relationships/slide" Target="slides/slide96.xml"/><Relationship Id="rId340" Type="http://schemas.openxmlformats.org/officeDocument/2006/relationships/slide" Target="slides/slide261.xml"/><Relationship Id="rId200" Type="http://schemas.openxmlformats.org/officeDocument/2006/relationships/slide" Target="slides/slide121.xml"/><Relationship Id="rId382" Type="http://schemas.openxmlformats.org/officeDocument/2006/relationships/slide" Target="slides/slide303.xml"/><Relationship Id="rId438" Type="http://schemas.openxmlformats.org/officeDocument/2006/relationships/slide" Target="slides/slide359.xml"/><Relationship Id="rId242" Type="http://schemas.openxmlformats.org/officeDocument/2006/relationships/slide" Target="slides/slide163.xml"/><Relationship Id="rId284" Type="http://schemas.openxmlformats.org/officeDocument/2006/relationships/slide" Target="slides/slide205.xml"/><Relationship Id="rId491" Type="http://schemas.openxmlformats.org/officeDocument/2006/relationships/slide" Target="slides/slide412.xml"/><Relationship Id="rId505" Type="http://schemas.openxmlformats.org/officeDocument/2006/relationships/slide" Target="slides/slide42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3.xml"/><Relationship Id="rId144" Type="http://schemas.openxmlformats.org/officeDocument/2006/relationships/slide" Target="slides/slide65.xml"/><Relationship Id="rId547" Type="http://schemas.openxmlformats.org/officeDocument/2006/relationships/slide" Target="slides/slide468.xml"/><Relationship Id="rId90" Type="http://schemas.openxmlformats.org/officeDocument/2006/relationships/slide" Target="slides/slide11.xml"/><Relationship Id="rId186" Type="http://schemas.openxmlformats.org/officeDocument/2006/relationships/slide" Target="slides/slide107.xml"/><Relationship Id="rId351" Type="http://schemas.openxmlformats.org/officeDocument/2006/relationships/slide" Target="slides/slide272.xml"/><Relationship Id="rId393" Type="http://schemas.openxmlformats.org/officeDocument/2006/relationships/slide" Target="slides/slide314.xml"/><Relationship Id="rId407" Type="http://schemas.openxmlformats.org/officeDocument/2006/relationships/slide" Target="slides/slide328.xml"/><Relationship Id="rId449" Type="http://schemas.openxmlformats.org/officeDocument/2006/relationships/slide" Target="slides/slide370.xml"/><Relationship Id="rId211" Type="http://schemas.openxmlformats.org/officeDocument/2006/relationships/slide" Target="slides/slide132.xml"/><Relationship Id="rId253" Type="http://schemas.openxmlformats.org/officeDocument/2006/relationships/slide" Target="slides/slide174.xml"/><Relationship Id="rId295" Type="http://schemas.openxmlformats.org/officeDocument/2006/relationships/slide" Target="slides/slide216.xml"/><Relationship Id="rId309" Type="http://schemas.openxmlformats.org/officeDocument/2006/relationships/slide" Target="slides/slide230.xml"/><Relationship Id="rId460" Type="http://schemas.openxmlformats.org/officeDocument/2006/relationships/slide" Target="slides/slide381.xml"/><Relationship Id="rId516" Type="http://schemas.openxmlformats.org/officeDocument/2006/relationships/slide" Target="slides/slide437.xml"/><Relationship Id="rId48" Type="http://schemas.openxmlformats.org/officeDocument/2006/relationships/slideMaster" Target="slideMasters/slideMaster48.xml"/><Relationship Id="rId113" Type="http://schemas.openxmlformats.org/officeDocument/2006/relationships/slide" Target="slides/slide34.xml"/><Relationship Id="rId320" Type="http://schemas.openxmlformats.org/officeDocument/2006/relationships/slide" Target="slides/slide241.xml"/><Relationship Id="rId558" Type="http://schemas.openxmlformats.org/officeDocument/2006/relationships/slide" Target="slides/slide479.xml"/><Relationship Id="rId155" Type="http://schemas.openxmlformats.org/officeDocument/2006/relationships/slide" Target="slides/slide76.xml"/><Relationship Id="rId197" Type="http://schemas.openxmlformats.org/officeDocument/2006/relationships/slide" Target="slides/slide118.xml"/><Relationship Id="rId362" Type="http://schemas.openxmlformats.org/officeDocument/2006/relationships/slide" Target="slides/slide283.xml"/><Relationship Id="rId418" Type="http://schemas.openxmlformats.org/officeDocument/2006/relationships/slide" Target="slides/slide339.xml"/><Relationship Id="rId222" Type="http://schemas.openxmlformats.org/officeDocument/2006/relationships/slide" Target="slides/slide143.xml"/><Relationship Id="rId264" Type="http://schemas.openxmlformats.org/officeDocument/2006/relationships/slide" Target="slides/slide185.xml"/><Relationship Id="rId471" Type="http://schemas.openxmlformats.org/officeDocument/2006/relationships/slide" Target="slides/slide39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5.xml"/><Relationship Id="rId527" Type="http://schemas.openxmlformats.org/officeDocument/2006/relationships/slide" Target="slides/slide448.xml"/><Relationship Id="rId70" Type="http://schemas.openxmlformats.org/officeDocument/2006/relationships/slideMaster" Target="slideMasters/slideMaster70.xml"/><Relationship Id="rId166" Type="http://schemas.openxmlformats.org/officeDocument/2006/relationships/slide" Target="slides/slide87.xml"/><Relationship Id="rId331" Type="http://schemas.openxmlformats.org/officeDocument/2006/relationships/slide" Target="slides/slide252.xml"/><Relationship Id="rId373" Type="http://schemas.openxmlformats.org/officeDocument/2006/relationships/slide" Target="slides/slide294.xml"/><Relationship Id="rId429" Type="http://schemas.openxmlformats.org/officeDocument/2006/relationships/slide" Target="slides/slide350.xml"/><Relationship Id="rId1" Type="http://schemas.openxmlformats.org/officeDocument/2006/relationships/slideMaster" Target="slideMasters/slideMaster1.xml"/><Relationship Id="rId233" Type="http://schemas.openxmlformats.org/officeDocument/2006/relationships/slide" Target="slides/slide154.xml"/><Relationship Id="rId440" Type="http://schemas.openxmlformats.org/officeDocument/2006/relationships/slide" Target="slides/slide361.xml"/><Relationship Id="rId28" Type="http://schemas.openxmlformats.org/officeDocument/2006/relationships/slideMaster" Target="slideMasters/slideMaster28.xml"/><Relationship Id="rId275" Type="http://schemas.openxmlformats.org/officeDocument/2006/relationships/slide" Target="slides/slide196.xml"/><Relationship Id="rId300" Type="http://schemas.openxmlformats.org/officeDocument/2006/relationships/slide" Target="slides/slide221.xml"/><Relationship Id="rId482" Type="http://schemas.openxmlformats.org/officeDocument/2006/relationships/slide" Target="slides/slide403.xml"/><Relationship Id="rId538" Type="http://schemas.openxmlformats.org/officeDocument/2006/relationships/slide" Target="slides/slide459.xml"/><Relationship Id="rId81" Type="http://schemas.openxmlformats.org/officeDocument/2006/relationships/slide" Target="slides/slide2.xml"/><Relationship Id="rId135" Type="http://schemas.openxmlformats.org/officeDocument/2006/relationships/slide" Target="slides/slide56.xml"/><Relationship Id="rId177" Type="http://schemas.openxmlformats.org/officeDocument/2006/relationships/slide" Target="slides/slide98.xml"/><Relationship Id="rId342" Type="http://schemas.openxmlformats.org/officeDocument/2006/relationships/slide" Target="slides/slide263.xml"/><Relationship Id="rId384" Type="http://schemas.openxmlformats.org/officeDocument/2006/relationships/slide" Target="slides/slide305.xml"/><Relationship Id="rId202" Type="http://schemas.openxmlformats.org/officeDocument/2006/relationships/slide" Target="slides/slide123.xml"/><Relationship Id="rId244" Type="http://schemas.openxmlformats.org/officeDocument/2006/relationships/slide" Target="slides/slide165.xml"/><Relationship Id="rId39" Type="http://schemas.openxmlformats.org/officeDocument/2006/relationships/slideMaster" Target="slideMasters/slideMaster39.xml"/><Relationship Id="rId286" Type="http://schemas.openxmlformats.org/officeDocument/2006/relationships/slide" Target="slides/slide207.xml"/><Relationship Id="rId451" Type="http://schemas.openxmlformats.org/officeDocument/2006/relationships/slide" Target="slides/slide372.xml"/><Relationship Id="rId493" Type="http://schemas.openxmlformats.org/officeDocument/2006/relationships/slide" Target="slides/slide414.xml"/><Relationship Id="rId507" Type="http://schemas.openxmlformats.org/officeDocument/2006/relationships/slide" Target="slides/slide428.xml"/><Relationship Id="rId549" Type="http://schemas.openxmlformats.org/officeDocument/2006/relationships/slide" Target="slides/slide470.xml"/><Relationship Id="rId50" Type="http://schemas.openxmlformats.org/officeDocument/2006/relationships/slideMaster" Target="slideMasters/slideMaster50.xml"/><Relationship Id="rId104" Type="http://schemas.openxmlformats.org/officeDocument/2006/relationships/slide" Target="slides/slide25.xml"/><Relationship Id="rId146" Type="http://schemas.openxmlformats.org/officeDocument/2006/relationships/slide" Target="slides/slide67.xml"/><Relationship Id="rId188" Type="http://schemas.openxmlformats.org/officeDocument/2006/relationships/slide" Target="slides/slide109.xml"/><Relationship Id="rId311" Type="http://schemas.openxmlformats.org/officeDocument/2006/relationships/slide" Target="slides/slide232.xml"/><Relationship Id="rId353" Type="http://schemas.openxmlformats.org/officeDocument/2006/relationships/slide" Target="slides/slide274.xml"/><Relationship Id="rId395" Type="http://schemas.openxmlformats.org/officeDocument/2006/relationships/slide" Target="slides/slide316.xml"/><Relationship Id="rId409" Type="http://schemas.openxmlformats.org/officeDocument/2006/relationships/slide" Target="slides/slide330.xml"/><Relationship Id="rId560" Type="http://schemas.openxmlformats.org/officeDocument/2006/relationships/slide" Target="slides/slide481.xml"/><Relationship Id="rId92" Type="http://schemas.openxmlformats.org/officeDocument/2006/relationships/slide" Target="slides/slide13.xml"/><Relationship Id="rId213" Type="http://schemas.openxmlformats.org/officeDocument/2006/relationships/slide" Target="slides/slide134.xml"/><Relationship Id="rId420" Type="http://schemas.openxmlformats.org/officeDocument/2006/relationships/slide" Target="slides/slide341.xml"/><Relationship Id="rId255" Type="http://schemas.openxmlformats.org/officeDocument/2006/relationships/slide" Target="slides/slide176.xml"/><Relationship Id="rId297" Type="http://schemas.openxmlformats.org/officeDocument/2006/relationships/slide" Target="slides/slide218.xml"/><Relationship Id="rId462" Type="http://schemas.openxmlformats.org/officeDocument/2006/relationships/slide" Target="slides/slide383.xml"/><Relationship Id="rId518" Type="http://schemas.openxmlformats.org/officeDocument/2006/relationships/slide" Target="slides/slide439.xml"/><Relationship Id="rId115" Type="http://schemas.openxmlformats.org/officeDocument/2006/relationships/slide" Target="slides/slide36.xml"/><Relationship Id="rId157" Type="http://schemas.openxmlformats.org/officeDocument/2006/relationships/slide" Target="slides/slide78.xml"/><Relationship Id="rId322" Type="http://schemas.openxmlformats.org/officeDocument/2006/relationships/slide" Target="slides/slide243.xml"/><Relationship Id="rId364" Type="http://schemas.openxmlformats.org/officeDocument/2006/relationships/slide" Target="slides/slide285.xml"/><Relationship Id="rId61" Type="http://schemas.openxmlformats.org/officeDocument/2006/relationships/slideMaster" Target="slideMasters/slideMaster61.xml"/><Relationship Id="rId199" Type="http://schemas.openxmlformats.org/officeDocument/2006/relationships/slide" Target="slides/slide120.xml"/><Relationship Id="rId19" Type="http://schemas.openxmlformats.org/officeDocument/2006/relationships/slideMaster" Target="slideMasters/slideMaster19.xml"/><Relationship Id="rId224" Type="http://schemas.openxmlformats.org/officeDocument/2006/relationships/slide" Target="slides/slide145.xml"/><Relationship Id="rId266" Type="http://schemas.openxmlformats.org/officeDocument/2006/relationships/slide" Target="slides/slide187.xml"/><Relationship Id="rId431" Type="http://schemas.openxmlformats.org/officeDocument/2006/relationships/slide" Target="slides/slide352.xml"/><Relationship Id="rId473" Type="http://schemas.openxmlformats.org/officeDocument/2006/relationships/slide" Target="slides/slide394.xml"/><Relationship Id="rId529" Type="http://schemas.openxmlformats.org/officeDocument/2006/relationships/slide" Target="slides/slide450.xml"/><Relationship Id="rId30" Type="http://schemas.openxmlformats.org/officeDocument/2006/relationships/slideMaster" Target="slideMasters/slideMaster30.xml"/><Relationship Id="rId126" Type="http://schemas.openxmlformats.org/officeDocument/2006/relationships/slide" Target="slides/slide47.xml"/><Relationship Id="rId168" Type="http://schemas.openxmlformats.org/officeDocument/2006/relationships/slide" Target="slides/slide89.xml"/><Relationship Id="rId333" Type="http://schemas.openxmlformats.org/officeDocument/2006/relationships/slide" Target="slides/slide254.xml"/><Relationship Id="rId540" Type="http://schemas.openxmlformats.org/officeDocument/2006/relationships/slide" Target="slides/slide461.xml"/><Relationship Id="rId72" Type="http://schemas.openxmlformats.org/officeDocument/2006/relationships/slideMaster" Target="slideMasters/slideMaster72.xml"/><Relationship Id="rId375" Type="http://schemas.openxmlformats.org/officeDocument/2006/relationships/slide" Target="slides/slide296.xml"/><Relationship Id="rId3" Type="http://schemas.openxmlformats.org/officeDocument/2006/relationships/slideMaster" Target="slideMasters/slideMaster3.xml"/><Relationship Id="rId235" Type="http://schemas.openxmlformats.org/officeDocument/2006/relationships/slide" Target="slides/slide156.xml"/><Relationship Id="rId277" Type="http://schemas.openxmlformats.org/officeDocument/2006/relationships/slide" Target="slides/slide198.xml"/><Relationship Id="rId400" Type="http://schemas.openxmlformats.org/officeDocument/2006/relationships/slide" Target="slides/slide321.xml"/><Relationship Id="rId442" Type="http://schemas.openxmlformats.org/officeDocument/2006/relationships/slide" Target="slides/slide363.xml"/><Relationship Id="rId484" Type="http://schemas.openxmlformats.org/officeDocument/2006/relationships/slide" Target="slides/slide405.xml"/><Relationship Id="rId137" Type="http://schemas.openxmlformats.org/officeDocument/2006/relationships/slide" Target="slides/slide58.xml"/><Relationship Id="rId302" Type="http://schemas.openxmlformats.org/officeDocument/2006/relationships/slide" Target="slides/slide223.xml"/><Relationship Id="rId344" Type="http://schemas.openxmlformats.org/officeDocument/2006/relationships/slide" Target="slides/slide265.xml"/><Relationship Id="rId41" Type="http://schemas.openxmlformats.org/officeDocument/2006/relationships/slideMaster" Target="slideMasters/slideMaster41.xml"/><Relationship Id="rId83" Type="http://schemas.openxmlformats.org/officeDocument/2006/relationships/slide" Target="slides/slide4.xml"/><Relationship Id="rId179" Type="http://schemas.openxmlformats.org/officeDocument/2006/relationships/slide" Target="slides/slide100.xml"/><Relationship Id="rId386" Type="http://schemas.openxmlformats.org/officeDocument/2006/relationships/slide" Target="slides/slide307.xml"/><Relationship Id="rId551" Type="http://schemas.openxmlformats.org/officeDocument/2006/relationships/slide" Target="slides/slide472.xml"/><Relationship Id="rId190" Type="http://schemas.openxmlformats.org/officeDocument/2006/relationships/slide" Target="slides/slide111.xml"/><Relationship Id="rId204" Type="http://schemas.openxmlformats.org/officeDocument/2006/relationships/slide" Target="slides/slide125.xml"/><Relationship Id="rId246" Type="http://schemas.openxmlformats.org/officeDocument/2006/relationships/slide" Target="slides/slide167.xml"/><Relationship Id="rId288" Type="http://schemas.openxmlformats.org/officeDocument/2006/relationships/slide" Target="slides/slide209.xml"/><Relationship Id="rId411" Type="http://schemas.openxmlformats.org/officeDocument/2006/relationships/slide" Target="slides/slide332.xml"/><Relationship Id="rId453" Type="http://schemas.openxmlformats.org/officeDocument/2006/relationships/slide" Target="slides/slide374.xml"/><Relationship Id="rId509" Type="http://schemas.openxmlformats.org/officeDocument/2006/relationships/slide" Target="slides/slide430.xml"/><Relationship Id="rId106" Type="http://schemas.openxmlformats.org/officeDocument/2006/relationships/slide" Target="slides/slide27.xml"/><Relationship Id="rId313" Type="http://schemas.openxmlformats.org/officeDocument/2006/relationships/slide" Target="slides/slide234.xml"/><Relationship Id="rId495" Type="http://schemas.openxmlformats.org/officeDocument/2006/relationships/slide" Target="slides/slide41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5.xml"/><Relationship Id="rId148" Type="http://schemas.openxmlformats.org/officeDocument/2006/relationships/slide" Target="slides/slide69.xml"/><Relationship Id="rId355" Type="http://schemas.openxmlformats.org/officeDocument/2006/relationships/slide" Target="slides/slide276.xml"/><Relationship Id="rId397" Type="http://schemas.openxmlformats.org/officeDocument/2006/relationships/slide" Target="slides/slide318.xml"/><Relationship Id="rId520" Type="http://schemas.openxmlformats.org/officeDocument/2006/relationships/slide" Target="slides/slide441.xml"/><Relationship Id="rId562" Type="http://schemas.openxmlformats.org/officeDocument/2006/relationships/slide" Target="slides/slide483.xml"/><Relationship Id="rId215" Type="http://schemas.openxmlformats.org/officeDocument/2006/relationships/slide" Target="slides/slide136.xml"/><Relationship Id="rId257" Type="http://schemas.openxmlformats.org/officeDocument/2006/relationships/slide" Target="slides/slide178.xml"/><Relationship Id="rId422" Type="http://schemas.openxmlformats.org/officeDocument/2006/relationships/slide" Target="slides/slide343.xml"/><Relationship Id="rId464" Type="http://schemas.openxmlformats.org/officeDocument/2006/relationships/slide" Target="slides/slide385.xml"/><Relationship Id="rId299" Type="http://schemas.openxmlformats.org/officeDocument/2006/relationships/slide" Target="slides/slide220.xml"/><Relationship Id="rId63" Type="http://schemas.openxmlformats.org/officeDocument/2006/relationships/slideMaster" Target="slideMasters/slideMaster63.xml"/><Relationship Id="rId159" Type="http://schemas.openxmlformats.org/officeDocument/2006/relationships/slide" Target="slides/slide80.xml"/><Relationship Id="rId366" Type="http://schemas.openxmlformats.org/officeDocument/2006/relationships/slide" Target="slides/slide287.xml"/><Relationship Id="rId226" Type="http://schemas.openxmlformats.org/officeDocument/2006/relationships/slide" Target="slides/slide147.xml"/><Relationship Id="rId433" Type="http://schemas.openxmlformats.org/officeDocument/2006/relationships/slide" Target="slides/slide354.xml"/><Relationship Id="rId74" Type="http://schemas.openxmlformats.org/officeDocument/2006/relationships/slideMaster" Target="slideMasters/slideMaster74.xml"/><Relationship Id="rId377" Type="http://schemas.openxmlformats.org/officeDocument/2006/relationships/slide" Target="slides/slide298.xml"/><Relationship Id="rId500" Type="http://schemas.openxmlformats.org/officeDocument/2006/relationships/slide" Target="slides/slide421.xml"/><Relationship Id="rId5" Type="http://schemas.openxmlformats.org/officeDocument/2006/relationships/slideMaster" Target="slideMasters/slideMaster5.xml"/><Relationship Id="rId237" Type="http://schemas.openxmlformats.org/officeDocument/2006/relationships/slide" Target="slides/slide158.xml"/><Relationship Id="rId444" Type="http://schemas.openxmlformats.org/officeDocument/2006/relationships/slide" Target="slides/slide365.xml"/><Relationship Id="rId290" Type="http://schemas.openxmlformats.org/officeDocument/2006/relationships/slide" Target="slides/slide211.xml"/><Relationship Id="rId304" Type="http://schemas.openxmlformats.org/officeDocument/2006/relationships/slide" Target="slides/slide225.xml"/><Relationship Id="rId388" Type="http://schemas.openxmlformats.org/officeDocument/2006/relationships/slide" Target="slides/slide309.xml"/><Relationship Id="rId511" Type="http://schemas.openxmlformats.org/officeDocument/2006/relationships/slide" Target="slides/slide432.xml"/><Relationship Id="rId85" Type="http://schemas.openxmlformats.org/officeDocument/2006/relationships/slide" Target="slides/slide6.xml"/><Relationship Id="rId150" Type="http://schemas.openxmlformats.org/officeDocument/2006/relationships/slide" Target="slides/slide71.xml"/><Relationship Id="rId248" Type="http://schemas.openxmlformats.org/officeDocument/2006/relationships/slide" Target="slides/slide169.xml"/><Relationship Id="rId455" Type="http://schemas.openxmlformats.org/officeDocument/2006/relationships/slide" Target="slides/slide376.xml"/><Relationship Id="rId12" Type="http://schemas.openxmlformats.org/officeDocument/2006/relationships/slideMaster" Target="slideMasters/slideMaster12.xml"/><Relationship Id="rId108" Type="http://schemas.openxmlformats.org/officeDocument/2006/relationships/slide" Target="slides/slide29.xml"/><Relationship Id="rId315" Type="http://schemas.openxmlformats.org/officeDocument/2006/relationships/slide" Target="slides/slide236.xml"/><Relationship Id="rId522" Type="http://schemas.openxmlformats.org/officeDocument/2006/relationships/slide" Target="slides/slide443.xml"/><Relationship Id="rId96" Type="http://schemas.openxmlformats.org/officeDocument/2006/relationships/slide" Target="slides/slide17.xml"/><Relationship Id="rId161" Type="http://schemas.openxmlformats.org/officeDocument/2006/relationships/slide" Target="slides/slide82.xml"/><Relationship Id="rId399" Type="http://schemas.openxmlformats.org/officeDocument/2006/relationships/slide" Target="slides/slide320.xml"/><Relationship Id="rId259" Type="http://schemas.openxmlformats.org/officeDocument/2006/relationships/slide" Target="slides/slide180.xml"/><Relationship Id="rId466" Type="http://schemas.openxmlformats.org/officeDocument/2006/relationships/slide" Target="slides/slide387.xml"/><Relationship Id="rId23" Type="http://schemas.openxmlformats.org/officeDocument/2006/relationships/slideMaster" Target="slideMasters/slideMaster23.xml"/><Relationship Id="rId119" Type="http://schemas.openxmlformats.org/officeDocument/2006/relationships/slide" Target="slides/slide40.xml"/><Relationship Id="rId326" Type="http://schemas.openxmlformats.org/officeDocument/2006/relationships/slide" Target="slides/slide247.xml"/><Relationship Id="rId533" Type="http://schemas.openxmlformats.org/officeDocument/2006/relationships/slide" Target="slides/slide4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title>
      <c:overlay val="0"/>
    </c:title>
    <c:autoTitleDeleted val="0"/>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Column1</c:v>
                </c:pt>
              </c:strCache>
            </c:strRef>
          </c:tx>
          <c:explosion val="25"/>
          <c:cat>
            <c:strRef>
              <c:f>Sheet1!$A$2:$A$3</c:f>
              <c:strCache>
                <c:ptCount val="2"/>
                <c:pt idx="0">
                  <c:v>Missions</c:v>
                </c:pt>
                <c:pt idx="1">
                  <c:v>Singapore</c:v>
                </c:pt>
              </c:strCache>
            </c:strRef>
          </c:cat>
          <c:val>
            <c:numRef>
              <c:f>Sheet1!$B$2:$B$3</c:f>
              <c:numCache>
                <c:formatCode>General</c:formatCode>
                <c:ptCount val="2"/>
                <c:pt idx="0">
                  <c:v>20</c:v>
                </c:pt>
                <c:pt idx="1">
                  <c:v>80</c:v>
                </c:pt>
              </c:numCache>
            </c:numRef>
          </c:val>
          <c:extLst>
            <c:ext xmlns:c16="http://schemas.microsoft.com/office/drawing/2014/chart" uri="{C3380CC4-5D6E-409C-BE32-E72D297353CC}">
              <c16:uniqueId val="{00000000-9C68-D942-8A08-70C3BA566D04}"/>
            </c:ext>
          </c:extLst>
        </c:ser>
        <c:dLbls>
          <c:showLegendKey val="0"/>
          <c:showVal val="0"/>
          <c:showCatName val="0"/>
          <c:showSerName val="0"/>
          <c:showPercent val="0"/>
          <c:showBubbleSize val="0"/>
          <c:showLeaderLines val="1"/>
        </c:dLbls>
      </c:pie3DChart>
    </c:plotArea>
    <c:legend>
      <c:legendPos val="r"/>
      <c:layout>
        <c:manualLayout>
          <c:xMode val="edge"/>
          <c:yMode val="edge"/>
          <c:x val="0.64031956135085599"/>
          <c:y val="0.34672584708956899"/>
          <c:w val="0.35968043864914401"/>
          <c:h val="0.41650485619035299"/>
        </c:manualLayout>
      </c:layout>
      <c:overlay val="0"/>
      <c:txPr>
        <a:bodyPr/>
        <a:lstStyle/>
        <a:p>
          <a:pPr>
            <a:defRPr sz="2800" b="1"/>
          </a:pPr>
          <a:endParaRPr lang="en-US"/>
        </a:p>
      </c:txPr>
    </c:legend>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8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3"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4"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15365" name="Rectangle 5"/>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Times New Roman" charset="0"/>
              </a:defRPr>
            </a:lvl1pPr>
          </a:lstStyle>
          <a:p>
            <a:pPr>
              <a:defRPr/>
            </a:pPr>
            <a:fld id="{226B3887-3CAD-C64A-A122-55B5E4D99254}" type="slidenum">
              <a:rPr lang="en-US"/>
              <a:pPr>
                <a:defRPr/>
              </a:pPr>
              <a:t>‹#›</a:t>
            </a:fld>
            <a:endParaRPr lang="en-US"/>
          </a:p>
        </p:txBody>
      </p:sp>
    </p:spTree>
    <p:extLst>
      <p:ext uri="{BB962C8B-B14F-4D97-AF65-F5344CB8AC3E}">
        <p14:creationId xmlns:p14="http://schemas.microsoft.com/office/powerpoint/2010/main" val="394034863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1"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4546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653"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765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Times New Roman" pitchFamily="-112" charset="0"/>
                <a:cs typeface="Times New Roman" pitchFamily="-112" charset="0"/>
              </a:defRPr>
            </a:lvl1pPr>
          </a:lstStyle>
          <a:p>
            <a:pPr>
              <a:defRPr/>
            </a:pPr>
            <a:endParaRPr lang="en-US"/>
          </a:p>
        </p:txBody>
      </p:sp>
      <p:sp>
        <p:nvSpPr>
          <p:cNvPr id="27655"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cs typeface="Times New Roman" charset="0"/>
              </a:defRPr>
            </a:lvl1pPr>
          </a:lstStyle>
          <a:p>
            <a:pPr>
              <a:defRPr/>
            </a:pPr>
            <a:fld id="{4169EB51-FF1D-544B-AEE6-D48C8068C73C}" type="slidenum">
              <a:rPr lang="en-US"/>
              <a:pPr>
                <a:defRPr/>
              </a:pPr>
              <a:t>‹#›</a:t>
            </a:fld>
            <a:endParaRPr lang="en-US"/>
          </a:p>
        </p:txBody>
      </p:sp>
    </p:spTree>
    <p:extLst>
      <p:ext uri="{BB962C8B-B14F-4D97-AF65-F5344CB8AC3E}">
        <p14:creationId xmlns:p14="http://schemas.microsoft.com/office/powerpoint/2010/main" val="106489093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Times New Roman" pitchFamily="-111" charset="0"/>
      </a:defRPr>
    </a:lvl1pPr>
    <a:lvl2pPr marL="457132"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2pPr>
    <a:lvl3pPr marL="914265"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3pPr>
    <a:lvl4pPr marL="1371396"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4pPr>
    <a:lvl5pPr marL="1828530" algn="l" rtl="0" eaLnBrk="0" fontAlgn="base" hangingPunct="0">
      <a:spcBef>
        <a:spcPct val="30000"/>
      </a:spcBef>
      <a:spcAft>
        <a:spcPct val="0"/>
      </a:spcAft>
      <a:defRPr sz="1200" kern="1200">
        <a:solidFill>
          <a:schemeClr val="tx1"/>
        </a:solidFill>
        <a:latin typeface="Times New Roman" pitchFamily="-111" charset="0"/>
        <a:ea typeface="Times New Roman" pitchFamily="-111" charset="0"/>
        <a:cs typeface="Times New Roman" pitchFamily="-111" charset="0"/>
      </a:defRPr>
    </a:lvl5pPr>
    <a:lvl6pPr marL="2285659" algn="l" defTabSz="457132" rtl="0" eaLnBrk="1" latinLnBrk="0" hangingPunct="1">
      <a:defRPr sz="1200" kern="1200">
        <a:solidFill>
          <a:schemeClr val="tx1"/>
        </a:solidFill>
        <a:latin typeface="+mn-lt"/>
        <a:ea typeface="+mn-ea"/>
        <a:cs typeface="+mn-cs"/>
      </a:defRPr>
    </a:lvl6pPr>
    <a:lvl7pPr marL="2742792" algn="l" defTabSz="457132" rtl="0" eaLnBrk="1" latinLnBrk="0" hangingPunct="1">
      <a:defRPr sz="1200" kern="1200">
        <a:solidFill>
          <a:schemeClr val="tx1"/>
        </a:solidFill>
        <a:latin typeface="+mn-lt"/>
        <a:ea typeface="+mn-ea"/>
        <a:cs typeface="+mn-cs"/>
      </a:defRPr>
    </a:lvl7pPr>
    <a:lvl8pPr marL="3199924" algn="l" defTabSz="457132" rtl="0" eaLnBrk="1" latinLnBrk="0" hangingPunct="1">
      <a:defRPr sz="1200" kern="1200">
        <a:solidFill>
          <a:schemeClr val="tx1"/>
        </a:solidFill>
        <a:latin typeface="+mn-lt"/>
        <a:ea typeface="+mn-ea"/>
        <a:cs typeface="+mn-cs"/>
      </a:defRPr>
    </a:lvl8pPr>
    <a:lvl9pPr marL="3657055" algn="l" defTabSz="45713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3" Type="http://schemas.openxmlformats.org/officeDocument/2006/relationships/hyperlink" Target="http://email.illustrationexchange.com/c/eJwVUMtuxCAM_JrkBuIdOOTQdru_sSLECWgTiIA07d-XyJZnRiOPZM8jXZxxpg8jI1RT0koTIzmmmH899PAkn0zpgWv23QkStu0sNdsaUoRf521cAbu0934EPjGYBqEmLrmV4LjlSksrudSgQPb7SJnkSuh-G32tR-n4R8eera_rwpctPsS1pnikUu_MZmzJ2a1hthlQvRLyYGeYkUvHAfkWqET7BrSkM84oRPQT8hpisG3pvqcBMTcXbYAyVBDn0LSAQJSCRoYQiSQlAoyiyjH6KjXlP-zrvnX8edb9VSHvHX9gC1QbGCa9WOjzuOawLKH69pQyOQzzicv6D66dZvg" TargetMode="External"/><Relationship Id="rId2" Type="http://schemas.openxmlformats.org/officeDocument/2006/relationships/slide" Target="../slides/slide142.xml"/><Relationship Id="rId1" Type="http://schemas.openxmlformats.org/officeDocument/2006/relationships/notesMaster" Target="../notesMasters/notesMaster1.xml"/><Relationship Id="rId5" Type="http://schemas.openxmlformats.org/officeDocument/2006/relationships/hyperlink" Target="http://email.illustrationexchange.com/c/eJwVTkFuxCAQe024gSCQBA4ctt3uP2CAgEpCBKy2zy-RLduyRiM7zQIoUCjpmTLJ6ICkauGEEf79lNuLfs2r3LicfyZBU87v1qvpqZz-D6I5d0-gHChqZZkAxagICoKjFsDAQlem3LrwzUp0aDYvfBUSZR17v9rEH9P8GryqNxB9vUrOprr74WjvPcOourMY0qPHVy02-6PhErDB_VNw9MZ5h9tpfv04QlXvNYWQehx7mwXi3Zu0_R_F0Ea5" TargetMode="External"/><Relationship Id="rId4" Type="http://schemas.openxmlformats.org/officeDocument/2006/relationships/hyperlink" Target="http://preacherpollard.com/" TargetMode="Externa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cs typeface="Times New Roman" charset="0"/>
              </a:rPr>
              <a:t>Love leads to unity—and greater unity leads to more love.</a:t>
            </a:r>
          </a:p>
          <a:p>
            <a:pPr eaLnBrk="1" hangingPunct="1"/>
            <a:r>
              <a:rPr lang="en-US" dirty="0">
                <a:latin typeface="Times New Roman" charset="0"/>
                <a:cs typeface="Times New Roman" charset="0"/>
              </a:rPr>
              <a:t>One of the hallmarks of the gospel is its ability to bring former enemies to be friends.</a:t>
            </a:r>
          </a:p>
          <a:p>
            <a:pPr eaLnBrk="1" hangingPunct="1"/>
            <a:endParaRPr lang="en-US" dirty="0">
              <a:latin typeface="Times New Roman" charset="0"/>
              <a:cs typeface="Times New Roman" charset="0"/>
            </a:endParaRPr>
          </a:p>
          <a:p>
            <a:pPr eaLnBrk="1" hangingPunct="1"/>
            <a:endParaRPr lang="en-US" dirty="0">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E39C8F-C889-664F-9387-4DA6D233333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4834" name="Rectangle 2"/>
          <p:cNvSpPr>
            <a:spLocks noGrp="1" noRot="1" noChangeAspect="1" noChangeArrowheads="1" noTextEdit="1"/>
          </p:cNvSpPr>
          <p:nvPr>
            <p:ph type="sldImg"/>
          </p:nvPr>
        </p:nvSpPr>
        <p:spPr>
          <a:ln/>
        </p:spPr>
      </p:sp>
      <p:sp>
        <p:nvSpPr>
          <p:cNvPr id="5048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5E590-BA87-AAE5-B58D-66783CD33A20}"/>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2B0C96C1-2A14-844F-DFCC-0DE2AD64657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960D3927-E9F4-016D-B957-034303A9913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A75F8238-6411-2DC6-04DD-0537072C41C9}"/>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136282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ILLUSTRATION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 woman in Woodbridge, Virginia, saw a rarity in her front yard: a two-headed copperhead snake. The snake only has one heart and one set of lungs, but each head has its own brain. This leads to multiple problems.</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Both heads want to eat, but since eating takes time, the snake is vulnerable to predators for twice as long. Further, each head wants to go its own way. That means they can't respond as quickly when under attack. Even getting water can be precarious, as one head can drag the other down when drinking.</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An expert at the Wildlife </a:t>
            </a:r>
            <a:r>
              <a:rPr lang="en-SG" sz="1200" b="1" u="none" strike="noStrike" kern="1200" dirty="0" err="1">
                <a:solidFill>
                  <a:schemeClr val="tx1"/>
                </a:solidFill>
                <a:effectLst/>
                <a:latin typeface="Arial" panose="020B0604020202020204" pitchFamily="34" charset="0"/>
                <a:ea typeface="ＭＳ Ｐゴシック" charset="0"/>
                <a:cs typeface="Arial" panose="020B0604020202020204" pitchFamily="34" charset="0"/>
              </a:rPr>
              <a:t>Center</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of Virginia said, "Based on the anatomy, it would be better for the right head to eat, but it may be a challenge since the left head appears more dominant"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3"/>
              </a:rPr>
              <a:t>Dana Hedgpeth, The Washington Post, 9/24/18</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 Experts also say that these internal conflicts prevent these rare "dual-cephalic" creatures from living very long.</a:t>
            </a:r>
          </a:p>
          <a:p>
            <a:endParaRPr lang="en-US" b="1" dirty="0">
              <a:latin typeface="Arial" panose="020B0604020202020204" pitchFamily="34"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APPLICATION</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James tells us that the double-minded man is unstable in all his ways (1:7), and implies that double-mindedness reflects impurity of heart (4:8).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Jesus taught, "No one can serve two masters; for either he will hate the one and love the other, or he will be devoted to one and despise the other. You cannot serve God and wealth" (Matthew 6:24). We must choose to whom we will listen if we are to avoid spiritual peril (Joshua 24:15).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Paul wrote, "They that are after the flesh do mind the things of the flesh; but they that are after the Spirit the things of the Spirit. For to be carnally minded is death; but to be spiritually minded is life and peace" (Romans 8:5-6).</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We cannot live for the world and the Lord. It is an either/or proposition. Jesus says, "He who is not with Me is against Me; and he who does not gather with Me, scatters" (Luke 11:23). </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Don't let double-mindedness leave you more vulnerable to spiritual attack, steer you the wrong way, or drag you down. Make the right choice to be single-minded in your dedication and devotion to the One true Head of the Church, Jesus Christ (Ephesians 1:22).</a:t>
            </a:r>
          </a:p>
          <a:p>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The Problems Of The Two-Headed Snake</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Information: </a:t>
            </a:r>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4"/>
              </a:rPr>
              <a:t>preacherpollard.com</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Publication Source: </a:t>
            </a:r>
            <a:r>
              <a:rPr lang="en-SG" sz="1200" b="1" u="sng" strike="noStrike" kern="1200" dirty="0">
                <a:solidFill>
                  <a:schemeClr val="tx1"/>
                </a:solidFill>
                <a:effectLst/>
                <a:latin typeface="Arial" panose="020B0604020202020204" pitchFamily="34" charset="0"/>
                <a:ea typeface="ＭＳ Ｐゴシック" charset="0"/>
                <a:cs typeface="Arial" panose="020B0604020202020204" pitchFamily="34" charset="0"/>
                <a:hlinkClick r:id="rId5"/>
              </a:rPr>
              <a:t>Click here to view source</a:t>
            </a:r>
            <a:endPar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Contributed By: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Author: Neal Pollard</a:t>
            </a:r>
          </a:p>
          <a:p>
            <a:r>
              <a:rPr lang="en-SG" sz="1200" b="1" u="none" strike="noStrike" kern="1200" dirty="0">
                <a:solidFill>
                  <a:schemeClr val="tx1"/>
                </a:solidFill>
                <a:effectLst/>
                <a:latin typeface="Arial" panose="020B0604020202020204" pitchFamily="34" charset="0"/>
                <a:ea typeface="ＭＳ Ｐゴシック" charset="0"/>
                <a:cs typeface="Arial" panose="020B0604020202020204" pitchFamily="34" charset="0"/>
              </a:rPr>
              <a:t>Date: 11 October 2018</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6736069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Church has only one head—Jesus Christ himself. </a:t>
            </a:r>
          </a:p>
          <a:p>
            <a:r>
              <a:rPr lang="en-US" b="1" dirty="0">
                <a:latin typeface="Arial" panose="020B0604020202020204" pitchFamily="34" charset="0"/>
                <a:cs typeface="Arial" panose="020B0604020202020204" pitchFamily="34" charset="0"/>
              </a:rPr>
              <a:t>This leads to unity in the body amidst its diversity.</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2263434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85C6AF-ACA6-C545-8536-1AE424E6D79C}" type="slidenum">
              <a:rPr lang="en-US" sz="1200"/>
              <a:pPr eaLnBrk="1" hangingPunct="1"/>
              <a:t>144</a:t>
            </a:fld>
            <a:endParaRPr lang="en-US" sz="1200"/>
          </a:p>
        </p:txBody>
      </p:sp>
      <p:sp>
        <p:nvSpPr>
          <p:cNvPr id="508930" name="Rectangle 2"/>
          <p:cNvSpPr>
            <a:spLocks noGrp="1" noRot="1" noChangeAspect="1" noChangeArrowheads="1" noTextEdit="1"/>
          </p:cNvSpPr>
          <p:nvPr>
            <p:ph type="sldImg"/>
          </p:nvPr>
        </p:nvSpPr>
        <p:spPr>
          <a:ln/>
        </p:spPr>
      </p:sp>
      <p:sp>
        <p:nvSpPr>
          <p:cNvPr id="508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5D07B7-6AF0-884C-A9D1-F57FC260A20A}" type="slidenum">
              <a:rPr lang="en-US" sz="1200"/>
              <a:pPr eaLnBrk="1" hangingPunct="1"/>
              <a:t>145</a:t>
            </a:fld>
            <a:endParaRPr lang="en-US" sz="1200"/>
          </a:p>
        </p:txBody>
      </p:sp>
      <p:sp>
        <p:nvSpPr>
          <p:cNvPr id="575490" name="Rectangle 2"/>
          <p:cNvSpPr>
            <a:spLocks noGrp="1" noRot="1" noChangeAspect="1" noChangeArrowheads="1"/>
          </p:cNvSpPr>
          <p:nvPr>
            <p:ph type="sldImg"/>
          </p:nvPr>
        </p:nvSpPr>
        <p:spPr>
          <a:solidFill>
            <a:srgbClr val="FFFFFF"/>
          </a:solidFill>
          <a:ln/>
        </p:spPr>
      </p:sp>
      <p:sp>
        <p:nvSpPr>
          <p:cNvPr id="575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C898A2-7658-3316-E29D-72AB11118F77}"/>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E578EE96-2FA4-1611-DC7E-A7272F15EBE0}"/>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6ED8F150-606B-85D7-D3E4-849688F7B362}"/>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7FA0696A-2978-03D6-D011-97A29AAA4048}"/>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957232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EB1AF4-383A-5641-95AB-570527E35B20}" type="slidenum">
              <a:rPr lang="en-US" sz="1200"/>
              <a:pPr eaLnBrk="1" hangingPunct="1"/>
              <a:t>147</a:t>
            </a:fld>
            <a:endParaRPr lang="en-US" sz="1200"/>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E091F22-5D47-6441-B0D7-BF92976342EB}" type="slidenum">
              <a:rPr lang="en-US" sz="1200"/>
              <a:pPr eaLnBrk="1" hangingPunct="1"/>
              <a:t>148</a:t>
            </a:fld>
            <a:endParaRPr lang="en-US" sz="1200"/>
          </a:p>
        </p:txBody>
      </p:sp>
      <p:sp>
        <p:nvSpPr>
          <p:cNvPr id="581634" name="Rectangle 2"/>
          <p:cNvSpPr>
            <a:spLocks noGrp="1" noRot="1" noChangeAspect="1" noChangeArrowheads="1"/>
          </p:cNvSpPr>
          <p:nvPr>
            <p:ph type="sldImg"/>
          </p:nvPr>
        </p:nvSpPr>
        <p:spPr>
          <a:solidFill>
            <a:srgbClr val="FFFFFF"/>
          </a:solidFill>
          <a:ln/>
        </p:spPr>
      </p:sp>
      <p:sp>
        <p:nvSpPr>
          <p:cNvPr id="581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8B74AE-CBFD-DB4C-AE05-1E1817DCB5BF}" type="slidenum">
              <a:rPr lang="en-US" sz="1200">
                <a:solidFill>
                  <a:srgbClr val="000000"/>
                </a:solidFill>
              </a:rPr>
              <a:pPr eaLnBrk="1" hangingPunct="1"/>
              <a:t>149</a:t>
            </a:fld>
            <a:endParaRPr lang="en-US" sz="1200">
              <a:solidFill>
                <a:srgbClr val="000000"/>
              </a:solidFill>
            </a:endParaRPr>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epistle best explains the nature of the church—what it is, how is fits into God's plan for the ages, how to defeat its opponents, etc.</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11</a:t>
            </a:fld>
            <a:endParaRPr lang="en-US"/>
          </a:p>
        </p:txBody>
      </p:sp>
    </p:spTree>
    <p:extLst>
      <p:ext uri="{BB962C8B-B14F-4D97-AF65-F5344CB8AC3E}">
        <p14:creationId xmlns:p14="http://schemas.microsoft.com/office/powerpoint/2010/main" val="63965986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CBD08D9-B789-EA4B-A1DC-5248A3869289}" type="slidenum">
              <a:rPr lang="en-US" sz="1200">
                <a:solidFill>
                  <a:srgbClr val="000000"/>
                </a:solidFill>
              </a:rPr>
              <a:pPr eaLnBrk="1" hangingPunct="1"/>
              <a:t>150</a:t>
            </a:fld>
            <a:endParaRPr lang="en-US" sz="1200">
              <a:solidFill>
                <a:srgbClr val="000000"/>
              </a:solidFill>
            </a:endParaRPr>
          </a:p>
        </p:txBody>
      </p:sp>
      <p:sp>
        <p:nvSpPr>
          <p:cNvPr id="585730" name="Rectangle 2"/>
          <p:cNvSpPr>
            <a:spLocks noGrp="1" noRot="1" noChangeAspect="1" noChangeArrowheads="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97916D-1CDE-FE40-85AC-DFD2913A3C15}" type="slidenum">
              <a:rPr lang="en-US" sz="1200">
                <a:solidFill>
                  <a:srgbClr val="000000"/>
                </a:solidFill>
              </a:rPr>
              <a:pPr eaLnBrk="1" hangingPunct="1"/>
              <a:t>151</a:t>
            </a:fld>
            <a:endParaRPr lang="en-US" sz="1200">
              <a:solidFill>
                <a:srgbClr val="000000"/>
              </a:solidFill>
            </a:endParaRPr>
          </a:p>
        </p:txBody>
      </p:sp>
      <p:sp>
        <p:nvSpPr>
          <p:cNvPr id="587778" name="Rectangle 2"/>
          <p:cNvSpPr>
            <a:spLocks noGrp="1" noRot="1" noChangeAspect="1" noChangeArrowheads="1"/>
          </p:cNvSpPr>
          <p:nvPr>
            <p:ph type="sldImg"/>
          </p:nvPr>
        </p:nvSpPr>
        <p:spPr>
          <a:solidFill>
            <a:srgbClr val="FFFFFF"/>
          </a:solidFill>
          <a:ln/>
        </p:spPr>
      </p:sp>
      <p:sp>
        <p:nvSpPr>
          <p:cNvPr id="587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B2D690-2867-D94A-A369-ACE5F8E30D8A}" type="slidenum">
              <a:rPr lang="en-US" sz="1200">
                <a:solidFill>
                  <a:srgbClr val="000000"/>
                </a:solidFill>
              </a:rPr>
              <a:pPr eaLnBrk="1" hangingPunct="1"/>
              <a:t>152</a:t>
            </a:fld>
            <a:endParaRPr lang="en-US" sz="1200">
              <a:solidFill>
                <a:srgbClr val="000000"/>
              </a:solidFill>
            </a:endParaRPr>
          </a:p>
        </p:txBody>
      </p:sp>
      <p:sp>
        <p:nvSpPr>
          <p:cNvPr id="589826" name="Rectangle 2"/>
          <p:cNvSpPr>
            <a:spLocks noGrp="1" noRot="1" noChangeAspect="1" noChangeArrowheads="1"/>
          </p:cNvSpPr>
          <p:nvPr>
            <p:ph type="sldImg"/>
          </p:nvPr>
        </p:nvSpPr>
        <p:spPr>
          <a:solidFill>
            <a:srgbClr val="FFFFFF"/>
          </a:solidFill>
          <a:ln/>
        </p:spPr>
      </p:sp>
      <p:sp>
        <p:nvSpPr>
          <p:cNvPr id="589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0DC4280-BB76-E546-AE9E-46B2837FCB40}" type="slidenum">
              <a:rPr lang="en-US" sz="1200">
                <a:solidFill>
                  <a:srgbClr val="000000"/>
                </a:solidFill>
              </a:rPr>
              <a:pPr eaLnBrk="1" hangingPunct="1"/>
              <a:t>153</a:t>
            </a:fld>
            <a:endParaRPr lang="en-US" sz="1200">
              <a:solidFill>
                <a:srgbClr val="000000"/>
              </a:solidFill>
            </a:endParaRPr>
          </a:p>
        </p:txBody>
      </p:sp>
      <p:sp>
        <p:nvSpPr>
          <p:cNvPr id="591874" name="Rectangle 2"/>
          <p:cNvSpPr>
            <a:spLocks noGrp="1" noRot="1" noChangeAspect="1" noChangeArrowheads="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6CD231-6192-AE4E-BB2D-A8FD35D7FAC7}" type="slidenum">
              <a:rPr lang="en-US" sz="1200">
                <a:solidFill>
                  <a:srgbClr val="000000"/>
                </a:solidFill>
              </a:rPr>
              <a:pPr eaLnBrk="1" hangingPunct="1"/>
              <a:t>154</a:t>
            </a:fld>
            <a:endParaRPr lang="en-US" sz="1200">
              <a:solidFill>
                <a:srgbClr val="000000"/>
              </a:solidFill>
            </a:endParaRPr>
          </a:p>
        </p:txBody>
      </p:sp>
      <p:sp>
        <p:nvSpPr>
          <p:cNvPr id="593922" name="Rectangle 2"/>
          <p:cNvSpPr>
            <a:spLocks noGrp="1" noRot="1" noChangeAspect="1" noChangeArrowheads="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God’s love removed our depravity and separation from Israel (Eph 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88846811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B7410F-F64A-A247-A0A1-A5FCE341967E}" type="slidenum">
              <a:rPr lang="en-US" sz="1200">
                <a:solidFill>
                  <a:srgbClr val="000000"/>
                </a:solidFill>
              </a:rPr>
              <a:pPr eaLnBrk="1" hangingPunct="1"/>
              <a:t>156</a:t>
            </a:fld>
            <a:endParaRPr lang="en-US" sz="1200">
              <a:solidFill>
                <a:srgbClr val="000000"/>
              </a:solidFill>
            </a:endParaRPr>
          </a:p>
        </p:txBody>
      </p:sp>
      <p:sp>
        <p:nvSpPr>
          <p:cNvPr id="595970" name="Rectangle 2"/>
          <p:cNvSpPr>
            <a:spLocks noGrp="1" noRot="1" noChangeAspect="1" noChangeArrowheads="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F8DD78F-301F-0C4D-868C-FB4BCABFE459}" type="slidenum">
              <a:rPr lang="en-US" sz="1200">
                <a:solidFill>
                  <a:srgbClr val="000000"/>
                </a:solidFill>
              </a:rPr>
              <a:pPr eaLnBrk="1" hangingPunct="1"/>
              <a:t>157</a:t>
            </a:fld>
            <a:endParaRPr lang="en-US" sz="1200">
              <a:solidFill>
                <a:srgbClr val="000000"/>
              </a:solidFill>
            </a:endParaRPr>
          </a:p>
        </p:txBody>
      </p:sp>
      <p:sp>
        <p:nvSpPr>
          <p:cNvPr id="598018" name="Rectangle 2"/>
          <p:cNvSpPr>
            <a:spLocks noGrp="1" noRot="1" noChangeAspect="1" noChangeArrowheads="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949017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model builder has his left foot in the Court of Gentiles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2265818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dirty="0">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6795396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Slide Image Placeholder 1"/>
          <p:cNvSpPr>
            <a:spLocks noGrp="1" noRot="1" noChangeAspect="1"/>
          </p:cNvSpPr>
          <p:nvPr>
            <p:ph type="sldImg"/>
          </p:nvPr>
        </p:nvSpPr>
        <p:spPr>
          <a:ln/>
        </p:spPr>
      </p:sp>
      <p:sp>
        <p:nvSpPr>
          <p:cNvPr id="60825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sjoelupton.wordpress.com</a:t>
            </a:r>
            <a:r>
              <a:rPr lang="en-US" b="1" dirty="0">
                <a:latin typeface="Arial" panose="020B0604020202020204" pitchFamily="34" charset="0"/>
                <a:cs typeface="Arial" panose="020B0604020202020204" pitchFamily="34" charset="0"/>
              </a:rPr>
              <a:t>/2013/01/06/no-intruders-allowed/</a:t>
            </a:r>
          </a:p>
          <a:p>
            <a:endParaRPr lang="en-US" b="1" dirty="0">
              <a:latin typeface="Arial" panose="020B0604020202020204" pitchFamily="34" charset="0"/>
              <a:cs typeface="Arial" panose="020B0604020202020204" pitchFamily="34" charset="0"/>
            </a:endParaRP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Just over a week ago I was standing in the Istanbul Museum of Archeology looking at something that can only be described as extraordinary. On the third floor, in a not too prominent location, there is a stone with an inscription in Greek. If I had not been with a friend who had pointed it out to me (let alone that got us into the exhibit even though it was technically closed) I would have probably missed its significance.</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stone is from the dividing wall between the Court of Gentiles and the Court of Israel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(1st century A.D.)</a:t>
            </a:r>
          </a:p>
          <a:p>
            <a:r>
              <a:rPr lang="en-US" b="1" dirty="0">
                <a:latin typeface="Arial" panose="020B0604020202020204" pitchFamily="34" charset="0"/>
                <a:cs typeface="Arial" panose="020B0604020202020204" pitchFamily="34" charset="0"/>
              </a:rPr>
              <a:t>The stone is an unassuming piece of limestone that is very common in Israel and throughout the Middle East. This piece of limestone, however, served a very specific purpose. Inscribed on the face of the stone is a warning to any presumptuous Gentiles that might want to invade the sanctity of Jewish holy places. The stone reads:</a:t>
            </a:r>
          </a:p>
          <a:p>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No intruder is allowed in the courtyard and within the wall surrounding the temple. Whoever enters will invite death for himself.</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stone sat in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in Jerusalem from the time of the temple expansion by Herod in 20-19 B.C. until the Romans sacked Jerusalem and destroyed the temple in 70 A.D. This marker was to serve as a barrier beyond which the unclean Gentiles were simply not permitted. This stone made a distinction between who could worship in the temple and who </a:t>
            </a:r>
            <a:r>
              <a:rPr lang="en-US" b="1" dirty="0" err="1">
                <a:latin typeface="Arial" panose="020B0604020202020204" pitchFamily="34" charset="0"/>
                <a:cs typeface="Arial" panose="020B0604020202020204" pitchFamily="34" charset="0"/>
              </a:rPr>
              <a:t>couldn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a:t>
            </a:r>
          </a:p>
          <a:p>
            <a:r>
              <a:rPr lang="en-US" b="1" dirty="0">
                <a:latin typeface="Arial" panose="020B0604020202020204" pitchFamily="34" charset="0"/>
                <a:cs typeface="Arial" panose="020B0604020202020204" pitchFamily="34" charset="0"/>
              </a:rPr>
              <a:t>It is a distinction that God never intended.</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 quick comparison (which can be found in any halfway decent study Bible) between Solomon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and Herod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reveals that there was no such thing as a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Court of Gentiles</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in the original design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temple. It was never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original design that one group of people who fear and worship God should be separated from another group of people who fear and worship God. Regardless of the outward characteristics or inward inclinations toward sin, no man or woman should ever be separated from the flock when it comes time to worship Yahweh. As God said through the prophet Isaiah (Is. 56:7) and repeated by Jesus himself (Mt. 21:13)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My house shall be called a house of prayer for all peoples.</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attitude of making distinctions among equals and cutting people off from worshipping the King is part of what Jesus is addressing in Matthew 23 as he stands before the Pharisees and the Scribes and condemns them with some of the strongest words we have record of him saying. This chapter is a polemic in which Jesus pronounces seven woes to the religious leaders of the day. He calls out their hypocrisy and rightly accuses them of doing everything they do to be seen as holy by the people and not before Holy God. One of the most chilling statements is the first of the woes: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Woe to you, scribes and Pharisees, hypocrites! For you shut the kingdom of heaven in people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faces. For you neither enter yourselves nor allow those who would enter to go in.</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This condemnation strikes at the heart of conservative evangelicalism in America. The sad reality looming behind most of our churches glossy advertising and overbearing welcome committees is that the world perceives us welcoming only to those of our own ilk. Behind the </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First Baptist Church of So and So Welcomes You</a:t>
            </a:r>
            <a:r>
              <a:rPr lang="ru-RU"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 sign they see a church that welcomes those who dress like we do, talk like we do, work where we work, live where we live and sin like we sin. If we truly read the Bible the way it is written then we would see that our prejudiced attitudes (no matter how far we try to bury them) draw more wrath from the Son of God than the woman who has had five husbands and is shacking up with a man she isn</a:t>
            </a:r>
            <a:r>
              <a:rPr lang="uk-UA" b="1" dirty="0">
                <a:latin typeface="Arial" panose="020B0604020202020204" pitchFamily="34" charset="0"/>
                <a:cs typeface="Arial" panose="020B0604020202020204" pitchFamily="34" charset="0"/>
              </a:rPr>
              <a:t>'</a:t>
            </a:r>
            <a:r>
              <a:rPr lang="en-US" altLang="ja-JP" b="1" dirty="0">
                <a:latin typeface="Arial" panose="020B0604020202020204" pitchFamily="34" charset="0"/>
                <a:cs typeface="Arial" panose="020B0604020202020204" pitchFamily="34" charset="0"/>
              </a:rPr>
              <a:t>t married to at the moment (see John 4). Unfortunately most of us read the Bible just deeply enough to reinforce our preconceived biases. The reason the world sees Christianity as the religion of xenophobes, homophobes, </a:t>
            </a:r>
            <a:r>
              <a:rPr lang="en-US" altLang="ja-JP" b="1" dirty="0" err="1">
                <a:latin typeface="Arial" panose="020B0604020202020204" pitchFamily="34" charset="0"/>
                <a:cs typeface="Arial" panose="020B0604020202020204" pitchFamily="34" charset="0"/>
              </a:rPr>
              <a:t>Islamophobes</a:t>
            </a:r>
            <a:r>
              <a:rPr lang="en-US" altLang="ja-JP" b="1" dirty="0">
                <a:latin typeface="Arial" panose="020B0604020202020204" pitchFamily="34" charset="0"/>
                <a:cs typeface="Arial" panose="020B0604020202020204" pitchFamily="34" charset="0"/>
              </a:rPr>
              <a:t>, misogynists, racists, pro-death penalty, warmongering Republicans is because many of us are those things. Reputation is because of repetition. We must let the Gospel of Jesus Christ shatter our prefabricated, cookie-cutter notions about sin and grace and forgiveness. We must abandon our bumper-sticker Christianity. Let me be clear: the Bible never calls the Church to tolerate sin in any form whatsoever. What the Bible calls for is the unconditional love of the Church for those that find themselves tempted to and caught in sin.</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we ever intend to love people without conditions then we can be assured of a few things: first, we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get some on us.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love someone without getting in their mess and you can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get in their mess without getting dirty. Loving alcoholics may mean going and getting them from a bar. Loving prostitutes may mean going to some of the less-prestigious parts of town and rescuing them from that life. Second, loving people demands sacrifice. Loving people is not easy, it is not clean and it will cost us tremendously. On the other hand, judging people is easy, judging people is clean but judging people will cost us our souls. God has not called  his Church to be an instrument of judgement and wrath, instead he has called us to be gracious bearers of his holy image. If we make an error in this then let it be an error on the side of grace. Leave it to God to open and shut the kingdom of heaven, let us simply lay down our lives to proclaim his grace to all who will listen until the day he returns.</a:t>
            </a:r>
            <a:r>
              <a:rPr lang="ru-RU" b="1" dirty="0">
                <a:latin typeface="Arial" panose="020B0604020202020204" pitchFamily="34" charset="0"/>
                <a:cs typeface="Arial" panose="020B0604020202020204" pitchFamily="34" charset="0"/>
              </a:rPr>
              <a:t>"</a:t>
            </a:r>
            <a:endParaRPr lang="en-US" altLang="ja-JP"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(cf. Elwell &amp; Yarborough, Readings from the First-Century World, 83)</a:t>
            </a:r>
          </a:p>
        </p:txBody>
      </p:sp>
      <p:sp>
        <p:nvSpPr>
          <p:cNvPr id="60825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8C4CA3-C898-7948-BD9F-686F39D7449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DD44BB-8A48-184E-9490-B8CCD45451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2690" name="Rectangle 2"/>
          <p:cNvSpPr>
            <a:spLocks noGrp="1" noRot="1" noChangeAspect="1" noChangeArrowheads="1"/>
          </p:cNvSpPr>
          <p:nvPr>
            <p:ph type="sldImg"/>
          </p:nvPr>
        </p:nvSpPr>
        <p:spPr>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966275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0AE511-3976-504C-87B0-A82ED7E0A03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B1F9A7E-19C5-C143-9CEF-0661F598BF89}" type="slidenum">
              <a:rPr lang="en-US" sz="1200">
                <a:solidFill>
                  <a:srgbClr val="000000"/>
                </a:solidFill>
              </a:rPr>
              <a:pPr eaLnBrk="1" hangingPunct="1"/>
              <a:t>205</a:t>
            </a:fld>
            <a:endParaRPr lang="en-US" sz="1200">
              <a:solidFill>
                <a:srgbClr val="000000"/>
              </a:solidFill>
            </a:endParaRPr>
          </a:p>
        </p:txBody>
      </p:sp>
      <p:sp>
        <p:nvSpPr>
          <p:cNvPr id="612354" name="Rectangle 2"/>
          <p:cNvSpPr>
            <a:spLocks noGrp="1" noRot="1" noChangeAspect="1" noChangeArrowheads="1"/>
          </p:cNvSpPr>
          <p:nvPr>
            <p:ph type="sldImg"/>
          </p:nvPr>
        </p:nvSpPr>
        <p:spPr>
          <a:solidFill>
            <a:srgbClr val="FFFFFF"/>
          </a:solidFill>
          <a:ln/>
        </p:spPr>
      </p:sp>
      <p:sp>
        <p:nvSpPr>
          <p:cNvPr id="612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26C448-537B-204E-824D-F790579A41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4402" name="Rectangle 2"/>
          <p:cNvSpPr>
            <a:spLocks noGrp="1" noRot="1" noChangeAspect="1" noChangeArrowheads="1"/>
          </p:cNvSpPr>
          <p:nvPr>
            <p:ph type="sldImg"/>
          </p:nvPr>
        </p:nvSpPr>
        <p:spPr>
          <a:solidFill>
            <a:srgbClr val="FFFFFF"/>
          </a:solidFill>
          <a:ln/>
        </p:spPr>
      </p:sp>
      <p:sp>
        <p:nvSpPr>
          <p:cNvPr id="614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9005FBF-2A7F-144C-AB30-F7DFE93149B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16450" name="Rectangle 2"/>
          <p:cNvSpPr>
            <a:spLocks noGrp="1" noRot="1" noChangeAspect="1" noChangeArrowheads="1"/>
          </p:cNvSpPr>
          <p:nvPr>
            <p:ph type="sldImg"/>
          </p:nvPr>
        </p:nvSpPr>
        <p:spPr>
          <a:solidFill>
            <a:srgbClr val="FFFFFF"/>
          </a:solidFill>
          <a:ln/>
        </p:spPr>
      </p:sp>
      <p:sp>
        <p:nvSpPr>
          <p:cNvPr id="616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E0AFC5-70CB-B541-8C9F-DD0443921C9B}" type="slidenum">
              <a:rPr lang="en-US" sz="1200" b="1">
                <a:solidFill>
                  <a:srgbClr val="000000"/>
                </a:solidFill>
                <a:latin typeface="Arial" panose="020B0604020202020204" pitchFamily="34" charset="0"/>
              </a:rPr>
              <a:pPr eaLnBrk="1" hangingPunct="1"/>
              <a:t>215</a:t>
            </a:fld>
            <a:endParaRPr lang="en-US" sz="1200" b="1" dirty="0">
              <a:solidFill>
                <a:srgbClr val="000000"/>
              </a:solidFill>
              <a:latin typeface="Arial" panose="020B0604020202020204" pitchFamily="34" charset="0"/>
            </a:endParaRPr>
          </a:p>
        </p:txBody>
      </p:sp>
      <p:sp>
        <p:nvSpPr>
          <p:cNvPr id="618498" name="Rectangle 2"/>
          <p:cNvSpPr>
            <a:spLocks noGrp="1" noRot="1" noChangeAspect="1" noChangeArrowheads="1"/>
          </p:cNvSpPr>
          <p:nvPr>
            <p:ph type="sldImg"/>
          </p:nvPr>
        </p:nvSpPr>
        <p:spPr>
          <a:solidFill>
            <a:srgbClr val="FFFFFF"/>
          </a:solidFill>
          <a:ln/>
        </p:spPr>
      </p:sp>
      <p:sp>
        <p:nvSpPr>
          <p:cNvPr id="618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6FC4CD-0563-324D-958B-609AC836527D}" type="slidenum">
              <a:rPr lang="en-US" sz="1200" b="1">
                <a:solidFill>
                  <a:srgbClr val="000000"/>
                </a:solidFill>
                <a:latin typeface="Arial" panose="020B0604020202020204" pitchFamily="34" charset="0"/>
              </a:rPr>
              <a:pPr eaLnBrk="1" hangingPunct="1"/>
              <a:t>216</a:t>
            </a:fld>
            <a:endParaRPr lang="en-US" sz="1200" b="1" dirty="0">
              <a:solidFill>
                <a:srgbClr val="000000"/>
              </a:solidFill>
              <a:latin typeface="Arial" panose="020B0604020202020204" pitchFamily="34" charset="0"/>
            </a:endParaRPr>
          </a:p>
        </p:txBody>
      </p:sp>
      <p:sp>
        <p:nvSpPr>
          <p:cNvPr id="620546" name="Rectangle 2"/>
          <p:cNvSpPr>
            <a:spLocks noGrp="1" noRot="1" noChangeAspect="1" noChangeArrowheads="1"/>
          </p:cNvSpPr>
          <p:nvPr>
            <p:ph type="sldImg"/>
          </p:nvPr>
        </p:nvSpPr>
        <p:spPr>
          <a:solidFill>
            <a:srgbClr val="FFFFFF"/>
          </a:solidFill>
          <a:ln/>
        </p:spPr>
      </p:sp>
      <p:sp>
        <p:nvSpPr>
          <p:cNvPr id="620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cs typeface="ＭＳ Ｐゴシック" charset="0"/>
              </a:rPr>
              <a:t>Change the Chinese text at the left into other languages</a:t>
            </a:r>
          </a:p>
          <a:p>
            <a:pPr eaLnBrk="1" hangingPunct="1"/>
            <a:endParaRPr lang="en-US">
              <a:latin typeface="Times New Roman"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104929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85D6E5A-D3BA-F34E-8CA0-D35D6FD095A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2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955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B431E1-7A17-1648-B600-926AF88C8A1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27714" name="Rectangle 2"/>
          <p:cNvSpPr>
            <a:spLocks noGrp="1" noRot="1" noChangeAspect="1" noChangeArrowheads="1"/>
          </p:cNvSpPr>
          <p:nvPr>
            <p:ph type="sldImg"/>
          </p:nvPr>
        </p:nvSpPr>
        <p:spPr>
          <a:solidFill>
            <a:srgbClr val="FFFFFF"/>
          </a:solidFill>
          <a:ln/>
        </p:spPr>
      </p:sp>
      <p:sp>
        <p:nvSpPr>
          <p:cNvPr id="627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D906AC-CFA0-6B4B-BAEA-E05EF9FD1183}" type="slidenum">
              <a:rPr lang="en-US" sz="1200" b="1">
                <a:solidFill>
                  <a:srgbClr val="000000"/>
                </a:solidFill>
                <a:latin typeface="Arial" panose="020B0604020202020204" pitchFamily="34" charset="0"/>
              </a:rPr>
              <a:pPr eaLnBrk="1" hangingPunct="1"/>
              <a:t>243</a:t>
            </a:fld>
            <a:endParaRPr lang="en-US" sz="1200" b="1" dirty="0">
              <a:solidFill>
                <a:srgbClr val="000000"/>
              </a:solidFill>
              <a:latin typeface="Arial" panose="020B0604020202020204" pitchFamily="34" charset="0"/>
            </a:endParaRPr>
          </a:p>
        </p:txBody>
      </p:sp>
      <p:sp>
        <p:nvSpPr>
          <p:cNvPr id="629762" name="Rectangle 2"/>
          <p:cNvSpPr>
            <a:spLocks noGrp="1" noRot="1" noChangeAspect="1" noChangeArrowheads="1"/>
          </p:cNvSpPr>
          <p:nvPr>
            <p:ph type="sldImg"/>
          </p:nvPr>
        </p:nvSpPr>
        <p:spPr>
          <a:solidFill>
            <a:srgbClr val="FFFFFF"/>
          </a:solidFill>
          <a:ln/>
        </p:spPr>
      </p:sp>
      <p:sp>
        <p:nvSpPr>
          <p:cNvPr id="629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7DBFFA2-5FF4-DC49-A1CE-FCE1F574A04F}" type="slidenum">
              <a:rPr lang="en-US" sz="1200" b="1">
                <a:solidFill>
                  <a:srgbClr val="000000"/>
                </a:solidFill>
                <a:latin typeface="Arial" panose="020B0604020202020204" pitchFamily="34" charset="0"/>
              </a:rPr>
              <a:pPr eaLnBrk="1" hangingPunct="1"/>
              <a:t>244</a:t>
            </a:fld>
            <a:endParaRPr lang="en-US" sz="1200" b="1" dirty="0">
              <a:solidFill>
                <a:srgbClr val="000000"/>
              </a:solidFill>
              <a:latin typeface="Arial" panose="020B0604020202020204" pitchFamily="34" charset="0"/>
            </a:endParaRPr>
          </a:p>
        </p:txBody>
      </p:sp>
      <p:sp>
        <p:nvSpPr>
          <p:cNvPr id="631810" name="Rectangle 2"/>
          <p:cNvSpPr>
            <a:spLocks noGrp="1" noRot="1" noChangeAspect="1" noChangeArrowheads="1"/>
          </p:cNvSpPr>
          <p:nvPr>
            <p:ph type="sldImg"/>
          </p:nvPr>
        </p:nvSpPr>
        <p:spPr>
          <a:solidFill>
            <a:srgbClr val="FFFFFF"/>
          </a:solidFill>
          <a:ln/>
        </p:spPr>
      </p:sp>
      <p:sp>
        <p:nvSpPr>
          <p:cNvPr id="631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1" dirty="0">
                <a:latin typeface="Arial" panose="020B0604020202020204" pitchFamily="34" charset="0"/>
                <a:ea typeface="ＭＳ Ｐゴシック" charset="0"/>
                <a:cs typeface="ＭＳ Ｐゴシック" charset="0"/>
              </a:rPr>
              <a:t>The double foundation of equipping gifts was laid but once in the first century. Yet upon it through the ages God has provided more three equipping gifts.</a:t>
            </a:r>
          </a:p>
          <a:p>
            <a:pPr eaLnBrk="1" hangingPunct="1"/>
            <a:r>
              <a:rPr lang="en-US" b="1" dirty="0">
                <a:latin typeface="Arial" panose="020B0604020202020204" pitchFamily="34" charset="0"/>
                <a:ea typeface="ＭＳ Ｐゴシック" charset="0"/>
                <a:cs typeface="ＭＳ Ｐゴシック" charset="0"/>
              </a:rPr>
              <a:t>_________________</a:t>
            </a:r>
          </a:p>
          <a:p>
            <a:pPr eaLnBrk="1" hangingPunct="1"/>
            <a:r>
              <a:rPr lang="en-US" b="1" dirty="0">
                <a:latin typeface="Arial" panose="020B0604020202020204" pitchFamily="34" charset="0"/>
                <a:ea typeface="ＭＳ Ｐゴシック" charset="0"/>
                <a:cs typeface="ＭＳ Ｐゴシック" charset="0"/>
              </a:rPr>
              <a:t>HS-08-Apostle-20</a:t>
            </a:r>
          </a:p>
          <a:p>
            <a:pPr eaLnBrk="1" hangingPunct="1"/>
            <a:r>
              <a:rPr lang="en-US" b="1" dirty="0">
                <a:latin typeface="Arial" panose="020B0604020202020204" pitchFamily="34" charset="0"/>
                <a:ea typeface="ＭＳ Ｐゴシック" charset="0"/>
                <a:cs typeface="ＭＳ Ｐゴシック" charset="0"/>
              </a:rPr>
              <a:t>HS-09-Prophecy-3, 5</a:t>
            </a:r>
          </a:p>
          <a:p>
            <a:pPr eaLnBrk="1" hangingPunct="1"/>
            <a:r>
              <a:rPr lang="en-US" b="1" dirty="0">
                <a:latin typeface="Arial" panose="020B0604020202020204" pitchFamily="34" charset="0"/>
                <a:ea typeface="ＭＳ Ｐゴシック" charset="0"/>
                <a:cs typeface="ＭＳ Ｐゴシック" charset="0"/>
              </a:rPr>
              <a:t>NS-10-Ephesians-245</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84BF74D-8E42-4E49-BBDC-73835B083D44}"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1118306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D4A441F-345D-E44F-9EF4-8E9A5E9556A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7154" name="Rectangle 1026"/>
          <p:cNvSpPr>
            <a:spLocks noGrp="1" noRot="1" noChangeAspect="1" noChangeArrowheads="1"/>
          </p:cNvSpPr>
          <p:nvPr>
            <p:ph type="sldImg"/>
          </p:nvPr>
        </p:nvSpPr>
        <p:spPr>
          <a:solidFill>
            <a:srgbClr val="FFFFFF"/>
          </a:solidFill>
          <a:ln/>
        </p:spPr>
      </p:sp>
      <p:sp>
        <p:nvSpPr>
          <p:cNvPr id="177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06C710-FC5B-1845-BBCA-DF5F39DD242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0F42AF-3304-0349-B6A4-1BCCEC6BB53A}" type="slidenum">
              <a:rPr lang="en-US" sz="1200">
                <a:solidFill>
                  <a:srgbClr val="000000"/>
                </a:solidFill>
                <a:cs typeface="Times New Roman" charset="0"/>
              </a:rPr>
              <a:pPr eaLnBrk="1" hangingPunct="1"/>
              <a:t>248</a:t>
            </a:fld>
            <a:endParaRPr lang="en-US" sz="1200">
              <a:solidFill>
                <a:srgbClr val="000000"/>
              </a:solidFill>
              <a:cs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355020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25652014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445858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u="sng" kern="1200" dirty="0">
                <a:solidFill>
                  <a:schemeClr val="tx1"/>
                </a:solidFill>
                <a:effectLst/>
                <a:latin typeface="Arial" panose="020B0604020202020204" pitchFamily="34" charset="0"/>
                <a:ea typeface="ＭＳ Ｐゴシック" charset="0"/>
                <a:cs typeface="Arial" panose="020B0604020202020204" pitchFamily="34" charset="0"/>
              </a:rPr>
              <a:t>Serve</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one another under God’s gifted servants to reach Christ-likeness (4:1-16).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052077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991781-C594-C541-B84B-DF9742F4D8B1}" type="slidenum">
              <a:rPr lang="en-US" sz="1200"/>
              <a:pPr eaLnBrk="1" hangingPunct="1"/>
              <a:t>268</a:t>
            </a:fld>
            <a:endParaRPr lang="en-US" sz="1200"/>
          </a:p>
        </p:txBody>
      </p:sp>
      <p:sp>
        <p:nvSpPr>
          <p:cNvPr id="732162" name="Rectangle 2"/>
          <p:cNvSpPr>
            <a:spLocks noGrp="1" noRot="1" noChangeAspect="1" noChangeArrowheads="1"/>
          </p:cNvSpPr>
          <p:nvPr>
            <p:ph type="sldImg"/>
          </p:nvPr>
        </p:nvSpPr>
        <p:spPr>
          <a:solidFill>
            <a:srgbClr val="FFFFFF"/>
          </a:solidFill>
          <a:ln/>
        </p:spPr>
      </p:sp>
      <p:sp>
        <p:nvSpPr>
          <p:cNvPr id="732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2E95-DEC1-D942-90CA-6F144B87F03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4210" name="Rectangle 2"/>
          <p:cNvSpPr>
            <a:spLocks noGrp="1" noRot="1" noChangeAspect="1" noChangeArrowheads="1"/>
          </p:cNvSpPr>
          <p:nvPr>
            <p:ph type="sldImg"/>
          </p:nvPr>
        </p:nvSpPr>
        <p:spPr>
          <a:solidFill>
            <a:srgbClr val="FFFFFF"/>
          </a:solidFill>
          <a:ln/>
        </p:spPr>
      </p:sp>
      <p:sp>
        <p:nvSpPr>
          <p:cNvPr id="73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6719A3-FD74-354A-A6A2-428FF3F10B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644098" name="Rectangle 2"/>
          <p:cNvSpPr>
            <a:spLocks noGrp="1" noRot="1" noChangeAspect="1" noChangeArrowheads="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Paradise before Christ's death was part of OT Sheol, or the underworld of the dead—both saved and unsaved. But Jesus brought Paradise up to God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9FD8145-1824-D54E-BF2F-AC91DE2A0859}" type="slidenum">
              <a:rPr lang="en-US" sz="1200">
                <a:solidFill>
                  <a:srgbClr val="000000"/>
                </a:solidFill>
                <a:cs typeface="Times New Roman" charset="0"/>
              </a:rPr>
              <a:pPr eaLnBrk="1" hangingPunct="1"/>
              <a:t>272</a:t>
            </a:fld>
            <a:endParaRPr lang="en-US" sz="1200">
              <a:solidFill>
                <a:srgbClr val="000000"/>
              </a:solidFill>
              <a:cs typeface="Times New Roman" charset="0"/>
            </a:endParaRPr>
          </a:p>
        </p:txBody>
      </p:sp>
      <p:sp>
        <p:nvSpPr>
          <p:cNvPr id="640002" name="Rectangle 2"/>
          <p:cNvSpPr>
            <a:spLocks noGrp="1" noRot="1" noChangeAspect="1" noChangeArrowheads="1"/>
          </p:cNvSpPr>
          <p:nvPr>
            <p:ph type="sldImg"/>
          </p:nvPr>
        </p:nvSpPr>
        <p:spPr>
          <a:solidFill>
            <a:srgbClr val="FFFFFF"/>
          </a:solidFill>
          <a:ln/>
        </p:spPr>
      </p:sp>
      <p:sp>
        <p:nvSpPr>
          <p:cNvPr id="6400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943CE0-C1A3-5647-9EC7-A899B8958C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6258" name="Rectangle 2"/>
          <p:cNvSpPr>
            <a:spLocks noGrp="1" noRot="1" noChangeAspect="1" noChangeArrowheads="1"/>
          </p:cNvSpPr>
          <p:nvPr>
            <p:ph type="sldImg"/>
          </p:nvPr>
        </p:nvSpPr>
        <p:spPr>
          <a:solidFill>
            <a:srgbClr val="FFFFFF"/>
          </a:solidFill>
          <a:ln/>
        </p:spPr>
      </p:sp>
      <p:sp>
        <p:nvSpPr>
          <p:cNvPr id="7362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55040025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6D70A-1490-9EEB-481F-77DFCF4EA5AA}"/>
            </a:ext>
          </a:extLst>
        </p:cNvPr>
        <p:cNvGrpSpPr/>
        <p:nvPr/>
      </p:nvGrpSpPr>
      <p:grpSpPr>
        <a:xfrm>
          <a:off x="0" y="0"/>
          <a:ext cx="0" cy="0"/>
          <a:chOff x="0" y="0"/>
          <a:chExt cx="0" cy="0"/>
        </a:xfrm>
      </p:grpSpPr>
      <p:sp>
        <p:nvSpPr>
          <p:cNvPr id="919553" name="Rectangle 7">
            <a:extLst>
              <a:ext uri="{FF2B5EF4-FFF2-40B4-BE49-F238E27FC236}">
                <a16:creationId xmlns:a16="http://schemas.microsoft.com/office/drawing/2014/main" id="{301F52DF-E219-5896-54D1-404CE26E2879}"/>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a:extLst>
              <a:ext uri="{FF2B5EF4-FFF2-40B4-BE49-F238E27FC236}">
                <a16:creationId xmlns:a16="http://schemas.microsoft.com/office/drawing/2014/main" id="{09A35981-8C55-D8DB-A01D-FA23F0B4816E}"/>
              </a:ext>
            </a:extLst>
          </p:cNvPr>
          <p:cNvSpPr>
            <a:spLocks noGrp="1" noRot="1" noChangeAspect="1" noChangeArrowheads="1" noTextEdit="1"/>
          </p:cNvSpPr>
          <p:nvPr>
            <p:ph type="sldImg"/>
          </p:nvPr>
        </p:nvSpPr>
        <p:spPr>
          <a:ln/>
        </p:spPr>
      </p:sp>
      <p:sp>
        <p:nvSpPr>
          <p:cNvPr id="919555" name="Rectangle 3">
            <a:extLst>
              <a:ext uri="{FF2B5EF4-FFF2-40B4-BE49-F238E27FC236}">
                <a16:creationId xmlns:a16="http://schemas.microsoft.com/office/drawing/2014/main" id="{693F7B6D-9527-3767-454D-EE2DE58249A6}"/>
              </a:ext>
            </a:extLst>
          </p:cNvPr>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602142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1CD327-BAB3-4E47-8D9C-3CFB7A87F165}" type="slidenum">
              <a:rPr lang="en-US" sz="1200">
                <a:solidFill>
                  <a:srgbClr val="000000"/>
                </a:solidFill>
                <a:cs typeface="Times New Roman" charset="0"/>
              </a:rPr>
              <a:pPr eaLnBrk="1" hangingPunct="1"/>
              <a:t>275</a:t>
            </a:fld>
            <a:endParaRPr lang="en-US" sz="1200">
              <a:solidFill>
                <a:srgbClr val="000000"/>
              </a:solidFill>
              <a:cs typeface="Times New Roman" charset="0"/>
            </a:endParaRPr>
          </a:p>
        </p:txBody>
      </p:sp>
      <p:sp>
        <p:nvSpPr>
          <p:cNvPr id="646146" name="Rectangle 2"/>
          <p:cNvSpPr>
            <a:spLocks noGrp="1" noRot="1" noChangeAspect="1" noChangeArrowheads="1"/>
          </p:cNvSpPr>
          <p:nvPr>
            <p:ph type="sldImg"/>
          </p:nvPr>
        </p:nvSpPr>
        <p:spPr>
          <a:solidFill>
            <a:srgbClr val="FFFFFF"/>
          </a:solidFill>
          <a:ln/>
        </p:spPr>
      </p:sp>
      <p:sp>
        <p:nvSpPr>
          <p:cNvPr id="646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08B3FB-D58B-9644-8CDD-F2D6CE8C1F22}" type="slidenum">
              <a:rPr lang="en-US" sz="1200">
                <a:solidFill>
                  <a:srgbClr val="000000"/>
                </a:solidFill>
                <a:cs typeface="Times New Roman" charset="0"/>
              </a:rPr>
              <a:pPr eaLnBrk="1" hangingPunct="1"/>
              <a:t>276</a:t>
            </a:fld>
            <a:endParaRPr lang="en-US" sz="1200">
              <a:solidFill>
                <a:srgbClr val="000000"/>
              </a:solidFill>
              <a:cs typeface="Times New Roman" charset="0"/>
            </a:endParaRPr>
          </a:p>
        </p:txBody>
      </p:sp>
      <p:sp>
        <p:nvSpPr>
          <p:cNvPr id="648194" name="Rectangle 2"/>
          <p:cNvSpPr>
            <a:spLocks noGrp="1" noRot="1" noChangeAspect="1" noChangeArrowheads="1"/>
          </p:cNvSpPr>
          <p:nvPr>
            <p:ph type="sldImg"/>
          </p:nvPr>
        </p:nvSpPr>
        <p:spPr>
          <a:solidFill>
            <a:srgbClr val="FFFFFF"/>
          </a:solidFill>
          <a:ln/>
        </p:spPr>
      </p:sp>
      <p:sp>
        <p:nvSpPr>
          <p:cNvPr id="6481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9AF2C-701A-F744-85CE-92D4FF67660F}" type="slidenum">
              <a:rPr lang="en-US" sz="1200">
                <a:solidFill>
                  <a:srgbClr val="000000"/>
                </a:solidFill>
                <a:cs typeface="Times New Roman" charset="0"/>
              </a:rPr>
              <a:pPr eaLnBrk="1" hangingPunct="1"/>
              <a:t>277</a:t>
            </a:fld>
            <a:endParaRPr lang="en-US" sz="1200">
              <a:solidFill>
                <a:srgbClr val="000000"/>
              </a:solidFill>
              <a:cs typeface="Times New Roman" charset="0"/>
            </a:endParaRPr>
          </a:p>
        </p:txBody>
      </p:sp>
      <p:sp>
        <p:nvSpPr>
          <p:cNvPr id="650242" name="Rectangle 2"/>
          <p:cNvSpPr>
            <a:spLocks noGrp="1" noRot="1" noChangeAspect="1" noChangeArrowheads="1" noTextEdit="1"/>
          </p:cNvSpPr>
          <p:nvPr>
            <p:ph type="sldImg"/>
          </p:nvPr>
        </p:nvSpPr>
        <p:spPr>
          <a:ln/>
        </p:spPr>
      </p:sp>
      <p:sp>
        <p:nvSpPr>
          <p:cNvPr id="6502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dirty="0">
                <a:latin typeface="Times New Roman" charset="0"/>
                <a:cs typeface="Times New Roman" charset="0"/>
              </a:rPr>
              <a:t>The Lord Jesus designed me to be a shepherd who will train the sheep to use their gifts.</a:t>
            </a:r>
          </a:p>
          <a:p>
            <a:r>
              <a:rPr lang="en-US" dirty="0">
                <a:latin typeface="Times New Roman" charset="0"/>
                <a:cs typeface="Times New Roman" charset="0"/>
              </a:rPr>
              <a:t>Read 11-12a.</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99DA26-2DF0-644F-A355-DA8B194F882B}" type="slidenum">
              <a:rPr lang="en-US" sz="1200">
                <a:solidFill>
                  <a:srgbClr val="000000"/>
                </a:solidFill>
                <a:cs typeface="Times New Roman" charset="0"/>
              </a:rPr>
              <a:pPr eaLnBrk="1" hangingPunct="1"/>
              <a:t>278</a:t>
            </a:fld>
            <a:endParaRPr lang="en-US" sz="1200">
              <a:solidFill>
                <a:srgbClr val="000000"/>
              </a:solidFill>
              <a:cs typeface="Times New Roman" charset="0"/>
            </a:endParaRPr>
          </a:p>
        </p:txBody>
      </p:sp>
      <p:sp>
        <p:nvSpPr>
          <p:cNvPr id="652290" name="Rectangle 2"/>
          <p:cNvSpPr>
            <a:spLocks noGrp="1" noRot="1" noChangeAspect="1" noChangeArrowheads="1"/>
          </p:cNvSpPr>
          <p:nvPr>
            <p:ph type="sldImg"/>
          </p:nvPr>
        </p:nvSpPr>
        <p:spPr>
          <a:solidFill>
            <a:srgbClr val="FFFFFF"/>
          </a:solidFill>
          <a:ln/>
        </p:spPr>
      </p:sp>
      <p:sp>
        <p:nvSpPr>
          <p:cNvPr id="652291"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cs typeface="Times New Roman" charset="0"/>
              </a:rPr>
              <a:t>Christ gave four types of equippers to the church.  I know it looks like five, but hold on.  I</a:t>
            </a:r>
            <a:r>
              <a:rPr lang="uk-UA" altLang="ja-JP" b="1" dirty="0">
                <a:latin typeface="Arial" panose="020B0604020202020204" pitchFamily="34" charset="0"/>
                <a:cs typeface="Times New Roman" charset="0"/>
              </a:rPr>
              <a:t>'</a:t>
            </a:r>
            <a:r>
              <a:rPr lang="en-US" dirty="0" err="1">
                <a:latin typeface="Times New Roman" charset="0"/>
                <a:cs typeface="Times New Roman" charset="0"/>
              </a:rPr>
              <a:t>ll</a:t>
            </a:r>
            <a:r>
              <a:rPr lang="en-US" dirty="0">
                <a:latin typeface="Times New Roman" charset="0"/>
                <a:cs typeface="Times New Roman" charset="0"/>
              </a:rPr>
              <a:t> explain in a minute.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F85C6D-2C16-F442-9DC1-DC961CDEFB20}" type="slidenum">
              <a:rPr lang="en-US" sz="1200">
                <a:solidFill>
                  <a:srgbClr val="000000"/>
                </a:solidFill>
                <a:cs typeface="Times New Roman" charset="0"/>
              </a:rPr>
              <a:pPr eaLnBrk="1" hangingPunct="1"/>
              <a:t>279</a:t>
            </a:fld>
            <a:endParaRPr lang="en-US" sz="1200">
              <a:solidFill>
                <a:srgbClr val="000000"/>
              </a:solidFill>
              <a:cs typeface="Times New Roman" charset="0"/>
            </a:endParaRPr>
          </a:p>
        </p:txBody>
      </p:sp>
      <p:sp>
        <p:nvSpPr>
          <p:cNvPr id="654338" name="Rectangle 2"/>
          <p:cNvSpPr>
            <a:spLocks noGrp="1" noRot="1" noChangeAspect="1" noChangeArrowheads="1"/>
          </p:cNvSpPr>
          <p:nvPr>
            <p:ph type="sldImg"/>
          </p:nvPr>
        </p:nvSpPr>
        <p:spPr>
          <a:solidFill>
            <a:srgbClr val="FFFFFF"/>
          </a:solidFill>
          <a:ln/>
        </p:spPr>
      </p:sp>
      <p:sp>
        <p:nvSpPr>
          <p:cNvPr id="654339"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Some equippers were apostles.</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6B1CB-86F4-4D43-8F65-F60C3B79DE8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FEADFF-0B1F-134C-8AC9-EE3407D105AC}"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0AA16-6F4A-1846-B8DD-37F59D0AE7F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33858" name="Rectangle 2"/>
          <p:cNvSpPr>
            <a:spLocks noGrp="1" noRot="1" noChangeAspect="1" noChangeArrowheads="1"/>
          </p:cNvSpPr>
          <p:nvPr>
            <p:ph type="sldImg"/>
          </p:nvPr>
        </p:nvSpPr>
        <p:spPr>
          <a:solidFill>
            <a:srgbClr val="FFFFFF"/>
          </a:solidFill>
          <a:ln/>
        </p:spPr>
      </p:sp>
      <p:sp>
        <p:nvSpPr>
          <p:cNvPr id="633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40DF7D-D210-F044-BDC0-BE654B8BEF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66018" name="Rectangle 2"/>
          <p:cNvSpPr>
            <a:spLocks noGrp="1" noRot="1" noChangeAspect="1" noChangeArrowheads="1"/>
          </p:cNvSpPr>
          <p:nvPr>
            <p:ph type="sldImg"/>
          </p:nvPr>
        </p:nvSpPr>
        <p:spPr>
          <a:solidFill>
            <a:srgbClr val="FFFFFF"/>
          </a:solidFill>
          <a:ln/>
        </p:spPr>
      </p:sp>
      <p:sp>
        <p:nvSpPr>
          <p:cNvPr id="13660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a:t>
            </a:r>
          </a:p>
          <a:p>
            <a:pPr eaLnBrk="1" hangingPunct="1"/>
            <a:r>
              <a:rPr lang="en-US" dirty="0">
                <a:latin typeface="Times New Roman" charset="0"/>
                <a:ea typeface="ＭＳ Ｐゴシック" charset="0"/>
                <a:cs typeface="ＭＳ Ｐゴシック" charset="0"/>
              </a:rPr>
              <a:t>NS-10-Ephesians-283</a:t>
            </a:r>
          </a:p>
          <a:p>
            <a:pPr eaLnBrk="1" hangingPunct="1"/>
            <a:r>
              <a:rPr lang="en-US" dirty="0">
                <a:latin typeface="Times New Roman" charset="0"/>
                <a:ea typeface="ＭＳ Ｐゴシック" charset="0"/>
                <a:cs typeface="ＭＳ Ｐゴシック" charset="0"/>
              </a:rPr>
              <a:t>NS-27-Rev20-22—slide 321</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1721CA-18C5-5B45-8754-32E0DBE2A95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5570" name="Rectangle 2"/>
          <p:cNvSpPr>
            <a:spLocks noGrp="1" noRot="1" noChangeAspect="1" noChangeArrowheads="1"/>
          </p:cNvSpPr>
          <p:nvPr>
            <p:ph type="sldImg"/>
          </p:nvPr>
        </p:nvSpPr>
        <p:spPr>
          <a:solidFill>
            <a:srgbClr val="FFFFFF"/>
          </a:solidFill>
          <a:ln/>
        </p:spPr>
      </p:sp>
      <p:sp>
        <p:nvSpPr>
          <p:cNvPr id="365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E507C1F-A93C-3A4E-8947-6BBD554A9BA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FEB091-9EC8-FB47-A1D2-6BDA5DF04A3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D6389D-8068-B448-9684-D228DF6642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C1A1EF-AD49-0342-A337-4D902AA1AC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496B89-A7F9-224D-BD9D-0FB2CBC741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9906" name="Rectangle 2"/>
          <p:cNvSpPr>
            <a:spLocks noGrp="1" noRot="1" noChangeAspect="1" noChangeArrowheads="1"/>
          </p:cNvSpPr>
          <p:nvPr>
            <p:ph type="sldImg"/>
          </p:nvPr>
        </p:nvSpPr>
        <p:spPr>
          <a:solidFill>
            <a:srgbClr val="FFFFFF"/>
          </a:solidFill>
          <a:ln/>
        </p:spPr>
      </p:sp>
      <p:sp>
        <p:nvSpPr>
          <p:cNvPr id="3799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E80A40-0C79-E942-B819-73C5A50CC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7378" name="Rectangle 2"/>
          <p:cNvSpPr>
            <a:spLocks noGrp="1" noRot="1" noChangeAspect="1" noChangeArrowheads="1"/>
          </p:cNvSpPr>
          <p:nvPr>
            <p:ph type="sldImg"/>
          </p:nvPr>
        </p:nvSpPr>
        <p:spPr>
          <a:solidFill>
            <a:srgbClr val="FFFFFF"/>
          </a:solidFill>
          <a:ln/>
        </p:spPr>
      </p:sp>
      <p:sp>
        <p:nvSpPr>
          <p:cNvPr id="35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4D502E-0991-1D4F-A0EF-FD38E25D4EAC}" type="slidenum">
              <a:rPr lang="en-US" sz="1200">
                <a:solidFill>
                  <a:srgbClr val="000000"/>
                </a:solidFill>
                <a:cs typeface="Times New Roman" charset="0"/>
              </a:rPr>
              <a:pPr eaLnBrk="1" hangingPunct="1"/>
              <a:t>292</a:t>
            </a:fld>
            <a:endParaRPr lang="en-US" sz="1200">
              <a:solidFill>
                <a:srgbClr val="000000"/>
              </a:solidFill>
              <a:cs typeface="Times New Roman" charset="0"/>
            </a:endParaRPr>
          </a:p>
        </p:txBody>
      </p:sp>
      <p:sp>
        <p:nvSpPr>
          <p:cNvPr id="680962" name="Rectangle 2"/>
          <p:cNvSpPr>
            <a:spLocks noGrp="1" noRot="1" noChangeAspect="1" noChangeArrowheads="1" noTextEdit="1"/>
          </p:cNvSpPr>
          <p:nvPr>
            <p:ph type="sldImg"/>
          </p:nvPr>
        </p:nvSpPr>
        <p:spPr>
          <a:ln/>
        </p:spPr>
      </p:sp>
      <p:sp>
        <p:nvSpPr>
          <p:cNvPr id="6809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3">
              <a:spcBef>
                <a:spcPts val="1200"/>
              </a:spcBef>
              <a:spcAft>
                <a:spcPts val="300"/>
              </a:spcAft>
            </a:pPr>
            <a:r>
              <a:rPr lang="en-US">
                <a:latin typeface="Times New Roman" charset="0"/>
                <a:ea typeface="Times New Roman" charset="0"/>
                <a:cs typeface="Times New Roman" charset="0"/>
              </a:rPr>
              <a:t>This advertisement actually appeared in a local newspaper:</a:t>
            </a:r>
          </a:p>
          <a:p>
            <a:endParaRPr lang="en-US">
              <a:latin typeface="Times New Roman" charset="0"/>
              <a:cs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EE8A38D-FDA4-FC49-B8F7-336340F63419}" type="slidenum">
              <a:rPr lang="en-US" sz="1200">
                <a:solidFill>
                  <a:srgbClr val="000000"/>
                </a:solidFill>
                <a:cs typeface="Times New Roman" charset="0"/>
              </a:rPr>
              <a:pPr eaLnBrk="1" hangingPunct="1"/>
              <a:t>293</a:t>
            </a:fld>
            <a:endParaRPr lang="en-US" sz="1200">
              <a:solidFill>
                <a:srgbClr val="000000"/>
              </a:solidFill>
              <a:cs typeface="Times New Roman" charset="0"/>
            </a:endParaRPr>
          </a:p>
        </p:txBody>
      </p:sp>
      <p:sp>
        <p:nvSpPr>
          <p:cNvPr id="683010" name="Rectangle 2"/>
          <p:cNvSpPr>
            <a:spLocks noGrp="1" noRot="1" noChangeAspect="1" noChangeArrowheads="1"/>
          </p:cNvSpPr>
          <p:nvPr>
            <p:ph type="sldImg"/>
          </p:nvPr>
        </p:nvSpPr>
        <p:spPr>
          <a:solidFill>
            <a:srgbClr val="FFFFFF"/>
          </a:solidFill>
          <a:ln/>
        </p:spPr>
      </p:sp>
      <p:sp>
        <p:nvSpPr>
          <p:cNvPr id="68301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r>
              <a:rPr lang="en-US" dirty="0">
                <a:latin typeface="Times New Roman" charset="0"/>
                <a:cs typeface="Times New Roman" charset="0"/>
              </a:rPr>
              <a:t>I actually found </a:t>
            </a:r>
            <a:r>
              <a:rPr lang="ru-RU" altLang="ja-JP" dirty="0">
                <a:latin typeface="Times New Roman" charset="0"/>
                <a:cs typeface="Times New Roman" charset="0"/>
              </a:rPr>
              <a:t>"</a:t>
            </a:r>
            <a:r>
              <a:rPr lang="en-US" altLang="ja-JP" dirty="0">
                <a:latin typeface="Times New Roman" charset="0"/>
                <a:cs typeface="Times New Roman" charset="0"/>
              </a:rPr>
              <a:t>Super Pastor</a:t>
            </a:r>
            <a:r>
              <a:rPr lang="ru-RU" altLang="ja-JP" dirty="0">
                <a:latin typeface="Times New Roman" charset="0"/>
                <a:cs typeface="Times New Roman" charset="0"/>
              </a:rPr>
              <a:t>"</a:t>
            </a:r>
            <a:r>
              <a:rPr lang="en-US" altLang="ja-JP" dirty="0">
                <a:latin typeface="Times New Roman" charset="0"/>
                <a:cs typeface="Times New Roman" charset="0"/>
              </a:rPr>
              <a:t> on a website for </a:t>
            </a:r>
            <a:r>
              <a:rPr lang="ru-RU" altLang="ja-JP" dirty="0">
                <a:latin typeface="Times New Roman" charset="0"/>
                <a:cs typeface="Times New Roman" charset="0"/>
              </a:rPr>
              <a:t>"</a:t>
            </a:r>
            <a:r>
              <a:rPr lang="en-US" altLang="ja-JP" dirty="0">
                <a:latin typeface="Times New Roman" charset="0"/>
                <a:cs typeface="Times New Roman" charset="0"/>
              </a:rPr>
              <a:t>Crossroads Christian School</a:t>
            </a:r>
            <a:r>
              <a:rPr lang="ru-RU" altLang="ja-JP" dirty="0">
                <a:latin typeface="Times New Roman" charset="0"/>
                <a:cs typeface="Times New Roman" charset="0"/>
              </a:rPr>
              <a:t>"</a:t>
            </a:r>
            <a:r>
              <a:rPr lang="en-US" altLang="ja-JP" dirty="0">
                <a:latin typeface="Times New Roman" charset="0"/>
                <a:cs typeface="Times New Roman" charset="0"/>
              </a:rPr>
              <a:t> in Corona, CA!  He does it all…</a:t>
            </a:r>
            <a:endParaRPr lang="en-US" dirty="0">
              <a:latin typeface="Times New Roman" charset="0"/>
              <a:cs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C0BAF5E-ED3A-114E-BB45-370B450A3921}" type="slidenum">
              <a:rPr lang="en-US" sz="1200">
                <a:solidFill>
                  <a:srgbClr val="000000"/>
                </a:solidFill>
                <a:cs typeface="Times New Roman" charset="0"/>
              </a:rPr>
              <a:pPr eaLnBrk="1" hangingPunct="1"/>
              <a:t>295</a:t>
            </a:fld>
            <a:endParaRPr lang="en-US" sz="1200">
              <a:solidFill>
                <a:srgbClr val="000000"/>
              </a:solidFill>
              <a:cs typeface="Times New Roman"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lvl="2" algn="just">
              <a:spcBef>
                <a:spcPts val="1200"/>
              </a:spcBef>
              <a:spcAft>
                <a:spcPts val="300"/>
              </a:spcAft>
            </a:pPr>
            <a:r>
              <a:rPr lang="en-US">
                <a:latin typeface="Times New Roman" charset="0"/>
                <a:ea typeface="Times New Roman" charset="0"/>
                <a:cs typeface="Times New Roman" charset="0"/>
              </a:rPr>
              <a:t>1.	Equipping the saints is best for both the pastor and for the people.</a:t>
            </a:r>
          </a:p>
          <a:p>
            <a:pPr lvl="3" algn="just">
              <a:spcBef>
                <a:spcPts val="1200"/>
              </a:spcBef>
              <a:spcAft>
                <a:spcPts val="300"/>
              </a:spcAft>
            </a:pPr>
            <a:r>
              <a:rPr lang="en-US">
                <a:latin typeface="Times New Roman" charset="0"/>
                <a:ea typeface="Times New Roman" charset="0"/>
                <a:cs typeface="Times New Roman" charset="0"/>
              </a:rPr>
              <a:t>a)	Equipping others is best for me as a pastor-teacher.</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40E4A7A-47D7-6846-AB5B-EAD870473789}" type="slidenum">
              <a:rPr lang="en-US" sz="1200">
                <a:solidFill>
                  <a:srgbClr val="000000"/>
                </a:solidFill>
                <a:cs typeface="Times New Roman" charset="0"/>
              </a:rPr>
              <a:pPr eaLnBrk="1" hangingPunct="1"/>
              <a:t>296</a:t>
            </a:fld>
            <a:endParaRPr lang="en-US" sz="1200">
              <a:solidFill>
                <a:srgbClr val="000000"/>
              </a:solidFill>
              <a:cs typeface="Times New Roman" charset="0"/>
            </a:endParaRPr>
          </a:p>
        </p:txBody>
      </p:sp>
      <p:sp>
        <p:nvSpPr>
          <p:cNvPr id="688130" name="Rectangle 2"/>
          <p:cNvSpPr>
            <a:spLocks noGrp="1" noRot="1" noChangeAspect="1" noChangeArrowheads="1"/>
          </p:cNvSpPr>
          <p:nvPr>
            <p:ph type="sldImg"/>
          </p:nvPr>
        </p:nvSpPr>
        <p:spPr>
          <a:solidFill>
            <a:srgbClr val="FFFFFF"/>
          </a:solidFill>
          <a:ln/>
        </p:spPr>
      </p:sp>
      <p:sp>
        <p:nvSpPr>
          <p:cNvPr id="688131" name="Rectangle 3"/>
          <p:cNvSpPr>
            <a:spLocks noGrp="1" noChangeArrowheads="1"/>
          </p:cNvSpPr>
          <p:nvPr>
            <p:ph type="body" idx="1"/>
          </p:nvPr>
        </p:nvSpPr>
        <p:spPr>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The pastor who does all the work of ministry himself will soon burn out</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like trying to hold the sun!</a:t>
            </a:r>
          </a:p>
          <a:p>
            <a:pPr lvl="4">
              <a:spcBef>
                <a:spcPts val="1200"/>
              </a:spcBef>
              <a:spcAft>
                <a:spcPts val="300"/>
              </a:spcAft>
            </a:pPr>
            <a:r>
              <a:rPr lang="en-US" dirty="0">
                <a:latin typeface="Times New Roman" charset="0"/>
                <a:ea typeface="Times New Roman" charset="0"/>
                <a:cs typeface="Times New Roman" charset="0"/>
              </a:rPr>
              <a:t>(2) Pastor John was the chief carpenter at his new church building, so he </a:t>
            </a:r>
            <a:r>
              <a:rPr lang="en-US" dirty="0" err="1">
                <a:latin typeface="Times New Roman" charset="0"/>
                <a:ea typeface="Times New Roman" charset="0"/>
                <a:cs typeface="Times New Roman" charset="0"/>
              </a:rPr>
              <a:t>couldn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preach well and ended up leaving the church.</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5E44A8-3F9B-D247-8784-D225244116C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4AFE1-DE2A-C545-B661-EDBB1766D5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1474" name="Rectangle 2"/>
          <p:cNvSpPr>
            <a:spLocks noGrp="1" noRot="1" noChangeAspect="1" noChangeArrowheads="1"/>
          </p:cNvSpPr>
          <p:nvPr>
            <p:ph type="sldImg"/>
          </p:nvPr>
        </p:nvSpPr>
        <p:spPr>
          <a:solidFill>
            <a:srgbClr val="FFFFFF"/>
          </a:solidFill>
          <a:ln/>
        </p:spPr>
      </p:sp>
      <p:sp>
        <p:nvSpPr>
          <p:cNvPr id="3614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D1D7F56-196C-E846-843C-6BC11AE2F33F}" type="slidenum">
              <a:rPr lang="en-US" sz="1200">
                <a:solidFill>
                  <a:srgbClr val="000000"/>
                </a:solidFill>
                <a:cs typeface="Times New Roman" charset="0"/>
              </a:rPr>
              <a:pPr eaLnBrk="1" hangingPunct="1"/>
              <a:t>299</a:t>
            </a:fld>
            <a:endParaRPr lang="en-US" sz="1200">
              <a:solidFill>
                <a:srgbClr val="000000"/>
              </a:solidFill>
              <a:cs typeface="Times New Roman" charset="0"/>
            </a:endParaRPr>
          </a:p>
        </p:txBody>
      </p:sp>
      <p:sp>
        <p:nvSpPr>
          <p:cNvPr id="696322" name="Rectangle 2"/>
          <p:cNvSpPr>
            <a:spLocks noGrp="1" noRot="1" noChangeAspect="1" noChangeArrowheads="1"/>
          </p:cNvSpPr>
          <p:nvPr>
            <p:ph type="sldImg"/>
          </p:nvPr>
        </p:nvSpPr>
        <p:spPr>
          <a:solidFill>
            <a:srgbClr val="FFFFFF"/>
          </a:solidFill>
          <a:ln/>
        </p:spPr>
      </p:sp>
      <p:sp>
        <p:nvSpPr>
          <p:cNvPr id="6963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A1CAA1-D36A-CA4A-B8B3-A29220259931}" type="slidenum">
              <a:rPr lang="en-US" sz="1200">
                <a:solidFill>
                  <a:srgbClr val="000000"/>
                </a:solidFill>
                <a:cs typeface="Times New Roman" charset="0"/>
              </a:rPr>
              <a:pPr eaLnBrk="1" hangingPunct="1"/>
              <a:t>300</a:t>
            </a:fld>
            <a:endParaRPr lang="en-US" sz="1200">
              <a:solidFill>
                <a:srgbClr val="000000"/>
              </a:solidFill>
              <a:cs typeface="Times New Roman" charset="0"/>
            </a:endParaRPr>
          </a:p>
        </p:txBody>
      </p:sp>
      <p:sp>
        <p:nvSpPr>
          <p:cNvPr id="698370" name="Rectangle 2"/>
          <p:cNvSpPr>
            <a:spLocks noGrp="1" noRot="1" noChangeAspect="1" noChangeArrowheads="1"/>
          </p:cNvSpPr>
          <p:nvPr>
            <p:ph type="sldImg"/>
          </p:nvPr>
        </p:nvSpPr>
        <p:spPr>
          <a:solidFill>
            <a:srgbClr val="FFFFFF"/>
          </a:solidFill>
          <a:ln/>
        </p:spPr>
      </p:sp>
      <p:sp>
        <p:nvSpPr>
          <p:cNvPr id="698371"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3">
              <a:spcBef>
                <a:spcPts val="1200"/>
              </a:spcBef>
              <a:spcAft>
                <a:spcPts val="300"/>
              </a:spcAft>
            </a:pPr>
            <a:r>
              <a:rPr lang="en-US" dirty="0">
                <a:latin typeface="Times New Roman" charset="0"/>
                <a:ea typeface="Times New Roman" charset="0"/>
                <a:cs typeface="Times New Roman" charset="0"/>
              </a:rPr>
              <a:t>a) We are willing to do servant roles, but this should not be our chief focus.</a:t>
            </a:r>
          </a:p>
          <a:p>
            <a:pPr lvl="4">
              <a:spcBef>
                <a:spcPts val="1200"/>
              </a:spcBef>
              <a:spcAft>
                <a:spcPts val="300"/>
              </a:spcAft>
            </a:pPr>
            <a:r>
              <a:rPr lang="en-US" dirty="0">
                <a:latin typeface="Times New Roman" charset="0"/>
                <a:ea typeface="Times New Roman" charset="0"/>
                <a:cs typeface="Times New Roman" charset="0"/>
              </a:rPr>
              <a:t>(1) The apostles refused to neglect God</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s Word to serve food in Acts 6.</a:t>
            </a:r>
          </a:p>
          <a:p>
            <a:pPr lvl="4">
              <a:spcBef>
                <a:spcPts val="1200"/>
              </a:spcBef>
              <a:spcAft>
                <a:spcPts val="300"/>
              </a:spcAft>
            </a:pPr>
            <a:r>
              <a:rPr lang="en-US" dirty="0">
                <a:latin typeface="Times New Roman" charset="0"/>
                <a:ea typeface="Times New Roman" charset="0"/>
                <a:cs typeface="Times New Roman" charset="0"/>
              </a:rPr>
              <a:t>(2) While Christ washed his disciples</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 feet, He did this only once</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doing it all the time would have detracted from his equipping ministry (John 13).</a:t>
            </a:r>
          </a:p>
          <a:p>
            <a:pPr lvl="3">
              <a:spcBef>
                <a:spcPts val="1200"/>
              </a:spcBef>
              <a:spcAft>
                <a:spcPts val="300"/>
              </a:spcAft>
            </a:pPr>
            <a:r>
              <a:rPr lang="en-US" dirty="0">
                <a:latin typeface="Times New Roman" charset="0"/>
                <a:ea typeface="Times New Roman" charset="0"/>
                <a:cs typeface="Times New Roman" charset="0"/>
              </a:rPr>
              <a:t>b) We must equip you in the Word of God.</a:t>
            </a:r>
          </a:p>
          <a:p>
            <a:pPr lvl="3">
              <a:spcBef>
                <a:spcPts val="1200"/>
              </a:spcBef>
              <a:spcAft>
                <a:spcPts val="300"/>
              </a:spcAft>
            </a:pPr>
            <a:r>
              <a:rPr lang="en-US" dirty="0">
                <a:latin typeface="Times New Roman" charset="0"/>
                <a:ea typeface="Times New Roman" charset="0"/>
                <a:cs typeface="Times New Roman" charset="0"/>
              </a:rPr>
              <a:t>c) We must equip you how to pray.</a:t>
            </a:r>
          </a:p>
          <a:p>
            <a:pPr lvl="3">
              <a:spcBef>
                <a:spcPts val="1200"/>
              </a:spcBef>
              <a:spcAft>
                <a:spcPts val="300"/>
              </a:spcAft>
            </a:pPr>
            <a:r>
              <a:rPr lang="en-US" dirty="0">
                <a:latin typeface="Times New Roman" charset="0"/>
                <a:ea typeface="Times New Roman" charset="0"/>
                <a:cs typeface="Times New Roman" charset="0"/>
              </a:rPr>
              <a:t>d) We plan to show you many tasks and then get out of the way so you can do them alone.</a:t>
            </a:r>
          </a:p>
          <a:p>
            <a:pPr lvl="3">
              <a:spcBef>
                <a:spcPts val="1200"/>
              </a:spcBef>
              <a:spcAft>
                <a:spcPts val="300"/>
              </a:spcAft>
            </a:pPr>
            <a:r>
              <a:rPr lang="en-US" dirty="0">
                <a:latin typeface="Times New Roman" charset="0"/>
                <a:ea typeface="Times New Roman" charset="0"/>
                <a:cs typeface="Times New Roman" charset="0"/>
              </a:rPr>
              <a:t>KAREN: mid January, which is by Kay Arthur: Lord, Heal My Hurts</a:t>
            </a:r>
          </a:p>
          <a:p>
            <a:endParaRPr lang="en-US" dirty="0">
              <a:latin typeface="Times New Roman" charset="0"/>
              <a:cs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9B3D50-BCFB-834C-B1F9-5C85D3BC65A8}" type="slidenum">
              <a:rPr lang="en-US" sz="1200">
                <a:solidFill>
                  <a:srgbClr val="000000"/>
                </a:solidFill>
                <a:cs typeface="Times New Roman" charset="0"/>
              </a:rPr>
              <a:pPr eaLnBrk="1" hangingPunct="1"/>
              <a:t>301</a:t>
            </a:fld>
            <a:endParaRPr lang="en-US" sz="1200">
              <a:solidFill>
                <a:srgbClr val="000000"/>
              </a:solidFill>
              <a:cs typeface="Times New Roman" charset="0"/>
            </a:endParaRPr>
          </a:p>
        </p:txBody>
      </p:sp>
      <p:sp>
        <p:nvSpPr>
          <p:cNvPr id="700418" name="Rectangle 2"/>
          <p:cNvSpPr>
            <a:spLocks noGrp="1" noRot="1" noChangeAspect="1" noChangeArrowheads="1"/>
          </p:cNvSpPr>
          <p:nvPr>
            <p:ph type="sldImg"/>
          </p:nvPr>
        </p:nvSpPr>
        <p:spPr>
          <a:solidFill>
            <a:srgbClr val="FFFFFF"/>
          </a:solidFill>
          <a:ln/>
        </p:spPr>
      </p:sp>
      <p:sp>
        <p:nvSpPr>
          <p:cNvPr id="700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6D3FD6-C1EF-DE47-815C-DCF3C0085051}" type="slidenum">
              <a:rPr lang="en-US" sz="1200">
                <a:solidFill>
                  <a:srgbClr val="000000"/>
                </a:solidFill>
                <a:cs typeface="Times New Roman" charset="0"/>
              </a:rPr>
              <a:pPr eaLnBrk="1" hangingPunct="1"/>
              <a:t>302</a:t>
            </a:fld>
            <a:endParaRPr lang="en-US" sz="1200">
              <a:solidFill>
                <a:srgbClr val="000000"/>
              </a:solidFill>
              <a:cs typeface="Times New Roman" charset="0"/>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cs typeface="Times New Roman" charset="0"/>
              </a:rPr>
              <a:t>Our training you will result in us becoming like Jesus!</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6578B2-D320-8644-B501-147697C86537}" type="slidenum">
              <a:rPr lang="en-US" sz="1200">
                <a:solidFill>
                  <a:srgbClr val="000000"/>
                </a:solidFill>
                <a:cs typeface="Times New Roman" charset="0"/>
              </a:rPr>
              <a:pPr eaLnBrk="1" hangingPunct="1"/>
              <a:t>303</a:t>
            </a:fld>
            <a:endParaRPr lang="en-US" sz="1200">
              <a:solidFill>
                <a:srgbClr val="000000"/>
              </a:solidFill>
              <a:cs typeface="Times New Roman" charset="0"/>
            </a:endParaRPr>
          </a:p>
        </p:txBody>
      </p:sp>
      <p:sp>
        <p:nvSpPr>
          <p:cNvPr id="704514" name="Rectangle 2"/>
          <p:cNvSpPr>
            <a:spLocks noGrp="1" noRot="1" noChangeAspect="1" noChangeArrowheads="1"/>
          </p:cNvSpPr>
          <p:nvPr>
            <p:ph type="sldImg"/>
          </p:nvPr>
        </p:nvSpPr>
        <p:spPr>
          <a:solidFill>
            <a:srgbClr val="FFFFFF"/>
          </a:solidFill>
          <a:ln/>
        </p:spPr>
      </p:sp>
      <p:sp>
        <p:nvSpPr>
          <p:cNvPr id="70451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0E9838-AAD6-494F-8EAE-B2864D2EE4EC}" type="slidenum">
              <a:rPr lang="en-US" sz="1200">
                <a:solidFill>
                  <a:srgbClr val="000000"/>
                </a:solidFill>
                <a:cs typeface="Times New Roman" charset="0"/>
              </a:rPr>
              <a:pPr eaLnBrk="1" hangingPunct="1"/>
              <a:t>304</a:t>
            </a:fld>
            <a:endParaRPr lang="en-US" sz="1200">
              <a:solidFill>
                <a:srgbClr val="000000"/>
              </a:solidFill>
              <a:cs typeface="Times New Roman" charset="0"/>
            </a:endParaRPr>
          </a:p>
        </p:txBody>
      </p:sp>
      <p:sp>
        <p:nvSpPr>
          <p:cNvPr id="706562" name="Rectangle 2"/>
          <p:cNvSpPr>
            <a:spLocks noGrp="1" noRot="1" noChangeAspect="1" noChangeArrowheads="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F989F4-9B35-1F47-858F-74096087EFE8}" type="slidenum">
              <a:rPr lang="en-US" sz="1200">
                <a:solidFill>
                  <a:srgbClr val="000000"/>
                </a:solidFill>
                <a:cs typeface="Times New Roman" charset="0"/>
              </a:rPr>
              <a:pPr eaLnBrk="1" hangingPunct="1"/>
              <a:t>305</a:t>
            </a:fld>
            <a:endParaRPr lang="en-US" sz="1200">
              <a:solidFill>
                <a:srgbClr val="000000"/>
              </a:solidFill>
              <a:cs typeface="Times New Roman" charset="0"/>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0C1174-66EB-2C40-9B8D-8DB0F0B74C5F}" type="slidenum">
              <a:rPr lang="en-US" sz="1200">
                <a:solidFill>
                  <a:srgbClr val="000000"/>
                </a:solidFill>
                <a:cs typeface="Times New Roman" charset="0"/>
              </a:rPr>
              <a:pPr eaLnBrk="1" hangingPunct="1"/>
              <a:t>306</a:t>
            </a:fld>
            <a:endParaRPr lang="en-US" sz="1200">
              <a:solidFill>
                <a:srgbClr val="000000"/>
              </a:solidFill>
              <a:cs typeface="Times New Roman" charset="0"/>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Love is sacrifice, not feeling. The willingness to selflessly commit to God and others stems from humbly realizing all this is about him and not us.</a:t>
            </a:r>
          </a:p>
          <a:p>
            <a:endParaRPr lang="en-US" dirty="0">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D7D71-F47B-257B-90A0-8BA0F3A33DEA}"/>
            </a:ext>
          </a:extLst>
        </p:cNvPr>
        <p:cNvGrpSpPr/>
        <p:nvPr/>
      </p:nvGrpSpPr>
      <p:grpSpPr>
        <a:xfrm>
          <a:off x="0" y="0"/>
          <a:ext cx="0" cy="0"/>
          <a:chOff x="0" y="0"/>
          <a:chExt cx="0" cy="0"/>
        </a:xfrm>
      </p:grpSpPr>
      <p:sp>
        <p:nvSpPr>
          <p:cNvPr id="704513" name="Rectangle 7">
            <a:extLst>
              <a:ext uri="{FF2B5EF4-FFF2-40B4-BE49-F238E27FC236}">
                <a16:creationId xmlns:a16="http://schemas.microsoft.com/office/drawing/2014/main" id="{DDBE654B-135A-B5DC-E39D-A3F65AFFB336}"/>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6578B2-D320-8644-B501-147697C8653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704514" name="Rectangle 2">
            <a:extLst>
              <a:ext uri="{FF2B5EF4-FFF2-40B4-BE49-F238E27FC236}">
                <a16:creationId xmlns:a16="http://schemas.microsoft.com/office/drawing/2014/main" id="{5B86281B-F1BD-7D11-6390-4190D4DF6B44}"/>
              </a:ext>
            </a:extLst>
          </p:cNvPr>
          <p:cNvSpPr>
            <a:spLocks noGrp="1" noRot="1" noChangeAspect="1" noChangeArrowheads="1"/>
          </p:cNvSpPr>
          <p:nvPr>
            <p:ph type="sldImg"/>
          </p:nvPr>
        </p:nvSpPr>
        <p:spPr>
          <a:solidFill>
            <a:srgbClr val="FFFFFF"/>
          </a:solidFill>
          <a:ln/>
        </p:spPr>
      </p:sp>
      <p:sp>
        <p:nvSpPr>
          <p:cNvPr id="704515" name="Rectangle 3">
            <a:extLst>
              <a:ext uri="{FF2B5EF4-FFF2-40B4-BE49-F238E27FC236}">
                <a16:creationId xmlns:a16="http://schemas.microsoft.com/office/drawing/2014/main" id="{4D04AC2C-8684-1A62-3D8E-70C292A90B3E}"/>
              </a:ext>
            </a:extLst>
          </p:cNvPr>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Our training you will make us like Jesus in three ways:</a:t>
            </a:r>
          </a:p>
          <a:p>
            <a:endParaRPr lang="en-US">
              <a:latin typeface="Times New Roman" charset="0"/>
              <a:cs typeface="Times New Roman" charset="0"/>
            </a:endParaRPr>
          </a:p>
          <a:p>
            <a:r>
              <a:rPr lang="en-US">
                <a:latin typeface="Times New Roman" charset="0"/>
                <a:cs typeface="Times New Roman" charset="0"/>
              </a:rPr>
              <a:t>(1) Equipping </a:t>
            </a:r>
            <a:r>
              <a:rPr lang="en-US" u="sng">
                <a:latin typeface="Times New Roman" charset="0"/>
                <a:cs typeface="Times New Roman" charset="0"/>
              </a:rPr>
              <a:t>builds</a:t>
            </a:r>
            <a:r>
              <a:rPr lang="en-US">
                <a:latin typeface="Times New Roman" charset="0"/>
                <a:cs typeface="Times New Roman" charset="0"/>
              </a:rPr>
              <a:t> us in the faith </a:t>
            </a:r>
          </a:p>
        </p:txBody>
      </p:sp>
    </p:spTree>
    <p:extLst>
      <p:ext uri="{BB962C8B-B14F-4D97-AF65-F5344CB8AC3E}">
        <p14:creationId xmlns:p14="http://schemas.microsoft.com/office/powerpoint/2010/main" val="296837478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087D837-4CE1-994B-82D4-61EDC1975B6A}" type="slidenum">
              <a:rPr lang="en-US" sz="1200">
                <a:solidFill>
                  <a:srgbClr val="000000"/>
                </a:solidFill>
                <a:cs typeface="Times New Roman" charset="0"/>
              </a:rPr>
              <a:pPr eaLnBrk="1" hangingPunct="1"/>
              <a:t>308</a:t>
            </a:fld>
            <a:endParaRPr lang="en-US" sz="1200">
              <a:solidFill>
                <a:srgbClr val="000000"/>
              </a:solidFill>
              <a:cs typeface="Times New Roman" charset="0"/>
            </a:endParaRPr>
          </a:p>
        </p:txBody>
      </p:sp>
      <p:sp>
        <p:nvSpPr>
          <p:cNvPr id="714754" name="Rectangle 2"/>
          <p:cNvSpPr>
            <a:spLocks noGrp="1" noRot="1" noChangeAspect="1" noChangeArrowheads="1"/>
          </p:cNvSpPr>
          <p:nvPr>
            <p:ph type="sldImg"/>
          </p:nvPr>
        </p:nvSpPr>
        <p:spPr>
          <a:solidFill>
            <a:srgbClr val="FFFFFF"/>
          </a:solidFill>
          <a:ln/>
        </p:spPr>
      </p:sp>
      <p:sp>
        <p:nvSpPr>
          <p:cNvPr id="714755" name="Rectangle 3"/>
          <p:cNvSpPr>
            <a:spLocks noGrp="1" noChangeArrowheads="1"/>
          </p:cNvSpPr>
          <p:nvPr>
            <p:ph type="body" idx="1"/>
          </p:nvPr>
        </p:nvSpPr>
        <p:spPr>
          <a:solidFill>
            <a:srgbClr val="FFFFFF"/>
          </a:solidFill>
          <a:ln>
            <a:solidFill>
              <a:srgbClr val="000000"/>
            </a:solidFill>
          </a:ln>
        </p:spPr>
        <p:txBody>
          <a:bodyPr/>
          <a:lstStyle/>
          <a:p>
            <a:pPr lvl="4" algn="just">
              <a:spcBef>
                <a:spcPts val="1200"/>
              </a:spcBef>
              <a:spcAft>
                <a:spcPts val="300"/>
              </a:spcAft>
            </a:pPr>
            <a:r>
              <a:rPr lang="en-US" dirty="0">
                <a:latin typeface="Times New Roman" charset="0"/>
                <a:ea typeface="Times New Roman" charset="0"/>
                <a:cs typeface="Times New Roman" charset="0"/>
              </a:rPr>
              <a:t>(1)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because you see this church as a finished product!</a:t>
            </a:r>
          </a:p>
          <a:p>
            <a:pPr lvl="4" algn="just">
              <a:spcBef>
                <a:spcPts val="1200"/>
              </a:spcBef>
              <a:spcAft>
                <a:spcPts val="300"/>
              </a:spcAft>
            </a:pPr>
            <a:r>
              <a:rPr lang="en-US" dirty="0">
                <a:latin typeface="Times New Roman" charset="0"/>
                <a:ea typeface="Times New Roman" charset="0"/>
                <a:cs typeface="Times New Roman" charset="0"/>
              </a:rPr>
              <a:t>(2) You </a:t>
            </a:r>
            <a:r>
              <a:rPr lang="en-US" dirty="0" err="1">
                <a:latin typeface="Times New Roman" charset="0"/>
                <a:ea typeface="Times New Roman" charset="0"/>
                <a:cs typeface="Times New Roman" charset="0"/>
              </a:rPr>
              <a:t>didn</a:t>
            </a:r>
            <a:r>
              <a:rPr lang="uk-UA" altLang="ja-JP"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t come due to us offering the variety of programs of a large church.</a:t>
            </a:r>
          </a:p>
          <a:p>
            <a:pPr lvl="4" algn="just">
              <a:spcBef>
                <a:spcPts val="1200"/>
              </a:spcBef>
              <a:spcAft>
                <a:spcPts val="300"/>
              </a:spcAft>
            </a:pPr>
            <a:r>
              <a:rPr lang="en-US" dirty="0">
                <a:latin typeface="Times New Roman" charset="0"/>
                <a:ea typeface="Times New Roman" charset="0"/>
                <a:cs typeface="Times New Roman" charset="0"/>
              </a:rPr>
              <a:t>(3) Maybe you came because someone twisted your arm!</a:t>
            </a:r>
          </a:p>
          <a:p>
            <a:pPr lvl="4" algn="just">
              <a:spcBef>
                <a:spcPts val="1200"/>
              </a:spcBef>
              <a:spcAft>
                <a:spcPts val="300"/>
              </a:spcAft>
            </a:pPr>
            <a:r>
              <a:rPr lang="en-US" dirty="0">
                <a:latin typeface="Times New Roman" charset="0"/>
                <a:ea typeface="Times New Roman" charset="0"/>
                <a:cs typeface="Times New Roman" charset="0"/>
              </a:rPr>
              <a:t>(4) Each of us actually came due to a perceived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 need to meet with God, a need to connect with people, or another need</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which raises the question</a:t>
            </a:r>
            <a:r>
              <a:rPr lang="en-US" b="1" dirty="0">
                <a:latin typeface="Arial" panose="020B0604020202020204" pitchFamily="34" charset="0"/>
                <a:ea typeface="Times New Roman" charset="0"/>
                <a:cs typeface="Times New Roman" charset="0"/>
              </a:rPr>
              <a:t>…</a:t>
            </a:r>
            <a:endParaRPr lang="en-US" dirty="0">
              <a:latin typeface="Times New Roman" charset="0"/>
              <a:ea typeface="Times New Roman" charset="0"/>
              <a:cs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841714-F54B-E842-A8CE-2F0CDF8345A3}" type="slidenum">
              <a:rPr lang="en-US" sz="1200">
                <a:solidFill>
                  <a:srgbClr val="000000"/>
                </a:solidFill>
                <a:cs typeface="Times New Roman" charset="0"/>
              </a:rPr>
              <a:pPr eaLnBrk="1" hangingPunct="1"/>
              <a:t>309</a:t>
            </a:fld>
            <a:endParaRPr lang="en-US" sz="1200">
              <a:solidFill>
                <a:srgbClr val="000000"/>
              </a:solidFill>
              <a:cs typeface="Times New Roman" charset="0"/>
            </a:endParaRPr>
          </a:p>
        </p:txBody>
      </p:sp>
      <p:sp>
        <p:nvSpPr>
          <p:cNvPr id="716802" name="Rectangle 2"/>
          <p:cNvSpPr>
            <a:spLocks noGrp="1" noRot="1" noChangeAspect="1" noChangeArrowheads="1"/>
          </p:cNvSpPr>
          <p:nvPr>
            <p:ph type="sldImg"/>
          </p:nvPr>
        </p:nvSpPr>
        <p:spPr>
          <a:solidFill>
            <a:srgbClr val="FFFFFF"/>
          </a:solidFill>
          <a:ln/>
        </p:spPr>
      </p:sp>
      <p:sp>
        <p:nvSpPr>
          <p:cNvPr id="716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EF0AF9-05AE-5248-B66A-558AA2C7A36A}" type="slidenum">
              <a:rPr lang="en-US" sz="1200">
                <a:solidFill>
                  <a:srgbClr val="000000"/>
                </a:solidFill>
                <a:cs typeface="Times New Roman" charset="0"/>
              </a:rPr>
              <a:pPr eaLnBrk="1" hangingPunct="1"/>
              <a:t>310</a:t>
            </a:fld>
            <a:endParaRPr lang="en-US" sz="1200">
              <a:solidFill>
                <a:srgbClr val="000000"/>
              </a:solidFill>
              <a:cs typeface="Times New Roman" charset="0"/>
            </a:endParaRPr>
          </a:p>
        </p:txBody>
      </p:sp>
      <p:sp>
        <p:nvSpPr>
          <p:cNvPr id="718850" name="Rectangle 2"/>
          <p:cNvSpPr>
            <a:spLocks noGrp="1" noRot="1" noChangeAspect="1" noChangeArrowheads="1"/>
          </p:cNvSpPr>
          <p:nvPr>
            <p:ph type="sldImg"/>
          </p:nvPr>
        </p:nvSpPr>
        <p:spPr>
          <a:solidFill>
            <a:srgbClr val="FFFFFF"/>
          </a:solidFill>
          <a:ln/>
        </p:spPr>
      </p:sp>
      <p:sp>
        <p:nvSpPr>
          <p:cNvPr id="7188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F504EA-2F90-FB46-913D-562222E13C23}" type="slidenum">
              <a:rPr lang="en-US" sz="1200">
                <a:solidFill>
                  <a:srgbClr val="000000"/>
                </a:solidFill>
                <a:cs typeface="Times New Roman" charset="0"/>
              </a:rPr>
              <a:pPr eaLnBrk="1" hangingPunct="1"/>
              <a:t>311</a:t>
            </a:fld>
            <a:endParaRPr lang="en-US" sz="1200">
              <a:solidFill>
                <a:srgbClr val="000000"/>
              </a:solidFill>
              <a:cs typeface="Times New Roman" charset="0"/>
            </a:endParaRPr>
          </a:p>
        </p:txBody>
      </p:sp>
      <p:sp>
        <p:nvSpPr>
          <p:cNvPr id="720898" name="Rectangle 2"/>
          <p:cNvSpPr>
            <a:spLocks noGrp="1" noRot="1" noChangeAspect="1" noChangeArrowheads="1"/>
          </p:cNvSpPr>
          <p:nvPr>
            <p:ph type="sldImg"/>
          </p:nvPr>
        </p:nvSpPr>
        <p:spPr>
          <a:solidFill>
            <a:srgbClr val="FFFFFF"/>
          </a:solidFill>
          <a:ln/>
        </p:spPr>
      </p:sp>
      <p:sp>
        <p:nvSpPr>
          <p:cNvPr id="720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cs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C32E1B9-9833-EE48-AAF7-6D38B27D3CA3}" type="slidenum">
              <a:rPr lang="en-US" sz="1200">
                <a:solidFill>
                  <a:srgbClr val="000000"/>
                </a:solidFill>
                <a:cs typeface="Times New Roman" charset="0"/>
              </a:rPr>
              <a:pPr eaLnBrk="1" hangingPunct="1"/>
              <a:t>312</a:t>
            </a:fld>
            <a:endParaRPr lang="en-US" sz="1200">
              <a:solidFill>
                <a:srgbClr val="000000"/>
              </a:solidFill>
              <a:cs typeface="Times New Roman" charset="0"/>
            </a:endParaRPr>
          </a:p>
        </p:txBody>
      </p:sp>
      <p:sp>
        <p:nvSpPr>
          <p:cNvPr id="722946" name="Rectangle 2"/>
          <p:cNvSpPr>
            <a:spLocks noGrp="1" noRot="1" noChangeAspect="1" noChangeArrowheads="1"/>
          </p:cNvSpPr>
          <p:nvPr>
            <p:ph type="sldImg"/>
          </p:nvPr>
        </p:nvSpPr>
        <p:spPr>
          <a:solidFill>
            <a:srgbClr val="FFFFFF"/>
          </a:solidFill>
          <a:ln/>
        </p:spPr>
      </p:sp>
      <p:sp>
        <p:nvSpPr>
          <p:cNvPr id="722947"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51661EC-8795-0849-B62B-448A9DE5CD00}" type="slidenum">
              <a:rPr lang="en-US" sz="1200">
                <a:solidFill>
                  <a:srgbClr val="000000"/>
                </a:solidFill>
                <a:cs typeface="Times New Roman" charset="0"/>
              </a:rPr>
              <a:pPr eaLnBrk="1" hangingPunct="1"/>
              <a:t>313</a:t>
            </a:fld>
            <a:endParaRPr lang="en-US" sz="1200">
              <a:solidFill>
                <a:srgbClr val="000000"/>
              </a:solidFill>
              <a:cs typeface="Times New Roman" charset="0"/>
            </a:endParaRPr>
          </a:p>
        </p:txBody>
      </p:sp>
      <p:sp>
        <p:nvSpPr>
          <p:cNvPr id="724994" name="Rectangle 2"/>
          <p:cNvSpPr>
            <a:spLocks noGrp="1" noRot="1" noChangeAspect="1" noChangeArrowheads="1"/>
          </p:cNvSpPr>
          <p:nvPr>
            <p:ph type="sldImg"/>
          </p:nvPr>
        </p:nvSpPr>
        <p:spPr>
          <a:solidFill>
            <a:srgbClr val="FFFFFF"/>
          </a:solidFill>
          <a:ln/>
        </p:spPr>
      </p:sp>
      <p:sp>
        <p:nvSpPr>
          <p:cNvPr id="724995"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cs typeface="Times New Roman" charset="0"/>
              </a:rPr>
              <a:t>Can tick/check more than one</a:t>
            </a:r>
          </a:p>
          <a:p>
            <a:r>
              <a:rPr lang="en-US" b="1">
                <a:latin typeface="Times New Roman" charset="0"/>
                <a:cs typeface="Times New Roman" charset="0"/>
              </a:rPr>
              <a:t>Pastoral Care</a:t>
            </a:r>
            <a:endParaRPr lang="en-US">
              <a:latin typeface="Times New Roman" charset="0"/>
              <a:cs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C3157CA-687B-3D4D-A621-9A5F466B61F2}" type="slidenum">
              <a:rPr lang="en-US" sz="1200">
                <a:solidFill>
                  <a:srgbClr val="000000"/>
                </a:solidFill>
                <a:cs typeface="Times New Roman" charset="0"/>
              </a:rPr>
              <a:pPr eaLnBrk="1" hangingPunct="1"/>
              <a:t>314</a:t>
            </a:fld>
            <a:endParaRPr lang="en-US" sz="1200">
              <a:solidFill>
                <a:srgbClr val="000000"/>
              </a:solidFill>
              <a:cs typeface="Times New Roman" charset="0"/>
            </a:endParaRPr>
          </a:p>
        </p:txBody>
      </p:sp>
      <p:sp>
        <p:nvSpPr>
          <p:cNvPr id="727042" name="Rectangle 2"/>
          <p:cNvSpPr>
            <a:spLocks noGrp="1" noRot="1" noChangeAspect="1" noChangeArrowheads="1"/>
          </p:cNvSpPr>
          <p:nvPr>
            <p:ph type="sldImg"/>
          </p:nvPr>
        </p:nvSpPr>
        <p:spPr>
          <a:solidFill>
            <a:srgbClr val="FFFFFF"/>
          </a:solidFill>
          <a:ln/>
        </p:spPr>
      </p:sp>
      <p:sp>
        <p:nvSpPr>
          <p:cNvPr id="7270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lvl="4">
              <a:spcBef>
                <a:spcPts val="1200"/>
              </a:spcBef>
              <a:spcAft>
                <a:spcPts val="300"/>
              </a:spcAft>
            </a:pPr>
            <a:r>
              <a:rPr lang="en-US" dirty="0">
                <a:latin typeface="Times New Roman" charset="0"/>
                <a:ea typeface="Times New Roman" charset="0"/>
                <a:cs typeface="Times New Roman" charset="0"/>
              </a:rPr>
              <a:t>(1) How can the pastor-teachers better equip you?</a:t>
            </a:r>
          </a:p>
          <a:p>
            <a:pPr lvl="4">
              <a:spcBef>
                <a:spcPts val="1200"/>
              </a:spcBef>
              <a:spcAft>
                <a:spcPts val="300"/>
              </a:spcAft>
            </a:pPr>
            <a:r>
              <a:rPr lang="en-US" dirty="0">
                <a:latin typeface="Times New Roman" charset="0"/>
                <a:ea typeface="Times New Roman" charset="0"/>
                <a:cs typeface="Times New Roman" charset="0"/>
              </a:rPr>
              <a:t>(a) We seek to prioritize our ministry responsibilities around the Word and prayer (Acts 6:1-7).  </a:t>
            </a:r>
          </a:p>
          <a:p>
            <a:pPr lvl="4">
              <a:spcBef>
                <a:spcPts val="1200"/>
              </a:spcBef>
              <a:spcAft>
                <a:spcPts val="300"/>
              </a:spcAft>
            </a:pPr>
            <a:r>
              <a:rPr lang="en-US" dirty="0">
                <a:latin typeface="Times New Roman" charset="0"/>
                <a:ea typeface="Times New Roman" charset="0"/>
                <a:cs typeface="Times New Roman" charset="0"/>
              </a:rPr>
              <a:t>(b) This means that some minor things may have to go undone.</a:t>
            </a:r>
          </a:p>
          <a:p>
            <a:pPr lvl="4">
              <a:spcBef>
                <a:spcPts val="1200"/>
              </a:spcBef>
              <a:spcAft>
                <a:spcPts val="300"/>
              </a:spcAft>
            </a:pPr>
            <a:r>
              <a:rPr lang="en-US" dirty="0">
                <a:latin typeface="Times New Roman" charset="0"/>
                <a:ea typeface="Times New Roman" charset="0"/>
                <a:cs typeface="Times New Roman" charset="0"/>
              </a:rPr>
              <a:t>(c) Who wants equipping in evangelism?  Budmaa can help.</a:t>
            </a:r>
          </a:p>
          <a:p>
            <a:pPr lvl="4">
              <a:spcBef>
                <a:spcPts val="1200"/>
              </a:spcBef>
              <a:spcAft>
                <a:spcPts val="300"/>
              </a:spcAft>
            </a:pPr>
            <a:endParaRPr lang="en-US" dirty="0">
              <a:latin typeface="Times New Roman" charset="0"/>
              <a:ea typeface="Times New Roman" charset="0"/>
              <a:cs typeface="Times New Roman" charset="0"/>
            </a:endParaRPr>
          </a:p>
          <a:p>
            <a:pPr lvl="4">
              <a:spcBef>
                <a:spcPts val="1200"/>
              </a:spcBef>
              <a:spcAft>
                <a:spcPts val="300"/>
              </a:spcAft>
            </a:pPr>
            <a:r>
              <a:rPr lang="en-US" dirty="0">
                <a:latin typeface="Times New Roman" charset="0"/>
                <a:ea typeface="Times New Roman" charset="0"/>
                <a:cs typeface="Times New Roman" charset="0"/>
              </a:rPr>
              <a:t>(2) What role are you being equipped for?</a:t>
            </a:r>
          </a:p>
          <a:p>
            <a:pPr lvl="4">
              <a:spcBef>
                <a:spcPts val="1200"/>
              </a:spcBef>
              <a:spcAft>
                <a:spcPts val="300"/>
              </a:spcAft>
            </a:pPr>
            <a:r>
              <a:rPr lang="en-US" dirty="0">
                <a:latin typeface="Times New Roman" charset="0"/>
                <a:ea typeface="Times New Roman" charset="0"/>
                <a:cs typeface="Times New Roman" charset="0"/>
              </a:rPr>
              <a:t>(a) Let us know your areas of passion</a:t>
            </a:r>
            <a:r>
              <a:rPr lang="en-US" b="1" dirty="0">
                <a:latin typeface="Arial" panose="020B0604020202020204" pitchFamily="34" charset="0"/>
                <a:ea typeface="Times New Roman" charset="0"/>
                <a:cs typeface="Times New Roman" charset="0"/>
              </a:rPr>
              <a:t>—</a:t>
            </a:r>
            <a:r>
              <a:rPr lang="en-US" dirty="0">
                <a:latin typeface="Times New Roman" charset="0"/>
                <a:ea typeface="Times New Roman" charset="0"/>
                <a:cs typeface="Times New Roman" charset="0"/>
              </a:rPr>
              <a:t>and we</a:t>
            </a:r>
            <a:r>
              <a:rPr lang="uk-UA" altLang="ja-JP" b="1" dirty="0">
                <a:latin typeface="Arial" panose="020B0604020202020204" pitchFamily="34" charset="0"/>
                <a:ea typeface="Times New Roman" charset="0"/>
                <a:cs typeface="Times New Roman" charset="0"/>
              </a:rPr>
              <a:t>'</a:t>
            </a:r>
            <a:r>
              <a:rPr lang="en-US" dirty="0" err="1">
                <a:latin typeface="Times New Roman" charset="0"/>
                <a:ea typeface="Times New Roman" charset="0"/>
                <a:cs typeface="Times New Roman" charset="0"/>
              </a:rPr>
              <a:t>ll</a:t>
            </a:r>
            <a:r>
              <a:rPr lang="en-US" dirty="0">
                <a:latin typeface="Times New Roman" charset="0"/>
                <a:ea typeface="Times New Roman" charset="0"/>
                <a:cs typeface="Times New Roman" charset="0"/>
              </a:rPr>
              <a:t> set you loose!</a:t>
            </a:r>
          </a:p>
          <a:p>
            <a:pPr lvl="4">
              <a:spcBef>
                <a:spcPts val="1200"/>
              </a:spcBef>
              <a:spcAft>
                <a:spcPts val="300"/>
              </a:spcAft>
            </a:pPr>
            <a:r>
              <a:rPr lang="en-US" dirty="0">
                <a:latin typeface="Times New Roman" charset="0"/>
                <a:ea typeface="Times New Roman" charset="0"/>
                <a:cs typeface="Times New Roman" charset="0"/>
              </a:rPr>
              <a:t>(b) Do you know your spiritual gift(s)?</a:t>
            </a:r>
          </a:p>
          <a:p>
            <a:endParaRPr lang="en-US" dirty="0">
              <a:latin typeface="Times New Roman" charset="0"/>
              <a:cs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____________</a:t>
            </a:r>
          </a:p>
          <a:p>
            <a:r>
              <a:rPr lang="en-US" dirty="0"/>
              <a:t>NS-10-Ephesians-340</a:t>
            </a:r>
          </a:p>
          <a:p>
            <a:r>
              <a:rPr lang="en-US" dirty="0"/>
              <a:t>NS-20-James1-2—slide 239</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341</a:t>
            </a:fld>
            <a:endParaRPr lang="en-US"/>
          </a:p>
        </p:txBody>
      </p:sp>
    </p:spTree>
    <p:extLst>
      <p:ext uri="{BB962C8B-B14F-4D97-AF65-F5344CB8AC3E}">
        <p14:creationId xmlns:p14="http://schemas.microsoft.com/office/powerpoint/2010/main" val="392786732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619713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671CAB2-C325-C347-A593-A4CEFCA4B4FE}" type="slidenum">
              <a:rPr lang="en-US" sz="1200"/>
              <a:pPr eaLnBrk="1" hangingPunct="1"/>
              <a:t>353</a:t>
            </a:fld>
            <a:endParaRPr lang="en-US" sz="1200"/>
          </a:p>
        </p:txBody>
      </p:sp>
      <p:sp>
        <p:nvSpPr>
          <p:cNvPr id="729090" name="Rectangle 2"/>
          <p:cNvSpPr>
            <a:spLocks noGrp="1" noRot="1" noChangeAspect="1" noChangeArrowheads="1"/>
          </p:cNvSpPr>
          <p:nvPr>
            <p:ph type="sldImg"/>
          </p:nvPr>
        </p:nvSpPr>
        <p:spPr>
          <a:solidFill>
            <a:srgbClr val="FFFFFF"/>
          </a:solidFill>
          <a:ln/>
        </p:spPr>
      </p:sp>
      <p:sp>
        <p:nvSpPr>
          <p:cNvPr id="729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31FDEA-BF3C-2240-AFD3-7D0AFD3B227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38306" name="Rectangle 2"/>
          <p:cNvSpPr>
            <a:spLocks noGrp="1" noRot="1" noChangeAspect="1" noChangeArrowheads="1"/>
          </p:cNvSpPr>
          <p:nvPr>
            <p:ph type="sldImg"/>
          </p:nvPr>
        </p:nvSpPr>
        <p:spPr>
          <a:solidFill>
            <a:srgbClr val="FFFFFF"/>
          </a:solidFill>
          <a:ln/>
        </p:spPr>
      </p:sp>
      <p:sp>
        <p:nvSpPr>
          <p:cNvPr id="738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The New American Standard Updated (1995) gives the more literal sense.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How do you </a:t>
            </a:r>
            <a:r>
              <a:rPr lang="en-SG" sz="1200" b="1" kern="1200" dirty="0">
                <a:solidFill>
                  <a:schemeClr val="tx1"/>
                </a:solidFill>
                <a:effectLst/>
                <a:latin typeface="Arial" panose="020B0604020202020204" pitchFamily="34" charset="0"/>
                <a:ea typeface="+mn-ea"/>
                <a:cs typeface="Arial" panose="020B0604020202020204" pitchFamily="34" charset="0"/>
              </a:rPr>
              <a:t>“walk carefully” (cf. KJV)?</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The two commands here are “be careful” and “do not be foolish.” </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You show care and wisdom by making the most of your time.</a:t>
            </a:r>
          </a:p>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And you use your time wisely because many live in sin! These truly are evil days.</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095385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3408548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3" name="Rectangle 1026"/>
          <p:cNvSpPr>
            <a:spLocks noGrp="1" noRot="1" noChangeAspect="1" noChangeArrowheads="1" noTextEdit="1"/>
          </p:cNvSpPr>
          <p:nvPr>
            <p:ph type="sldImg"/>
          </p:nvPr>
        </p:nvSpPr>
        <p:spPr>
          <a:ln/>
        </p:spPr>
      </p:sp>
      <p:sp>
        <p:nvSpPr>
          <p:cNvPr id="740354"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1" name="Rectangle 1026"/>
          <p:cNvSpPr>
            <a:spLocks noGrp="1" noRot="1" noChangeAspect="1" noChangeArrowheads="1" noTextEdit="1"/>
          </p:cNvSpPr>
          <p:nvPr>
            <p:ph type="sldImg"/>
          </p:nvPr>
        </p:nvSpPr>
        <p:spPr>
          <a:ln/>
        </p:spPr>
      </p:sp>
      <p:sp>
        <p:nvSpPr>
          <p:cNvPr id="742402"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cs typeface="Times New Roman"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C68CB4-952A-694E-AB73-BC0543BC90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sz="1200" b="1" dirty="0">
                <a:solidFill>
                  <a:srgbClr val="000000"/>
                </a:solidFill>
                <a:latin typeface="Arial" panose="020B0604020202020204" pitchFamily="34" charset="0"/>
                <a:ea typeface="宋体" charset="0"/>
                <a:cs typeface="Arial" panose="020B0604020202020204" pitchFamily="34" charset="0"/>
              </a:rPr>
              <a:t>Does sin affect the Spirit's </a:t>
            </a:r>
            <a:r>
              <a:rPr lang="en-US" sz="1200" b="1" dirty="0">
                <a:solidFill>
                  <a:srgbClr val="0000FF"/>
                </a:solidFill>
                <a:latin typeface="Arial" panose="020B0604020202020204" pitchFamily="34" charset="0"/>
                <a:ea typeface="宋体" charset="0"/>
                <a:cs typeface="Arial" panose="020B0604020202020204" pitchFamily="34" charset="0"/>
              </a:rPr>
              <a:t>ministry to</a:t>
            </a:r>
            <a:r>
              <a:rPr lang="en-US" sz="1200" b="1" dirty="0">
                <a:solidFill>
                  <a:srgbClr val="000000"/>
                </a:solidFill>
                <a:latin typeface="Arial" panose="020B0604020202020204" pitchFamily="34" charset="0"/>
                <a:ea typeface="宋体" charset="0"/>
                <a:cs typeface="Arial" panose="020B0604020202020204" pitchFamily="34" charset="0"/>
              </a:rPr>
              <a:t> the believer but not His </a:t>
            </a:r>
            <a:r>
              <a:rPr lang="en-US" sz="1200" b="1" dirty="0">
                <a:solidFill>
                  <a:srgbClr val="0000FF"/>
                </a:solidFill>
                <a:latin typeface="Arial" panose="020B0604020202020204" pitchFamily="34" charset="0"/>
                <a:ea typeface="宋体" charset="0"/>
                <a:cs typeface="Arial" panose="020B0604020202020204" pitchFamily="34" charset="0"/>
              </a:rPr>
              <a:t>presence within</a:t>
            </a:r>
            <a:r>
              <a:rPr lang="en-US" sz="1200" b="1" dirty="0">
                <a:solidFill>
                  <a:srgbClr val="000000"/>
                </a:solidFill>
                <a:latin typeface="Arial" panose="020B0604020202020204" pitchFamily="34" charset="0"/>
                <a:ea typeface="宋体" charset="0"/>
                <a:cs typeface="Arial" panose="020B0604020202020204" pitchFamily="34" charset="0"/>
              </a:rPr>
              <a:t> the believer?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5C8D601-7C1C-E746-8306-02FBB503D39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ADBC50B-B693-9147-8CD8-6B19F7100C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FA6C0-3400-7243-BFD0-D51D1C0BD55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13E2BA-DAB8-7241-9587-EEB32FB8A1C7}"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9778" name="Rectangle 2"/>
          <p:cNvSpPr>
            <a:spLocks noGrp="1" noRot="1" noChangeAspect="1" noChangeArrowheads="1"/>
          </p:cNvSpPr>
          <p:nvPr>
            <p:ph type="sldImg"/>
          </p:nvPr>
        </p:nvSpPr>
        <p:spPr>
          <a:solidFill>
            <a:srgbClr val="FFFFFF"/>
          </a:solidFill>
          <a:ln/>
        </p:spPr>
      </p:sp>
      <p:sp>
        <p:nvSpPr>
          <p:cNvPr id="459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JO" sz="1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kumimoji="0" lang="ar-JO"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a:p>
            <a:pPr eaLnBrk="1" hangingPunct="1"/>
            <a:endParaRPr lang="en-US" dirty="0">
              <a:latin typeface="Times New Roman" charset="0"/>
              <a:cs typeface="ＭＳ Ｐゴシック" charset="0"/>
            </a:endParaRPr>
          </a:p>
        </p:txBody>
      </p:sp>
    </p:spTree>
    <p:extLst>
      <p:ext uri="{BB962C8B-B14F-4D97-AF65-F5344CB8AC3E}">
        <p14:creationId xmlns:p14="http://schemas.microsoft.com/office/powerpoint/2010/main" val="148155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ED60C7-E1F3-024D-BA46-FD62B743FA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817B5B-C972-FB4E-A0CE-6DA5B311F15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4450" name="Rectangle 2"/>
          <p:cNvSpPr>
            <a:spLocks noGrp="1" noRot="1" noChangeAspect="1" noChangeArrowheads="1"/>
          </p:cNvSpPr>
          <p:nvPr>
            <p:ph type="sldImg"/>
          </p:nvPr>
        </p:nvSpPr>
        <p:spPr>
          <a:solidFill>
            <a:srgbClr val="FFFFFF"/>
          </a:solidFill>
          <a:ln/>
        </p:spPr>
      </p:sp>
      <p:sp>
        <p:nvSpPr>
          <p:cNvPr id="74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8F1B1B-4172-FA43-B8F8-95FE394BC8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46498" name="Rectangle 2"/>
          <p:cNvSpPr>
            <a:spLocks noGrp="1" noRot="1" noChangeAspect="1" noChangeArrowheads="1"/>
          </p:cNvSpPr>
          <p:nvPr>
            <p:ph type="sldImg"/>
          </p:nvPr>
        </p:nvSpPr>
        <p:spPr>
          <a:solidFill>
            <a:srgbClr val="FFFFFF"/>
          </a:solidFill>
          <a:ln/>
        </p:spPr>
      </p:sp>
      <p:sp>
        <p:nvSpPr>
          <p:cNvPr id="746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0FD005-CDB0-AB49-84B8-15CD970E79BA}" type="slidenum">
              <a:rPr lang="en-US" sz="1200"/>
              <a:pPr eaLnBrk="1" hangingPunct="1"/>
              <a:t>386</a:t>
            </a:fld>
            <a:endParaRPr lang="en-US" sz="1200"/>
          </a:p>
        </p:txBody>
      </p:sp>
      <p:sp>
        <p:nvSpPr>
          <p:cNvPr id="748546" name="Rectangle 2"/>
          <p:cNvSpPr>
            <a:spLocks noGrp="1" noRot="1" noChangeAspect="1" noChangeArrowheads="1"/>
          </p:cNvSpPr>
          <p:nvPr>
            <p:ph type="sldImg"/>
          </p:nvPr>
        </p:nvSpPr>
        <p:spPr>
          <a:solidFill>
            <a:srgbClr val="FFFFFF"/>
          </a:solidFill>
          <a:ln/>
        </p:spPr>
      </p:sp>
      <p:sp>
        <p:nvSpPr>
          <p:cNvPr id="748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159771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Each has responsibilities in perhaps the area most difficult to perform:</a:t>
            </a:r>
          </a:p>
          <a:p>
            <a:r>
              <a:rPr lang="en-US" dirty="0"/>
              <a:t>• For many wives, submission is their most difficult task</a:t>
            </a:r>
          </a:p>
          <a:p>
            <a:r>
              <a:rPr lang="en-US" dirty="0"/>
              <a:t>• For many husbands, love is most difficult—especially to love like Jesus</a:t>
            </a:r>
          </a:p>
        </p:txBody>
      </p:sp>
    </p:spTree>
    <p:extLst>
      <p:ext uri="{BB962C8B-B14F-4D97-AF65-F5344CB8AC3E}">
        <p14:creationId xmlns:p14="http://schemas.microsoft.com/office/powerpoint/2010/main" val="418547665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6488726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09667295"/>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7448067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508378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4530091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20270290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C793AE-5A47-9545-B33E-E93DB1B0A08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0594" name="Rectangle 2"/>
          <p:cNvSpPr>
            <a:spLocks noGrp="1" noRot="1" noChangeAspect="1" noChangeArrowheads="1"/>
          </p:cNvSpPr>
          <p:nvPr>
            <p:ph type="sldImg"/>
          </p:nvPr>
        </p:nvSpPr>
        <p:spPr>
          <a:solidFill>
            <a:srgbClr val="FFFFFF"/>
          </a:solidFill>
          <a:ln/>
        </p:spPr>
      </p:sp>
      <p:sp>
        <p:nvSpPr>
          <p:cNvPr id="75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92687293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sz="1200" kern="1200" dirty="0">
                <a:solidFill>
                  <a:schemeClr val="tx1"/>
                </a:solidFill>
                <a:effectLst/>
                <a:latin typeface="Times New Roman" pitchFamily="-111" charset="0"/>
                <a:ea typeface="ＭＳ Ｐゴシック" charset="0"/>
                <a:cs typeface="Times New Roman" pitchFamily="-111" charset="0"/>
              </a:rPr>
              <a:t>Paul wrote to the Ephesian church while in bondage in Rome, seen in two direct references (3:1; 4:1) and mention of his chains (6:20).</a:t>
            </a:r>
            <a:r>
              <a:rPr lang="en-SG" dirty="0">
                <a:effectLst/>
              </a:rPr>
              <a:t> </a:t>
            </a:r>
            <a:r>
              <a:rPr lang="en-US" dirty="0"/>
              <a:t>While under house arrest when he penned this letter to the Ephesians (Act 28:30-31), he may have been chained to a soldier since he mentions his chains. Perhaps he simply looked at each part of the soldier’s armor and drew parallels to the more significant spiritual battles that we all fight. </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Paul first mentions this belt that protected the private parts of the soldier. </a:t>
            </a: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must “put on” or apply the integrity of Jesus where our actions match our words to protect us from hypocrisy.</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We need to discover their position in Christ where the righteousness of Christ is applied to them. It is not our own righteousness that protects us but only the righteousness of Jesus that we receive since we cannot earn it.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802CDC-CD8C-6044-9722-9CD4E5D02788}"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1826" name="Rectangle 2"/>
          <p:cNvSpPr>
            <a:spLocks noGrp="1" noRot="1" noChangeAspect="1" noChangeArrowheads="1"/>
          </p:cNvSpPr>
          <p:nvPr>
            <p:ph type="sldImg"/>
          </p:nvPr>
        </p:nvSpPr>
        <p:spPr>
          <a:solidFill>
            <a:srgbClr val="FFFFFF"/>
          </a:solidFill>
          <a:ln/>
        </p:spPr>
      </p:sp>
      <p:sp>
        <p:nvSpPr>
          <p:cNvPr id="461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133302441"/>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We must “put on” an availability in evangelism where we share the gospel anywhere.</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Our faith in God enables us to fight temptations from Satan.</a:t>
            </a: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can both attack enemy strongholds and also defend from Satan’s attacks.</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latin typeface="Arial" panose="020B0604020202020204" pitchFamily="34" charset="0"/>
                <a:cs typeface="Arial" panose="020B0604020202020204" pitchFamily="34" charset="0"/>
              </a:rPr>
              <a:t>Believers who are united in direction can advance the gospel where they otherwise would be unprotected.</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8551E4-A36B-6D4B-A667-D3BE4289855F}"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3874" name="Rectangle 2"/>
          <p:cNvSpPr>
            <a:spLocks noGrp="1" noRot="1" noChangeAspect="1" noChangeArrowheads="1"/>
          </p:cNvSpPr>
          <p:nvPr>
            <p:ph type="sldImg"/>
          </p:nvPr>
        </p:nvSpPr>
        <p:spPr>
          <a:solidFill>
            <a:srgbClr val="FFFFFF"/>
          </a:solidFill>
          <a:ln/>
        </p:spPr>
      </p:sp>
      <p:sp>
        <p:nvSpPr>
          <p:cNvPr id="463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ＭＳ Ｐゴシック" charset="0"/>
            </a:endParaRPr>
          </a:p>
        </p:txBody>
      </p:sp>
    </p:spTree>
    <p:extLst>
      <p:ext uri="{BB962C8B-B14F-4D97-AF65-F5344CB8AC3E}">
        <p14:creationId xmlns:p14="http://schemas.microsoft.com/office/powerpoint/2010/main" val="39768424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When we all wear the armor, we defend not only ourselves from attack—we defend one another.</a:t>
            </a: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717468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450</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153246783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451</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265897549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C7C46D-5B97-B74B-9C16-AB26D3C30A87}" type="slidenum">
              <a:rPr lang="en-US" sz="1200"/>
              <a:pPr eaLnBrk="1" hangingPunct="1"/>
              <a:t>452</a:t>
            </a:fld>
            <a:endParaRPr lang="en-US" sz="1200"/>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399AE3C-7F57-CA42-98C9-124B40330279}" type="slidenum">
              <a:rPr lang="en-US" sz="1200"/>
              <a:pPr eaLnBrk="1" hangingPunct="1"/>
              <a:t>453</a:t>
            </a:fld>
            <a:endParaRPr lang="en-US" sz="1200"/>
          </a:p>
        </p:txBody>
      </p:sp>
      <p:sp>
        <p:nvSpPr>
          <p:cNvPr id="754690" name="Rectangle 2"/>
          <p:cNvSpPr>
            <a:spLocks noGrp="1" noRot="1" noChangeAspect="1" noChangeArrowheads="1" noTextEdit="1"/>
          </p:cNvSpPr>
          <p:nvPr>
            <p:ph type="sldImg"/>
          </p:nvPr>
        </p:nvSpPr>
        <p:spPr>
          <a:ln/>
        </p:spPr>
      </p:sp>
      <p:sp>
        <p:nvSpPr>
          <p:cNvPr id="7546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83433F-7B47-0248-9AE0-4E94C6E1D46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6738" name="Rectangle 2"/>
          <p:cNvSpPr>
            <a:spLocks noGrp="1" noRot="1" noChangeAspect="1" noChangeArrowheads="1"/>
          </p:cNvSpPr>
          <p:nvPr>
            <p:ph type="sldImg"/>
          </p:nvPr>
        </p:nvSpPr>
        <p:spPr>
          <a:solidFill>
            <a:srgbClr val="FFFFFF"/>
          </a:solidFill>
          <a:ln/>
        </p:spPr>
      </p:sp>
      <p:sp>
        <p:nvSpPr>
          <p:cNvPr id="756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cs typeface="Times New Roman" charset="0"/>
              </a:rPr>
              <a:t>Every piece of the armor for a Roman soldier had a specific purpose. Likewise, these spiritual disciplines for the believer each has a vital role.</a:t>
            </a:r>
          </a:p>
          <a:p>
            <a:pPr eaLnBrk="1" hangingPunct="1"/>
            <a:r>
              <a:rPr lang="en-US" dirty="0">
                <a:latin typeface="Times New Roman" charset="0"/>
                <a:cs typeface="Times New Roman" charset="0"/>
              </a:rPr>
              <a:t>____________</a:t>
            </a:r>
          </a:p>
          <a:p>
            <a:pPr eaLnBrk="1" hangingPunct="1"/>
            <a:r>
              <a:rPr lang="en-US" dirty="0">
                <a:latin typeface="Times New Roman" charset="0"/>
                <a:cs typeface="Times New Roman" charset="0"/>
              </a:rPr>
              <a:t>NS-06-Romans5-8—124</a:t>
            </a:r>
          </a:p>
          <a:p>
            <a:pPr eaLnBrk="1" hangingPunct="1"/>
            <a:r>
              <a:rPr lang="en-US" dirty="0">
                <a:latin typeface="Times New Roman" charset="0"/>
                <a:cs typeface="Times New Roman" charset="0"/>
              </a:rPr>
              <a:t>NS-10-Ephesians-453</a:t>
            </a:r>
          </a:p>
        </p:txBody>
      </p:sp>
    </p:spTree>
    <p:extLst>
      <p:ext uri="{BB962C8B-B14F-4D97-AF65-F5344CB8AC3E}">
        <p14:creationId xmlns:p14="http://schemas.microsoft.com/office/powerpoint/2010/main" val="304913922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BEAB68-E77A-7140-8D0C-F9DEBE5E9AF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cs typeface="Arial" panose="020B0604020202020204" pitchFamily="34" charset="0"/>
              </a:rPr>
              <a:t>It does little good to have weapons at our service but they lie somewhere in a corner! This is why Paul commanded that we “take up” or put to use these weapons.</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15135E-E006-EC43-B8F0-B4BBC601A7A7}" type="slidenum">
              <a:rPr lang="en-US" sz="1200"/>
              <a:pPr eaLnBrk="1" hangingPunct="1"/>
              <a:t>456</a:t>
            </a:fld>
            <a:endParaRPr lang="en-US" sz="1200"/>
          </a:p>
        </p:txBody>
      </p:sp>
      <p:sp>
        <p:nvSpPr>
          <p:cNvPr id="760834" name="Rectangle 2"/>
          <p:cNvSpPr>
            <a:spLocks noGrp="1" noRot="1" noChangeAspect="1" noChangeArrowheads="1"/>
          </p:cNvSpPr>
          <p:nvPr>
            <p:ph type="sldImg"/>
          </p:nvPr>
        </p:nvSpPr>
        <p:spPr>
          <a:solidFill>
            <a:srgbClr val="FFFFFF"/>
          </a:solidFill>
          <a:ln/>
        </p:spPr>
      </p:sp>
      <p:sp>
        <p:nvSpPr>
          <p:cNvPr id="76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D1F141-5BB6-2B48-AE4C-282AC72ADA22}" type="slidenum">
              <a:rPr lang="en-US" sz="1200"/>
              <a:pPr eaLnBrk="1" hangingPunct="1"/>
              <a:t>457</a:t>
            </a:fld>
            <a:endParaRPr lang="en-US" sz="1200"/>
          </a:p>
        </p:txBody>
      </p:sp>
      <p:sp>
        <p:nvSpPr>
          <p:cNvPr id="762882" name="Rectangle 2"/>
          <p:cNvSpPr>
            <a:spLocks noGrp="1" noRot="1" noChangeAspect="1" noChangeArrowheads="1"/>
          </p:cNvSpPr>
          <p:nvPr>
            <p:ph type="sldImg"/>
          </p:nvPr>
        </p:nvSpPr>
        <p:spPr>
          <a:solidFill>
            <a:srgbClr val="FFFFFF"/>
          </a:solidFill>
          <a:ln/>
        </p:spPr>
      </p:sp>
      <p:sp>
        <p:nvSpPr>
          <p:cNvPr id="76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318057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88496573"/>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3476225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788634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602651636"/>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974393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98CE2-7377-004B-83FC-D99E39684D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68994" name="Rectangle 2"/>
          <p:cNvSpPr>
            <a:spLocks noGrp="1" noRot="1" noChangeAspect="1" noChangeArrowheads="1" noTextEdit="1"/>
          </p:cNvSpPr>
          <p:nvPr>
            <p:ph type="sldImg"/>
          </p:nvPr>
        </p:nvSpPr>
        <p:spPr>
          <a:ln/>
        </p:spPr>
      </p:sp>
      <p:sp>
        <p:nvSpPr>
          <p:cNvPr id="468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cs typeface="Times New Roman" charset="0"/>
            </a:endParaRPr>
          </a:p>
          <a:p>
            <a:pPr algn="r" eaLnBrk="1" hangingPunct="1"/>
            <a:r>
              <a:rPr lang="ar-JO" dirty="0">
                <a:latin typeface="Times New Roman" charset="0"/>
                <a:cs typeface="Times New Roman" charset="0"/>
              </a:rPr>
              <a:t>من غير المحتمل وجود قضبان</a:t>
            </a:r>
          </a:p>
          <a:p>
            <a:pPr algn="r" eaLnBrk="1" hangingPunct="1"/>
            <a:r>
              <a:rPr lang="ar-JO" dirty="0">
                <a:latin typeface="Times New Roman" charset="0"/>
                <a:cs typeface="Times New Roman" charset="0"/>
              </a:rPr>
              <a:t>خشب لطيف جدا؟</a:t>
            </a:r>
          </a:p>
          <a:p>
            <a:pPr algn="r" eaLnBrk="1" hangingPunct="1"/>
            <a:r>
              <a:rPr lang="ar-JO" dirty="0">
                <a:latin typeface="Times New Roman" charset="0"/>
                <a:cs typeface="Times New Roman" charset="0"/>
              </a:rPr>
              <a:t>قلم حبر بدلًا من قلم السمة</a:t>
            </a:r>
          </a:p>
          <a:p>
            <a:pPr algn="r" eaLnBrk="1" hangingPunct="1"/>
            <a:r>
              <a:rPr lang="ar-JO" dirty="0">
                <a:latin typeface="Times New Roman" charset="0"/>
                <a:cs typeface="Times New Roman" charset="0"/>
              </a:rPr>
              <a:t>يرتدون ملابس جميلة جدا؟</a:t>
            </a:r>
          </a:p>
          <a:p>
            <a:pPr algn="r" eaLnBrk="1" hangingPunct="1"/>
            <a:r>
              <a:rPr lang="ar-JO" dirty="0">
                <a:latin typeface="Times New Roman" charset="0"/>
                <a:cs typeface="Times New Roman" charset="0"/>
              </a:rPr>
              <a:t>اللحية طويلة جدا؟</a:t>
            </a:r>
            <a:endParaRPr lang="en-US" baseline="0" dirty="0">
              <a:latin typeface="Times New Roman" charset="0"/>
              <a:cs typeface="Times New Roman" charset="0"/>
            </a:endParaRPr>
          </a:p>
        </p:txBody>
      </p:sp>
    </p:spTree>
    <p:extLst>
      <p:ext uri="{BB962C8B-B14F-4D97-AF65-F5344CB8AC3E}">
        <p14:creationId xmlns:p14="http://schemas.microsoft.com/office/powerpoint/2010/main" val="141006721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6535151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80138632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7298923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38234564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76937512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b="1" dirty="0">
                <a:latin typeface="Arial" panose="020B0604020202020204" pitchFamily="34" charset="0"/>
                <a:cs typeface="Arial" panose="020B0604020202020204" pitchFamily="34" charset="0"/>
              </a:rPr>
              <a:t>لقد كانت الإرساليات دائمًا ذات أولوية هنا – ربما يعود ذلك جزئياً لكون كل ثلاثة من شوخنا مرسلين.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646962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D4CB66-0A63-9444-9408-4391380B9F8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3058" name="Rectangle 2"/>
          <p:cNvSpPr>
            <a:spLocks noGrp="1" noRot="1" noChangeAspect="1" noChangeArrowheads="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SA" b="1" dirty="0">
                <a:latin typeface="Arial" panose="020B0604020202020204" pitchFamily="34" charset="0"/>
                <a:ea typeface="ＭＳ Ｐゴシック" charset="0"/>
                <a:cs typeface="ＭＳ Ｐゴシック" charset="0"/>
              </a:rPr>
              <a:t>نحن ملتزمون بتقديم خمس العطاء للخدمات خارج سنغافورة. في العام الماضي وصلنا إلى 24%. وهذا يشمل المرسلين مثل هؤلاء...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4017360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 </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OS-05-Deut-237</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675702174"/>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2F4A9F0-5CA7-974B-9C4B-CBE2B02A8723}" type="slidenum">
              <a:rPr lang="en-US" sz="1200"/>
              <a:pPr eaLnBrk="1" hangingPunct="1"/>
              <a:t>478</a:t>
            </a:fld>
            <a:endParaRPr lang="en-US" sz="1200"/>
          </a:p>
        </p:txBody>
      </p:sp>
      <p:sp>
        <p:nvSpPr>
          <p:cNvPr id="764930" name="Rectangle 2"/>
          <p:cNvSpPr>
            <a:spLocks noGrp="1" noRot="1" noChangeAspect="1" noChangeArrowheads="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E3294F-0D9C-3044-AAE5-DB91F6F4E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353712765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4929832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1B8E648-96EF-9745-B49A-74BA92003BD6}" type="slidenum">
              <a:rPr lang="en-US" sz="1200"/>
              <a:pPr eaLnBrk="1" hangingPunct="1"/>
              <a:t>480</a:t>
            </a:fld>
            <a:endParaRPr lang="en-US" sz="1200"/>
          </a:p>
        </p:txBody>
      </p:sp>
      <p:sp>
        <p:nvSpPr>
          <p:cNvPr id="766978" name="Rectangle 2"/>
          <p:cNvSpPr>
            <a:spLocks noGrp="1" noRot="1" noChangeAspect="1" noChangeArrowheads="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B5BF8C-4A32-F847-8426-5FA38A5DB5A9}" type="slidenum">
              <a:rPr lang="en-US" sz="1200"/>
              <a:pPr eaLnBrk="1" hangingPunct="1"/>
              <a:t>481</a:t>
            </a:fld>
            <a:endParaRPr lang="en-US" sz="1200"/>
          </a:p>
        </p:txBody>
      </p:sp>
      <p:sp>
        <p:nvSpPr>
          <p:cNvPr id="769026" name="Rectangle 2"/>
          <p:cNvSpPr>
            <a:spLocks noGrp="1" noRot="1" noChangeAspect="1" noChangeArrowheads="1"/>
          </p:cNvSpPr>
          <p:nvPr>
            <p:ph type="sldImg"/>
          </p:nvPr>
        </p:nvSpPr>
        <p:spPr>
          <a:solidFill>
            <a:srgbClr val="FFFFFF"/>
          </a:solidFill>
          <a:ln/>
        </p:spPr>
      </p:sp>
      <p:sp>
        <p:nvSpPr>
          <p:cNvPr id="769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xfrm>
            <a:off x="1143000" y="685800"/>
            <a:ext cx="4572000" cy="3429000"/>
          </a:xfrm>
          <a:ln/>
        </p:spPr>
      </p:sp>
      <p:sp>
        <p:nvSpPr>
          <p:cNvPr id="264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4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E050CD-2696-EC40-9D04-F1EE21DF3D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xfrm>
            <a:off x="1143000" y="685800"/>
            <a:ext cx="4572000" cy="3429000"/>
          </a:xfrm>
          <a:ln/>
        </p:spPr>
      </p:sp>
      <p:sp>
        <p:nvSpPr>
          <p:cNvPr id="266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6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BDA5D-9313-0742-A767-F89ABA1F4D1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xfrm>
            <a:off x="1143000" y="685800"/>
            <a:ext cx="4572000" cy="3429000"/>
          </a:xfrm>
          <a:ln/>
        </p:spPr>
      </p:sp>
      <p:sp>
        <p:nvSpPr>
          <p:cNvPr id="26829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8E3C40-DC84-DE47-9D6A-568A9EADDF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dirty="0"/>
          </a:p>
          <a:p>
            <a:r>
              <a:rPr lang="en-US" dirty="0"/>
              <a:t>The Acts 19 riot reveals the hatred of the Ephesian silversmiths who cared only for their money rather than for truth.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3</a:t>
            </a:fld>
            <a:endParaRPr lang="en-US"/>
          </a:p>
        </p:txBody>
      </p:sp>
    </p:spTree>
    <p:extLst>
      <p:ext uri="{BB962C8B-B14F-4D97-AF65-F5344CB8AC3E}">
        <p14:creationId xmlns:p14="http://schemas.microsoft.com/office/powerpoint/2010/main" val="1369587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1A9454-277D-8147-A272-5E62D1879C99}" type="slidenum">
              <a:rPr lang="en-US" sz="1200"/>
              <a:pPr eaLnBrk="1" hangingPunct="1"/>
              <a:t>33</a:t>
            </a:fld>
            <a:endParaRPr lang="en-US" sz="1200"/>
          </a:p>
        </p:txBody>
      </p:sp>
      <p:sp>
        <p:nvSpPr>
          <p:cNvPr id="510978" name="Rectangle 2"/>
          <p:cNvSpPr>
            <a:spLocks noGrp="1" noRot="1" noChangeAspect="1" noChangeArrowheads="1"/>
          </p:cNvSpPr>
          <p:nvPr>
            <p:ph type="sldImg"/>
          </p:nvPr>
        </p:nvSpPr>
        <p:spPr>
          <a:solidFill>
            <a:srgbClr val="FFFFFF"/>
          </a:solidFill>
          <a:ln/>
        </p:spPr>
      </p:sp>
      <p:sp>
        <p:nvSpPr>
          <p:cNvPr id="510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3C0A04-16A1-8747-B00F-C81DD211041C}" type="slidenum">
              <a:rPr lang="en-US" sz="1200" b="1">
                <a:solidFill>
                  <a:srgbClr val="000000"/>
                </a:solidFill>
                <a:latin typeface="Arial" panose="020B0604020202020204" pitchFamily="34" charset="0"/>
              </a:rPr>
              <a:pPr eaLnBrk="1" hangingPunct="1"/>
              <a:t>34</a:t>
            </a:fld>
            <a:endParaRPr lang="en-US" sz="1200" b="1" dirty="0">
              <a:solidFill>
                <a:srgbClr val="000000"/>
              </a:solidFill>
              <a:latin typeface="Arial" panose="020B0604020202020204" pitchFamily="34" charset="0"/>
            </a:endParaRPr>
          </a:p>
        </p:txBody>
      </p:sp>
      <p:sp>
        <p:nvSpPr>
          <p:cNvPr id="513026" name="Rectangle 2"/>
          <p:cNvSpPr>
            <a:spLocks noGrp="1" noRot="1" noChangeAspect="1" noChangeArrowheads="1" noTextEdit="1"/>
          </p:cNvSpPr>
          <p:nvPr>
            <p:ph type="sldImg"/>
          </p:nvPr>
        </p:nvSpPr>
        <p:spPr>
          <a:ln/>
        </p:spPr>
      </p:sp>
      <p:sp>
        <p:nvSpPr>
          <p:cNvPr id="513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6228E0-F18C-1B4B-8A67-69E56A88FC3A}" type="slidenum">
              <a:rPr lang="en-US" sz="1200"/>
              <a:pPr eaLnBrk="1" hangingPunct="1"/>
              <a:t>35</a:t>
            </a:fld>
            <a:endParaRPr lang="en-US" sz="1200"/>
          </a:p>
        </p:txBody>
      </p:sp>
      <p:sp>
        <p:nvSpPr>
          <p:cNvPr id="515074" name="Rectangle 2"/>
          <p:cNvSpPr>
            <a:spLocks noGrp="1" noRot="1" noChangeAspect="1" noChangeArrowheads="1" noTextEdit="1"/>
          </p:cNvSpPr>
          <p:nvPr>
            <p:ph type="sldImg"/>
          </p:nvPr>
        </p:nvSpPr>
        <p:spPr>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99C4EF-9BFE-684D-9ECB-F9342AE6F412}" type="slidenum">
              <a:rPr lang="en-US" sz="1200"/>
              <a:pPr eaLnBrk="1" hangingPunct="1"/>
              <a:t>38</a:t>
            </a:fld>
            <a:endParaRPr lang="en-US" sz="1200"/>
          </a:p>
        </p:txBody>
      </p:sp>
      <p:sp>
        <p:nvSpPr>
          <p:cNvPr id="521218" name="Rectangle 2"/>
          <p:cNvSpPr>
            <a:spLocks noGrp="1" noRot="1" noChangeAspect="1" noChangeArrowheads="1" noTextEdit="1"/>
          </p:cNvSpPr>
          <p:nvPr>
            <p:ph type="sldImg"/>
          </p:nvPr>
        </p:nvSpPr>
        <p:spPr>
          <a:ln/>
        </p:spPr>
      </p:sp>
      <p:sp>
        <p:nvSpPr>
          <p:cNvPr id="5212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58750D-86E9-F746-81B4-102AFF6AC423}" type="slidenum">
              <a:rPr lang="en-US" sz="1200"/>
              <a:pPr eaLnBrk="1" hangingPunct="1"/>
              <a:t>39</a:t>
            </a:fld>
            <a:endParaRPr lang="en-US" sz="1200"/>
          </a:p>
        </p:txBody>
      </p:sp>
      <p:sp>
        <p:nvSpPr>
          <p:cNvPr id="523266" name="Rectangle 2"/>
          <p:cNvSpPr>
            <a:spLocks noGrp="1" noRot="1" noChangeAspect="1" noChangeArrowheads="1" noTextEdit="1"/>
          </p:cNvSpPr>
          <p:nvPr>
            <p:ph type="sldImg"/>
          </p:nvPr>
        </p:nvSpPr>
        <p:spPr>
          <a:ln/>
        </p:spPr>
      </p:sp>
      <p:sp>
        <p:nvSpPr>
          <p:cNvPr id="5232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433A74-5094-1748-8FA8-D91D62E9F17F}" type="slidenum">
              <a:rPr lang="en-US" sz="1200"/>
              <a:pPr eaLnBrk="1" hangingPunct="1"/>
              <a:t>40</a:t>
            </a:fld>
            <a:endParaRPr lang="en-US" sz="1200"/>
          </a:p>
        </p:txBody>
      </p:sp>
      <p:sp>
        <p:nvSpPr>
          <p:cNvPr id="560130" name="Rectangle 2"/>
          <p:cNvSpPr>
            <a:spLocks noGrp="1" noRot="1" noChangeAspect="1" noChangeArrowheads="1"/>
          </p:cNvSpPr>
          <p:nvPr>
            <p:ph type="sldImg"/>
          </p:nvPr>
        </p:nvSpPr>
        <p:spPr>
          <a:solidFill>
            <a:srgbClr val="FFFFFF"/>
          </a:solidFill>
          <a:ln/>
        </p:spPr>
      </p:sp>
      <p:sp>
        <p:nvSpPr>
          <p:cNvPr id="560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B7184D-15C6-4B42-824B-C4A8B9CFE01C}" type="slidenum">
              <a:rPr lang="en-US" sz="1200"/>
              <a:pPr eaLnBrk="1" hangingPunct="1"/>
              <a:t>41</a:t>
            </a:fld>
            <a:endParaRPr lang="en-US" sz="1200"/>
          </a:p>
        </p:txBody>
      </p:sp>
      <p:sp>
        <p:nvSpPr>
          <p:cNvPr id="562178" name="Rectangle 2"/>
          <p:cNvSpPr>
            <a:spLocks noGrp="1" noRot="1" noChangeAspect="1" noChangeArrowheads="1"/>
          </p:cNvSpPr>
          <p:nvPr>
            <p:ph type="sldImg"/>
          </p:nvPr>
        </p:nvSpPr>
        <p:spPr>
          <a:solidFill>
            <a:srgbClr val="FFFFFF"/>
          </a:solidFill>
          <a:ln/>
        </p:spPr>
      </p:sp>
      <p:sp>
        <p:nvSpPr>
          <p:cNvPr id="562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FE4F2-2472-ED4E-9A7A-709CE26D349E}" type="slidenum">
              <a:rPr lang="en-US" sz="1200"/>
              <a:pPr eaLnBrk="1" hangingPunct="1"/>
              <a:t>42</a:t>
            </a:fld>
            <a:endParaRPr lang="en-US" sz="1200"/>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verse is the turning point in the book from the theology (Ephesians 1–3) to the outworking of that doctrine (Ephesians 4–6). Note how all these 4:1-2 traits result in unity in love.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E1E052-85C3-8046-A34B-F0499442AF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noTextEdit="1"/>
          </p:cNvSpPr>
          <p:nvPr>
            <p:ph type="sldImg"/>
          </p:nvPr>
        </p:nvSpPr>
        <p:spPr>
          <a:ln/>
        </p:spPr>
      </p:sp>
      <p:sp>
        <p:nvSpPr>
          <p:cNvPr id="3778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6F5C88-1A86-5F4E-97A9-BC4A7FBEDA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9AB149-1459-7A42-9C8A-A98F178049D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55DD925-1B6D-824A-B45C-B51226318EC2}" type="slidenum">
              <a:rPr lang="en-US" sz="1200"/>
              <a:pPr eaLnBrk="1" hangingPunct="1"/>
              <a:t>47</a:t>
            </a:fld>
            <a:endParaRPr lang="en-US" sz="1200"/>
          </a:p>
        </p:txBody>
      </p:sp>
      <p:sp>
        <p:nvSpPr>
          <p:cNvPr id="567298" name="Rectangle 2"/>
          <p:cNvSpPr>
            <a:spLocks noGrp="1" noRot="1" noChangeAspect="1" noChangeArrowheads="1"/>
          </p:cNvSpPr>
          <p:nvPr>
            <p:ph type="sldImg"/>
          </p:nvPr>
        </p:nvSpPr>
        <p:spPr>
          <a:solidFill>
            <a:srgbClr val="FFFFFF"/>
          </a:solidFill>
          <a:ln/>
        </p:spPr>
      </p:sp>
      <p:sp>
        <p:nvSpPr>
          <p:cNvPr id="567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5197F8-97DB-634F-B414-A7AB0C553B88}" type="slidenum">
              <a:rPr lang="en-US" sz="1200"/>
              <a:pPr eaLnBrk="1" hangingPunct="1"/>
              <a:t>48</a:t>
            </a:fld>
            <a:endParaRPr lang="en-US" sz="1200"/>
          </a:p>
        </p:txBody>
      </p:sp>
      <p:sp>
        <p:nvSpPr>
          <p:cNvPr id="569346" name="Rectangle 2"/>
          <p:cNvSpPr>
            <a:spLocks noGrp="1" noRot="1" noChangeAspect="1" noChangeArrowheads="1"/>
          </p:cNvSpPr>
          <p:nvPr>
            <p:ph type="sldImg"/>
          </p:nvPr>
        </p:nvSpPr>
        <p:spPr>
          <a:solidFill>
            <a:srgbClr val="FFFFFF"/>
          </a:solidFill>
          <a:ln/>
        </p:spPr>
      </p:sp>
      <p:sp>
        <p:nvSpPr>
          <p:cNvPr id="5693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BF1C42-1497-8543-AE3F-51D59CAFE7CE}" type="slidenum">
              <a:rPr lang="en-US" sz="1200"/>
              <a:pPr eaLnBrk="1" hangingPunct="1"/>
              <a:t>49</a:t>
            </a:fld>
            <a:endParaRPr lang="en-US" sz="1200"/>
          </a:p>
        </p:txBody>
      </p:sp>
      <p:sp>
        <p:nvSpPr>
          <p:cNvPr id="571394" name="Rectangle 2"/>
          <p:cNvSpPr>
            <a:spLocks noGrp="1" noRot="1" noChangeAspect="1" noChangeArrowheads="1"/>
          </p:cNvSpPr>
          <p:nvPr>
            <p:ph type="sldImg"/>
          </p:nvPr>
        </p:nvSpPr>
        <p:spPr>
          <a:solidFill>
            <a:srgbClr val="FFFFFF"/>
          </a:solidFill>
          <a:ln/>
        </p:spPr>
      </p:sp>
      <p:sp>
        <p:nvSpPr>
          <p:cNvPr id="571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113EE9-E5D4-D246-A566-A933EF3FD649}" type="slidenum">
              <a:rPr lang="en-US" sz="1200"/>
              <a:pPr eaLnBrk="1" hangingPunct="1"/>
              <a:t>50</a:t>
            </a:fld>
            <a:endParaRPr lang="en-US" sz="1200"/>
          </a:p>
        </p:txBody>
      </p:sp>
      <p:sp>
        <p:nvSpPr>
          <p:cNvPr id="573442" name="Rectangle 2"/>
          <p:cNvSpPr>
            <a:spLocks noGrp="1" noRot="1" noChangeAspect="1" noChangeArrowheads="1" noTextEdit="1"/>
          </p:cNvSpPr>
          <p:nvPr>
            <p:ph type="sldImg"/>
          </p:nvPr>
        </p:nvSpPr>
        <p:spPr>
          <a:ln/>
        </p:spPr>
      </p:sp>
      <p:sp>
        <p:nvSpPr>
          <p:cNvPr id="573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Second Law of Thermodynamics is a reality.</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dirty="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17463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latin typeface="Arial" panose="020B0604020202020204" pitchFamily="34" charset="0"/>
                <a:cs typeface="Arial" panose="020B0604020202020204" pitchFamily="34" charset="0"/>
              </a:rPr>
              <a:t>Order naturally moves to disorder—unity to disunity.</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0903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D</a:t>
            </a:r>
            <a:r>
              <a:rPr lang="en-SG" b="1" dirty="0" err="1">
                <a:latin typeface="Arial" panose="020B0604020202020204" pitchFamily="34" charset="0"/>
                <a:cs typeface="Arial" panose="020B0604020202020204" pitchFamily="34" charset="0"/>
              </a:rPr>
              <a:t>iversity</a:t>
            </a:r>
            <a:r>
              <a:rPr lang="en-SG" b="1" dirty="0">
                <a:latin typeface="Arial" panose="020B0604020202020204" pitchFamily="34" charset="0"/>
                <a:cs typeface="Arial" panose="020B0604020202020204" pitchFamily="34" charset="0"/>
              </a:rPr>
              <a:t> can divide since we try to be with others like us.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Birds of a feather flock together.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Friends look like each other.</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Married couples look more alike the longer they are married.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We tend to do what we do because we think it is the best way to do it—this diversity can lead to disunity.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16868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Have you ever been in a divided church?</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7836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Christians sometimes see their differences as a liability instead of a strength</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133309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Even people in church can fight for their own way</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194472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B27462-4A05-4545-985A-6A8F279CA04A}" type="slidenum">
              <a:rPr lang="en-US" sz="1200"/>
              <a:pPr eaLnBrk="1" hangingPunct="1"/>
              <a:t>58</a:t>
            </a:fld>
            <a:endParaRPr lang="en-US" sz="1200"/>
          </a:p>
        </p:txBody>
      </p:sp>
      <p:sp>
        <p:nvSpPr>
          <p:cNvPr id="480258" name="Rectangle 2"/>
          <p:cNvSpPr>
            <a:spLocks noGrp="1" noRot="1" noChangeAspect="1" noChangeArrowheads="1" noTextEdit="1"/>
          </p:cNvSpPr>
          <p:nvPr>
            <p:ph type="sldImg"/>
          </p:nvPr>
        </p:nvSpPr>
        <p:spPr>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 Meeting Notes (25/2/14 12:48) -----</a:t>
            </a:r>
          </a:p>
          <a:p>
            <a:pPr eaLnBrk="1" hangingPunct="1"/>
            <a:r>
              <a:rPr lang="en-US" dirty="0">
                <a:latin typeface="Times New Roman" charset="0"/>
                <a:cs typeface="Times New Roman" charset="0"/>
              </a:rPr>
              <a:t>Common goal</a:t>
            </a:r>
          </a:p>
          <a:p>
            <a:pPr eaLnBrk="1" hangingPunct="1"/>
            <a:r>
              <a:rPr lang="en-US" dirty="0">
                <a:latin typeface="Times New Roman" charset="0"/>
                <a:cs typeface="Times New Roman" charset="0"/>
              </a:rPr>
              <a:t>Core non-negotiable theology</a:t>
            </a:r>
          </a:p>
          <a:p>
            <a:pPr eaLnBrk="1" hangingPunct="1"/>
            <a:r>
              <a:rPr lang="en-US" dirty="0">
                <a:latin typeface="Times New Roman" charset="0"/>
                <a:cs typeface="Times New Roman" charset="0"/>
              </a:rPr>
              <a:t>Others centered</a:t>
            </a:r>
          </a:p>
          <a:p>
            <a:pPr eaLnBrk="1" hangingPunct="1"/>
            <a:r>
              <a:rPr lang="en-US" dirty="0">
                <a:latin typeface="Times New Roman" charset="0"/>
                <a:cs typeface="Times New Roman" charset="0"/>
              </a:rPr>
              <a:t>Humble</a:t>
            </a:r>
          </a:p>
          <a:p>
            <a:pPr eaLnBrk="1" hangingPunct="1"/>
            <a:r>
              <a:rPr lang="en-US" dirty="0">
                <a:latin typeface="Times New Roman" charset="0"/>
                <a:cs typeface="Times New Roman" charset="0"/>
              </a:rPr>
              <a:t>----- Meeting Notes (8/10/15 21:15) -----</a:t>
            </a:r>
          </a:p>
          <a:p>
            <a:pPr eaLnBrk="1" hangingPunct="1"/>
            <a:r>
              <a:rPr lang="en-US" dirty="0">
                <a:latin typeface="Times New Roman" charset="0"/>
                <a:cs typeface="Times New Roman" charset="0"/>
              </a:rPr>
              <a:t>Agreement on Christ but flexible on the non-essential areas.</a:t>
            </a:r>
          </a:p>
          <a:p>
            <a:pPr eaLnBrk="1" hangingPunct="1"/>
            <a:r>
              <a:rPr lang="en-US" dirty="0">
                <a:latin typeface="Times New Roman" charset="0"/>
                <a:cs typeface="Times New Roman" charset="0"/>
              </a:rPr>
              <a:t>----- Meeting Notes (8/3/16 11:27) -----</a:t>
            </a:r>
          </a:p>
          <a:p>
            <a:pPr eaLnBrk="1" hangingPunct="1"/>
            <a:r>
              <a:rPr lang="en-US" dirty="0">
                <a:latin typeface="Times New Roman" charset="0"/>
                <a:cs typeface="Times New Roman" charset="0"/>
              </a:rPr>
              <a:t>Concern for others more than self</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1542182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Our natural tendency is to move towards disunity. We want to be around people who look like us, talk like us, eat like us, smell like us, and act like us. </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is much broader and more flexible than this. How many races are there? He did not create various races. He made only one race called the human race. He wants us to learn more about him and his open arms by being united with those who are different from us in minor ways and yet are united in the major way—the way of Jesus.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3757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E82F74-F148-2649-A785-81A3CA7E682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5314" name="Rectangle 2"/>
          <p:cNvSpPr>
            <a:spLocks noGrp="1" noRot="1" noChangeAspect="1" noChangeArrowheads="1" noTextEdit="1"/>
          </p:cNvSpPr>
          <p:nvPr>
            <p:ph type="sldImg"/>
          </p:nvPr>
        </p:nvSpPr>
        <p:spPr>
          <a:ln/>
        </p:spPr>
      </p:sp>
      <p:sp>
        <p:nvSpPr>
          <p:cNvPr id="5253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67A7CF-6E75-E145-9041-E3515BF667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27362" name="Rectangle 2"/>
          <p:cNvSpPr>
            <a:spLocks noGrp="1" noRot="1" noChangeAspect="1" noChangeArrowheads="1"/>
          </p:cNvSpPr>
          <p:nvPr>
            <p:ph type="sldImg"/>
          </p:nvPr>
        </p:nvSpPr>
        <p:spPr>
          <a:solidFill>
            <a:srgbClr val="FFFFFF"/>
          </a:solidFill>
          <a:ln/>
        </p:spPr>
      </p:sp>
      <p:sp>
        <p:nvSpPr>
          <p:cNvPr id="527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Ephesians 1:9-10 doesn't use the word "millennium," but this is obviously the referent:</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6</a:t>
            </a:fld>
            <a:endParaRPr lang="en-US"/>
          </a:p>
        </p:txBody>
      </p:sp>
    </p:spTree>
    <p:extLst>
      <p:ext uri="{BB962C8B-B14F-4D97-AF65-F5344CB8AC3E}">
        <p14:creationId xmlns:p14="http://schemas.microsoft.com/office/powerpoint/2010/main" val="33748439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67ED99-5892-7B46-9296-16A2326D5AE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2"/>
          <p:cNvSpPr>
            <a:spLocks noGrp="1" noRot="1" noChangeAspect="1" noChangeArrowheads="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AD48ECB-A385-EA4A-9485-8A2313BA9A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174786D-E4C4-6D41-84C6-73745B125C4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8C84255-5090-5D4A-8A4E-5CE54F5E31D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6675" name="Rectangle 2"/>
          <p:cNvSpPr>
            <a:spLocks noGrp="1" noRot="1" noChangeAspect="1" noChangeArrowheads="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Marble city, chariot ruts, speed humps, after earthquake columns put back up again.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A7E95-CFEB-324D-9127-271943F85A5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3" name="Rectangle 2"/>
          <p:cNvSpPr>
            <a:spLocks noGrp="1" noRot="1" noChangeAspect="1" noChangeArrowheads="1"/>
          </p:cNvSpPr>
          <p:nvPr>
            <p:ph type="sldImg"/>
          </p:nvPr>
        </p:nvSpPr>
        <p:spPr>
          <a:solidFill>
            <a:srgbClr val="FFFFFF"/>
          </a:solidFill>
          <a:ln/>
        </p:spPr>
      </p:sp>
      <p:sp>
        <p:nvSpPr>
          <p:cNvPr id="158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cs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14FFAF-256C-E647-AF92-6E85AD5F8CD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9650" name="Rectangle 2"/>
          <p:cNvSpPr>
            <a:spLocks noGrp="1" noRot="1" noChangeAspect="1" noChangeArrowheads="1"/>
          </p:cNvSpPr>
          <p:nvPr>
            <p:ph type="sldImg"/>
          </p:nvPr>
        </p:nvSpPr>
        <p:spPr>
          <a:solidFill>
            <a:srgbClr val="FFFFFF"/>
          </a:solidFill>
          <a:ln/>
        </p:spPr>
      </p:sp>
      <p:sp>
        <p:nvSpPr>
          <p:cNvPr id="539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Diana—the goddess mother of Ephesus,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34126679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8999B-9589-6146-9AB5-A8A41D675C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41698" name="Rectangle 2"/>
          <p:cNvSpPr>
            <a:spLocks noGrp="1" noRot="1" noChangeAspect="1" noChangeArrowheads="1"/>
          </p:cNvSpPr>
          <p:nvPr>
            <p:ph type="sldImg"/>
          </p:nvPr>
        </p:nvSpPr>
        <p:spPr>
          <a:solidFill>
            <a:srgbClr val="FFFFFF"/>
          </a:solidFill>
          <a:ln/>
        </p:spPr>
      </p:sp>
      <p:sp>
        <p:nvSpPr>
          <p:cNvPr id="541699" name="Rectangle 3"/>
          <p:cNvSpPr>
            <a:spLocks noGrp="1" noChangeArrowheads="1"/>
          </p:cNvSpPr>
          <p:nvPr>
            <p:ph type="body" idx="1"/>
          </p:nvPr>
        </p:nvSpPr>
        <p:spPr>
          <a:xfrm>
            <a:off x="914400" y="4343400"/>
            <a:ext cx="5029200" cy="1498600"/>
          </a:xfrm>
          <a:solidFill>
            <a:srgbClr val="FFFFFF"/>
          </a:solidFill>
          <a:ln>
            <a:solidFill>
              <a:srgbClr val="000000"/>
            </a:solidFill>
          </a:ln>
        </p:spPr>
        <p:txBody>
          <a:bodyPr/>
          <a:lstStyle/>
          <a:p>
            <a:pPr eaLnBrk="1" hangingPunct="1"/>
            <a:r>
              <a:rPr lang="ar-JO" dirty="0">
                <a:solidFill>
                  <a:schemeClr val="tx2"/>
                </a:solidFill>
                <a:latin typeface="Times New Roman" charset="0"/>
                <a:cs typeface="Times New Roman" charset="0"/>
              </a:rPr>
              <a:t>أسطورة ديانا , كانت ألهه الصيد والقمر و الولادة مرتبطة بالبرية والغابات ولديها القدرة على التحدث مع الحيوانات و السيطرة عليها , كانت مساوية للإله أرتميس عند اليونان على الرغم من أن أصلها مستقل من إيطاليا  نجد المعلومات على ويكبيديا </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 had 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extLst>
      <p:ext uri="{BB962C8B-B14F-4D97-AF65-F5344CB8AC3E}">
        <p14:creationId xmlns:p14="http://schemas.microsoft.com/office/powerpoint/2010/main" val="113346123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C67F9CF-3F13-EB46-951D-73D12535A9A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2819" name="Rectangle 2"/>
          <p:cNvSpPr>
            <a:spLocks noGrp="1" noRot="1" noChangeAspect="1" noChangeArrowheads="1"/>
          </p:cNvSpPr>
          <p:nvPr>
            <p:ph type="sldImg"/>
          </p:nvPr>
        </p:nvSpPr>
        <p:spPr>
          <a:solidFill>
            <a:srgbClr val="FFFFFF"/>
          </a:solidFill>
          <a:ln/>
        </p:spPr>
      </p:sp>
      <p:sp>
        <p:nvSpPr>
          <p:cNvPr id="162820" name="Rectangle 3"/>
          <p:cNvSpPr>
            <a:spLocks noGrp="1" noChangeArrowheads="1"/>
          </p:cNvSpPr>
          <p:nvPr>
            <p:ph type="body" idx="1"/>
          </p:nvPr>
        </p:nvSpPr>
        <p:spPr>
          <a:xfrm>
            <a:off x="914400" y="4343400"/>
            <a:ext cx="5029200" cy="1497975"/>
          </a:xfrm>
          <a:solidFill>
            <a:srgbClr val="FFFFFF"/>
          </a:solidFill>
          <a:ln>
            <a:solidFill>
              <a:srgbClr val="000000"/>
            </a:solidFill>
          </a:ln>
        </p:spPr>
        <p:txBody>
          <a:bodyPr/>
          <a:lstStyle/>
          <a:p>
            <a:pPr eaLnBrk="1" hangingPunct="1"/>
            <a:r>
              <a:rPr lang="en-US" dirty="0">
                <a:solidFill>
                  <a:schemeClr val="tx2"/>
                </a:solidFill>
                <a:latin typeface="Times New Roman" charset="0"/>
                <a:cs typeface="Times New Roman" charset="0"/>
              </a:rPr>
              <a:t>"</a:t>
            </a:r>
            <a:r>
              <a:rPr lang="ar-JO" b="1" dirty="0">
                <a:solidFill>
                  <a:schemeClr val="tx2"/>
                </a:solidFill>
                <a:latin typeface="Arial" panose="020B0604020202020204" pitchFamily="34" charset="0"/>
                <a:cs typeface="Arial" panose="020B0604020202020204" pitchFamily="34" charset="0"/>
              </a:rPr>
              <a:t>ديانا في علم </a:t>
            </a:r>
            <a:r>
              <a:rPr lang="ar-JO" b="1" dirty="0" err="1">
                <a:solidFill>
                  <a:schemeClr val="tx2"/>
                </a:solidFill>
                <a:latin typeface="Arial" panose="020B0604020202020204" pitchFamily="34" charset="0"/>
                <a:cs typeface="Arial" panose="020B0604020202020204" pitchFamily="34" charset="0"/>
              </a:rPr>
              <a:t>الميثيولوجيا</a:t>
            </a:r>
            <a:r>
              <a:rPr lang="ar-JO" b="1" dirty="0">
                <a:solidFill>
                  <a:schemeClr val="tx2"/>
                </a:solidFill>
                <a:latin typeface="Arial" panose="020B0604020202020204" pitchFamily="34" charset="0"/>
                <a:cs typeface="Arial" panose="020B0604020202020204" pitchFamily="34" charset="0"/>
              </a:rPr>
              <a:t> الروماني هي </a:t>
            </a:r>
            <a:r>
              <a:rPr lang="ar-JO" b="1" dirty="0" err="1">
                <a:solidFill>
                  <a:schemeClr val="tx2"/>
                </a:solidFill>
                <a:latin typeface="Arial" panose="020B0604020202020204" pitchFamily="34" charset="0"/>
                <a:cs typeface="Arial" panose="020B0604020202020204" pitchFamily="34" charset="0"/>
              </a:rPr>
              <a:t>ألهة</a:t>
            </a:r>
            <a:r>
              <a:rPr lang="ar-JO" b="1" dirty="0">
                <a:solidFill>
                  <a:schemeClr val="tx2"/>
                </a:solidFill>
                <a:latin typeface="Arial" panose="020B0604020202020204" pitchFamily="34" charset="0"/>
                <a:cs typeface="Arial" panose="020B0604020202020204" pitchFamily="34" charset="0"/>
              </a:rPr>
              <a:t> الصيد والقمر والولادة كونها متضامنة مع الحيوانات البرية والغابات ولديها القدرة على التحدث معها و السيطرة عليها كانت في حينها متساوية مع </a:t>
            </a:r>
            <a:r>
              <a:rPr lang="ar-JO" b="1" dirty="0" err="1">
                <a:solidFill>
                  <a:schemeClr val="tx2"/>
                </a:solidFill>
                <a:latin typeface="Arial" panose="020B0604020202020204" pitchFamily="34" charset="0"/>
                <a:cs typeface="Arial" panose="020B0604020202020204" pitchFamily="34" charset="0"/>
              </a:rPr>
              <a:t>الألهة</a:t>
            </a:r>
            <a:r>
              <a:rPr lang="ar-JO" b="1" dirty="0">
                <a:solidFill>
                  <a:schemeClr val="tx2"/>
                </a:solidFill>
                <a:latin typeface="Arial" panose="020B0604020202020204" pitchFamily="34" charset="0"/>
                <a:cs typeface="Arial" panose="020B0604020202020204" pitchFamily="34" charset="0"/>
              </a:rPr>
              <a:t> اليونانية رغم ان منبتها إيطاليا </a:t>
            </a:r>
            <a:r>
              <a:rPr lang="en-US" dirty="0">
                <a:solidFill>
                  <a:schemeClr val="tx2"/>
                </a:solidFill>
              </a:rPr>
              <a:t>." (http://en.wikipedia.org/wiki/Diana_%28mythology%29)</a:t>
            </a:r>
            <a:endParaRPr lang="en-US" dirty="0">
              <a:solidFill>
                <a:schemeClr val="tx2"/>
              </a:solidFill>
              <a:latin typeface="Times New Roman" charset="0"/>
              <a:cs typeface="Times New Roman" charset="0"/>
            </a:endParaRPr>
          </a:p>
          <a:p>
            <a:pPr eaLnBrk="1" hangingPunct="1"/>
            <a:endParaRPr lang="en-US" dirty="0">
              <a:latin typeface="Times New Roman" charset="0"/>
              <a:cs typeface="Times New Roman" charset="0"/>
            </a:endParaRPr>
          </a:p>
          <a:p>
            <a:pPr eaLnBrk="1" hangingPunct="1"/>
            <a:r>
              <a:rPr lang="en-US" dirty="0">
                <a:latin typeface="Times New Roman" charset="0"/>
                <a:cs typeface="Times New Roman" charset="0"/>
              </a:rPr>
              <a:t>Temple</a:t>
            </a:r>
            <a:r>
              <a:rPr lang="en-US" baseline="0" dirty="0">
                <a:latin typeface="Times New Roman" charset="0"/>
                <a:cs typeface="Times New Roman" charset="0"/>
              </a:rPr>
              <a:t> had </a:t>
            </a:r>
            <a:r>
              <a:rPr lang="en-US" dirty="0">
                <a:latin typeface="Times New Roman" charset="0"/>
                <a:cs typeface="Times New Roman" charset="0"/>
              </a:rPr>
              <a:t>127 Marble pillars, Artemis (</a:t>
            </a:r>
            <a:r>
              <a:rPr lang="en-US" dirty="0" err="1">
                <a:latin typeface="Times New Roman" charset="0"/>
                <a:cs typeface="Times New Roman" charset="0"/>
              </a:rPr>
              <a:t>Gk</a:t>
            </a:r>
            <a:r>
              <a:rPr lang="en-US" dirty="0">
                <a:latin typeface="Times New Roman" charset="0"/>
                <a:cs typeface="Times New Roman" charset="0"/>
              </a:rPr>
              <a:t>), Diana (Latin)</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09CC31-4334-4145-A3AB-E9AA5CD2B4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4867" name="Rectangle 2"/>
          <p:cNvSpPr>
            <a:spLocks noGrp="1" noRot="1" noChangeAspect="1" noChangeArrowheads="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cs typeface="Times New Roman" charset="0"/>
              </a:rPr>
              <a:t>Sid Caesar, Venerate: Bow to Caesar or die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7F3225-26D0-3F46-AE2E-EAD96FDC5A5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6915" name="Rectangle 2"/>
          <p:cNvSpPr>
            <a:spLocks noGrp="1" noRot="1" noChangeAspect="1" noChangeArrowheads="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JO" b="1" dirty="0">
                <a:latin typeface="Arial" panose="020B0604020202020204" pitchFamily="34" charset="0"/>
                <a:cs typeface="Arial" panose="020B0604020202020204" pitchFamily="34" charset="0"/>
              </a:rPr>
              <a:t>المكان الذي تجنب فيه الكاتب في أفسس الشغب المذكور بأعمال الرسل</a:t>
            </a:r>
            <a:r>
              <a:rPr lang="en-US" dirty="0">
                <a:latin typeface="Times New Roman" charset="0"/>
                <a:cs typeface="Times New Roman" charset="0"/>
              </a:rPr>
              <a:t>19:29</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7</a:t>
            </a:fld>
            <a:endParaRPr lang="en-US"/>
          </a:p>
        </p:txBody>
      </p:sp>
    </p:spTree>
    <p:extLst>
      <p:ext uri="{BB962C8B-B14F-4D97-AF65-F5344CB8AC3E}">
        <p14:creationId xmlns:p14="http://schemas.microsoft.com/office/powerpoint/2010/main" val="4640116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F9BB9A2-68F5-E146-90A4-5DB24E611E4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3" name="Rectangle 2"/>
          <p:cNvSpPr>
            <a:spLocks noGrp="1" noRot="1" noChangeAspect="1" noChangeArrowheads="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3A54DCF-1F60-DA4F-B5A5-00A8453E130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1011" name="Rectangle 2"/>
          <p:cNvSpPr>
            <a:spLocks noGrp="1" noRot="1" noChangeAspect="1" noChangeArrowheads="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1376E1-97AF-8A47-8B0F-45AB8A8CD5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3059" name="Rectangle 2"/>
          <p:cNvSpPr>
            <a:spLocks noGrp="1" noRot="1" noChangeAspect="1" noChangeArrowheads="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30DACE1-4099-0242-808E-71E9058BBFA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5107" name="Rectangle 2"/>
          <p:cNvSpPr>
            <a:spLocks noGrp="1" noRot="1" noChangeAspect="1" noChangeArrowheads="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051F0E-DF10-FC4C-A955-71A83E574AA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7155" name="Rectangle 2"/>
          <p:cNvSpPr>
            <a:spLocks noGrp="1" noRot="1" noChangeAspect="1" noChangeArrowheads="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cs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09390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cs typeface="ＭＳ Ｐゴシック" charset="0"/>
              </a:rPr>
              <a:t>Adapted from Lynne M. Thompson, </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Christmas: The Real Deal,</a:t>
            </a:r>
            <a:r>
              <a:rPr lang="ru-RU" altLang="ja-JP" b="1" dirty="0">
                <a:latin typeface="Arial" panose="020B0604020202020204" pitchFamily="34" charset="0"/>
                <a:cs typeface="ＭＳ Ｐゴシック" charset="0"/>
              </a:rPr>
              <a:t>"</a:t>
            </a:r>
            <a:r>
              <a:rPr lang="en-US" altLang="ja-JP" b="1" dirty="0">
                <a:latin typeface="Arial" panose="020B0604020202020204" pitchFamily="34" charset="0"/>
                <a:cs typeface="ＭＳ Ｐゴシック" charset="0"/>
              </a:rPr>
              <a:t> interview with Ray Vander </a:t>
            </a:r>
            <a:r>
              <a:rPr lang="en-US" altLang="ja-JP" b="1" dirty="0" err="1">
                <a:latin typeface="Arial" panose="020B0604020202020204" pitchFamily="34" charset="0"/>
                <a:cs typeface="ＭＳ Ｐゴシック" charset="0"/>
              </a:rPr>
              <a:t>Laan</a:t>
            </a:r>
            <a:r>
              <a:rPr lang="en-US" altLang="ja-JP" b="1" dirty="0">
                <a:latin typeface="Arial" panose="020B0604020202020204" pitchFamily="34" charset="0"/>
                <a:cs typeface="ＭＳ Ｐゴシック" charset="0"/>
              </a:rPr>
              <a:t>, Breakaway magazine (Dec 2003): 7-9.</a:t>
            </a:r>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629630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52802462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words "in Ephesus" are missing in the earliest manuscripts. This probably indicates that Paul originally sent this letter to Ephesus with the intent to have it copied for other churches in Asia Minor, even as the book of Revelation was not simply for Ephesus, but for six other churches and beyond (see Rev 1:11—"</a:t>
            </a:r>
            <a:r>
              <a:rPr lang="en-US" sz="1200" kern="1200" dirty="0">
                <a:solidFill>
                  <a:schemeClr val="tx1"/>
                </a:solidFill>
                <a:effectLst/>
                <a:latin typeface="Times New Roman" pitchFamily="-111" charset="0"/>
                <a:ea typeface="ＭＳ Ｐゴシック" charset="0"/>
                <a:cs typeface="Times New Roman" pitchFamily="-111" charset="0"/>
              </a:rPr>
              <a:t>Write on a scroll what you see and send it to the seven churches: to Ephesus, Smyrna, Pergamum, Thyatira, Sardis, Philadelphia and Laodicea</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This view is supported by Eph 1:15-16 where Paul refers to "hearing about" their faith to a church that he himself had founded. Why would he need to "hear about" their faith when he had personal experience with them? Paul probably used this language to broaden the scope to others who he had not met personally but wanted to commend for their faith in the region of Ephesus.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128309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God made each of us a “saint” in Christ (1:1-2).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61195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dirty="0"/>
          </a:p>
        </p:txBody>
      </p:sp>
      <p:sp>
        <p:nvSpPr>
          <p:cNvPr id="4" name="Slide Number Placeholder 3"/>
          <p:cNvSpPr>
            <a:spLocks noGrp="1"/>
          </p:cNvSpPr>
          <p:nvPr>
            <p:ph type="sldNum" sz="quarter" idx="5"/>
          </p:nvPr>
        </p:nvSpPr>
        <p:spPr/>
        <p:txBody>
          <a:bodyPr/>
          <a:lstStyle/>
          <a:p>
            <a:pPr>
              <a:defRPr/>
            </a:pPr>
            <a:fld id="{4169EB51-FF1D-544B-AEE6-D48C8068C73C}" type="slidenum">
              <a:rPr lang="en-US" smtClean="0"/>
              <a:pPr>
                <a:defRPr/>
              </a:pPr>
              <a:t>9</a:t>
            </a:fld>
            <a:endParaRPr lang="en-US"/>
          </a:p>
        </p:txBody>
      </p:sp>
    </p:spTree>
    <p:extLst>
      <p:ext uri="{BB962C8B-B14F-4D97-AF65-F5344CB8AC3E}">
        <p14:creationId xmlns:p14="http://schemas.microsoft.com/office/powerpoint/2010/main" val="3602985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In the Greek text, 1:3-14 is one sentence, which is considered by some scholars to be the most cumbersome sentence in the Greek language! In fact, Ephesians has eight lengthy sentences (1:3-14, 15-23; 2:1-7; 3:1-13, 14-19; 4:1-7, 11-16; 6:14-20). However, it is common even today for prayers and doxologies to be lengthy” (Hoehner, BKC, 2:616).</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2465897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all have every spiritual blessing in Christ (1:3-14).</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55375295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4046584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98E878-51A3-C34C-A787-BDBB3CE58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6834" name="Rectangle 1026"/>
          <p:cNvSpPr>
            <a:spLocks noGrp="1" noRot="1" noChangeAspect="1" noChangeArrowheads="1"/>
          </p:cNvSpPr>
          <p:nvPr>
            <p:ph type="sldImg"/>
          </p:nvPr>
        </p:nvSpPr>
        <p:spPr>
          <a:solidFill>
            <a:srgbClr val="FFFFFF"/>
          </a:solidFill>
          <a:ln/>
        </p:spPr>
      </p:sp>
      <p:sp>
        <p:nvSpPr>
          <p:cNvPr id="101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cs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Slide Image Placeholder 1"/>
          <p:cNvSpPr>
            <a:spLocks noGrp="1" noRot="1" noChangeAspect="1"/>
          </p:cNvSpPr>
          <p:nvPr>
            <p:ph type="sldImg"/>
          </p:nvPr>
        </p:nvSpPr>
        <p:spPr>
          <a:ln/>
        </p:spPr>
      </p:sp>
      <p:sp>
        <p:nvSpPr>
          <p:cNvPr id="6000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In Paul</a:t>
            </a:r>
            <a:r>
              <a:rPr lang="uk-UA" dirty="0">
                <a:latin typeface="Times New Roman" charset="0"/>
                <a:cs typeface="ＭＳ Ｐゴシック" charset="0"/>
              </a:rPr>
              <a:t>'</a:t>
            </a:r>
            <a:r>
              <a:rPr lang="en-US" dirty="0">
                <a:latin typeface="Times New Roman" charset="0"/>
                <a:cs typeface="ＭＳ Ｐゴシック" charset="0"/>
              </a:rPr>
              <a:t>s day, a wax seal on a letter conveyed: (1) ownership in that the seal of the sender was stamped on it, and (2) security by guarding the contents.  The result was that the recipient could feel assurance that the contents were guaranteed and safe.  </a:t>
            </a: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NS-06-Rom9-16-slide 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p:txBody>
      </p:sp>
      <p:sp>
        <p:nvSpPr>
          <p:cNvPr id="6000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F68C593-9CCF-214B-9DC5-034148223E7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dirty="0">
                <a:latin typeface="Times New Roman" charset="0"/>
                <a:cs typeface="ＭＳ Ｐゴシック" charset="0"/>
              </a:rPr>
              <a:t>Paul used this background to assure his readers their salvation by noting that the Holy Spirit HIMSELF was the seal of their salvation (Eph. 1:13-14).</a:t>
            </a:r>
          </a:p>
          <a:p>
            <a:r>
              <a:rPr lang="en-US" b="1" dirty="0">
                <a:latin typeface="Arial" panose="020B0604020202020204" pitchFamily="34" charset="0"/>
                <a:cs typeface="Times New Roman" charset="0"/>
              </a:rPr>
              <a:t>Please translate the text at the left and then drag everything over this slide so no English shows.  Make sure the fonts remain.</a:t>
            </a:r>
            <a:endParaRPr lang="en-US" dirty="0">
              <a:latin typeface="Times New Roman" charset="0"/>
              <a:cs typeface="ＭＳ Ｐゴシック" charset="0"/>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119</a:t>
            </a:r>
          </a:p>
          <a:p>
            <a:r>
              <a:rPr lang="en-US" dirty="0">
                <a:latin typeface="Times New Roman" charset="0"/>
                <a:cs typeface="ＭＳ Ｐゴシック" charset="0"/>
              </a:rPr>
              <a:t>NS-23-1John-164</a:t>
            </a:r>
          </a:p>
        </p:txBody>
      </p:sp>
      <p:sp>
        <p:nvSpPr>
          <p:cNvPr id="6021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D0713-D377-0E4F-8AF0-C2F3B64EDE7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Slide Image Placeholder 1"/>
          <p:cNvSpPr>
            <a:spLocks noGrp="1" noRot="1" noChangeAspect="1"/>
          </p:cNvSpPr>
          <p:nvPr>
            <p:ph type="sldImg"/>
          </p:nvPr>
        </p:nvSpPr>
        <p:spPr>
          <a:ln/>
        </p:spPr>
      </p:sp>
      <p:sp>
        <p:nvSpPr>
          <p:cNvPr id="885763" name="Notes Placeholder 2"/>
          <p:cNvSpPr>
            <a:spLocks noGrp="1"/>
          </p:cNvSpPr>
          <p:nvPr>
            <p:ph type="body" idx="1"/>
          </p:nvPr>
        </p:nvSpPr>
        <p:spPr>
          <a:noFill/>
          <a:ln/>
        </p:spPr>
        <p:txBody>
          <a:bodyPr/>
          <a:lstStyle/>
          <a:p>
            <a:r>
              <a:rPr lang="en-US" dirty="0">
                <a:latin typeface="Times New Roman" charset="0"/>
                <a:ea typeface="ＭＳ Ｐゴシック" charset="-128"/>
                <a:cs typeface="ＭＳ Ｐゴシック" charset="-128"/>
              </a:rPr>
              <a:t>The same concept appears in </a:t>
            </a:r>
            <a:r>
              <a:rPr lang="ar-SA" dirty="0">
                <a:latin typeface="Times New Roman" charset="0"/>
                <a:ea typeface="ＭＳ Ｐゴシック" charset="-128"/>
                <a:cs typeface="ＭＳ Ｐゴシック" charset="-128"/>
              </a:rPr>
              <a:t>رومية</a:t>
            </a:r>
            <a:r>
              <a:rPr lang="en-US" dirty="0">
                <a:latin typeface="Times New Roman" charset="0"/>
                <a:ea typeface="ＭＳ Ｐゴシック" charset="-128"/>
                <a:cs typeface="ＭＳ Ｐゴシック" charset="-128"/>
              </a:rPr>
              <a:t> 10:9-10.</a:t>
            </a:r>
          </a:p>
          <a:p>
            <a:r>
              <a:rPr lang="en-US" dirty="0">
                <a:latin typeface="Times New Roman" charset="0"/>
                <a:ea typeface="ＭＳ Ｐゴシック" charset="-128"/>
                <a:cs typeface="ＭＳ Ｐゴシック" charset="-128"/>
              </a:rPr>
              <a:t>The Greek quote is from John F. Walvoord, Roy B. Zuck and Dallas Theological Seminary., The Bible Knowledge Commentary : An Exposition of the Scriptures (Wheaton, IL: Victor Books, 1983-c1985</a:t>
            </a:r>
            <a:r>
              <a:rPr lang="en-US">
                <a:latin typeface="Times New Roman" charset="0"/>
                <a:ea typeface="ＭＳ Ｐゴシック" charset="-128"/>
                <a:cs typeface="ＭＳ Ｐゴシック" charset="-128"/>
              </a:rPr>
              <a:t>), 2:481.</a:t>
            </a:r>
            <a:endParaRPr lang="en-US" dirty="0">
              <a:latin typeface="Times New Roman" charset="0"/>
              <a:ea typeface="ＭＳ Ｐゴシック" charset="-128"/>
              <a:cs typeface="ＭＳ Ｐゴシック" charset="-128"/>
            </a:endParaRPr>
          </a:p>
          <a:p>
            <a:r>
              <a:rPr lang="en-US" dirty="0">
                <a:latin typeface="Times New Roman" charset="0"/>
                <a:cs typeface="ＭＳ Ｐゴシック" charset="0"/>
              </a:rPr>
              <a:t>______________</a:t>
            </a:r>
          </a:p>
          <a:p>
            <a:r>
              <a:rPr lang="en-US" dirty="0">
                <a:latin typeface="Times New Roman" charset="0"/>
                <a:cs typeface="ＭＳ Ｐゴシック" charset="0"/>
              </a:rPr>
              <a:t>NS-06-Rom5-8-slide 118</a:t>
            </a:r>
          </a:p>
          <a:p>
            <a:r>
              <a:rPr lang="en-US" dirty="0">
                <a:latin typeface="Times New Roman" charset="0"/>
                <a:cs typeface="ＭＳ Ｐゴシック" charset="0"/>
              </a:rPr>
              <a:t>NS-10-Eph-115</a:t>
            </a:r>
          </a:p>
          <a:p>
            <a:r>
              <a:rPr lang="en-US" dirty="0">
                <a:latin typeface="Times New Roman" charset="0"/>
                <a:cs typeface="ＭＳ Ｐゴシック" charset="0"/>
              </a:rPr>
              <a:t>NS-23-1John-164</a:t>
            </a:r>
          </a:p>
          <a:p>
            <a:r>
              <a:rPr lang="en-US" dirty="0">
                <a:latin typeface="Times New Roman" charset="0"/>
                <a:cs typeface="ＭＳ Ｐゴシック" charset="0"/>
              </a:rPr>
              <a:t>SA-14-Eternal Security-</a:t>
            </a:r>
          </a:p>
          <a:p>
            <a:endParaRPr lang="en-US" dirty="0">
              <a:latin typeface="Times New Roman" charset="0"/>
              <a:ea typeface="ＭＳ Ｐゴシック" charset="-128"/>
              <a:cs typeface="ＭＳ Ｐゴシック" charset="-128"/>
            </a:endParaRPr>
          </a:p>
        </p:txBody>
      </p:sp>
      <p:sp>
        <p:nvSpPr>
          <p:cNvPr id="885764"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DA86CE-141C-054C-8FB3-BA41CE51FC4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1581119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74108CE-D52C-7F4B-8344-7402BDEE032D}"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26479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9F9C2D-C1FC-844D-83F5-40D7E78DF5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02786" name="Rectangle 2"/>
          <p:cNvSpPr>
            <a:spLocks noGrp="1" noRot="1" noChangeAspect="1" noChangeArrowheads="1" noTextEdit="1"/>
          </p:cNvSpPr>
          <p:nvPr>
            <p:ph type="sldImg"/>
          </p:nvPr>
        </p:nvSpPr>
        <p:spPr>
          <a:ln/>
        </p:spPr>
      </p:sp>
      <p:sp>
        <p:nvSpPr>
          <p:cNvPr id="502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3"/>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0587DEEF-5164-2649-B215-FC4E9E4B3DB2}" type="slidenum">
              <a:rPr lang="en-US"/>
              <a:pPr>
                <a:defRPr/>
              </a:pPr>
              <a:t>‹#›</a:t>
            </a:fld>
            <a:endParaRPr lang="en-US"/>
          </a:p>
        </p:txBody>
      </p:sp>
    </p:spTree>
    <p:extLst>
      <p:ext uri="{BB962C8B-B14F-4D97-AF65-F5344CB8AC3E}">
        <p14:creationId xmlns:p14="http://schemas.microsoft.com/office/powerpoint/2010/main" val="392102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EB053C3-05A6-D547-96A6-6E89FDEAB160}" type="slidenum">
              <a:rPr lang="en-US"/>
              <a:pPr>
                <a:defRPr/>
              </a:pPr>
              <a:t>‹#›</a:t>
            </a:fld>
            <a:endParaRPr lang="en-US"/>
          </a:p>
        </p:txBody>
      </p:sp>
    </p:spTree>
    <p:extLst>
      <p:ext uri="{BB962C8B-B14F-4D97-AF65-F5344CB8AC3E}">
        <p14:creationId xmlns:p14="http://schemas.microsoft.com/office/powerpoint/2010/main" val="314519650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06555494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304910226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9921817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41147806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81012109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0324629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08578" name="Rectangle 34"/>
          <p:cNvSpPr>
            <a:spLocks noGrp="1" noChangeArrowheads="1"/>
          </p:cNvSpPr>
          <p:nvPr>
            <p:ph type="ctrTitle" sz="quarter"/>
          </p:nvPr>
        </p:nvSpPr>
        <p:spPr>
          <a:xfrm>
            <a:off x="1143001"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8579" name="Rectangle 35"/>
          <p:cNvSpPr>
            <a:spLocks noGrp="1" noChangeArrowheads="1"/>
          </p:cNvSpPr>
          <p:nvPr>
            <p:ph type="subTitle" sz="quarter" idx="1"/>
          </p:nvPr>
        </p:nvSpPr>
        <p:spPr>
          <a:xfrm>
            <a:off x="1828801" y="3886201"/>
            <a:ext cx="6400800" cy="1752600"/>
          </a:xfrm>
        </p:spPr>
        <p:txBody>
          <a:bodyPr lIns="92062" tIns="46031" rIns="92062" bIns="46031"/>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BD07E78D-0EC6-8741-A352-ABE67165E32A}" type="slidenum">
              <a:rPr lang="en-US"/>
              <a:pPr>
                <a:defRPr/>
              </a:pPr>
              <a:t>‹#›</a:t>
            </a:fld>
            <a:endParaRPr lang="en-US"/>
          </a:p>
        </p:txBody>
      </p:sp>
    </p:spTree>
    <p:extLst>
      <p:ext uri="{BB962C8B-B14F-4D97-AF65-F5344CB8AC3E}">
        <p14:creationId xmlns:p14="http://schemas.microsoft.com/office/powerpoint/2010/main" val="5899718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4E974914-395F-404D-B0CD-54DF24EBC25C}" type="slidenum">
              <a:rPr lang="en-US"/>
              <a:pPr>
                <a:defRPr/>
              </a:pPr>
              <a:t>‹#›</a:t>
            </a:fld>
            <a:endParaRPr lang="en-US"/>
          </a:p>
        </p:txBody>
      </p:sp>
    </p:spTree>
    <p:extLst>
      <p:ext uri="{BB962C8B-B14F-4D97-AF65-F5344CB8AC3E}">
        <p14:creationId xmlns:p14="http://schemas.microsoft.com/office/powerpoint/2010/main" val="2148341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33545446-B7C8-6040-A928-9B321BFB24EF}" type="slidenum">
              <a:rPr lang="en-US"/>
              <a:pPr>
                <a:defRPr/>
              </a:pPr>
              <a:t>‹#›</a:t>
            </a:fld>
            <a:endParaRPr lang="en-US"/>
          </a:p>
        </p:txBody>
      </p:sp>
    </p:spTree>
    <p:extLst>
      <p:ext uri="{BB962C8B-B14F-4D97-AF65-F5344CB8AC3E}">
        <p14:creationId xmlns:p14="http://schemas.microsoft.com/office/powerpoint/2010/main" val="358093269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9"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F740C60-8B78-3D4B-BC8D-D6F2F6579F24}" type="slidenum">
              <a:rPr lang="en-US"/>
              <a:pPr>
                <a:defRPr/>
              </a:pPr>
              <a:t>‹#›</a:t>
            </a:fld>
            <a:endParaRPr lang="en-US"/>
          </a:p>
        </p:txBody>
      </p:sp>
    </p:spTree>
    <p:extLst>
      <p:ext uri="{BB962C8B-B14F-4D97-AF65-F5344CB8AC3E}">
        <p14:creationId xmlns:p14="http://schemas.microsoft.com/office/powerpoint/2010/main" val="1824968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5538FF-0AF0-A048-A326-E8DC6B5FD80B}" type="slidenum">
              <a:rPr lang="en-US"/>
              <a:pPr>
                <a:defRPr/>
              </a:pPr>
              <a:t>‹#›</a:t>
            </a:fld>
            <a:endParaRPr lang="en-US"/>
          </a:p>
        </p:txBody>
      </p:sp>
    </p:spTree>
    <p:extLst>
      <p:ext uri="{BB962C8B-B14F-4D97-AF65-F5344CB8AC3E}">
        <p14:creationId xmlns:p14="http://schemas.microsoft.com/office/powerpoint/2010/main" val="41576738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p>
        </p:txBody>
      </p:sp>
      <p:sp>
        <p:nvSpPr>
          <p:cNvPr id="8" name="Rectangle 36"/>
          <p:cNvSpPr>
            <a:spLocks noGrp="1" noChangeArrowheads="1"/>
          </p:cNvSpPr>
          <p:nvPr>
            <p:ph type="ftr" sz="quarter" idx="11"/>
          </p:nvPr>
        </p:nvSpPr>
        <p:spPr>
          <a:ln/>
        </p:spPr>
        <p:txBody>
          <a:bodyPr/>
          <a:lstStyle>
            <a:lvl1pPr>
              <a:defRPr/>
            </a:lvl1pPr>
          </a:lstStyle>
          <a:p>
            <a:pPr>
              <a:defRPr/>
            </a:pPr>
            <a:endParaRPr lang="en-US"/>
          </a:p>
        </p:txBody>
      </p:sp>
      <p:sp>
        <p:nvSpPr>
          <p:cNvPr id="9" name="Rectangle 37"/>
          <p:cNvSpPr>
            <a:spLocks noGrp="1" noChangeArrowheads="1"/>
          </p:cNvSpPr>
          <p:nvPr>
            <p:ph type="sldNum" sz="quarter" idx="12"/>
          </p:nvPr>
        </p:nvSpPr>
        <p:spPr>
          <a:ln/>
        </p:spPr>
        <p:txBody>
          <a:bodyPr/>
          <a:lstStyle>
            <a:lvl1pPr>
              <a:defRPr/>
            </a:lvl1pPr>
          </a:lstStyle>
          <a:p>
            <a:pPr>
              <a:defRPr/>
            </a:pPr>
            <a:fld id="{B3A06625-4124-FC4C-BAE7-ABBE54E3ED37}" type="slidenum">
              <a:rPr lang="en-US"/>
              <a:pPr>
                <a:defRPr/>
              </a:pPr>
              <a:t>‹#›</a:t>
            </a:fld>
            <a:endParaRPr lang="en-US"/>
          </a:p>
        </p:txBody>
      </p:sp>
    </p:spTree>
    <p:extLst>
      <p:ext uri="{BB962C8B-B14F-4D97-AF65-F5344CB8AC3E}">
        <p14:creationId xmlns:p14="http://schemas.microsoft.com/office/powerpoint/2010/main" val="23963411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p>
        </p:txBody>
      </p:sp>
      <p:sp>
        <p:nvSpPr>
          <p:cNvPr id="4" name="Rectangle 36"/>
          <p:cNvSpPr>
            <a:spLocks noGrp="1" noChangeArrowheads="1"/>
          </p:cNvSpPr>
          <p:nvPr>
            <p:ph type="ftr" sz="quarter" idx="11"/>
          </p:nvPr>
        </p:nvSpPr>
        <p:spPr>
          <a:ln/>
        </p:spPr>
        <p:txBody>
          <a:bodyPr/>
          <a:lstStyle>
            <a:lvl1pPr>
              <a:defRPr/>
            </a:lvl1pPr>
          </a:lstStyle>
          <a:p>
            <a:pPr>
              <a:defRPr/>
            </a:pPr>
            <a:endParaRPr lang="en-US"/>
          </a:p>
        </p:txBody>
      </p:sp>
      <p:sp>
        <p:nvSpPr>
          <p:cNvPr id="5" name="Rectangle 37"/>
          <p:cNvSpPr>
            <a:spLocks noGrp="1" noChangeArrowheads="1"/>
          </p:cNvSpPr>
          <p:nvPr>
            <p:ph type="sldNum" sz="quarter" idx="12"/>
          </p:nvPr>
        </p:nvSpPr>
        <p:spPr>
          <a:ln/>
        </p:spPr>
        <p:txBody>
          <a:bodyPr/>
          <a:lstStyle>
            <a:lvl1pPr>
              <a:defRPr/>
            </a:lvl1pPr>
          </a:lstStyle>
          <a:p>
            <a:pPr>
              <a:defRPr/>
            </a:pPr>
            <a:fld id="{296B02D7-A3EC-3C4A-8060-E40E0AC38649}" type="slidenum">
              <a:rPr lang="en-US"/>
              <a:pPr>
                <a:defRPr/>
              </a:pPr>
              <a:t>‹#›</a:t>
            </a:fld>
            <a:endParaRPr lang="en-US"/>
          </a:p>
        </p:txBody>
      </p:sp>
    </p:spTree>
    <p:extLst>
      <p:ext uri="{BB962C8B-B14F-4D97-AF65-F5344CB8AC3E}">
        <p14:creationId xmlns:p14="http://schemas.microsoft.com/office/powerpoint/2010/main" val="8289019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p>
        </p:txBody>
      </p:sp>
      <p:sp>
        <p:nvSpPr>
          <p:cNvPr id="3" name="Rectangle 36"/>
          <p:cNvSpPr>
            <a:spLocks noGrp="1" noChangeArrowheads="1"/>
          </p:cNvSpPr>
          <p:nvPr>
            <p:ph type="ftr" sz="quarter" idx="11"/>
          </p:nvPr>
        </p:nvSpPr>
        <p:spPr>
          <a:ln/>
        </p:spPr>
        <p:txBody>
          <a:bodyPr/>
          <a:lstStyle>
            <a:lvl1pPr>
              <a:defRPr/>
            </a:lvl1pPr>
          </a:lstStyle>
          <a:p>
            <a:pPr>
              <a:defRPr/>
            </a:pPr>
            <a:endParaRPr lang="en-US"/>
          </a:p>
        </p:txBody>
      </p:sp>
      <p:sp>
        <p:nvSpPr>
          <p:cNvPr id="4" name="Rectangle 37"/>
          <p:cNvSpPr>
            <a:spLocks noGrp="1" noChangeArrowheads="1"/>
          </p:cNvSpPr>
          <p:nvPr>
            <p:ph type="sldNum" sz="quarter" idx="12"/>
          </p:nvPr>
        </p:nvSpPr>
        <p:spPr>
          <a:ln/>
        </p:spPr>
        <p:txBody>
          <a:bodyPr/>
          <a:lstStyle>
            <a:lvl1pPr>
              <a:defRPr/>
            </a:lvl1pPr>
          </a:lstStyle>
          <a:p>
            <a:pPr>
              <a:defRPr/>
            </a:pPr>
            <a:fld id="{390F1057-993D-D044-B48B-DD000AF33DA8}" type="slidenum">
              <a:rPr lang="en-US"/>
              <a:pPr>
                <a:defRPr/>
              </a:pPr>
              <a:t>‹#›</a:t>
            </a:fld>
            <a:endParaRPr lang="en-US"/>
          </a:p>
        </p:txBody>
      </p:sp>
    </p:spTree>
    <p:extLst>
      <p:ext uri="{BB962C8B-B14F-4D97-AF65-F5344CB8AC3E}">
        <p14:creationId xmlns:p14="http://schemas.microsoft.com/office/powerpoint/2010/main" val="1639109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FBDD0D5D-0059-8043-8CDB-A526E1B3A2A6}" type="slidenum">
              <a:rPr lang="en-US"/>
              <a:pPr>
                <a:defRPr/>
              </a:pPr>
              <a:t>‹#›</a:t>
            </a:fld>
            <a:endParaRPr lang="en-US"/>
          </a:p>
        </p:txBody>
      </p:sp>
    </p:spTree>
    <p:extLst>
      <p:ext uri="{BB962C8B-B14F-4D97-AF65-F5344CB8AC3E}">
        <p14:creationId xmlns:p14="http://schemas.microsoft.com/office/powerpoint/2010/main" val="366390222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70F0FE14-5288-AA4E-857A-C55956B87D7B}" type="slidenum">
              <a:rPr lang="en-US"/>
              <a:pPr>
                <a:defRPr/>
              </a:pPr>
              <a:t>‹#›</a:t>
            </a:fld>
            <a:endParaRPr lang="en-US"/>
          </a:p>
        </p:txBody>
      </p:sp>
    </p:spTree>
    <p:extLst>
      <p:ext uri="{BB962C8B-B14F-4D97-AF65-F5344CB8AC3E}">
        <p14:creationId xmlns:p14="http://schemas.microsoft.com/office/powerpoint/2010/main" val="301194980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264D97C0-EE5A-F545-B9A1-B316BC47CA90}" type="slidenum">
              <a:rPr lang="en-US"/>
              <a:pPr>
                <a:defRPr/>
              </a:pPr>
              <a:t>‹#›</a:t>
            </a:fld>
            <a:endParaRPr lang="en-US"/>
          </a:p>
        </p:txBody>
      </p:sp>
    </p:spTree>
    <p:extLst>
      <p:ext uri="{BB962C8B-B14F-4D97-AF65-F5344CB8AC3E}">
        <p14:creationId xmlns:p14="http://schemas.microsoft.com/office/powerpoint/2010/main" val="26336344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3"/>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3"/>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p>
        </p:txBody>
      </p:sp>
      <p:sp>
        <p:nvSpPr>
          <p:cNvPr id="5" name="Rectangle 36"/>
          <p:cNvSpPr>
            <a:spLocks noGrp="1" noChangeArrowheads="1"/>
          </p:cNvSpPr>
          <p:nvPr>
            <p:ph type="ftr" sz="quarter" idx="11"/>
          </p:nvPr>
        </p:nvSpPr>
        <p:spPr>
          <a:ln/>
        </p:spPr>
        <p:txBody>
          <a:bodyPr/>
          <a:lstStyle>
            <a:lvl1pPr>
              <a:defRPr/>
            </a:lvl1pPr>
          </a:lstStyle>
          <a:p>
            <a:pPr>
              <a:defRPr/>
            </a:pPr>
            <a:endParaRPr lang="en-US"/>
          </a:p>
        </p:txBody>
      </p:sp>
      <p:sp>
        <p:nvSpPr>
          <p:cNvPr id="6" name="Rectangle 37"/>
          <p:cNvSpPr>
            <a:spLocks noGrp="1" noChangeArrowheads="1"/>
          </p:cNvSpPr>
          <p:nvPr>
            <p:ph type="sldNum" sz="quarter" idx="12"/>
          </p:nvPr>
        </p:nvSpPr>
        <p:spPr>
          <a:ln/>
        </p:spPr>
        <p:txBody>
          <a:bodyPr/>
          <a:lstStyle>
            <a:lvl1pPr>
              <a:defRPr/>
            </a:lvl1pPr>
          </a:lstStyle>
          <a:p>
            <a:pPr>
              <a:defRPr/>
            </a:pPr>
            <a:fld id="{6F32E3C7-D8EB-9B47-803C-A0B2860C1795}" type="slidenum">
              <a:rPr lang="en-US"/>
              <a:pPr>
                <a:defRPr/>
              </a:pPr>
              <a:t>‹#›</a:t>
            </a:fld>
            <a:endParaRPr lang="en-US"/>
          </a:p>
        </p:txBody>
      </p:sp>
    </p:spTree>
    <p:extLst>
      <p:ext uri="{BB962C8B-B14F-4D97-AF65-F5344CB8AC3E}">
        <p14:creationId xmlns:p14="http://schemas.microsoft.com/office/powerpoint/2010/main" val="24621905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1"/>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CEF1A62-3401-884A-9030-906394346710}" type="slidenum">
              <a:rPr lang="en-US"/>
              <a:pPr>
                <a:defRPr/>
              </a:pPr>
              <a:t>‹#›</a:t>
            </a:fld>
            <a:endParaRPr lang="en-US"/>
          </a:p>
        </p:txBody>
      </p:sp>
    </p:spTree>
    <p:extLst>
      <p:ext uri="{BB962C8B-B14F-4D97-AF65-F5344CB8AC3E}">
        <p14:creationId xmlns:p14="http://schemas.microsoft.com/office/powerpoint/2010/main" val="39512466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AEA84E-50DB-194F-9F50-1E801678F185}" type="slidenum">
              <a:rPr lang="en-US"/>
              <a:pPr>
                <a:defRPr/>
              </a:pPr>
              <a:t>‹#›</a:t>
            </a:fld>
            <a:endParaRPr lang="en-US"/>
          </a:p>
        </p:txBody>
      </p:sp>
    </p:spTree>
    <p:extLst>
      <p:ext uri="{BB962C8B-B14F-4D97-AF65-F5344CB8AC3E}">
        <p14:creationId xmlns:p14="http://schemas.microsoft.com/office/powerpoint/2010/main" val="33397615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AD6C4198-C5F4-3B49-9615-F2EB9C8EDB2E}" type="slidenum">
              <a:rPr lang="en-US"/>
              <a:pPr>
                <a:defRPr/>
              </a:pPr>
              <a:t>‹#›</a:t>
            </a:fld>
            <a:endParaRPr lang="en-US"/>
          </a:p>
        </p:txBody>
      </p:sp>
    </p:spTree>
    <p:extLst>
      <p:ext uri="{BB962C8B-B14F-4D97-AF65-F5344CB8AC3E}">
        <p14:creationId xmlns:p14="http://schemas.microsoft.com/office/powerpoint/2010/main" val="28884353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CA3C17-870C-514C-B9C9-FE6602A0D8B5}" type="slidenum">
              <a:rPr lang="en-US" smtClean="0"/>
              <a:pPr>
                <a:defRPr/>
              </a:pPr>
              <a:t>‹#›</a:t>
            </a:fld>
            <a:endParaRPr lang="en-US" dirty="0"/>
          </a:p>
        </p:txBody>
      </p:sp>
    </p:spTree>
    <p:extLst>
      <p:ext uri="{BB962C8B-B14F-4D97-AF65-F5344CB8AC3E}">
        <p14:creationId xmlns:p14="http://schemas.microsoft.com/office/powerpoint/2010/main" val="92763584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66A1CF6-7CB2-0647-A58C-44D9BF992D2E}" type="slidenum">
              <a:rPr lang="en-US"/>
              <a:pPr>
                <a:defRPr/>
              </a:pPr>
              <a:t>‹#›</a:t>
            </a:fld>
            <a:endParaRPr lang="en-US"/>
          </a:p>
        </p:txBody>
      </p:sp>
    </p:spTree>
    <p:extLst>
      <p:ext uri="{BB962C8B-B14F-4D97-AF65-F5344CB8AC3E}">
        <p14:creationId xmlns:p14="http://schemas.microsoft.com/office/powerpoint/2010/main" val="186272189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B73D119B-0FB4-1F4D-9102-44CAEB59198E}" type="slidenum">
              <a:rPr lang="en-US"/>
              <a:pPr>
                <a:defRPr/>
              </a:pPr>
              <a:t>‹#›</a:t>
            </a:fld>
            <a:endParaRPr lang="en-US"/>
          </a:p>
        </p:txBody>
      </p:sp>
    </p:spTree>
    <p:extLst>
      <p:ext uri="{BB962C8B-B14F-4D97-AF65-F5344CB8AC3E}">
        <p14:creationId xmlns:p14="http://schemas.microsoft.com/office/powerpoint/2010/main" val="7253911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0EA09A93-217B-774C-BD33-56C7A7578BC8}" type="slidenum">
              <a:rPr lang="en-US"/>
              <a:pPr>
                <a:defRPr/>
              </a:pPr>
              <a:t>‹#›</a:t>
            </a:fld>
            <a:endParaRPr lang="en-US"/>
          </a:p>
        </p:txBody>
      </p:sp>
    </p:spTree>
    <p:extLst>
      <p:ext uri="{BB962C8B-B14F-4D97-AF65-F5344CB8AC3E}">
        <p14:creationId xmlns:p14="http://schemas.microsoft.com/office/powerpoint/2010/main" val="25739145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3F09136-D671-BC41-9524-5A5326DF324A}" type="slidenum">
              <a:rPr lang="en-US"/>
              <a:pPr>
                <a:defRPr/>
              </a:pPr>
              <a:t>‹#›</a:t>
            </a:fld>
            <a:endParaRPr lang="en-US"/>
          </a:p>
        </p:txBody>
      </p:sp>
    </p:spTree>
    <p:extLst>
      <p:ext uri="{BB962C8B-B14F-4D97-AF65-F5344CB8AC3E}">
        <p14:creationId xmlns:p14="http://schemas.microsoft.com/office/powerpoint/2010/main" val="4590638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136A9F0B-E09A-8344-8D86-FA545049E712}" type="slidenum">
              <a:rPr lang="en-US"/>
              <a:pPr>
                <a:defRPr/>
              </a:pPr>
              <a:t>‹#›</a:t>
            </a:fld>
            <a:endParaRPr lang="en-US"/>
          </a:p>
        </p:txBody>
      </p:sp>
    </p:spTree>
    <p:extLst>
      <p:ext uri="{BB962C8B-B14F-4D97-AF65-F5344CB8AC3E}">
        <p14:creationId xmlns:p14="http://schemas.microsoft.com/office/powerpoint/2010/main" val="414704980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305E400-94AB-4240-B242-4380F231F0BD}" type="slidenum">
              <a:rPr lang="en-US"/>
              <a:pPr>
                <a:defRPr/>
              </a:pPr>
              <a:t>‹#›</a:t>
            </a:fld>
            <a:endParaRPr lang="en-US"/>
          </a:p>
        </p:txBody>
      </p:sp>
    </p:spTree>
    <p:extLst>
      <p:ext uri="{BB962C8B-B14F-4D97-AF65-F5344CB8AC3E}">
        <p14:creationId xmlns:p14="http://schemas.microsoft.com/office/powerpoint/2010/main" val="14508270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0E3A4230-F862-B642-A165-62E5F12ECB2C}" type="slidenum">
              <a:rPr lang="en-US"/>
              <a:pPr>
                <a:defRPr/>
              </a:pPr>
              <a:t>‹#›</a:t>
            </a:fld>
            <a:endParaRPr lang="en-US"/>
          </a:p>
        </p:txBody>
      </p:sp>
    </p:spTree>
    <p:extLst>
      <p:ext uri="{BB962C8B-B14F-4D97-AF65-F5344CB8AC3E}">
        <p14:creationId xmlns:p14="http://schemas.microsoft.com/office/powerpoint/2010/main" val="145823236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67877FC-FE4E-A743-8062-C01C59993798}" type="slidenum">
              <a:rPr lang="en-US"/>
              <a:pPr>
                <a:defRPr/>
              </a:pPr>
              <a:t>‹#›</a:t>
            </a:fld>
            <a:endParaRPr lang="en-US"/>
          </a:p>
        </p:txBody>
      </p:sp>
    </p:spTree>
    <p:extLst>
      <p:ext uri="{BB962C8B-B14F-4D97-AF65-F5344CB8AC3E}">
        <p14:creationId xmlns:p14="http://schemas.microsoft.com/office/powerpoint/2010/main" val="37427987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1"/>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1"/>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D47B470-21BA-B341-911A-8D2E202A0BA6}" type="slidenum">
              <a:rPr lang="en-US"/>
              <a:pPr>
                <a:defRPr/>
              </a:pPr>
              <a:t>‹#›</a:t>
            </a:fld>
            <a:endParaRPr lang="en-US"/>
          </a:p>
        </p:txBody>
      </p:sp>
    </p:spTree>
    <p:extLst>
      <p:ext uri="{BB962C8B-B14F-4D97-AF65-F5344CB8AC3E}">
        <p14:creationId xmlns:p14="http://schemas.microsoft.com/office/powerpoint/2010/main" val="265129882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FB78C98-8C87-2D41-A4C5-6D7AE8B27F68}" type="slidenum">
              <a:rPr lang="en-US"/>
              <a:pPr>
                <a:defRPr/>
              </a:pPr>
              <a:t>‹#›</a:t>
            </a:fld>
            <a:endParaRPr lang="en-US"/>
          </a:p>
        </p:txBody>
      </p:sp>
    </p:spTree>
    <p:extLst>
      <p:ext uri="{BB962C8B-B14F-4D97-AF65-F5344CB8AC3E}">
        <p14:creationId xmlns:p14="http://schemas.microsoft.com/office/powerpoint/2010/main" val="36001800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509D22-AAEB-864E-A839-302D7C21BF12}" type="slidenum">
              <a:rPr lang="en-US" smtClean="0"/>
              <a:pPr>
                <a:defRPr/>
              </a:pPr>
              <a:t>‹#›</a:t>
            </a:fld>
            <a:endParaRPr lang="en-US" dirty="0"/>
          </a:p>
        </p:txBody>
      </p:sp>
    </p:spTree>
    <p:extLst>
      <p:ext uri="{BB962C8B-B14F-4D97-AF65-F5344CB8AC3E}">
        <p14:creationId xmlns:p14="http://schemas.microsoft.com/office/powerpoint/2010/main" val="305528914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F526DED-0C71-FB41-96AC-FDBD976CE2C1}" type="slidenum">
              <a:rPr lang="en-US"/>
              <a:pPr>
                <a:defRPr/>
              </a:pPr>
              <a:t>‹#›</a:t>
            </a:fld>
            <a:endParaRPr lang="en-US"/>
          </a:p>
        </p:txBody>
      </p:sp>
    </p:spTree>
    <p:extLst>
      <p:ext uri="{BB962C8B-B14F-4D97-AF65-F5344CB8AC3E}">
        <p14:creationId xmlns:p14="http://schemas.microsoft.com/office/powerpoint/2010/main" val="20051865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7CB0EE0-3DEA-CA4B-BF57-5AD0A72B0702}" type="slidenum">
              <a:rPr lang="en-US"/>
              <a:pPr>
                <a:defRPr/>
              </a:pPr>
              <a:t>‹#›</a:t>
            </a:fld>
            <a:endParaRPr lang="en-US"/>
          </a:p>
        </p:txBody>
      </p:sp>
    </p:spTree>
    <p:extLst>
      <p:ext uri="{BB962C8B-B14F-4D97-AF65-F5344CB8AC3E}">
        <p14:creationId xmlns:p14="http://schemas.microsoft.com/office/powerpoint/2010/main" val="62641410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6EF831-84B4-244E-A2C1-7F2E36B846FA}" type="slidenum">
              <a:rPr lang="en-US"/>
              <a:pPr>
                <a:defRPr/>
              </a:pPr>
              <a:t>‹#›</a:t>
            </a:fld>
            <a:endParaRPr lang="en-US"/>
          </a:p>
        </p:txBody>
      </p:sp>
    </p:spTree>
    <p:extLst>
      <p:ext uri="{BB962C8B-B14F-4D97-AF65-F5344CB8AC3E}">
        <p14:creationId xmlns:p14="http://schemas.microsoft.com/office/powerpoint/2010/main" val="293191338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767BA054-4C5B-E845-8F49-371F828C42A2}" type="slidenum">
              <a:rPr lang="en-US"/>
              <a:pPr>
                <a:defRPr/>
              </a:pPr>
              <a:t>‹#›</a:t>
            </a:fld>
            <a:endParaRPr lang="en-US"/>
          </a:p>
        </p:txBody>
      </p:sp>
    </p:spTree>
    <p:extLst>
      <p:ext uri="{BB962C8B-B14F-4D97-AF65-F5344CB8AC3E}">
        <p14:creationId xmlns:p14="http://schemas.microsoft.com/office/powerpoint/2010/main" val="401227692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706313C-BC0C-2045-9C07-A421148CEE16}" type="slidenum">
              <a:rPr lang="en-US"/>
              <a:pPr>
                <a:defRPr/>
              </a:pPr>
              <a:t>‹#›</a:t>
            </a:fld>
            <a:endParaRPr lang="en-US"/>
          </a:p>
        </p:txBody>
      </p:sp>
    </p:spTree>
    <p:extLst>
      <p:ext uri="{BB962C8B-B14F-4D97-AF65-F5344CB8AC3E}">
        <p14:creationId xmlns:p14="http://schemas.microsoft.com/office/powerpoint/2010/main" val="290363155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ABB7CBB-9DED-8442-A7B6-E3F406648175}" type="slidenum">
              <a:rPr lang="en-US"/>
              <a:pPr>
                <a:defRPr/>
              </a:pPr>
              <a:t>‹#›</a:t>
            </a:fld>
            <a:endParaRPr lang="en-US"/>
          </a:p>
        </p:txBody>
      </p:sp>
    </p:spTree>
    <p:extLst>
      <p:ext uri="{BB962C8B-B14F-4D97-AF65-F5344CB8AC3E}">
        <p14:creationId xmlns:p14="http://schemas.microsoft.com/office/powerpoint/2010/main" val="162712296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C9AFABE-2E57-3B44-88EB-2D73CED9604E}" type="slidenum">
              <a:rPr lang="en-US"/>
              <a:pPr>
                <a:defRPr/>
              </a:pPr>
              <a:t>‹#›</a:t>
            </a:fld>
            <a:endParaRPr lang="en-US"/>
          </a:p>
        </p:txBody>
      </p:sp>
    </p:spTree>
    <p:extLst>
      <p:ext uri="{BB962C8B-B14F-4D97-AF65-F5344CB8AC3E}">
        <p14:creationId xmlns:p14="http://schemas.microsoft.com/office/powerpoint/2010/main" val="19428545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E8F22C9-5437-0449-8A08-38ED10147E49}" type="slidenum">
              <a:rPr lang="en-US"/>
              <a:pPr>
                <a:defRPr/>
              </a:pPr>
              <a:t>‹#›</a:t>
            </a:fld>
            <a:endParaRPr lang="en-US"/>
          </a:p>
        </p:txBody>
      </p:sp>
    </p:spTree>
    <p:extLst>
      <p:ext uri="{BB962C8B-B14F-4D97-AF65-F5344CB8AC3E}">
        <p14:creationId xmlns:p14="http://schemas.microsoft.com/office/powerpoint/2010/main" val="296248870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82F6BB7-4027-2E44-A90A-3C17A9922BDD}" type="slidenum">
              <a:rPr lang="en-US"/>
              <a:pPr>
                <a:defRPr/>
              </a:pPr>
              <a:t>‹#›</a:t>
            </a:fld>
            <a:endParaRPr lang="en-US"/>
          </a:p>
        </p:txBody>
      </p:sp>
    </p:spTree>
    <p:extLst>
      <p:ext uri="{BB962C8B-B14F-4D97-AF65-F5344CB8AC3E}">
        <p14:creationId xmlns:p14="http://schemas.microsoft.com/office/powerpoint/2010/main" val="292845948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427" tIns="45714" rIns="91427" bIns="45714"/>
          <a:lstStyle/>
          <a:p>
            <a:r>
              <a:rPr lang="en-US"/>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vert="horz" lIns="91427" tIns="45714" rIns="91427" bIns="45714"/>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4264229621"/>
      </p:ext>
    </p:extLst>
  </p:cSld>
  <p:clrMapOvr>
    <a:masterClrMapping/>
  </p:clrMapOvr>
  <p:transition>
    <p:cu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DBF4E-B8A4-8848-8A88-AA18C4C58D2A}" type="slidenum">
              <a:rPr lang="en-US" smtClean="0"/>
              <a:pPr>
                <a:defRPr/>
              </a:pPr>
              <a:t>‹#›</a:t>
            </a:fld>
            <a:endParaRPr lang="en-US" dirty="0"/>
          </a:p>
        </p:txBody>
      </p:sp>
    </p:spTree>
    <p:extLst>
      <p:ext uri="{BB962C8B-B14F-4D97-AF65-F5344CB8AC3E}">
        <p14:creationId xmlns:p14="http://schemas.microsoft.com/office/powerpoint/2010/main" val="25111885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937500"/>
      </p:ext>
    </p:extLst>
  </p:cSld>
  <p:clrMapOvr>
    <a:masterClrMapping/>
  </p:clrMapOvr>
  <p:transition>
    <p:cu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427" tIns="45714" rIns="91427" bIns="45714"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427" tIns="45714" rIns="91427" bIns="45714"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2628268374"/>
      </p:ext>
    </p:extLst>
  </p:cSld>
  <p:clrMapOvr>
    <a:masterClrMapping/>
  </p:clrMapOvr>
  <p:transition>
    <p:cu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427" tIns="45714" rIns="91427" bIns="45714"/>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19694"/>
      </p:ext>
    </p:extLst>
  </p:cSld>
  <p:clrMapOvr>
    <a:masterClrMapping/>
  </p:clrMapOvr>
  <p:transition>
    <p:cu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vert="horz" lIns="91427" tIns="45714" rIns="91427" bIns="45714"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vert="horz" lIns="91427" tIns="45714" rIns="91427" bIns="45714"/>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975494"/>
      </p:ext>
    </p:extLst>
  </p:cSld>
  <p:clrMapOvr>
    <a:masterClrMapping/>
  </p:clrMapOvr>
  <p:transition>
    <p:cu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Tree>
    <p:extLst>
      <p:ext uri="{BB962C8B-B14F-4D97-AF65-F5344CB8AC3E}">
        <p14:creationId xmlns:p14="http://schemas.microsoft.com/office/powerpoint/2010/main" val="916648534"/>
      </p:ext>
    </p:extLst>
  </p:cSld>
  <p:clrMapOvr>
    <a:masterClrMapping/>
  </p:clrMapOvr>
  <p:transition>
    <p:cu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2906911"/>
      </p:ext>
    </p:extLst>
  </p:cSld>
  <p:clrMapOvr>
    <a:masterClrMapping/>
  </p:clrMapOvr>
  <p:transition>
    <p:cu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vert="horz" lIns="91427" tIns="45714" rIns="91427" bIns="45714"/>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4060034959"/>
      </p:ext>
    </p:extLst>
  </p:cSld>
  <p:clrMapOvr>
    <a:masterClrMapping/>
  </p:clrMapOvr>
  <p:transition>
    <p:cu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427" tIns="45714" rIns="91427" bIns="45714"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427" tIns="45714" rIns="91427" bIns="45714"/>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427" tIns="45714" rIns="91427" bIns="45714"/>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874166724"/>
      </p:ext>
    </p:extLst>
  </p:cSld>
  <p:clrMapOvr>
    <a:masterClrMapping/>
  </p:clrMapOvr>
  <p:transition>
    <p:cu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4877067"/>
      </p:ext>
    </p:extLst>
  </p:cSld>
  <p:clrMapOvr>
    <a:masterClrMapping/>
  </p:clrMapOvr>
  <p:transition>
    <p:cu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a:prstGeom prst="rect">
            <a:avLst/>
          </a:prstGeom>
        </p:spPr>
        <p:txBody>
          <a:bodyPr vert="eaVert" lIns="91427" tIns="45714" rIns="91427" bIns="45714"/>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0631161"/>
      </p:ext>
    </p:extLst>
  </p:cSld>
  <p:clrMapOvr>
    <a:masterClrMapping/>
  </p:clrMapOvr>
  <p:transition>
    <p:cu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186082-417E-DB4B-A34A-5B68DDEFF9D4}" type="slidenum">
              <a:rPr lang="en-US" smtClean="0"/>
              <a:pPr>
                <a:defRPr/>
              </a:pPr>
              <a:t>‹#›</a:t>
            </a:fld>
            <a:endParaRPr lang="en-US" dirty="0"/>
          </a:p>
        </p:txBody>
      </p:sp>
    </p:spTree>
    <p:extLst>
      <p:ext uri="{BB962C8B-B14F-4D97-AF65-F5344CB8AC3E}">
        <p14:creationId xmlns:p14="http://schemas.microsoft.com/office/powerpoint/2010/main" val="33687372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294364D6-7863-5449-A97A-D8F4A9FD9A19}" type="slidenum">
              <a:rPr lang="en-GB" smtClean="0"/>
              <a:pPr>
                <a:defRPr/>
              </a:pPr>
              <a:t>‹#›</a:t>
            </a:fld>
            <a:endParaRPr lang="en-GB" dirty="0"/>
          </a:p>
        </p:txBody>
      </p:sp>
    </p:spTree>
    <p:extLst>
      <p:ext uri="{BB962C8B-B14F-4D97-AF65-F5344CB8AC3E}">
        <p14:creationId xmlns:p14="http://schemas.microsoft.com/office/powerpoint/2010/main" val="12714740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0352A7C2-7100-1D40-A040-D7E6517C6B35}" type="slidenum">
              <a:rPr lang="en-GB" smtClean="0"/>
              <a:pPr>
                <a:defRPr/>
              </a:pPr>
              <a:t>‹#›</a:t>
            </a:fld>
            <a:endParaRPr lang="en-GB" dirty="0"/>
          </a:p>
        </p:txBody>
      </p:sp>
    </p:spTree>
    <p:extLst>
      <p:ext uri="{BB962C8B-B14F-4D97-AF65-F5344CB8AC3E}">
        <p14:creationId xmlns:p14="http://schemas.microsoft.com/office/powerpoint/2010/main" val="13729730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7D87F98B-5E5D-EA41-8B39-02346646EF32}" type="slidenum">
              <a:rPr lang="en-GB" smtClean="0"/>
              <a:pPr>
                <a:defRPr/>
              </a:pPr>
              <a:t>‹#›</a:t>
            </a:fld>
            <a:endParaRPr lang="en-GB" dirty="0"/>
          </a:p>
        </p:txBody>
      </p:sp>
    </p:spTree>
    <p:extLst>
      <p:ext uri="{BB962C8B-B14F-4D97-AF65-F5344CB8AC3E}">
        <p14:creationId xmlns:p14="http://schemas.microsoft.com/office/powerpoint/2010/main" val="406468469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F37C741-1024-A948-B604-5A6FD91839F4}" type="slidenum">
              <a:rPr lang="en-GB" smtClean="0"/>
              <a:pPr>
                <a:defRPr/>
              </a:pPr>
              <a:t>‹#›</a:t>
            </a:fld>
            <a:endParaRPr lang="en-GB" dirty="0"/>
          </a:p>
        </p:txBody>
      </p:sp>
    </p:spTree>
    <p:extLst>
      <p:ext uri="{BB962C8B-B14F-4D97-AF65-F5344CB8AC3E}">
        <p14:creationId xmlns:p14="http://schemas.microsoft.com/office/powerpoint/2010/main" val="6517297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8" name="Footer Placeholder 7"/>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9" name="Slide Number Placeholder 8"/>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D07E84EE-0FF0-4948-AFE6-911371858678}" type="slidenum">
              <a:rPr lang="en-GB" smtClean="0"/>
              <a:pPr>
                <a:defRPr/>
              </a:pPr>
              <a:t>‹#›</a:t>
            </a:fld>
            <a:endParaRPr lang="en-GB" dirty="0"/>
          </a:p>
        </p:txBody>
      </p:sp>
    </p:spTree>
    <p:extLst>
      <p:ext uri="{BB962C8B-B14F-4D97-AF65-F5344CB8AC3E}">
        <p14:creationId xmlns:p14="http://schemas.microsoft.com/office/powerpoint/2010/main" val="16459227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B81EB205-6521-1645-8CC2-904E2CC88624}" type="slidenum">
              <a:rPr lang="en-GB" smtClean="0"/>
              <a:pPr>
                <a:defRPr/>
              </a:pPr>
              <a:t>‹#›</a:t>
            </a:fld>
            <a:endParaRPr lang="en-GB" dirty="0"/>
          </a:p>
        </p:txBody>
      </p:sp>
    </p:spTree>
    <p:extLst>
      <p:ext uri="{BB962C8B-B14F-4D97-AF65-F5344CB8AC3E}">
        <p14:creationId xmlns:p14="http://schemas.microsoft.com/office/powerpoint/2010/main" val="5941138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3" name="Footer Placeholder 2"/>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Slide Number Placeholder 3"/>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6CBE7AA9-1C74-2148-8ABD-348B19A5EDED}" type="slidenum">
              <a:rPr lang="en-GB" smtClean="0"/>
              <a:pPr>
                <a:defRPr/>
              </a:pPr>
              <a:t>‹#›</a:t>
            </a:fld>
            <a:endParaRPr lang="en-GB" dirty="0"/>
          </a:p>
        </p:txBody>
      </p:sp>
    </p:spTree>
    <p:extLst>
      <p:ext uri="{BB962C8B-B14F-4D97-AF65-F5344CB8AC3E}">
        <p14:creationId xmlns:p14="http://schemas.microsoft.com/office/powerpoint/2010/main" val="23256047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EF607C89-7833-AD43-9205-ABFF09C77121}" type="slidenum">
              <a:rPr lang="en-GB" smtClean="0"/>
              <a:pPr>
                <a:defRPr/>
              </a:pPr>
              <a:t>‹#›</a:t>
            </a:fld>
            <a:endParaRPr lang="en-GB" dirty="0"/>
          </a:p>
        </p:txBody>
      </p:sp>
    </p:spTree>
    <p:extLst>
      <p:ext uri="{BB962C8B-B14F-4D97-AF65-F5344CB8AC3E}">
        <p14:creationId xmlns:p14="http://schemas.microsoft.com/office/powerpoint/2010/main" val="19080080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Footer Placeholder 5"/>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7" name="Slide Number Placeholder 6"/>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88272622-58BA-6B40-9073-684B47ED417A}" type="slidenum">
              <a:rPr lang="en-GB" smtClean="0"/>
              <a:pPr>
                <a:defRPr/>
              </a:pPr>
              <a:t>‹#›</a:t>
            </a:fld>
            <a:endParaRPr lang="en-GB" dirty="0"/>
          </a:p>
        </p:txBody>
      </p:sp>
    </p:spTree>
    <p:extLst>
      <p:ext uri="{BB962C8B-B14F-4D97-AF65-F5344CB8AC3E}">
        <p14:creationId xmlns:p14="http://schemas.microsoft.com/office/powerpoint/2010/main" val="17043838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3B49C036-F974-5049-840C-F1B4CA1F2CBC}" type="slidenum">
              <a:rPr lang="en-GB" smtClean="0"/>
              <a:pPr>
                <a:defRPr/>
              </a:pPr>
              <a:t>‹#›</a:t>
            </a:fld>
            <a:endParaRPr lang="en-GB" dirty="0"/>
          </a:p>
        </p:txBody>
      </p:sp>
    </p:spTree>
    <p:extLst>
      <p:ext uri="{BB962C8B-B14F-4D97-AF65-F5344CB8AC3E}">
        <p14:creationId xmlns:p14="http://schemas.microsoft.com/office/powerpoint/2010/main" val="1716374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150A3A-2CEA-BA4C-BFBB-DAC9EC3E9812}" type="slidenum">
              <a:rPr lang="en-US" smtClean="0"/>
              <a:pPr>
                <a:defRPr/>
              </a:pPr>
              <a:t>‹#›</a:t>
            </a:fld>
            <a:endParaRPr lang="en-US" dirty="0"/>
          </a:p>
        </p:txBody>
      </p:sp>
    </p:spTree>
    <p:extLst>
      <p:ext uri="{BB962C8B-B14F-4D97-AF65-F5344CB8AC3E}">
        <p14:creationId xmlns:p14="http://schemas.microsoft.com/office/powerpoint/2010/main" val="85213452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Footer Placeholder 4"/>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6" name="Slide Number Placeholder 5"/>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A7FBE17F-F86A-FB41-9175-CA99CB04BF46}" type="slidenum">
              <a:rPr lang="en-GB" smtClean="0"/>
              <a:pPr>
                <a:defRPr/>
              </a:pPr>
              <a:t>‹#›</a:t>
            </a:fld>
            <a:endParaRPr lang="en-GB" dirty="0"/>
          </a:p>
        </p:txBody>
      </p:sp>
    </p:spTree>
    <p:extLst>
      <p:ext uri="{BB962C8B-B14F-4D97-AF65-F5344CB8AC3E}">
        <p14:creationId xmlns:p14="http://schemas.microsoft.com/office/powerpoint/2010/main" val="158600212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10"/>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4" name="Footer Placeholder 3"/>
          <p:cNvSpPr>
            <a:spLocks noGrp="1"/>
          </p:cNvSpPr>
          <p:nvPr>
            <p:ph type="ftr" sz="quarter" idx="11"/>
          </p:nvPr>
        </p:nvSpPr>
        <p:spPr/>
        <p:txBody>
          <a:bodyPr/>
          <a:lstStyle>
            <a:lvl1pPr>
              <a:defRPr b="1" i="0">
                <a:latin typeface="Times New Roman" charset="0"/>
                <a:cs typeface="Arial" panose="020B0604020202020204" pitchFamily="34" charset="0"/>
              </a:defRPr>
            </a:lvl1pPr>
          </a:lstStyle>
          <a:p>
            <a:pPr>
              <a:defRPr/>
            </a:pPr>
            <a:endParaRPr lang="en-GB" dirty="0"/>
          </a:p>
        </p:txBody>
      </p:sp>
      <p:sp>
        <p:nvSpPr>
          <p:cNvPr id="5" name="Slide Number Placeholder 4"/>
          <p:cNvSpPr>
            <a:spLocks noGrp="1"/>
          </p:cNvSpPr>
          <p:nvPr>
            <p:ph type="sldNum" sz="quarter" idx="12"/>
          </p:nvPr>
        </p:nvSpPr>
        <p:spPr/>
        <p:txBody>
          <a:bodyPr/>
          <a:lstStyle>
            <a:lvl1pPr>
              <a:defRPr b="1" i="0">
                <a:latin typeface="Times New Roman" charset="0"/>
                <a:cs typeface="Arial" panose="020B0604020202020204" pitchFamily="34" charset="0"/>
              </a:defRPr>
            </a:lvl1pPr>
          </a:lstStyle>
          <a:p>
            <a:pPr>
              <a:defRPr/>
            </a:pPr>
            <a:fld id="{5A073771-FF42-B248-8CE2-830F7F90FCFE}" type="slidenum">
              <a:rPr lang="en-GB" smtClean="0"/>
              <a:pPr>
                <a:defRPr/>
              </a:pPr>
              <a:t>‹#›</a:t>
            </a:fld>
            <a:endParaRPr lang="en-GB" dirty="0"/>
          </a:p>
        </p:txBody>
      </p:sp>
    </p:spTree>
    <p:extLst>
      <p:ext uri="{BB962C8B-B14F-4D97-AF65-F5344CB8AC3E}">
        <p14:creationId xmlns:p14="http://schemas.microsoft.com/office/powerpoint/2010/main" val="300386432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337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AA601702-C249-CF4D-B373-662E62B5965C}" type="slidenum">
              <a:rPr lang="en-US"/>
              <a:pPr>
                <a:defRPr/>
              </a:pPr>
              <a:t>‹#›</a:t>
            </a:fld>
            <a:endParaRPr lang="en-US"/>
          </a:p>
        </p:txBody>
      </p:sp>
    </p:spTree>
    <p:extLst>
      <p:ext uri="{BB962C8B-B14F-4D97-AF65-F5344CB8AC3E}">
        <p14:creationId xmlns:p14="http://schemas.microsoft.com/office/powerpoint/2010/main" val="190177159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3D9982C7-DE95-F349-A271-51768D4193D3}" type="slidenum">
              <a:rPr lang="en-US"/>
              <a:pPr>
                <a:defRPr/>
              </a:pPr>
              <a:t>‹#›</a:t>
            </a:fld>
            <a:endParaRPr lang="en-US"/>
          </a:p>
        </p:txBody>
      </p:sp>
    </p:spTree>
    <p:extLst>
      <p:ext uri="{BB962C8B-B14F-4D97-AF65-F5344CB8AC3E}">
        <p14:creationId xmlns:p14="http://schemas.microsoft.com/office/powerpoint/2010/main" val="10616125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C407703-DE22-2B4E-BFCA-C7C0B1624BA1}" type="slidenum">
              <a:rPr lang="en-US"/>
              <a:pPr>
                <a:defRPr/>
              </a:pPr>
              <a:t>‹#›</a:t>
            </a:fld>
            <a:endParaRPr lang="en-US"/>
          </a:p>
        </p:txBody>
      </p:sp>
    </p:spTree>
    <p:extLst>
      <p:ext uri="{BB962C8B-B14F-4D97-AF65-F5344CB8AC3E}">
        <p14:creationId xmlns:p14="http://schemas.microsoft.com/office/powerpoint/2010/main" val="33777734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50D73A22-4392-EE44-B21F-916898E65BE9}" type="slidenum">
              <a:rPr lang="en-US"/>
              <a:pPr>
                <a:defRPr/>
              </a:pPr>
              <a:t>‹#›</a:t>
            </a:fld>
            <a:endParaRPr lang="en-US"/>
          </a:p>
        </p:txBody>
      </p:sp>
    </p:spTree>
    <p:extLst>
      <p:ext uri="{BB962C8B-B14F-4D97-AF65-F5344CB8AC3E}">
        <p14:creationId xmlns:p14="http://schemas.microsoft.com/office/powerpoint/2010/main" val="8488781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E9AC4987-26CD-154C-809D-497888A1821C}" type="slidenum">
              <a:rPr lang="en-US"/>
              <a:pPr>
                <a:defRPr/>
              </a:pPr>
              <a:t>‹#›</a:t>
            </a:fld>
            <a:endParaRPr lang="en-US"/>
          </a:p>
        </p:txBody>
      </p:sp>
    </p:spTree>
    <p:extLst>
      <p:ext uri="{BB962C8B-B14F-4D97-AF65-F5344CB8AC3E}">
        <p14:creationId xmlns:p14="http://schemas.microsoft.com/office/powerpoint/2010/main" val="29399429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35F4CF25-C452-EE4F-9BAC-039B8C82CBAC}" type="slidenum">
              <a:rPr lang="en-US"/>
              <a:pPr>
                <a:defRPr/>
              </a:pPr>
              <a:t>‹#›</a:t>
            </a:fld>
            <a:endParaRPr lang="en-US"/>
          </a:p>
        </p:txBody>
      </p:sp>
    </p:spTree>
    <p:extLst>
      <p:ext uri="{BB962C8B-B14F-4D97-AF65-F5344CB8AC3E}">
        <p14:creationId xmlns:p14="http://schemas.microsoft.com/office/powerpoint/2010/main" val="9746053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A6588430-0A0F-5243-B65D-56718F5352A8}" type="slidenum">
              <a:rPr lang="en-US"/>
              <a:pPr>
                <a:defRPr/>
              </a:pPr>
              <a:t>‹#›</a:t>
            </a:fld>
            <a:endParaRPr lang="en-US"/>
          </a:p>
        </p:txBody>
      </p:sp>
    </p:spTree>
    <p:extLst>
      <p:ext uri="{BB962C8B-B14F-4D97-AF65-F5344CB8AC3E}">
        <p14:creationId xmlns:p14="http://schemas.microsoft.com/office/powerpoint/2010/main" val="22396640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E23ECC3F-D34A-E740-BB84-88B9D40A5716}" type="slidenum">
              <a:rPr lang="en-US"/>
              <a:pPr>
                <a:defRPr/>
              </a:pPr>
              <a:t>‹#›</a:t>
            </a:fld>
            <a:endParaRPr lang="en-US"/>
          </a:p>
        </p:txBody>
      </p:sp>
    </p:spTree>
    <p:extLst>
      <p:ext uri="{BB962C8B-B14F-4D97-AF65-F5344CB8AC3E}">
        <p14:creationId xmlns:p14="http://schemas.microsoft.com/office/powerpoint/2010/main" val="465089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C34A14-C66A-9740-97AE-BB1FB7808606}" type="slidenum">
              <a:rPr lang="en-US" smtClean="0"/>
              <a:pPr>
                <a:defRPr/>
              </a:pPr>
              <a:t>‹#›</a:t>
            </a:fld>
            <a:endParaRPr lang="en-US" dirty="0"/>
          </a:p>
        </p:txBody>
      </p:sp>
    </p:spTree>
    <p:extLst>
      <p:ext uri="{BB962C8B-B14F-4D97-AF65-F5344CB8AC3E}">
        <p14:creationId xmlns:p14="http://schemas.microsoft.com/office/powerpoint/2010/main" val="214621510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E38CBEB-5310-DA4B-9859-1EECC77440D4}" type="slidenum">
              <a:rPr lang="en-US"/>
              <a:pPr>
                <a:defRPr/>
              </a:pPr>
              <a:t>‹#›</a:t>
            </a:fld>
            <a:endParaRPr lang="en-US"/>
          </a:p>
        </p:txBody>
      </p:sp>
    </p:spTree>
    <p:extLst>
      <p:ext uri="{BB962C8B-B14F-4D97-AF65-F5344CB8AC3E}">
        <p14:creationId xmlns:p14="http://schemas.microsoft.com/office/powerpoint/2010/main" val="64866072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AD0C0FCF-3A6C-1D49-B91B-4BDD73F57C00}" type="slidenum">
              <a:rPr lang="en-US"/>
              <a:pPr>
                <a:defRPr/>
              </a:pPr>
              <a:t>‹#›</a:t>
            </a:fld>
            <a:endParaRPr lang="en-US"/>
          </a:p>
        </p:txBody>
      </p:sp>
    </p:spTree>
    <p:extLst>
      <p:ext uri="{BB962C8B-B14F-4D97-AF65-F5344CB8AC3E}">
        <p14:creationId xmlns:p14="http://schemas.microsoft.com/office/powerpoint/2010/main" val="3332681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6352486-2A67-E848-9EAB-2BB827B2E144}" type="slidenum">
              <a:rPr lang="en-US"/>
              <a:pPr>
                <a:defRPr/>
              </a:pPr>
              <a:t>‹#›</a:t>
            </a:fld>
            <a:endParaRPr lang="en-US"/>
          </a:p>
        </p:txBody>
      </p:sp>
    </p:spTree>
    <p:extLst>
      <p:ext uri="{BB962C8B-B14F-4D97-AF65-F5344CB8AC3E}">
        <p14:creationId xmlns:p14="http://schemas.microsoft.com/office/powerpoint/2010/main" val="223683268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a:ln/>
        </p:spPr>
        <p:txBody>
          <a:bodyPr/>
          <a:lstStyle>
            <a:lvl1pPr>
              <a:defRPr/>
            </a:lvl1pPr>
          </a:lstStyle>
          <a:p>
            <a:pPr>
              <a:defRPr/>
            </a:pPr>
            <a:endParaRPr lang="en-US"/>
          </a:p>
        </p:txBody>
      </p:sp>
      <p:sp>
        <p:nvSpPr>
          <p:cNvPr id="7" name="Rectangle 6"/>
          <p:cNvSpPr>
            <a:spLocks noGrp="1" noChangeArrowheads="1"/>
          </p:cNvSpPr>
          <p:nvPr>
            <p:ph type="ftr" sz="quarter" idx="11"/>
          </p:nvPr>
        </p:nvSpPr>
        <p:spPr>
          <a:ln/>
        </p:spPr>
        <p:txBody>
          <a:bodyPr/>
          <a:lstStyle>
            <a:lvl1pPr>
              <a:defRPr/>
            </a:lvl1pPr>
          </a:lstStyle>
          <a:p>
            <a:pPr>
              <a:defRPr/>
            </a:pPr>
            <a:endParaRPr lang="en-US"/>
          </a:p>
        </p:txBody>
      </p:sp>
      <p:sp>
        <p:nvSpPr>
          <p:cNvPr id="8" name="Rectangle 7"/>
          <p:cNvSpPr>
            <a:spLocks noGrp="1" noChangeArrowheads="1"/>
          </p:cNvSpPr>
          <p:nvPr>
            <p:ph type="sldNum" sz="quarter" idx="12"/>
          </p:nvPr>
        </p:nvSpPr>
        <p:spPr>
          <a:ln/>
        </p:spPr>
        <p:txBody>
          <a:bodyPr/>
          <a:lstStyle>
            <a:lvl1pPr>
              <a:defRPr/>
            </a:lvl1pPr>
          </a:lstStyle>
          <a:p>
            <a:pPr>
              <a:defRPr/>
            </a:pPr>
            <a:fld id="{83F15364-AB83-7D40-A185-654D0350EDC4}" type="slidenum">
              <a:rPr lang="en-US"/>
              <a:pPr>
                <a:defRPr/>
              </a:pPr>
              <a:t>‹#›</a:t>
            </a:fld>
            <a:endParaRPr lang="en-US"/>
          </a:p>
        </p:txBody>
      </p:sp>
    </p:spTree>
    <p:extLst>
      <p:ext uri="{BB962C8B-B14F-4D97-AF65-F5344CB8AC3E}">
        <p14:creationId xmlns:p14="http://schemas.microsoft.com/office/powerpoint/2010/main" val="4548307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1" i="0" dirty="0">
                <a:solidFill>
                  <a:srgbClr val="000000"/>
                </a:solidFill>
                <a:latin typeface="Arial" panose="020B0604020202020204" pitchFamily="34" charset="0"/>
              </a:endParaRPr>
            </a:p>
          </p:txBody>
        </p:sp>
      </p:grpSp>
      <p:sp>
        <p:nvSpPr>
          <p:cNvPr id="10" name="Rectangle 8"/>
          <p:cNvSpPr>
            <a:spLocks noChangeArrowheads="1"/>
          </p:cNvSpPr>
          <p:nvPr/>
        </p:nvSpPr>
        <p:spPr bwMode="auto">
          <a:xfrm>
            <a:off x="0" y="28956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ffectLst/>
          <a:extLst>
            <a:ext uri="{91240B29-F687-4f45-9708-019B960494DF}">
              <a14:hiddenLine xmlns="" xmlns:a14="http://schemas.microsoft.com/office/drawing/2010/main" w="9525">
                <a:solidFill>
                  <a:schemeClr val="bg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12" name="Rectangle 15"/>
          <p:cNvSpPr>
            <a:spLocks noChangeArrowheads="1"/>
          </p:cNvSpPr>
          <p:nvPr/>
        </p:nvSpPr>
        <p:spPr bwMode="gray">
          <a:xfrm flipV="1">
            <a:off x="315916" y="3265489"/>
            <a:ext cx="8683625" cy="46037"/>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561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25611" name="Rectangle 11"/>
          <p:cNvSpPr>
            <a:spLocks noGrp="1" noChangeArrowheads="1"/>
          </p:cNvSpPr>
          <p:nvPr>
            <p:ph type="subTitle" idx="1"/>
          </p:nvPr>
        </p:nvSpPr>
        <p:spPr>
          <a:xfrm>
            <a:off x="1371600" y="3886201"/>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rgbClr val="1C1C1C"/>
                </a:solidFill>
                <a:latin typeface="Times New Roman"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rgbClr val="1C1C1C"/>
                </a:solidFill>
                <a:latin typeface="Times New Roman"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a:solidFill>
                  <a:srgbClr val="1C1C1C"/>
                </a:solidFill>
                <a:latin typeface="Times New Roman" charset="0"/>
              </a:defRPr>
            </a:lvl1pPr>
          </a:lstStyle>
          <a:p>
            <a:pPr>
              <a:defRPr/>
            </a:pPr>
            <a:fld id="{D4FF7003-6C1E-7440-89EE-B7A50A886E47}" type="slidenum">
              <a:rPr lang="en-US"/>
              <a:pPr>
                <a:defRPr/>
              </a:pPr>
              <a:t>‹#›</a:t>
            </a:fld>
            <a:endParaRPr lang="en-US"/>
          </a:p>
        </p:txBody>
      </p:sp>
    </p:spTree>
    <p:extLst>
      <p:ext uri="{BB962C8B-B14F-4D97-AF65-F5344CB8AC3E}">
        <p14:creationId xmlns:p14="http://schemas.microsoft.com/office/powerpoint/2010/main" val="42923909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E5B1BEF0-83CC-7C4F-B2BF-22EB29D29F8C}" type="slidenum">
              <a:rPr lang="en-US"/>
              <a:pPr>
                <a:defRPr/>
              </a:pPr>
              <a:t>‹#›</a:t>
            </a:fld>
            <a:endParaRPr lang="en-US"/>
          </a:p>
        </p:txBody>
      </p:sp>
    </p:spTree>
    <p:extLst>
      <p:ext uri="{BB962C8B-B14F-4D97-AF65-F5344CB8AC3E}">
        <p14:creationId xmlns:p14="http://schemas.microsoft.com/office/powerpoint/2010/main" val="100990368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1980BACB-121B-BB49-BB20-0587F44851E9}" type="slidenum">
              <a:rPr lang="en-US"/>
              <a:pPr>
                <a:defRPr/>
              </a:pPr>
              <a:t>‹#›</a:t>
            </a:fld>
            <a:endParaRPr lang="en-US"/>
          </a:p>
        </p:txBody>
      </p:sp>
    </p:spTree>
    <p:extLst>
      <p:ext uri="{BB962C8B-B14F-4D97-AF65-F5344CB8AC3E}">
        <p14:creationId xmlns:p14="http://schemas.microsoft.com/office/powerpoint/2010/main" val="137982184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6DA6A6B0-E319-E043-912A-079D00840613}" type="slidenum">
              <a:rPr lang="en-US"/>
              <a:pPr>
                <a:defRPr/>
              </a:pPr>
              <a:t>‹#›</a:t>
            </a:fld>
            <a:endParaRPr lang="en-US"/>
          </a:p>
        </p:txBody>
      </p:sp>
    </p:spTree>
    <p:extLst>
      <p:ext uri="{BB962C8B-B14F-4D97-AF65-F5344CB8AC3E}">
        <p14:creationId xmlns:p14="http://schemas.microsoft.com/office/powerpoint/2010/main" val="245713624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B020028F-45AF-7D4D-875A-F4ACB7795D78}" type="slidenum">
              <a:rPr lang="en-US"/>
              <a:pPr>
                <a:defRPr/>
              </a:pPr>
              <a:t>‹#›</a:t>
            </a:fld>
            <a:endParaRPr lang="en-US"/>
          </a:p>
        </p:txBody>
      </p:sp>
    </p:spTree>
    <p:extLst>
      <p:ext uri="{BB962C8B-B14F-4D97-AF65-F5344CB8AC3E}">
        <p14:creationId xmlns:p14="http://schemas.microsoft.com/office/powerpoint/2010/main" val="26939250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6DA0853F-CD29-234C-9C30-0115E49B401A}" type="slidenum">
              <a:rPr lang="en-US"/>
              <a:pPr>
                <a:defRPr/>
              </a:pPr>
              <a:t>‹#›</a:t>
            </a:fld>
            <a:endParaRPr lang="en-US"/>
          </a:p>
        </p:txBody>
      </p:sp>
    </p:spTree>
    <p:extLst>
      <p:ext uri="{BB962C8B-B14F-4D97-AF65-F5344CB8AC3E}">
        <p14:creationId xmlns:p14="http://schemas.microsoft.com/office/powerpoint/2010/main" val="25385577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28698E-88C8-EF43-9477-71BA66A7F297}" type="slidenum">
              <a:rPr lang="en-US" smtClean="0"/>
              <a:pPr>
                <a:defRPr/>
              </a:pPr>
              <a:t>‹#›</a:t>
            </a:fld>
            <a:endParaRPr lang="en-US" dirty="0"/>
          </a:p>
        </p:txBody>
      </p:sp>
    </p:spTree>
    <p:extLst>
      <p:ext uri="{BB962C8B-B14F-4D97-AF65-F5344CB8AC3E}">
        <p14:creationId xmlns:p14="http://schemas.microsoft.com/office/powerpoint/2010/main" val="326214140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9AB7CA21-7485-E144-8C96-D9DB9B467F96}" type="slidenum">
              <a:rPr lang="en-US"/>
              <a:pPr>
                <a:defRPr/>
              </a:pPr>
              <a:t>‹#›</a:t>
            </a:fld>
            <a:endParaRPr lang="en-US"/>
          </a:p>
        </p:txBody>
      </p:sp>
    </p:spTree>
    <p:extLst>
      <p:ext uri="{BB962C8B-B14F-4D97-AF65-F5344CB8AC3E}">
        <p14:creationId xmlns:p14="http://schemas.microsoft.com/office/powerpoint/2010/main" val="170379909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BE995074-961C-874B-85AA-C4F5FA95C099}" type="slidenum">
              <a:rPr lang="en-US"/>
              <a:pPr>
                <a:defRPr/>
              </a:pPr>
              <a:t>‹#›</a:t>
            </a:fld>
            <a:endParaRPr lang="en-US"/>
          </a:p>
        </p:txBody>
      </p:sp>
    </p:spTree>
    <p:extLst>
      <p:ext uri="{BB962C8B-B14F-4D97-AF65-F5344CB8AC3E}">
        <p14:creationId xmlns:p14="http://schemas.microsoft.com/office/powerpoint/2010/main" val="7723971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10D6D55-3BB8-0842-9F78-B22957B2A382}" type="slidenum">
              <a:rPr lang="en-US"/>
              <a:pPr>
                <a:defRPr/>
              </a:pPr>
              <a:t>‹#›</a:t>
            </a:fld>
            <a:endParaRPr lang="en-US"/>
          </a:p>
        </p:txBody>
      </p:sp>
    </p:spTree>
    <p:extLst>
      <p:ext uri="{BB962C8B-B14F-4D97-AF65-F5344CB8AC3E}">
        <p14:creationId xmlns:p14="http://schemas.microsoft.com/office/powerpoint/2010/main" val="38305962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7F949A8-B61C-684A-BF10-BFB274FFC259}" type="slidenum">
              <a:rPr lang="en-US"/>
              <a:pPr>
                <a:defRPr/>
              </a:pPr>
              <a:t>‹#›</a:t>
            </a:fld>
            <a:endParaRPr lang="en-US"/>
          </a:p>
        </p:txBody>
      </p:sp>
    </p:spTree>
    <p:extLst>
      <p:ext uri="{BB962C8B-B14F-4D97-AF65-F5344CB8AC3E}">
        <p14:creationId xmlns:p14="http://schemas.microsoft.com/office/powerpoint/2010/main" val="22887353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9"/>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8" y="617539"/>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0B79F660-4846-4649-BB2A-B3A40F219498}" type="slidenum">
              <a:rPr lang="en-US"/>
              <a:pPr>
                <a:defRPr/>
              </a:pPr>
              <a:t>‹#›</a:t>
            </a:fld>
            <a:endParaRPr lang="en-US"/>
          </a:p>
        </p:txBody>
      </p:sp>
    </p:spTree>
    <p:extLst>
      <p:ext uri="{BB962C8B-B14F-4D97-AF65-F5344CB8AC3E}">
        <p14:creationId xmlns:p14="http://schemas.microsoft.com/office/powerpoint/2010/main" val="39986466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39941" name="Rectangle 5"/>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9945" name="Rectangle 9"/>
          <p:cNvSpPr>
            <a:spLocks noGrp="1" noChangeArrowheads="1"/>
          </p:cNvSpPr>
          <p:nvPr>
            <p:ph type="ctrTitle" sz="quarter"/>
          </p:nvPr>
        </p:nvSpPr>
        <p:spPr>
          <a:xfrm>
            <a:off x="685800" y="1768478"/>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80B49BC3-2CCA-B940-A89C-4D6D165D3B5A}" type="slidenum">
              <a:rPr lang="en-US"/>
              <a:pPr>
                <a:defRPr/>
              </a:pPr>
              <a:t>‹#›</a:t>
            </a:fld>
            <a:endParaRPr lang="en-US"/>
          </a:p>
        </p:txBody>
      </p:sp>
    </p:spTree>
    <p:extLst>
      <p:ext uri="{BB962C8B-B14F-4D97-AF65-F5344CB8AC3E}">
        <p14:creationId xmlns:p14="http://schemas.microsoft.com/office/powerpoint/2010/main" val="124981047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93D2D431-ED52-6142-972B-314EE3A3A91E}" type="slidenum">
              <a:rPr lang="en-US"/>
              <a:pPr>
                <a:defRPr/>
              </a:pPr>
              <a:t>‹#›</a:t>
            </a:fld>
            <a:endParaRPr lang="en-US"/>
          </a:p>
        </p:txBody>
      </p:sp>
    </p:spTree>
    <p:extLst>
      <p:ext uri="{BB962C8B-B14F-4D97-AF65-F5344CB8AC3E}">
        <p14:creationId xmlns:p14="http://schemas.microsoft.com/office/powerpoint/2010/main" val="115431325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B8068930-F30F-6E43-9592-04C3D9EAB8ED}" type="slidenum">
              <a:rPr lang="en-US"/>
              <a:pPr>
                <a:defRPr/>
              </a:pPr>
              <a:t>‹#›</a:t>
            </a:fld>
            <a:endParaRPr lang="en-US"/>
          </a:p>
        </p:txBody>
      </p:sp>
    </p:spTree>
    <p:extLst>
      <p:ext uri="{BB962C8B-B14F-4D97-AF65-F5344CB8AC3E}">
        <p14:creationId xmlns:p14="http://schemas.microsoft.com/office/powerpoint/2010/main" val="393662544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8694EF7B-1045-6C4C-BB7D-607ED9613D5E}" type="slidenum">
              <a:rPr lang="en-US"/>
              <a:pPr>
                <a:defRPr/>
              </a:pPr>
              <a:t>‹#›</a:t>
            </a:fld>
            <a:endParaRPr lang="en-US"/>
          </a:p>
        </p:txBody>
      </p:sp>
    </p:spTree>
    <p:extLst>
      <p:ext uri="{BB962C8B-B14F-4D97-AF65-F5344CB8AC3E}">
        <p14:creationId xmlns:p14="http://schemas.microsoft.com/office/powerpoint/2010/main" val="292298737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098D17F8-1C42-6549-A2B4-EC39D98255C7}" type="slidenum">
              <a:rPr lang="en-US"/>
              <a:pPr>
                <a:defRPr/>
              </a:pPr>
              <a:t>‹#›</a:t>
            </a:fld>
            <a:endParaRPr lang="en-US"/>
          </a:p>
        </p:txBody>
      </p:sp>
    </p:spTree>
    <p:extLst>
      <p:ext uri="{BB962C8B-B14F-4D97-AF65-F5344CB8AC3E}">
        <p14:creationId xmlns:p14="http://schemas.microsoft.com/office/powerpoint/2010/main" val="35706372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BA1CAD-06F7-E34F-96C3-79227C2BF3CA}" type="slidenum">
              <a:rPr lang="en-US" smtClean="0"/>
              <a:pPr>
                <a:defRPr/>
              </a:pPr>
              <a:t>‹#›</a:t>
            </a:fld>
            <a:endParaRPr lang="en-US" dirty="0"/>
          </a:p>
        </p:txBody>
      </p:sp>
    </p:spTree>
    <p:extLst>
      <p:ext uri="{BB962C8B-B14F-4D97-AF65-F5344CB8AC3E}">
        <p14:creationId xmlns:p14="http://schemas.microsoft.com/office/powerpoint/2010/main" val="20348346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F4D69869-8946-C94E-AFD5-B7C617A0E9DF}" type="slidenum">
              <a:rPr lang="en-US"/>
              <a:pPr>
                <a:defRPr/>
              </a:pPr>
              <a:t>‹#›</a:t>
            </a:fld>
            <a:endParaRPr lang="en-US"/>
          </a:p>
        </p:txBody>
      </p:sp>
    </p:spTree>
    <p:extLst>
      <p:ext uri="{BB962C8B-B14F-4D97-AF65-F5344CB8AC3E}">
        <p14:creationId xmlns:p14="http://schemas.microsoft.com/office/powerpoint/2010/main" val="36369809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42FF2D31-CFF1-C044-89D3-F9E2A5A7EB07}" type="slidenum">
              <a:rPr lang="en-US"/>
              <a:pPr>
                <a:defRPr/>
              </a:pPr>
              <a:t>‹#›</a:t>
            </a:fld>
            <a:endParaRPr lang="en-US"/>
          </a:p>
        </p:txBody>
      </p:sp>
    </p:spTree>
    <p:extLst>
      <p:ext uri="{BB962C8B-B14F-4D97-AF65-F5344CB8AC3E}">
        <p14:creationId xmlns:p14="http://schemas.microsoft.com/office/powerpoint/2010/main" val="41650076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B450A7A-4F40-2041-8821-1D6C41EEC645}" type="slidenum">
              <a:rPr lang="en-US"/>
              <a:pPr>
                <a:defRPr/>
              </a:pPr>
              <a:t>‹#›</a:t>
            </a:fld>
            <a:endParaRPr lang="en-US"/>
          </a:p>
        </p:txBody>
      </p:sp>
    </p:spTree>
    <p:extLst>
      <p:ext uri="{BB962C8B-B14F-4D97-AF65-F5344CB8AC3E}">
        <p14:creationId xmlns:p14="http://schemas.microsoft.com/office/powerpoint/2010/main" val="35996634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9CFF133-EA0C-1449-BD06-2739186502BA}" type="slidenum">
              <a:rPr lang="en-US"/>
              <a:pPr>
                <a:defRPr/>
              </a:pPr>
              <a:t>‹#›</a:t>
            </a:fld>
            <a:endParaRPr lang="en-US"/>
          </a:p>
        </p:txBody>
      </p:sp>
    </p:spTree>
    <p:extLst>
      <p:ext uri="{BB962C8B-B14F-4D97-AF65-F5344CB8AC3E}">
        <p14:creationId xmlns:p14="http://schemas.microsoft.com/office/powerpoint/2010/main" val="390885803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77BC3FD-E5E7-7343-B3FB-BD3D5E9A5A28}" type="slidenum">
              <a:rPr lang="en-US"/>
              <a:pPr>
                <a:defRPr/>
              </a:pPr>
              <a:t>‹#›</a:t>
            </a:fld>
            <a:endParaRPr lang="en-US"/>
          </a:p>
        </p:txBody>
      </p:sp>
    </p:spTree>
    <p:extLst>
      <p:ext uri="{BB962C8B-B14F-4D97-AF65-F5344CB8AC3E}">
        <p14:creationId xmlns:p14="http://schemas.microsoft.com/office/powerpoint/2010/main" val="234086112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20E5083-CB04-2A40-8C08-1724E5456AFA}" type="slidenum">
              <a:rPr lang="en-US"/>
              <a:pPr>
                <a:defRPr/>
              </a:pPr>
              <a:t>‹#›</a:t>
            </a:fld>
            <a:endParaRPr lang="en-US"/>
          </a:p>
        </p:txBody>
      </p:sp>
    </p:spTree>
    <p:extLst>
      <p:ext uri="{BB962C8B-B14F-4D97-AF65-F5344CB8AC3E}">
        <p14:creationId xmlns:p14="http://schemas.microsoft.com/office/powerpoint/2010/main" val="22239347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52227" name="Rectangle 3"/>
          <p:cNvSpPr>
            <a:spLocks noGrp="1" noChangeArrowheads="1"/>
          </p:cNvSpPr>
          <p:nvPr>
            <p:ph type="subTitle" idx="1"/>
          </p:nvPr>
        </p:nvSpPr>
        <p:spPr>
          <a:xfrm>
            <a:off x="2667000" y="4419601"/>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1" hangingPunct="1">
              <a:defRPr/>
            </a:lvl1pPr>
          </a:lstStyle>
          <a:p>
            <a:pPr>
              <a:defRPr/>
            </a:pPr>
            <a:fld id="{6AEB3F5F-E23A-8A42-8828-997EDA4D256C}" type="slidenum">
              <a:rPr lang="en-US"/>
              <a:pPr>
                <a:defRPr/>
              </a:pPr>
              <a:t>‹#›</a:t>
            </a:fld>
            <a:endParaRPr lang="en-US"/>
          </a:p>
        </p:txBody>
      </p:sp>
    </p:spTree>
    <p:extLst>
      <p:ext uri="{BB962C8B-B14F-4D97-AF65-F5344CB8AC3E}">
        <p14:creationId xmlns:p14="http://schemas.microsoft.com/office/powerpoint/2010/main" val="16336337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10D87C37-2B0F-5F42-A5F7-B47EEADCF807}" type="slidenum">
              <a:rPr lang="en-US"/>
              <a:pPr>
                <a:defRPr/>
              </a:pPr>
              <a:t>‹#›</a:t>
            </a:fld>
            <a:endParaRPr lang="en-US"/>
          </a:p>
        </p:txBody>
      </p:sp>
    </p:spTree>
    <p:extLst>
      <p:ext uri="{BB962C8B-B14F-4D97-AF65-F5344CB8AC3E}">
        <p14:creationId xmlns:p14="http://schemas.microsoft.com/office/powerpoint/2010/main" val="21668358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66315462-D9F0-F54B-B7CF-D8B0EF8EDC5D}" type="slidenum">
              <a:rPr lang="en-US"/>
              <a:pPr>
                <a:defRPr/>
              </a:pPr>
              <a:t>‹#›</a:t>
            </a:fld>
            <a:endParaRPr lang="en-US"/>
          </a:p>
        </p:txBody>
      </p:sp>
    </p:spTree>
    <p:extLst>
      <p:ext uri="{BB962C8B-B14F-4D97-AF65-F5344CB8AC3E}">
        <p14:creationId xmlns:p14="http://schemas.microsoft.com/office/powerpoint/2010/main" val="215115815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009D6954-8006-1645-BA6E-DE46E304CDFC}" type="slidenum">
              <a:rPr lang="en-US"/>
              <a:pPr>
                <a:defRPr/>
              </a:pPr>
              <a:t>‹#›</a:t>
            </a:fld>
            <a:endParaRPr lang="en-US"/>
          </a:p>
        </p:txBody>
      </p:sp>
    </p:spTree>
    <p:extLst>
      <p:ext uri="{BB962C8B-B14F-4D97-AF65-F5344CB8AC3E}">
        <p14:creationId xmlns:p14="http://schemas.microsoft.com/office/powerpoint/2010/main" val="5868690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665BD85-7901-4C4A-B161-7AFAC97B0EDA}" type="slidenum">
              <a:rPr lang="en-US"/>
              <a:pPr>
                <a:defRPr/>
              </a:pPr>
              <a:t>‹#›</a:t>
            </a:fld>
            <a:endParaRPr lang="en-US"/>
          </a:p>
        </p:txBody>
      </p:sp>
    </p:spTree>
    <p:extLst>
      <p:ext uri="{BB962C8B-B14F-4D97-AF65-F5344CB8AC3E}">
        <p14:creationId xmlns:p14="http://schemas.microsoft.com/office/powerpoint/2010/main" val="28236025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28CCC2-3E1B-724D-858F-0FE6D569E2CD}" type="slidenum">
              <a:rPr lang="en-US" smtClean="0"/>
              <a:pPr>
                <a:defRPr/>
              </a:pPr>
              <a:t>‹#›</a:t>
            </a:fld>
            <a:endParaRPr lang="en-US" dirty="0"/>
          </a:p>
        </p:txBody>
      </p:sp>
    </p:spTree>
    <p:extLst>
      <p:ext uri="{BB962C8B-B14F-4D97-AF65-F5344CB8AC3E}">
        <p14:creationId xmlns:p14="http://schemas.microsoft.com/office/powerpoint/2010/main" val="17381473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A28C3265-B6B2-1F40-ADA5-96CC7DDE9BF3}" type="slidenum">
              <a:rPr lang="en-US"/>
              <a:pPr>
                <a:defRPr/>
              </a:pPr>
              <a:t>‹#›</a:t>
            </a:fld>
            <a:endParaRPr lang="en-US"/>
          </a:p>
        </p:txBody>
      </p:sp>
    </p:spTree>
    <p:extLst>
      <p:ext uri="{BB962C8B-B14F-4D97-AF65-F5344CB8AC3E}">
        <p14:creationId xmlns:p14="http://schemas.microsoft.com/office/powerpoint/2010/main" val="363898630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1BD7DCE7-B21C-354D-B998-331882A23763}" type="slidenum">
              <a:rPr lang="en-US"/>
              <a:pPr>
                <a:defRPr/>
              </a:pPr>
              <a:t>‹#›</a:t>
            </a:fld>
            <a:endParaRPr lang="en-US"/>
          </a:p>
        </p:txBody>
      </p:sp>
    </p:spTree>
    <p:extLst>
      <p:ext uri="{BB962C8B-B14F-4D97-AF65-F5344CB8AC3E}">
        <p14:creationId xmlns:p14="http://schemas.microsoft.com/office/powerpoint/2010/main" val="165592508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2372CFC2-2EA0-A348-A4FA-C05FC0343605}" type="slidenum">
              <a:rPr lang="en-US"/>
              <a:pPr>
                <a:defRPr/>
              </a:pPr>
              <a:t>‹#›</a:t>
            </a:fld>
            <a:endParaRPr lang="en-US"/>
          </a:p>
        </p:txBody>
      </p:sp>
    </p:spTree>
    <p:extLst>
      <p:ext uri="{BB962C8B-B14F-4D97-AF65-F5344CB8AC3E}">
        <p14:creationId xmlns:p14="http://schemas.microsoft.com/office/powerpoint/2010/main" val="35338427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2F30D101-F9DB-D446-B5B9-92A983CD5F40}" type="slidenum">
              <a:rPr lang="en-US"/>
              <a:pPr>
                <a:defRPr/>
              </a:pPr>
              <a:t>‹#›</a:t>
            </a:fld>
            <a:endParaRPr lang="en-US"/>
          </a:p>
        </p:txBody>
      </p:sp>
    </p:spTree>
    <p:extLst>
      <p:ext uri="{BB962C8B-B14F-4D97-AF65-F5344CB8AC3E}">
        <p14:creationId xmlns:p14="http://schemas.microsoft.com/office/powerpoint/2010/main" val="231321510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F54ECD9-54A6-2B49-8FCD-5EA3D3170964}" type="slidenum">
              <a:rPr lang="en-US"/>
              <a:pPr>
                <a:defRPr/>
              </a:pPr>
              <a:t>‹#›</a:t>
            </a:fld>
            <a:endParaRPr lang="en-US"/>
          </a:p>
        </p:txBody>
      </p:sp>
    </p:spTree>
    <p:extLst>
      <p:ext uri="{BB962C8B-B14F-4D97-AF65-F5344CB8AC3E}">
        <p14:creationId xmlns:p14="http://schemas.microsoft.com/office/powerpoint/2010/main" val="14384519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0FE9706A-EF14-A24E-949A-54233B1465FA}" type="slidenum">
              <a:rPr lang="en-US"/>
              <a:pPr>
                <a:defRPr/>
              </a:pPr>
              <a:t>‹#›</a:t>
            </a:fld>
            <a:endParaRPr lang="en-US"/>
          </a:p>
        </p:txBody>
      </p:sp>
    </p:spTree>
    <p:extLst>
      <p:ext uri="{BB962C8B-B14F-4D97-AF65-F5344CB8AC3E}">
        <p14:creationId xmlns:p14="http://schemas.microsoft.com/office/powerpoint/2010/main" val="27174428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1"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FDEF3019-8A62-6D4B-B61D-9890825A645D}" type="slidenum">
              <a:rPr lang="en-US"/>
              <a:pPr>
                <a:defRPr/>
              </a:pPr>
              <a:t>‹#›</a:t>
            </a:fld>
            <a:endParaRPr lang="en-US"/>
          </a:p>
        </p:txBody>
      </p:sp>
    </p:spTree>
    <p:extLst>
      <p:ext uri="{BB962C8B-B14F-4D97-AF65-F5344CB8AC3E}">
        <p14:creationId xmlns:p14="http://schemas.microsoft.com/office/powerpoint/2010/main" val="417901825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C7BE01E4-F64C-3C45-AA04-E7A3BBA090B7}" type="slidenum">
              <a:rPr lang="en-US"/>
              <a:pPr>
                <a:defRPr/>
              </a:pPr>
              <a:t>‹#›</a:t>
            </a:fld>
            <a:endParaRPr lang="en-US"/>
          </a:p>
        </p:txBody>
      </p:sp>
    </p:spTree>
    <p:extLst>
      <p:ext uri="{BB962C8B-B14F-4D97-AF65-F5344CB8AC3E}">
        <p14:creationId xmlns:p14="http://schemas.microsoft.com/office/powerpoint/2010/main" val="8949059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D17C8A4-7D4F-8245-8367-DFBFBDFAB330}" type="slidenum">
              <a:rPr lang="en-US"/>
              <a:pPr>
                <a:defRPr/>
              </a:pPr>
              <a:t>‹#›</a:t>
            </a:fld>
            <a:endParaRPr lang="en-US"/>
          </a:p>
        </p:txBody>
      </p:sp>
    </p:spTree>
    <p:extLst>
      <p:ext uri="{BB962C8B-B14F-4D97-AF65-F5344CB8AC3E}">
        <p14:creationId xmlns:p14="http://schemas.microsoft.com/office/powerpoint/2010/main" val="204904968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706AE439-EB82-8647-987B-6865E53420DB}" type="slidenum">
              <a:rPr lang="en-US"/>
              <a:pPr>
                <a:defRPr/>
              </a:pPr>
              <a:t>‹#›</a:t>
            </a:fld>
            <a:endParaRPr lang="en-US"/>
          </a:p>
        </p:txBody>
      </p:sp>
    </p:spTree>
    <p:extLst>
      <p:ext uri="{BB962C8B-B14F-4D97-AF65-F5344CB8AC3E}">
        <p14:creationId xmlns:p14="http://schemas.microsoft.com/office/powerpoint/2010/main" val="9512918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1B88D7-FCCE-E848-9CAA-D0D2D4ED4C14}" type="slidenum">
              <a:rPr lang="en-US" smtClean="0"/>
              <a:pPr>
                <a:defRPr/>
              </a:pPr>
              <a:t>‹#›</a:t>
            </a:fld>
            <a:endParaRPr lang="en-US" dirty="0"/>
          </a:p>
        </p:txBody>
      </p:sp>
    </p:spTree>
    <p:extLst>
      <p:ext uri="{BB962C8B-B14F-4D97-AF65-F5344CB8AC3E}">
        <p14:creationId xmlns:p14="http://schemas.microsoft.com/office/powerpoint/2010/main" val="226537296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DA662F90-D4D3-204A-8203-D79090A3EBCE}" type="slidenum">
              <a:rPr lang="en-US"/>
              <a:pPr>
                <a:defRPr/>
              </a:pPr>
              <a:t>‹#›</a:t>
            </a:fld>
            <a:endParaRPr lang="en-US"/>
          </a:p>
        </p:txBody>
      </p:sp>
    </p:spTree>
    <p:extLst>
      <p:ext uri="{BB962C8B-B14F-4D97-AF65-F5344CB8AC3E}">
        <p14:creationId xmlns:p14="http://schemas.microsoft.com/office/powerpoint/2010/main" val="35725711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defRPr>
            </a:lvl1pPr>
          </a:lstStyle>
          <a:p>
            <a:pPr>
              <a:defRPr/>
            </a:pPr>
            <a:fld id="{9BDE328B-A3B4-1448-9B76-CF86695827DB}" type="slidenum">
              <a:rPr lang="en-US"/>
              <a:pPr>
                <a:defRPr/>
              </a:pPr>
              <a:t>‹#›</a:t>
            </a:fld>
            <a:endParaRPr lang="en-US"/>
          </a:p>
        </p:txBody>
      </p:sp>
    </p:spTree>
    <p:extLst>
      <p:ext uri="{BB962C8B-B14F-4D97-AF65-F5344CB8AC3E}">
        <p14:creationId xmlns:p14="http://schemas.microsoft.com/office/powerpoint/2010/main" val="122648969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defRPr>
            </a:lvl1pPr>
          </a:lstStyle>
          <a:p>
            <a:pPr>
              <a:defRPr/>
            </a:pPr>
            <a:fld id="{C37955FE-3618-3D47-B9F9-3D6EDA1C1BF0}" type="slidenum">
              <a:rPr lang="en-US"/>
              <a:pPr>
                <a:defRPr/>
              </a:pPr>
              <a:t>‹#›</a:t>
            </a:fld>
            <a:endParaRPr lang="en-US"/>
          </a:p>
        </p:txBody>
      </p:sp>
    </p:spTree>
    <p:extLst>
      <p:ext uri="{BB962C8B-B14F-4D97-AF65-F5344CB8AC3E}">
        <p14:creationId xmlns:p14="http://schemas.microsoft.com/office/powerpoint/2010/main" val="184417374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defRPr>
            </a:lvl1pPr>
          </a:lstStyle>
          <a:p>
            <a:pPr>
              <a:defRPr/>
            </a:pPr>
            <a:fld id="{DDE526F6-26F4-B740-AF42-95079BBB1584}" type="slidenum">
              <a:rPr lang="en-US"/>
              <a:pPr>
                <a:defRPr/>
              </a:pPr>
              <a:t>‹#›</a:t>
            </a:fld>
            <a:endParaRPr lang="en-US"/>
          </a:p>
        </p:txBody>
      </p:sp>
    </p:spTree>
    <p:extLst>
      <p:ext uri="{BB962C8B-B14F-4D97-AF65-F5344CB8AC3E}">
        <p14:creationId xmlns:p14="http://schemas.microsoft.com/office/powerpoint/2010/main" val="164924177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F7379A6F-1575-114B-A8C7-0DDBF4FB6D39}" type="slidenum">
              <a:rPr lang="en-US"/>
              <a:pPr>
                <a:defRPr/>
              </a:pPr>
              <a:t>‹#›</a:t>
            </a:fld>
            <a:endParaRPr lang="en-US"/>
          </a:p>
        </p:txBody>
      </p:sp>
    </p:spTree>
    <p:extLst>
      <p:ext uri="{BB962C8B-B14F-4D97-AF65-F5344CB8AC3E}">
        <p14:creationId xmlns:p14="http://schemas.microsoft.com/office/powerpoint/2010/main" val="19083523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defRPr>
            </a:lvl1pPr>
          </a:lstStyle>
          <a:p>
            <a:pPr>
              <a:defRPr/>
            </a:pPr>
            <a:fld id="{96C2F2A0-3DF6-084F-A298-5AAB6D930957}" type="slidenum">
              <a:rPr lang="en-US"/>
              <a:pPr>
                <a:defRPr/>
              </a:pPr>
              <a:t>‹#›</a:t>
            </a:fld>
            <a:endParaRPr lang="en-US"/>
          </a:p>
        </p:txBody>
      </p:sp>
    </p:spTree>
    <p:extLst>
      <p:ext uri="{BB962C8B-B14F-4D97-AF65-F5344CB8AC3E}">
        <p14:creationId xmlns:p14="http://schemas.microsoft.com/office/powerpoint/2010/main" val="4004755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A9D8F8A5-36BB-ED46-9AEA-E2C1AB95F783}" type="slidenum">
              <a:rPr lang="en-US"/>
              <a:pPr>
                <a:defRPr/>
              </a:pPr>
              <a:t>‹#›</a:t>
            </a:fld>
            <a:endParaRPr lang="en-US"/>
          </a:p>
        </p:txBody>
      </p:sp>
    </p:spTree>
    <p:extLst>
      <p:ext uri="{BB962C8B-B14F-4D97-AF65-F5344CB8AC3E}">
        <p14:creationId xmlns:p14="http://schemas.microsoft.com/office/powerpoint/2010/main" val="273477804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defRPr>
            </a:lvl1pPr>
          </a:lstStyle>
          <a:p>
            <a:pPr>
              <a:defRPr/>
            </a:pPr>
            <a:fld id="{FC359E0B-7032-FC4A-8F8E-3721860CCC8F}" type="slidenum">
              <a:rPr lang="en-US"/>
              <a:pPr>
                <a:defRPr/>
              </a:pPr>
              <a:t>‹#›</a:t>
            </a:fld>
            <a:endParaRPr lang="en-US"/>
          </a:p>
        </p:txBody>
      </p:sp>
    </p:spTree>
    <p:extLst>
      <p:ext uri="{BB962C8B-B14F-4D97-AF65-F5344CB8AC3E}">
        <p14:creationId xmlns:p14="http://schemas.microsoft.com/office/powerpoint/2010/main" val="40399840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2"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5"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9735" name="Rectangle 39"/>
          <p:cNvSpPr>
            <a:spLocks noGrp="1" noChangeArrowheads="1"/>
          </p:cNvSpPr>
          <p:nvPr>
            <p:ph type="ctrTitle" sz="quarter"/>
          </p:nvPr>
        </p:nvSpPr>
        <p:spPr>
          <a:xfrm>
            <a:off x="685800" y="1692278"/>
            <a:ext cx="7772400" cy="1736725"/>
          </a:xfrm>
        </p:spPr>
        <p:txBody>
          <a:bodyPr anchor="b"/>
          <a:lstStyle>
            <a:lvl1pPr>
              <a:defRPr sz="5400" b="1" i="0">
                <a:latin typeface="Arial" panose="020B0604020202020204" pitchFamily="34" charset="0"/>
              </a:defRPr>
            </a:lvl1pPr>
          </a:lstStyle>
          <a:p>
            <a:pPr lvl="0"/>
            <a:r>
              <a:rPr lang="en-US" noProof="0" dirty="0"/>
              <a:t>Click to edit Master title style</a:t>
            </a:r>
          </a:p>
        </p:txBody>
      </p:sp>
      <p:sp>
        <p:nvSpPr>
          <p:cNvPr id="29736" name="Rectangle 40"/>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a:lvl1pPr>
          </a:lstStyle>
          <a:p>
            <a:pPr>
              <a:defRPr/>
            </a:pPr>
            <a:endParaRPr lang="en-US"/>
          </a:p>
        </p:txBody>
      </p:sp>
      <p:sp>
        <p:nvSpPr>
          <p:cNvPr id="42" name="Rectangle 42"/>
          <p:cNvSpPr>
            <a:spLocks noGrp="1" noChangeArrowheads="1"/>
          </p:cNvSpPr>
          <p:nvPr>
            <p:ph type="ftr" sz="quarter" idx="11"/>
          </p:nvPr>
        </p:nvSpPr>
        <p:spPr/>
        <p:txBody>
          <a:bodyPr/>
          <a:lstStyle>
            <a:lvl1pPr>
              <a:defRPr/>
            </a:lvl1pPr>
          </a:lstStyle>
          <a:p>
            <a:pPr>
              <a:defRPr/>
            </a:pPr>
            <a:endParaRPr lang="en-US"/>
          </a:p>
        </p:txBody>
      </p:sp>
      <p:sp>
        <p:nvSpPr>
          <p:cNvPr id="43" name="Rectangle 43"/>
          <p:cNvSpPr>
            <a:spLocks noGrp="1" noChangeArrowheads="1"/>
          </p:cNvSpPr>
          <p:nvPr>
            <p:ph type="sldNum" sz="quarter" idx="12"/>
          </p:nvPr>
        </p:nvSpPr>
        <p:spPr/>
        <p:txBody>
          <a:bodyPr/>
          <a:lstStyle>
            <a:lvl1pPr>
              <a:defRPr/>
            </a:lvl1pPr>
          </a:lstStyle>
          <a:p>
            <a:pPr>
              <a:defRPr/>
            </a:pPr>
            <a:fld id="{A20EB152-5B49-1E4F-9C4B-81D88173F491}" type="slidenum">
              <a:rPr lang="en-US"/>
              <a:pPr>
                <a:defRPr/>
              </a:pPr>
              <a:t>‹#›</a:t>
            </a:fld>
            <a:endParaRPr lang="en-US"/>
          </a:p>
        </p:txBody>
      </p:sp>
    </p:spTree>
    <p:extLst>
      <p:ext uri="{BB962C8B-B14F-4D97-AF65-F5344CB8AC3E}">
        <p14:creationId xmlns:p14="http://schemas.microsoft.com/office/powerpoint/2010/main" val="140717392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8BD14CD0-8554-EE44-9748-6DE8B0D3B0EC}" type="slidenum">
              <a:rPr lang="en-US"/>
              <a:pPr>
                <a:defRPr/>
              </a:pPr>
              <a:t>‹#›</a:t>
            </a:fld>
            <a:endParaRPr lang="en-US"/>
          </a:p>
        </p:txBody>
      </p:sp>
    </p:spTree>
    <p:extLst>
      <p:ext uri="{BB962C8B-B14F-4D97-AF65-F5344CB8AC3E}">
        <p14:creationId xmlns:p14="http://schemas.microsoft.com/office/powerpoint/2010/main" val="542039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22D1C57-18BF-8248-88B1-C49A983A35A2}" type="slidenum">
              <a:rPr lang="en-US" smtClean="0"/>
              <a:pPr>
                <a:defRPr/>
              </a:pPr>
              <a:t>‹#›</a:t>
            </a:fld>
            <a:endParaRPr lang="en-US" dirty="0"/>
          </a:p>
        </p:txBody>
      </p:sp>
    </p:spTree>
    <p:extLst>
      <p:ext uri="{BB962C8B-B14F-4D97-AF65-F5344CB8AC3E}">
        <p14:creationId xmlns:p14="http://schemas.microsoft.com/office/powerpoint/2010/main" val="428028423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20E065D5-FDC3-674B-878C-3116E244D9AF}" type="slidenum">
              <a:rPr lang="en-US"/>
              <a:pPr>
                <a:defRPr/>
              </a:pPr>
              <a:t>‹#›</a:t>
            </a:fld>
            <a:endParaRPr lang="en-US"/>
          </a:p>
        </p:txBody>
      </p:sp>
    </p:spTree>
    <p:extLst>
      <p:ext uri="{BB962C8B-B14F-4D97-AF65-F5344CB8AC3E}">
        <p14:creationId xmlns:p14="http://schemas.microsoft.com/office/powerpoint/2010/main" val="252343973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8F61D2B4-2EBB-204F-9D9B-80A5476ED094}" type="slidenum">
              <a:rPr lang="en-US"/>
              <a:pPr>
                <a:defRPr/>
              </a:pPr>
              <a:t>‹#›</a:t>
            </a:fld>
            <a:endParaRPr lang="en-US"/>
          </a:p>
        </p:txBody>
      </p:sp>
    </p:spTree>
    <p:extLst>
      <p:ext uri="{BB962C8B-B14F-4D97-AF65-F5344CB8AC3E}">
        <p14:creationId xmlns:p14="http://schemas.microsoft.com/office/powerpoint/2010/main" val="184197489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endParaRPr lang="en-US"/>
          </a:p>
        </p:txBody>
      </p:sp>
      <p:sp>
        <p:nvSpPr>
          <p:cNvPr id="8" name="Rectangle 41"/>
          <p:cNvSpPr>
            <a:spLocks noGrp="1" noChangeArrowheads="1"/>
          </p:cNvSpPr>
          <p:nvPr>
            <p:ph type="ftr" sz="quarter" idx="11"/>
          </p:nvPr>
        </p:nvSpPr>
        <p:spPr>
          <a:ln/>
        </p:spPr>
        <p:txBody>
          <a:bodyPr/>
          <a:lstStyle>
            <a:lvl1pPr>
              <a:defRPr/>
            </a:lvl1pPr>
          </a:lstStyle>
          <a:p>
            <a:pPr>
              <a:defRPr/>
            </a:pPr>
            <a:endParaRPr lang="en-US"/>
          </a:p>
        </p:txBody>
      </p:sp>
      <p:sp>
        <p:nvSpPr>
          <p:cNvPr id="9" name="Rectangle 42"/>
          <p:cNvSpPr>
            <a:spLocks noGrp="1" noChangeArrowheads="1"/>
          </p:cNvSpPr>
          <p:nvPr>
            <p:ph type="sldNum" sz="quarter" idx="12"/>
          </p:nvPr>
        </p:nvSpPr>
        <p:spPr>
          <a:ln/>
        </p:spPr>
        <p:txBody>
          <a:bodyPr/>
          <a:lstStyle>
            <a:lvl1pPr>
              <a:defRPr/>
            </a:lvl1pPr>
          </a:lstStyle>
          <a:p>
            <a:pPr>
              <a:defRPr/>
            </a:pPr>
            <a:fld id="{69BD4182-3827-9742-B29F-CC95719E8248}" type="slidenum">
              <a:rPr lang="en-US"/>
              <a:pPr>
                <a:defRPr/>
              </a:pPr>
              <a:t>‹#›</a:t>
            </a:fld>
            <a:endParaRPr lang="en-US"/>
          </a:p>
        </p:txBody>
      </p:sp>
    </p:spTree>
    <p:extLst>
      <p:ext uri="{BB962C8B-B14F-4D97-AF65-F5344CB8AC3E}">
        <p14:creationId xmlns:p14="http://schemas.microsoft.com/office/powerpoint/2010/main" val="32327042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endParaRPr lang="en-US"/>
          </a:p>
        </p:txBody>
      </p:sp>
      <p:sp>
        <p:nvSpPr>
          <p:cNvPr id="4" name="Rectangle 41"/>
          <p:cNvSpPr>
            <a:spLocks noGrp="1" noChangeArrowheads="1"/>
          </p:cNvSpPr>
          <p:nvPr>
            <p:ph type="ftr" sz="quarter" idx="11"/>
          </p:nvPr>
        </p:nvSpPr>
        <p:spPr>
          <a:ln/>
        </p:spPr>
        <p:txBody>
          <a:bodyPr/>
          <a:lstStyle>
            <a:lvl1pPr>
              <a:defRPr/>
            </a:lvl1pPr>
          </a:lstStyle>
          <a:p>
            <a:pPr>
              <a:defRPr/>
            </a:pPr>
            <a:endParaRPr lang="en-US"/>
          </a:p>
        </p:txBody>
      </p:sp>
      <p:sp>
        <p:nvSpPr>
          <p:cNvPr id="5" name="Rectangle 42"/>
          <p:cNvSpPr>
            <a:spLocks noGrp="1" noChangeArrowheads="1"/>
          </p:cNvSpPr>
          <p:nvPr>
            <p:ph type="sldNum" sz="quarter" idx="12"/>
          </p:nvPr>
        </p:nvSpPr>
        <p:spPr>
          <a:ln/>
        </p:spPr>
        <p:txBody>
          <a:bodyPr/>
          <a:lstStyle>
            <a:lvl1pPr>
              <a:defRPr/>
            </a:lvl1pPr>
          </a:lstStyle>
          <a:p>
            <a:pPr>
              <a:defRPr/>
            </a:pPr>
            <a:fld id="{1962F70B-6C96-BE4E-B752-49E4E11C04C9}" type="slidenum">
              <a:rPr lang="en-US"/>
              <a:pPr>
                <a:defRPr/>
              </a:pPr>
              <a:t>‹#›</a:t>
            </a:fld>
            <a:endParaRPr lang="en-US"/>
          </a:p>
        </p:txBody>
      </p:sp>
    </p:spTree>
    <p:extLst>
      <p:ext uri="{BB962C8B-B14F-4D97-AF65-F5344CB8AC3E}">
        <p14:creationId xmlns:p14="http://schemas.microsoft.com/office/powerpoint/2010/main" val="202994272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endParaRPr lang="en-US"/>
          </a:p>
        </p:txBody>
      </p:sp>
      <p:sp>
        <p:nvSpPr>
          <p:cNvPr id="3" name="Rectangle 41"/>
          <p:cNvSpPr>
            <a:spLocks noGrp="1" noChangeArrowheads="1"/>
          </p:cNvSpPr>
          <p:nvPr>
            <p:ph type="ftr" sz="quarter" idx="11"/>
          </p:nvPr>
        </p:nvSpPr>
        <p:spPr>
          <a:ln/>
        </p:spPr>
        <p:txBody>
          <a:bodyPr/>
          <a:lstStyle>
            <a:lvl1pPr>
              <a:defRPr/>
            </a:lvl1pPr>
          </a:lstStyle>
          <a:p>
            <a:pPr>
              <a:defRPr/>
            </a:pPr>
            <a:endParaRPr lang="en-US"/>
          </a:p>
        </p:txBody>
      </p:sp>
      <p:sp>
        <p:nvSpPr>
          <p:cNvPr id="4" name="Rectangle 42"/>
          <p:cNvSpPr>
            <a:spLocks noGrp="1" noChangeArrowheads="1"/>
          </p:cNvSpPr>
          <p:nvPr>
            <p:ph type="sldNum" sz="quarter" idx="12"/>
          </p:nvPr>
        </p:nvSpPr>
        <p:spPr>
          <a:ln/>
        </p:spPr>
        <p:txBody>
          <a:bodyPr/>
          <a:lstStyle>
            <a:lvl1pPr>
              <a:defRPr/>
            </a:lvl1pPr>
          </a:lstStyle>
          <a:p>
            <a:pPr>
              <a:defRPr/>
            </a:pPr>
            <a:fld id="{2ECA021F-E166-5940-99EE-C5770DE8890F}" type="slidenum">
              <a:rPr lang="en-US"/>
              <a:pPr>
                <a:defRPr/>
              </a:pPr>
              <a:t>‹#›</a:t>
            </a:fld>
            <a:endParaRPr lang="en-US"/>
          </a:p>
        </p:txBody>
      </p:sp>
    </p:spTree>
    <p:extLst>
      <p:ext uri="{BB962C8B-B14F-4D97-AF65-F5344CB8AC3E}">
        <p14:creationId xmlns:p14="http://schemas.microsoft.com/office/powerpoint/2010/main" val="21947648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6EA60F80-2349-364E-AA57-BDFFF61399FA}" type="slidenum">
              <a:rPr lang="en-US"/>
              <a:pPr>
                <a:defRPr/>
              </a:pPr>
              <a:t>‹#›</a:t>
            </a:fld>
            <a:endParaRPr lang="en-US"/>
          </a:p>
        </p:txBody>
      </p:sp>
    </p:spTree>
    <p:extLst>
      <p:ext uri="{BB962C8B-B14F-4D97-AF65-F5344CB8AC3E}">
        <p14:creationId xmlns:p14="http://schemas.microsoft.com/office/powerpoint/2010/main" val="244182717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endParaRPr lang="en-US"/>
          </a:p>
        </p:txBody>
      </p:sp>
      <p:sp>
        <p:nvSpPr>
          <p:cNvPr id="6" name="Rectangle 41"/>
          <p:cNvSpPr>
            <a:spLocks noGrp="1" noChangeArrowheads="1"/>
          </p:cNvSpPr>
          <p:nvPr>
            <p:ph type="ftr" sz="quarter" idx="11"/>
          </p:nvPr>
        </p:nvSpPr>
        <p:spPr>
          <a:ln/>
        </p:spPr>
        <p:txBody>
          <a:bodyPr/>
          <a:lstStyle>
            <a:lvl1pPr>
              <a:defRPr/>
            </a:lvl1pPr>
          </a:lstStyle>
          <a:p>
            <a:pPr>
              <a:defRPr/>
            </a:pPr>
            <a:endParaRPr lang="en-US"/>
          </a:p>
        </p:txBody>
      </p:sp>
      <p:sp>
        <p:nvSpPr>
          <p:cNvPr id="7" name="Rectangle 42"/>
          <p:cNvSpPr>
            <a:spLocks noGrp="1" noChangeArrowheads="1"/>
          </p:cNvSpPr>
          <p:nvPr>
            <p:ph type="sldNum" sz="quarter" idx="12"/>
          </p:nvPr>
        </p:nvSpPr>
        <p:spPr>
          <a:ln/>
        </p:spPr>
        <p:txBody>
          <a:bodyPr/>
          <a:lstStyle>
            <a:lvl1pPr>
              <a:defRPr/>
            </a:lvl1pPr>
          </a:lstStyle>
          <a:p>
            <a:pPr>
              <a:defRPr/>
            </a:pPr>
            <a:fld id="{BF2A89FE-04A0-3B4E-8CEA-2B5D76FCCB0E}" type="slidenum">
              <a:rPr lang="en-US"/>
              <a:pPr>
                <a:defRPr/>
              </a:pPr>
              <a:t>‹#›</a:t>
            </a:fld>
            <a:endParaRPr lang="en-US"/>
          </a:p>
        </p:txBody>
      </p:sp>
    </p:spTree>
    <p:extLst>
      <p:ext uri="{BB962C8B-B14F-4D97-AF65-F5344CB8AC3E}">
        <p14:creationId xmlns:p14="http://schemas.microsoft.com/office/powerpoint/2010/main" val="155509011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7C9F1316-AF77-4D45-AC06-68C8028E9F1C}" type="slidenum">
              <a:rPr lang="en-US"/>
              <a:pPr>
                <a:defRPr/>
              </a:pPr>
              <a:t>‹#›</a:t>
            </a:fld>
            <a:endParaRPr lang="en-US"/>
          </a:p>
        </p:txBody>
      </p:sp>
    </p:spTree>
    <p:extLst>
      <p:ext uri="{BB962C8B-B14F-4D97-AF65-F5344CB8AC3E}">
        <p14:creationId xmlns:p14="http://schemas.microsoft.com/office/powerpoint/2010/main" val="32459181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endParaRPr lang="en-US"/>
          </a:p>
        </p:txBody>
      </p:sp>
      <p:sp>
        <p:nvSpPr>
          <p:cNvPr id="5" name="Rectangle 41"/>
          <p:cNvSpPr>
            <a:spLocks noGrp="1" noChangeArrowheads="1"/>
          </p:cNvSpPr>
          <p:nvPr>
            <p:ph type="ftr" sz="quarter" idx="11"/>
          </p:nvPr>
        </p:nvSpPr>
        <p:spPr>
          <a:ln/>
        </p:spPr>
        <p:txBody>
          <a:bodyPr/>
          <a:lstStyle>
            <a:lvl1pPr>
              <a:defRPr/>
            </a:lvl1pPr>
          </a:lstStyle>
          <a:p>
            <a:pPr>
              <a:defRPr/>
            </a:pPr>
            <a:endParaRPr lang="en-US"/>
          </a:p>
        </p:txBody>
      </p:sp>
      <p:sp>
        <p:nvSpPr>
          <p:cNvPr id="6" name="Rectangle 42"/>
          <p:cNvSpPr>
            <a:spLocks noGrp="1" noChangeArrowheads="1"/>
          </p:cNvSpPr>
          <p:nvPr>
            <p:ph type="sldNum" sz="quarter" idx="12"/>
          </p:nvPr>
        </p:nvSpPr>
        <p:spPr>
          <a:ln/>
        </p:spPr>
        <p:txBody>
          <a:bodyPr/>
          <a:lstStyle>
            <a:lvl1pPr>
              <a:defRPr/>
            </a:lvl1pPr>
          </a:lstStyle>
          <a:p>
            <a:pPr>
              <a:defRPr/>
            </a:pPr>
            <a:fld id="{A46F8E90-7DDC-D145-8405-422B236C9691}" type="slidenum">
              <a:rPr lang="en-US"/>
              <a:pPr>
                <a:defRPr/>
              </a:pPr>
              <a:t>‹#›</a:t>
            </a:fld>
            <a:endParaRPr lang="en-US"/>
          </a:p>
        </p:txBody>
      </p:sp>
    </p:spTree>
    <p:extLst>
      <p:ext uri="{BB962C8B-B14F-4D97-AF65-F5344CB8AC3E}">
        <p14:creationId xmlns:p14="http://schemas.microsoft.com/office/powerpoint/2010/main" val="305978663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1638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73E8FC-531F-DD48-AED0-78C3B822F3C5}" type="slidenum">
              <a:rPr lang="en-US"/>
              <a:pPr>
                <a:defRPr/>
              </a:pPr>
              <a:t>‹#›</a:t>
            </a:fld>
            <a:endParaRPr lang="en-US"/>
          </a:p>
        </p:txBody>
      </p:sp>
    </p:spTree>
    <p:extLst>
      <p:ext uri="{BB962C8B-B14F-4D97-AF65-F5344CB8AC3E}">
        <p14:creationId xmlns:p14="http://schemas.microsoft.com/office/powerpoint/2010/main" val="23557317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52952510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D8BC04B-327C-D54B-ACE8-39E5528AFBAB}" type="slidenum">
              <a:rPr lang="en-US"/>
              <a:pPr>
                <a:defRPr/>
              </a:pPr>
              <a:t>‹#›</a:t>
            </a:fld>
            <a:endParaRPr lang="en-US"/>
          </a:p>
        </p:txBody>
      </p:sp>
    </p:spTree>
    <p:extLst>
      <p:ext uri="{BB962C8B-B14F-4D97-AF65-F5344CB8AC3E}">
        <p14:creationId xmlns:p14="http://schemas.microsoft.com/office/powerpoint/2010/main" val="281344458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2CEF6D13-86CA-6B4F-A711-AFCE71A333FF}" type="slidenum">
              <a:rPr lang="en-US"/>
              <a:pPr>
                <a:defRPr/>
              </a:pPr>
              <a:t>‹#›</a:t>
            </a:fld>
            <a:endParaRPr lang="en-US"/>
          </a:p>
        </p:txBody>
      </p:sp>
    </p:spTree>
    <p:extLst>
      <p:ext uri="{BB962C8B-B14F-4D97-AF65-F5344CB8AC3E}">
        <p14:creationId xmlns:p14="http://schemas.microsoft.com/office/powerpoint/2010/main" val="209404043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BB5E6058-DA5F-9845-B6F1-15EA5FA3D195}" type="slidenum">
              <a:rPr lang="en-US"/>
              <a:pPr>
                <a:defRPr/>
              </a:pPr>
              <a:t>‹#›</a:t>
            </a:fld>
            <a:endParaRPr lang="en-US"/>
          </a:p>
        </p:txBody>
      </p:sp>
    </p:spTree>
    <p:extLst>
      <p:ext uri="{BB962C8B-B14F-4D97-AF65-F5344CB8AC3E}">
        <p14:creationId xmlns:p14="http://schemas.microsoft.com/office/powerpoint/2010/main" val="18696526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vl1pPr>
          </a:lstStyle>
          <a:p>
            <a:pPr>
              <a:defRPr/>
            </a:pPr>
            <a:fld id="{C8BA9777-2E53-144E-AE98-D534D9BCDEA8}" type="slidenum">
              <a:rPr lang="en-US"/>
              <a:pPr>
                <a:defRPr/>
              </a:pPr>
              <a:t>‹#›</a:t>
            </a:fld>
            <a:endParaRPr lang="en-US"/>
          </a:p>
        </p:txBody>
      </p:sp>
    </p:spTree>
    <p:extLst>
      <p:ext uri="{BB962C8B-B14F-4D97-AF65-F5344CB8AC3E}">
        <p14:creationId xmlns:p14="http://schemas.microsoft.com/office/powerpoint/2010/main" val="32879127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vl1pPr>
          </a:lstStyle>
          <a:p>
            <a:pPr>
              <a:defRPr/>
            </a:pPr>
            <a:fld id="{42CCDDC4-570D-FD49-87FF-DB9C187433EA}" type="slidenum">
              <a:rPr lang="en-US"/>
              <a:pPr>
                <a:defRPr/>
              </a:pPr>
              <a:t>‹#›</a:t>
            </a:fld>
            <a:endParaRPr lang="en-US"/>
          </a:p>
        </p:txBody>
      </p:sp>
    </p:spTree>
    <p:extLst>
      <p:ext uri="{BB962C8B-B14F-4D97-AF65-F5344CB8AC3E}">
        <p14:creationId xmlns:p14="http://schemas.microsoft.com/office/powerpoint/2010/main" val="38533288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vl1pPr>
          </a:lstStyle>
          <a:p>
            <a:pPr>
              <a:defRPr/>
            </a:pPr>
            <a:fld id="{3C3B19B8-C3E3-8D40-8726-3655536209B7}" type="slidenum">
              <a:rPr lang="en-US"/>
              <a:pPr>
                <a:defRPr/>
              </a:pPr>
              <a:t>‹#›</a:t>
            </a:fld>
            <a:endParaRPr lang="en-US"/>
          </a:p>
        </p:txBody>
      </p:sp>
    </p:spTree>
    <p:extLst>
      <p:ext uri="{BB962C8B-B14F-4D97-AF65-F5344CB8AC3E}">
        <p14:creationId xmlns:p14="http://schemas.microsoft.com/office/powerpoint/2010/main" val="40175417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560B3A9C-8483-3444-8683-693ECD5C5020}" type="slidenum">
              <a:rPr lang="en-US"/>
              <a:pPr>
                <a:defRPr/>
              </a:pPr>
              <a:t>‹#›</a:t>
            </a:fld>
            <a:endParaRPr lang="en-US"/>
          </a:p>
        </p:txBody>
      </p:sp>
    </p:spTree>
    <p:extLst>
      <p:ext uri="{BB962C8B-B14F-4D97-AF65-F5344CB8AC3E}">
        <p14:creationId xmlns:p14="http://schemas.microsoft.com/office/powerpoint/2010/main" val="421476887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vl1pPr>
          </a:lstStyle>
          <a:p>
            <a:pPr>
              <a:defRPr/>
            </a:pPr>
            <a:fld id="{72E62F3C-4F04-6745-8F12-B69F5EE1587F}" type="slidenum">
              <a:rPr lang="en-US"/>
              <a:pPr>
                <a:defRPr/>
              </a:pPr>
              <a:t>‹#›</a:t>
            </a:fld>
            <a:endParaRPr lang="en-US"/>
          </a:p>
        </p:txBody>
      </p:sp>
    </p:spTree>
    <p:extLst>
      <p:ext uri="{BB962C8B-B14F-4D97-AF65-F5344CB8AC3E}">
        <p14:creationId xmlns:p14="http://schemas.microsoft.com/office/powerpoint/2010/main" val="4713517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E5D4F4A0-AB1D-C64F-BDEB-D69B58E8A0A3}" type="slidenum">
              <a:rPr lang="en-US"/>
              <a:pPr>
                <a:defRPr/>
              </a:pPr>
              <a:t>‹#›</a:t>
            </a:fld>
            <a:endParaRPr lang="en-US"/>
          </a:p>
        </p:txBody>
      </p:sp>
    </p:spTree>
    <p:extLst>
      <p:ext uri="{BB962C8B-B14F-4D97-AF65-F5344CB8AC3E}">
        <p14:creationId xmlns:p14="http://schemas.microsoft.com/office/powerpoint/2010/main" val="2717899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vl1pPr>
          </a:lstStyle>
          <a:p>
            <a:pPr>
              <a:defRPr/>
            </a:pPr>
            <a:fld id="{949D6819-7770-034F-965E-1B2979BD4842}" type="slidenum">
              <a:rPr lang="en-US"/>
              <a:pPr>
                <a:defRPr/>
              </a:pPr>
              <a:t>‹#›</a:t>
            </a:fld>
            <a:endParaRPr lang="en-US"/>
          </a:p>
        </p:txBody>
      </p:sp>
    </p:spTree>
    <p:extLst>
      <p:ext uri="{BB962C8B-B14F-4D97-AF65-F5344CB8AC3E}">
        <p14:creationId xmlns:p14="http://schemas.microsoft.com/office/powerpoint/2010/main" val="39910892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0999785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B7F5B5-7394-D24D-BAF3-4FEE247F16A5}" type="slidenum">
              <a:rPr lang="en-US" smtClean="0"/>
              <a:pPr>
                <a:defRPr/>
              </a:pPr>
              <a:t>‹#›</a:t>
            </a:fld>
            <a:endParaRPr lang="en-US" dirty="0"/>
          </a:p>
        </p:txBody>
      </p:sp>
    </p:spTree>
    <p:extLst>
      <p:ext uri="{BB962C8B-B14F-4D97-AF65-F5344CB8AC3E}">
        <p14:creationId xmlns:p14="http://schemas.microsoft.com/office/powerpoint/2010/main" val="29416541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6068E2-A484-B648-BD13-21D01E1215D5}" type="slidenum">
              <a:rPr lang="en-US" smtClean="0"/>
              <a:pPr>
                <a:defRPr/>
              </a:pPr>
              <a:t>‹#›</a:t>
            </a:fld>
            <a:endParaRPr lang="en-US" dirty="0"/>
          </a:p>
        </p:txBody>
      </p:sp>
    </p:spTree>
    <p:extLst>
      <p:ext uri="{BB962C8B-B14F-4D97-AF65-F5344CB8AC3E}">
        <p14:creationId xmlns:p14="http://schemas.microsoft.com/office/powerpoint/2010/main" val="10913744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FA0DD6-4549-6D43-B833-AFD078E10D69}" type="slidenum">
              <a:rPr lang="en-US" smtClean="0"/>
              <a:pPr>
                <a:defRPr/>
              </a:pPr>
              <a:t>‹#›</a:t>
            </a:fld>
            <a:endParaRPr lang="en-US" dirty="0"/>
          </a:p>
        </p:txBody>
      </p:sp>
    </p:spTree>
    <p:extLst>
      <p:ext uri="{BB962C8B-B14F-4D97-AF65-F5344CB8AC3E}">
        <p14:creationId xmlns:p14="http://schemas.microsoft.com/office/powerpoint/2010/main" val="152678078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580430-38E2-6040-A995-ABA35A6AB6B4}" type="slidenum">
              <a:rPr lang="en-US" smtClean="0"/>
              <a:pPr>
                <a:defRPr/>
              </a:pPr>
              <a:t>‹#›</a:t>
            </a:fld>
            <a:endParaRPr lang="en-US" dirty="0"/>
          </a:p>
        </p:txBody>
      </p:sp>
    </p:spTree>
    <p:extLst>
      <p:ext uri="{BB962C8B-B14F-4D97-AF65-F5344CB8AC3E}">
        <p14:creationId xmlns:p14="http://schemas.microsoft.com/office/powerpoint/2010/main" val="174791446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BA382-FE39-7247-B26D-5651F53E7D06}" type="slidenum">
              <a:rPr lang="en-US" smtClean="0"/>
              <a:pPr>
                <a:defRPr/>
              </a:pPr>
              <a:t>‹#›</a:t>
            </a:fld>
            <a:endParaRPr lang="en-US" dirty="0"/>
          </a:p>
        </p:txBody>
      </p:sp>
    </p:spTree>
    <p:extLst>
      <p:ext uri="{BB962C8B-B14F-4D97-AF65-F5344CB8AC3E}">
        <p14:creationId xmlns:p14="http://schemas.microsoft.com/office/powerpoint/2010/main" val="250965650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9514AFF-C36E-5249-9425-EA3D95750567}" type="slidenum">
              <a:rPr lang="en-US" smtClean="0"/>
              <a:pPr>
                <a:defRPr/>
              </a:pPr>
              <a:t>‹#›</a:t>
            </a:fld>
            <a:endParaRPr lang="en-US" dirty="0"/>
          </a:p>
        </p:txBody>
      </p:sp>
    </p:spTree>
    <p:extLst>
      <p:ext uri="{BB962C8B-B14F-4D97-AF65-F5344CB8AC3E}">
        <p14:creationId xmlns:p14="http://schemas.microsoft.com/office/powerpoint/2010/main" val="81752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C49064-3CE6-C249-940C-76A8F87F0574}" type="slidenum">
              <a:rPr lang="en-US" smtClean="0"/>
              <a:pPr>
                <a:defRPr/>
              </a:pPr>
              <a:t>‹#›</a:t>
            </a:fld>
            <a:endParaRPr lang="en-US" dirty="0"/>
          </a:p>
        </p:txBody>
      </p:sp>
    </p:spTree>
    <p:extLst>
      <p:ext uri="{BB962C8B-B14F-4D97-AF65-F5344CB8AC3E}">
        <p14:creationId xmlns:p14="http://schemas.microsoft.com/office/powerpoint/2010/main" val="230913926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F9F8A7-DF70-BF42-87C4-678538C3A1F0}" type="slidenum">
              <a:rPr lang="en-US" smtClean="0"/>
              <a:pPr>
                <a:defRPr/>
              </a:pPr>
              <a:t>‹#›</a:t>
            </a:fld>
            <a:endParaRPr lang="en-US" dirty="0"/>
          </a:p>
        </p:txBody>
      </p:sp>
    </p:spTree>
    <p:extLst>
      <p:ext uri="{BB962C8B-B14F-4D97-AF65-F5344CB8AC3E}">
        <p14:creationId xmlns:p14="http://schemas.microsoft.com/office/powerpoint/2010/main" val="2745702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00951A-1984-2241-BAD5-289D0776AAC1}" type="slidenum">
              <a:rPr lang="en-US" smtClean="0"/>
              <a:pPr>
                <a:defRPr/>
              </a:pPr>
              <a:t>‹#›</a:t>
            </a:fld>
            <a:endParaRPr lang="en-US" dirty="0"/>
          </a:p>
        </p:txBody>
      </p:sp>
    </p:spTree>
    <p:extLst>
      <p:ext uri="{BB962C8B-B14F-4D97-AF65-F5344CB8AC3E}">
        <p14:creationId xmlns:p14="http://schemas.microsoft.com/office/powerpoint/2010/main" val="531681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2C6F0E-1E42-8249-91B1-E9D8CDA6C2F4}" type="slidenum">
              <a:rPr lang="en-US" smtClean="0"/>
              <a:pPr>
                <a:defRPr/>
              </a:pPr>
              <a:t>‹#›</a:t>
            </a:fld>
            <a:endParaRPr lang="en-US" dirty="0"/>
          </a:p>
        </p:txBody>
      </p:sp>
    </p:spTree>
    <p:extLst>
      <p:ext uri="{BB962C8B-B14F-4D97-AF65-F5344CB8AC3E}">
        <p14:creationId xmlns:p14="http://schemas.microsoft.com/office/powerpoint/2010/main" val="966512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42801405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461D2D-674C-FC44-BABD-0AA5C6C44C5C}" type="slidenum">
              <a:rPr lang="en-US" smtClean="0"/>
              <a:pPr>
                <a:defRPr/>
              </a:pPr>
              <a:t>‹#›</a:t>
            </a:fld>
            <a:endParaRPr lang="en-US" dirty="0"/>
          </a:p>
        </p:txBody>
      </p:sp>
    </p:spTree>
    <p:extLst>
      <p:ext uri="{BB962C8B-B14F-4D97-AF65-F5344CB8AC3E}">
        <p14:creationId xmlns:p14="http://schemas.microsoft.com/office/powerpoint/2010/main" val="199712504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60BABD-98CE-CD4A-875B-B24D08BE97B0}" type="slidenum">
              <a:rPr lang="en-US" smtClean="0"/>
              <a:pPr>
                <a:defRPr/>
              </a:pPr>
              <a:t>‹#›</a:t>
            </a:fld>
            <a:endParaRPr lang="en-US" dirty="0"/>
          </a:p>
        </p:txBody>
      </p:sp>
    </p:spTree>
    <p:extLst>
      <p:ext uri="{BB962C8B-B14F-4D97-AF65-F5344CB8AC3E}">
        <p14:creationId xmlns:p14="http://schemas.microsoft.com/office/powerpoint/2010/main" val="159155769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25E486-9A43-524C-8C84-CD6491CF80B1}" type="slidenum">
              <a:rPr lang="en-US" smtClean="0"/>
              <a:pPr>
                <a:defRPr/>
              </a:pPr>
              <a:t>‹#›</a:t>
            </a:fld>
            <a:endParaRPr lang="en-US" dirty="0"/>
          </a:p>
        </p:txBody>
      </p:sp>
    </p:spTree>
    <p:extLst>
      <p:ext uri="{BB962C8B-B14F-4D97-AF65-F5344CB8AC3E}">
        <p14:creationId xmlns:p14="http://schemas.microsoft.com/office/powerpoint/2010/main" val="387013611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8499387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7085811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59568974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131680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4297747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3350272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5466760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236099834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9385151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27029224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21500498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5586784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ED3C16ED-8E80-DB46-8171-EE1C8712DB40}" type="slidenum">
              <a:rPr lang="en-US"/>
              <a:pPr>
                <a:defRPr/>
              </a:pPr>
              <a:t>‹#›</a:t>
            </a:fld>
            <a:endParaRPr lang="en-US"/>
          </a:p>
        </p:txBody>
      </p:sp>
    </p:spTree>
    <p:extLst>
      <p:ext uri="{BB962C8B-B14F-4D97-AF65-F5344CB8AC3E}">
        <p14:creationId xmlns:p14="http://schemas.microsoft.com/office/powerpoint/2010/main" val="4712699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1EA8EF0-8F45-6B4D-8C75-B338B2B09858}" type="slidenum">
              <a:rPr lang="en-US"/>
              <a:pPr>
                <a:defRPr/>
              </a:pPr>
              <a:t>‹#›</a:t>
            </a:fld>
            <a:endParaRPr lang="en-US"/>
          </a:p>
        </p:txBody>
      </p:sp>
    </p:spTree>
    <p:extLst>
      <p:ext uri="{BB962C8B-B14F-4D97-AF65-F5344CB8AC3E}">
        <p14:creationId xmlns:p14="http://schemas.microsoft.com/office/powerpoint/2010/main" val="395042531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34567F1-CE9A-FF4C-AB03-AC325D3D46A3}" type="slidenum">
              <a:rPr lang="en-US"/>
              <a:pPr>
                <a:defRPr/>
              </a:pPr>
              <a:t>‹#›</a:t>
            </a:fld>
            <a:endParaRPr lang="en-US"/>
          </a:p>
        </p:txBody>
      </p:sp>
    </p:spTree>
    <p:extLst>
      <p:ext uri="{BB962C8B-B14F-4D97-AF65-F5344CB8AC3E}">
        <p14:creationId xmlns:p14="http://schemas.microsoft.com/office/powerpoint/2010/main" val="654176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55F1E1E-2745-9343-8F73-99CD4057A021}" type="slidenum">
              <a:rPr lang="en-US"/>
              <a:pPr>
                <a:defRPr/>
              </a:pPr>
              <a:t>‹#›</a:t>
            </a:fld>
            <a:endParaRPr lang="en-US"/>
          </a:p>
        </p:txBody>
      </p:sp>
    </p:spTree>
    <p:extLst>
      <p:ext uri="{BB962C8B-B14F-4D97-AF65-F5344CB8AC3E}">
        <p14:creationId xmlns:p14="http://schemas.microsoft.com/office/powerpoint/2010/main" val="299594915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3298060-EA1D-AA43-8F8C-656D59B00E01}" type="slidenum">
              <a:rPr lang="en-US"/>
              <a:pPr>
                <a:defRPr/>
              </a:pPr>
              <a:t>‹#›</a:t>
            </a:fld>
            <a:endParaRPr lang="en-US"/>
          </a:p>
        </p:txBody>
      </p:sp>
    </p:spTree>
    <p:extLst>
      <p:ext uri="{BB962C8B-B14F-4D97-AF65-F5344CB8AC3E}">
        <p14:creationId xmlns:p14="http://schemas.microsoft.com/office/powerpoint/2010/main" val="107290833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C0D07982-587D-8149-8A71-65222A340163}" type="slidenum">
              <a:rPr lang="en-US"/>
              <a:pPr>
                <a:defRPr/>
              </a:pPr>
              <a:t>‹#›</a:t>
            </a:fld>
            <a:endParaRPr lang="en-US"/>
          </a:p>
        </p:txBody>
      </p:sp>
    </p:spTree>
    <p:extLst>
      <p:ext uri="{BB962C8B-B14F-4D97-AF65-F5344CB8AC3E}">
        <p14:creationId xmlns:p14="http://schemas.microsoft.com/office/powerpoint/2010/main" val="1502338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316269647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F5A9D94D-A51F-4A4A-8627-E338C2D761EF}" type="slidenum">
              <a:rPr lang="en-US"/>
              <a:pPr>
                <a:defRPr/>
              </a:pPr>
              <a:t>‹#›</a:t>
            </a:fld>
            <a:endParaRPr lang="en-US"/>
          </a:p>
        </p:txBody>
      </p:sp>
    </p:spTree>
    <p:extLst>
      <p:ext uri="{BB962C8B-B14F-4D97-AF65-F5344CB8AC3E}">
        <p14:creationId xmlns:p14="http://schemas.microsoft.com/office/powerpoint/2010/main" val="13603170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8F7A1E0-FAB9-8A44-AD88-57A498CC3A87}" type="slidenum">
              <a:rPr lang="en-US"/>
              <a:pPr>
                <a:defRPr/>
              </a:pPr>
              <a:t>‹#›</a:t>
            </a:fld>
            <a:endParaRPr lang="en-US"/>
          </a:p>
        </p:txBody>
      </p:sp>
    </p:spTree>
    <p:extLst>
      <p:ext uri="{BB962C8B-B14F-4D97-AF65-F5344CB8AC3E}">
        <p14:creationId xmlns:p14="http://schemas.microsoft.com/office/powerpoint/2010/main" val="236378252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B11D97E-00D1-C34B-A937-0F01426BC39F}" type="slidenum">
              <a:rPr lang="en-US"/>
              <a:pPr>
                <a:defRPr/>
              </a:pPr>
              <a:t>‹#›</a:t>
            </a:fld>
            <a:endParaRPr lang="en-US"/>
          </a:p>
        </p:txBody>
      </p:sp>
    </p:spTree>
    <p:extLst>
      <p:ext uri="{BB962C8B-B14F-4D97-AF65-F5344CB8AC3E}">
        <p14:creationId xmlns:p14="http://schemas.microsoft.com/office/powerpoint/2010/main" val="19422712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46AA94F-1FAD-C64D-8215-F612DC3C2E88}" type="slidenum">
              <a:rPr lang="en-US"/>
              <a:pPr>
                <a:defRPr/>
              </a:pPr>
              <a:t>‹#›</a:t>
            </a:fld>
            <a:endParaRPr lang="en-US"/>
          </a:p>
        </p:txBody>
      </p:sp>
    </p:spTree>
    <p:extLst>
      <p:ext uri="{BB962C8B-B14F-4D97-AF65-F5344CB8AC3E}">
        <p14:creationId xmlns:p14="http://schemas.microsoft.com/office/powerpoint/2010/main" val="215477782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6C0AC36-A6D3-474A-BFBC-0C8E69744747}" type="slidenum">
              <a:rPr lang="en-US"/>
              <a:pPr>
                <a:defRPr/>
              </a:pPr>
              <a:t>‹#›</a:t>
            </a:fld>
            <a:endParaRPr lang="en-US"/>
          </a:p>
        </p:txBody>
      </p:sp>
    </p:spTree>
    <p:extLst>
      <p:ext uri="{BB962C8B-B14F-4D97-AF65-F5344CB8AC3E}">
        <p14:creationId xmlns:p14="http://schemas.microsoft.com/office/powerpoint/2010/main" val="5027855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E44915C6-B03C-2548-BAD4-AB49353CD2D0}" type="slidenum">
              <a:rPr lang="en-US" smtClean="0"/>
              <a:pPr>
                <a:defRPr/>
              </a:pPr>
              <a:t>‹#›</a:t>
            </a:fld>
            <a:endParaRPr lang="en-US" dirty="0"/>
          </a:p>
        </p:txBody>
      </p:sp>
    </p:spTree>
    <p:extLst>
      <p:ext uri="{BB962C8B-B14F-4D97-AF65-F5344CB8AC3E}">
        <p14:creationId xmlns:p14="http://schemas.microsoft.com/office/powerpoint/2010/main" val="3123790773"/>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55472108-A3DC-9C40-B7C4-399EB1AEFA47}" type="slidenum">
              <a:rPr lang="en-US" smtClean="0"/>
              <a:pPr>
                <a:defRPr/>
              </a:pPr>
              <a:t>‹#›</a:t>
            </a:fld>
            <a:endParaRPr lang="en-US" dirty="0"/>
          </a:p>
        </p:txBody>
      </p:sp>
    </p:spTree>
    <p:extLst>
      <p:ext uri="{BB962C8B-B14F-4D97-AF65-F5344CB8AC3E}">
        <p14:creationId xmlns:p14="http://schemas.microsoft.com/office/powerpoint/2010/main" val="705596663"/>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8F19729B-06D0-0143-9502-B7C38D94F8E9}" type="slidenum">
              <a:rPr lang="en-US" smtClean="0"/>
              <a:pPr>
                <a:defRPr/>
              </a:pPr>
              <a:t>‹#›</a:t>
            </a:fld>
            <a:endParaRPr lang="en-US" dirty="0"/>
          </a:p>
        </p:txBody>
      </p:sp>
    </p:spTree>
    <p:extLst>
      <p:ext uri="{BB962C8B-B14F-4D97-AF65-F5344CB8AC3E}">
        <p14:creationId xmlns:p14="http://schemas.microsoft.com/office/powerpoint/2010/main" val="2462743746"/>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B863F195-2333-3D4D-B804-7F399CFFAD57}" type="slidenum">
              <a:rPr lang="en-US" smtClean="0"/>
              <a:pPr>
                <a:defRPr/>
              </a:pPr>
              <a:t>‹#›</a:t>
            </a:fld>
            <a:endParaRPr lang="en-US" dirty="0"/>
          </a:p>
        </p:txBody>
      </p:sp>
    </p:spTree>
    <p:extLst>
      <p:ext uri="{BB962C8B-B14F-4D97-AF65-F5344CB8AC3E}">
        <p14:creationId xmlns:p14="http://schemas.microsoft.com/office/powerpoint/2010/main" val="3080583591"/>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941A4BE3-F4B1-AF48-AD14-823774A1CAE4}" type="slidenum">
              <a:rPr lang="en-US" smtClean="0"/>
              <a:pPr>
                <a:defRPr/>
              </a:pPr>
              <a:t>‹#›</a:t>
            </a:fld>
            <a:endParaRPr lang="en-US" dirty="0"/>
          </a:p>
        </p:txBody>
      </p:sp>
    </p:spTree>
    <p:extLst>
      <p:ext uri="{BB962C8B-B14F-4D97-AF65-F5344CB8AC3E}">
        <p14:creationId xmlns:p14="http://schemas.microsoft.com/office/powerpoint/2010/main" val="1495241404"/>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211409805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1B5356F-CA55-0E45-8217-BD981BDAC23B}" type="slidenum">
              <a:rPr lang="en-US" smtClean="0"/>
              <a:pPr>
                <a:defRPr/>
              </a:pPr>
              <a:t>‹#›</a:t>
            </a:fld>
            <a:endParaRPr lang="en-US" dirty="0"/>
          </a:p>
        </p:txBody>
      </p:sp>
    </p:spTree>
    <p:extLst>
      <p:ext uri="{BB962C8B-B14F-4D97-AF65-F5344CB8AC3E}">
        <p14:creationId xmlns:p14="http://schemas.microsoft.com/office/powerpoint/2010/main" val="2156286631"/>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D5535FCD-FE2A-8B43-87F5-5F4087B6FF41}" type="slidenum">
              <a:rPr lang="en-US" smtClean="0"/>
              <a:pPr>
                <a:defRPr/>
              </a:pPr>
              <a:t>‹#›</a:t>
            </a:fld>
            <a:endParaRPr lang="en-US" dirty="0"/>
          </a:p>
        </p:txBody>
      </p:sp>
    </p:spTree>
    <p:extLst>
      <p:ext uri="{BB962C8B-B14F-4D97-AF65-F5344CB8AC3E}">
        <p14:creationId xmlns:p14="http://schemas.microsoft.com/office/powerpoint/2010/main" val="169644411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CD8D0D58-5A6A-FE44-9989-C4AEBD83A4A3}" type="slidenum">
              <a:rPr lang="en-US" smtClean="0"/>
              <a:pPr>
                <a:defRPr/>
              </a:pPr>
              <a:t>‹#›</a:t>
            </a:fld>
            <a:endParaRPr lang="en-US" dirty="0"/>
          </a:p>
        </p:txBody>
      </p:sp>
    </p:spTree>
    <p:extLst>
      <p:ext uri="{BB962C8B-B14F-4D97-AF65-F5344CB8AC3E}">
        <p14:creationId xmlns:p14="http://schemas.microsoft.com/office/powerpoint/2010/main" val="264693341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1AC75B8B-F033-3649-981F-9566F7A37C30}" type="slidenum">
              <a:rPr lang="en-US" smtClean="0"/>
              <a:pPr>
                <a:defRPr/>
              </a:pPr>
              <a:t>‹#›</a:t>
            </a:fld>
            <a:endParaRPr lang="en-US" dirty="0"/>
          </a:p>
        </p:txBody>
      </p:sp>
    </p:spTree>
    <p:extLst>
      <p:ext uri="{BB962C8B-B14F-4D97-AF65-F5344CB8AC3E}">
        <p14:creationId xmlns:p14="http://schemas.microsoft.com/office/powerpoint/2010/main" val="465989344"/>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FA0475E6-4989-8040-8F28-EFE4195CC919}" type="slidenum">
              <a:rPr lang="en-US" smtClean="0"/>
              <a:pPr>
                <a:defRPr/>
              </a:pPr>
              <a:t>‹#›</a:t>
            </a:fld>
            <a:endParaRPr lang="en-US" dirty="0"/>
          </a:p>
        </p:txBody>
      </p:sp>
    </p:spTree>
    <p:extLst>
      <p:ext uri="{BB962C8B-B14F-4D97-AF65-F5344CB8AC3E}">
        <p14:creationId xmlns:p14="http://schemas.microsoft.com/office/powerpoint/2010/main" val="3811441170"/>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914265">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914265">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914265">
              <a:defRPr b="1" i="0">
                <a:latin typeface="Arial" panose="020B0604020202020204" pitchFamily="34" charset="0"/>
              </a:defRPr>
            </a:lvl1pPr>
          </a:lstStyle>
          <a:p>
            <a:pPr>
              <a:defRPr/>
            </a:pPr>
            <a:fld id="{47AD6A4B-A809-384A-BB41-F4017E016763}" type="slidenum">
              <a:rPr lang="en-US" smtClean="0"/>
              <a:pPr>
                <a:defRPr/>
              </a:pPr>
              <a:t>‹#›</a:t>
            </a:fld>
            <a:endParaRPr lang="en-US" dirty="0"/>
          </a:p>
        </p:txBody>
      </p:sp>
    </p:spTree>
    <p:extLst>
      <p:ext uri="{BB962C8B-B14F-4D97-AF65-F5344CB8AC3E}">
        <p14:creationId xmlns:p14="http://schemas.microsoft.com/office/powerpoint/2010/main" val="1076376826"/>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10" indent="0" algn="ctr">
              <a:buNone/>
              <a:defRPr/>
            </a:lvl2pPr>
            <a:lvl3pPr marL="914218" indent="0" algn="ctr">
              <a:buNone/>
              <a:defRPr/>
            </a:lvl3pPr>
            <a:lvl4pPr marL="1371326" indent="0" algn="ctr">
              <a:buNone/>
              <a:defRPr/>
            </a:lvl4pPr>
            <a:lvl5pPr marL="1828435" indent="0" algn="ctr">
              <a:buNone/>
              <a:defRPr/>
            </a:lvl5pPr>
            <a:lvl6pPr marL="2285543" indent="0" algn="ctr">
              <a:buNone/>
              <a:defRPr/>
            </a:lvl6pPr>
            <a:lvl7pPr marL="2742652" indent="0" algn="ctr">
              <a:buNone/>
              <a:defRPr/>
            </a:lvl7pPr>
            <a:lvl8pPr marL="3199760" indent="0" algn="ctr">
              <a:buNone/>
              <a:defRPr/>
            </a:lvl8pPr>
            <a:lvl9pPr marL="3656868" indent="0" algn="ctr">
              <a:buNone/>
              <a:defRPr/>
            </a:lvl9pPr>
          </a:lstStyle>
          <a:p>
            <a:r>
              <a:rPr lang="en-US" dirty="0"/>
              <a:t>Click to edit Master subtitle style</a:t>
            </a:r>
          </a:p>
        </p:txBody>
      </p:sp>
    </p:spTree>
    <p:extLst>
      <p:ext uri="{BB962C8B-B14F-4D97-AF65-F5344CB8AC3E}">
        <p14:creationId xmlns:p14="http://schemas.microsoft.com/office/powerpoint/2010/main" val="1458922208"/>
      </p:ext>
    </p:extLst>
  </p:cSld>
  <p:clrMapOvr>
    <a:masterClrMapping/>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87834398"/>
      </p:ext>
    </p:extLst>
  </p:cSld>
  <p:clrMapOvr>
    <a:masterClrMapping/>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10" indent="0">
              <a:buNone/>
              <a:defRPr sz="1800"/>
            </a:lvl2pPr>
            <a:lvl3pPr marL="914218" indent="0">
              <a:buNone/>
              <a:defRPr sz="1600"/>
            </a:lvl3pPr>
            <a:lvl4pPr marL="1371326" indent="0">
              <a:buNone/>
              <a:defRPr sz="1400"/>
            </a:lvl4pPr>
            <a:lvl5pPr marL="1828435" indent="0">
              <a:buNone/>
              <a:defRPr sz="1400"/>
            </a:lvl5pPr>
            <a:lvl6pPr marL="2285543" indent="0">
              <a:buNone/>
              <a:defRPr sz="1400"/>
            </a:lvl6pPr>
            <a:lvl7pPr marL="2742652" indent="0">
              <a:buNone/>
              <a:defRPr sz="1400"/>
            </a:lvl7pPr>
            <a:lvl8pPr marL="3199760" indent="0">
              <a:buNone/>
              <a:defRPr sz="1400"/>
            </a:lvl8pPr>
            <a:lvl9pPr marL="3656868" indent="0">
              <a:buNone/>
              <a:defRPr sz="1400"/>
            </a:lvl9pPr>
          </a:lstStyle>
          <a:p>
            <a:pPr lvl="0"/>
            <a:r>
              <a:rPr lang="en-US" dirty="0"/>
              <a:t>Click to edit Master text styles</a:t>
            </a:r>
          </a:p>
        </p:txBody>
      </p:sp>
    </p:spTree>
    <p:extLst>
      <p:ext uri="{BB962C8B-B14F-4D97-AF65-F5344CB8AC3E}">
        <p14:creationId xmlns:p14="http://schemas.microsoft.com/office/powerpoint/2010/main" val="613993394"/>
      </p:ext>
    </p:extLst>
  </p:cSld>
  <p:clrMapOvr>
    <a:masterClrMapping/>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066802"/>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89605992"/>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09929141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defRPr>
            </a:lvl1pPr>
            <a:lvl2pPr marL="457110" indent="0">
              <a:buNone/>
              <a:defRPr sz="2000" b="1"/>
            </a:lvl2pPr>
            <a:lvl3pPr marL="914218" indent="0">
              <a:buNone/>
              <a:defRPr sz="1800" b="1"/>
            </a:lvl3pPr>
            <a:lvl4pPr marL="1371326" indent="0">
              <a:buNone/>
              <a:defRPr sz="1600" b="1"/>
            </a:lvl4pPr>
            <a:lvl5pPr marL="1828435" indent="0">
              <a:buNone/>
              <a:defRPr sz="1600" b="1"/>
            </a:lvl5pPr>
            <a:lvl6pPr marL="2285543" indent="0">
              <a:buNone/>
              <a:defRPr sz="1600" b="1"/>
            </a:lvl6pPr>
            <a:lvl7pPr marL="2742652" indent="0">
              <a:buNone/>
              <a:defRPr sz="1600" b="1"/>
            </a:lvl7pPr>
            <a:lvl8pPr marL="3199760" indent="0">
              <a:buNone/>
              <a:defRPr sz="1600" b="1"/>
            </a:lvl8pPr>
            <a:lvl9pPr marL="365686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8101163"/>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953380736"/>
      </p:ext>
    </p:extLst>
  </p:cSld>
  <p:clrMapOvr>
    <a:masterClrMapping/>
  </p:clrMapOvr>
  <p:transition>
    <p:fade/>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607973"/>
      </p:ext>
    </p:extLst>
  </p:cSld>
  <p:clrMapOvr>
    <a:masterClrMapping/>
  </p:clrMapOvr>
  <p:transition>
    <p:fade/>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1976191049"/>
      </p:ext>
    </p:extLst>
  </p:cSld>
  <p:clrMapOvr>
    <a:masterClrMapping/>
  </p:clrMapOvr>
  <p:transition>
    <p:fade/>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10" indent="0">
              <a:buNone/>
              <a:defRPr sz="2800"/>
            </a:lvl2pPr>
            <a:lvl3pPr marL="914218" indent="0">
              <a:buNone/>
              <a:defRPr sz="2400"/>
            </a:lvl3pPr>
            <a:lvl4pPr marL="1371326" indent="0">
              <a:buNone/>
              <a:defRPr sz="2000"/>
            </a:lvl4pPr>
            <a:lvl5pPr marL="1828435" indent="0">
              <a:buNone/>
              <a:defRPr sz="2000"/>
            </a:lvl5pPr>
            <a:lvl6pPr marL="2285543" indent="0">
              <a:buNone/>
              <a:defRPr sz="2000"/>
            </a:lvl6pPr>
            <a:lvl7pPr marL="2742652" indent="0">
              <a:buNone/>
              <a:defRPr sz="2000"/>
            </a:lvl7pPr>
            <a:lvl8pPr marL="3199760" indent="0">
              <a:buNone/>
              <a:defRPr sz="2000"/>
            </a:lvl8pPr>
            <a:lvl9pPr marL="365686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10" indent="0">
              <a:buNone/>
              <a:defRPr sz="1200"/>
            </a:lvl2pPr>
            <a:lvl3pPr marL="914218" indent="0">
              <a:buNone/>
              <a:defRPr sz="1000"/>
            </a:lvl3pPr>
            <a:lvl4pPr marL="1371326" indent="0">
              <a:buNone/>
              <a:defRPr sz="900"/>
            </a:lvl4pPr>
            <a:lvl5pPr marL="1828435" indent="0">
              <a:buNone/>
              <a:defRPr sz="900"/>
            </a:lvl5pPr>
            <a:lvl6pPr marL="2285543" indent="0">
              <a:buNone/>
              <a:defRPr sz="900"/>
            </a:lvl6pPr>
            <a:lvl7pPr marL="2742652" indent="0">
              <a:buNone/>
              <a:defRPr sz="900"/>
            </a:lvl7pPr>
            <a:lvl8pPr marL="3199760" indent="0">
              <a:buNone/>
              <a:defRPr sz="900"/>
            </a:lvl8pPr>
            <a:lvl9pPr marL="3656868" indent="0">
              <a:buNone/>
              <a:defRPr sz="900"/>
            </a:lvl9pPr>
          </a:lstStyle>
          <a:p>
            <a:pPr lvl="0"/>
            <a:r>
              <a:rPr lang="en-US" dirty="0"/>
              <a:t>Click to edit Master text styles</a:t>
            </a:r>
          </a:p>
        </p:txBody>
      </p:sp>
    </p:spTree>
    <p:extLst>
      <p:ext uri="{BB962C8B-B14F-4D97-AF65-F5344CB8AC3E}">
        <p14:creationId xmlns:p14="http://schemas.microsoft.com/office/powerpoint/2010/main" val="3694068343"/>
      </p:ext>
    </p:extLst>
  </p:cSld>
  <p:clrMapOvr>
    <a:masterClrMapping/>
  </p:clrMapOvr>
  <p:transition>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81858637"/>
      </p:ext>
    </p:extLst>
  </p:cSld>
  <p:clrMapOvr>
    <a:masterClrMapping/>
  </p:clrMapOvr>
  <p:transition>
    <p:fade/>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1"/>
            <a:ext cx="2057400" cy="5181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066801"/>
            <a:ext cx="6019800" cy="5181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7205122"/>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6F2BE9-7EAB-A04C-A336-00611761E1C0}" type="slidenum">
              <a:rPr lang="en-US" smtClean="0"/>
              <a:pPr>
                <a:defRPr/>
              </a:pPr>
              <a:t>‹#›</a:t>
            </a:fld>
            <a:endParaRPr lang="en-US" dirty="0"/>
          </a:p>
        </p:txBody>
      </p:sp>
    </p:spTree>
    <p:extLst>
      <p:ext uri="{BB962C8B-B14F-4D97-AF65-F5344CB8AC3E}">
        <p14:creationId xmlns:p14="http://schemas.microsoft.com/office/powerpoint/2010/main" val="28886470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FE6FC2-B99E-F84C-9BFF-EBD3483A40BC}" type="slidenum">
              <a:rPr lang="en-US" smtClean="0"/>
              <a:pPr>
                <a:defRPr/>
              </a:pPr>
              <a:t>‹#›</a:t>
            </a:fld>
            <a:endParaRPr lang="en-US" dirty="0"/>
          </a:p>
        </p:txBody>
      </p:sp>
    </p:spTree>
    <p:extLst>
      <p:ext uri="{BB962C8B-B14F-4D97-AF65-F5344CB8AC3E}">
        <p14:creationId xmlns:p14="http://schemas.microsoft.com/office/powerpoint/2010/main" val="15982338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7A2DA83-DA3A-C648-99F6-772A6BA0D715}" type="slidenum">
              <a:rPr lang="en-US" smtClean="0"/>
              <a:pPr>
                <a:defRPr/>
              </a:pPr>
              <a:t>‹#›</a:t>
            </a:fld>
            <a:endParaRPr lang="en-US" dirty="0"/>
          </a:p>
        </p:txBody>
      </p:sp>
    </p:spTree>
    <p:extLst>
      <p:ext uri="{BB962C8B-B14F-4D97-AF65-F5344CB8AC3E}">
        <p14:creationId xmlns:p14="http://schemas.microsoft.com/office/powerpoint/2010/main" val="33832971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6649852-898C-534C-AE8E-2D2C0F85A0B5}" type="slidenum">
              <a:rPr lang="en-US"/>
              <a:pPr>
                <a:defRPr/>
              </a:pPr>
              <a:t>‹#›</a:t>
            </a:fld>
            <a:endParaRPr lang="en-US"/>
          </a:p>
        </p:txBody>
      </p:sp>
    </p:spTree>
    <p:extLst>
      <p:ext uri="{BB962C8B-B14F-4D97-AF65-F5344CB8AC3E}">
        <p14:creationId xmlns:p14="http://schemas.microsoft.com/office/powerpoint/2010/main" val="26612122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30273034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A89E88-36BE-D844-A9A8-04AFF6C27F26}" type="slidenum">
              <a:rPr lang="en-US" smtClean="0"/>
              <a:pPr>
                <a:defRPr/>
              </a:pPr>
              <a:t>‹#›</a:t>
            </a:fld>
            <a:endParaRPr lang="en-US" dirty="0"/>
          </a:p>
        </p:txBody>
      </p:sp>
    </p:spTree>
    <p:extLst>
      <p:ext uri="{BB962C8B-B14F-4D97-AF65-F5344CB8AC3E}">
        <p14:creationId xmlns:p14="http://schemas.microsoft.com/office/powerpoint/2010/main" val="11498476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D93B16-E237-5945-ABEE-63F936BC6CE1}" type="slidenum">
              <a:rPr lang="en-US" smtClean="0"/>
              <a:pPr>
                <a:defRPr/>
              </a:pPr>
              <a:t>‹#›</a:t>
            </a:fld>
            <a:endParaRPr lang="en-US" dirty="0"/>
          </a:p>
        </p:txBody>
      </p:sp>
    </p:spTree>
    <p:extLst>
      <p:ext uri="{BB962C8B-B14F-4D97-AF65-F5344CB8AC3E}">
        <p14:creationId xmlns:p14="http://schemas.microsoft.com/office/powerpoint/2010/main" val="38809008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257A16-C7D3-3D4E-AC56-33AF3EC2BDCD}" type="slidenum">
              <a:rPr lang="en-US" smtClean="0"/>
              <a:pPr>
                <a:defRPr/>
              </a:pPr>
              <a:t>‹#›</a:t>
            </a:fld>
            <a:endParaRPr lang="en-US" dirty="0"/>
          </a:p>
        </p:txBody>
      </p:sp>
    </p:spTree>
    <p:extLst>
      <p:ext uri="{BB962C8B-B14F-4D97-AF65-F5344CB8AC3E}">
        <p14:creationId xmlns:p14="http://schemas.microsoft.com/office/powerpoint/2010/main" val="407951150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EE8023-20B7-1349-AFA6-F05967DB518F}" type="slidenum">
              <a:rPr lang="en-US" smtClean="0"/>
              <a:pPr>
                <a:defRPr/>
              </a:pPr>
              <a:t>‹#›</a:t>
            </a:fld>
            <a:endParaRPr lang="en-US" dirty="0"/>
          </a:p>
        </p:txBody>
      </p:sp>
    </p:spTree>
    <p:extLst>
      <p:ext uri="{BB962C8B-B14F-4D97-AF65-F5344CB8AC3E}">
        <p14:creationId xmlns:p14="http://schemas.microsoft.com/office/powerpoint/2010/main" val="3554536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2D3D5B1-D590-0846-A239-066E028FAE69}" type="slidenum">
              <a:rPr lang="en-US" smtClean="0"/>
              <a:pPr>
                <a:defRPr/>
              </a:pPr>
              <a:t>‹#›</a:t>
            </a:fld>
            <a:endParaRPr lang="en-US" dirty="0"/>
          </a:p>
        </p:txBody>
      </p:sp>
    </p:spTree>
    <p:extLst>
      <p:ext uri="{BB962C8B-B14F-4D97-AF65-F5344CB8AC3E}">
        <p14:creationId xmlns:p14="http://schemas.microsoft.com/office/powerpoint/2010/main" val="32799743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9C8959-F15A-5245-9FF5-917A8604C5F7}" type="slidenum">
              <a:rPr lang="en-US" smtClean="0"/>
              <a:pPr>
                <a:defRPr/>
              </a:pPr>
              <a:t>‹#›</a:t>
            </a:fld>
            <a:endParaRPr lang="en-US" dirty="0"/>
          </a:p>
        </p:txBody>
      </p:sp>
    </p:spTree>
    <p:extLst>
      <p:ext uri="{BB962C8B-B14F-4D97-AF65-F5344CB8AC3E}">
        <p14:creationId xmlns:p14="http://schemas.microsoft.com/office/powerpoint/2010/main" val="363895505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D92E55-198E-3942-A016-8C665E3B75A4}" type="slidenum">
              <a:rPr lang="en-US" smtClean="0"/>
              <a:pPr>
                <a:defRPr/>
              </a:pPr>
              <a:t>‹#›</a:t>
            </a:fld>
            <a:endParaRPr lang="en-US" dirty="0"/>
          </a:p>
        </p:txBody>
      </p:sp>
    </p:spTree>
    <p:extLst>
      <p:ext uri="{BB962C8B-B14F-4D97-AF65-F5344CB8AC3E}">
        <p14:creationId xmlns:p14="http://schemas.microsoft.com/office/powerpoint/2010/main" val="13850622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91BB53-ADC4-A14B-9130-389F406D2440}" type="slidenum">
              <a:rPr lang="en-US" smtClean="0"/>
              <a:pPr>
                <a:defRPr/>
              </a:pPr>
              <a:t>‹#›</a:t>
            </a:fld>
            <a:endParaRPr lang="en-US" dirty="0"/>
          </a:p>
        </p:txBody>
      </p:sp>
    </p:spTree>
    <p:extLst>
      <p:ext uri="{BB962C8B-B14F-4D97-AF65-F5344CB8AC3E}">
        <p14:creationId xmlns:p14="http://schemas.microsoft.com/office/powerpoint/2010/main" val="45908420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887BD77F-1036-7F4E-8059-6C35F42D285C}" type="slidenum">
              <a:rPr lang="en-US" smtClean="0"/>
              <a:pPr>
                <a:defRPr/>
              </a:pPr>
              <a:t>‹#›</a:t>
            </a:fld>
            <a:endParaRPr lang="en-US" dirty="0"/>
          </a:p>
        </p:txBody>
      </p:sp>
    </p:spTree>
    <p:extLst>
      <p:ext uri="{BB962C8B-B14F-4D97-AF65-F5344CB8AC3E}">
        <p14:creationId xmlns:p14="http://schemas.microsoft.com/office/powerpoint/2010/main" val="37126759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1173FB7-E4BE-E041-A45B-567D2A80C396}" type="datetimeFigureOut">
              <a:rPr lang="en-US"/>
              <a:pPr>
                <a:defRPr/>
              </a:pPr>
              <a:t>3/17/25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E4AACBC-8DA8-8240-AA7D-2E8918DB7233}" type="slidenum">
              <a:rPr lang="en-US"/>
              <a:pPr>
                <a:defRPr/>
              </a:pPr>
              <a:t>‹#›</a:t>
            </a:fld>
            <a:endParaRPr lang="en-US"/>
          </a:p>
        </p:txBody>
      </p:sp>
    </p:spTree>
    <p:extLst>
      <p:ext uri="{BB962C8B-B14F-4D97-AF65-F5344CB8AC3E}">
        <p14:creationId xmlns:p14="http://schemas.microsoft.com/office/powerpoint/2010/main" val="205672896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90233259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369A430-5A1A-524C-B4F9-CA9AC09AA819}" type="datetimeFigureOut">
              <a:rPr lang="en-US"/>
              <a:pPr>
                <a:defRPr/>
              </a:pPr>
              <a:t>3/17/25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BC0D2E9-A2BF-C14E-90B0-D43CE7EC804A}" type="slidenum">
              <a:rPr lang="en-US"/>
              <a:pPr>
                <a:defRPr/>
              </a:pPr>
              <a:t>‹#›</a:t>
            </a:fld>
            <a:endParaRPr lang="en-US"/>
          </a:p>
        </p:txBody>
      </p:sp>
    </p:spTree>
    <p:extLst>
      <p:ext uri="{BB962C8B-B14F-4D97-AF65-F5344CB8AC3E}">
        <p14:creationId xmlns:p14="http://schemas.microsoft.com/office/powerpoint/2010/main" val="288091565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E17A0876-DD28-5D4A-9A61-A4CA259E6D5A}" type="datetimeFigureOut">
              <a:rPr lang="en-US"/>
              <a:pPr>
                <a:defRPr/>
              </a:pPr>
              <a:t>3/17/25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5BDF1B2-BC22-BE4B-9FA6-6A210B8CDE81}" type="slidenum">
              <a:rPr lang="en-US"/>
              <a:pPr>
                <a:defRPr/>
              </a:pPr>
              <a:t>‹#›</a:t>
            </a:fld>
            <a:endParaRPr lang="en-US"/>
          </a:p>
        </p:txBody>
      </p:sp>
    </p:spTree>
    <p:extLst>
      <p:ext uri="{BB962C8B-B14F-4D97-AF65-F5344CB8AC3E}">
        <p14:creationId xmlns:p14="http://schemas.microsoft.com/office/powerpoint/2010/main" val="327168018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97B4C7B-939D-B04E-9F29-20C7966FE953}" type="datetimeFigureOut">
              <a:rPr lang="en-US"/>
              <a:pPr>
                <a:defRPr/>
              </a:pPr>
              <a:t>3/17/25</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2BF388C-04BB-9E4B-A9D1-3C10945E6101}" type="slidenum">
              <a:rPr lang="en-US"/>
              <a:pPr>
                <a:defRPr/>
              </a:pPr>
              <a:t>‹#›</a:t>
            </a:fld>
            <a:endParaRPr lang="en-US"/>
          </a:p>
        </p:txBody>
      </p:sp>
    </p:spTree>
    <p:extLst>
      <p:ext uri="{BB962C8B-B14F-4D97-AF65-F5344CB8AC3E}">
        <p14:creationId xmlns:p14="http://schemas.microsoft.com/office/powerpoint/2010/main" val="7157991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84C0ED-21C2-8A4E-8EEA-F6D7C76490BF}" type="datetimeFigureOut">
              <a:rPr lang="en-US"/>
              <a:pPr>
                <a:defRPr/>
              </a:pPr>
              <a:t>3/17/25</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59BCC53-1733-8F41-A491-FC2924DE4D76}" type="slidenum">
              <a:rPr lang="en-US"/>
              <a:pPr>
                <a:defRPr/>
              </a:pPr>
              <a:t>‹#›</a:t>
            </a:fld>
            <a:endParaRPr lang="en-US"/>
          </a:p>
        </p:txBody>
      </p:sp>
    </p:spTree>
    <p:extLst>
      <p:ext uri="{BB962C8B-B14F-4D97-AF65-F5344CB8AC3E}">
        <p14:creationId xmlns:p14="http://schemas.microsoft.com/office/powerpoint/2010/main" val="22717209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7877EF5-FF8B-2544-9F46-8BDA83BF11A6}" type="datetimeFigureOut">
              <a:rPr lang="en-US"/>
              <a:pPr>
                <a:defRPr/>
              </a:pPr>
              <a:t>3/17/25</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514BB05-87ED-004C-876C-34CD726DBF6D}" type="slidenum">
              <a:rPr lang="en-US"/>
              <a:pPr>
                <a:defRPr/>
              </a:pPr>
              <a:t>‹#›</a:t>
            </a:fld>
            <a:endParaRPr lang="en-US"/>
          </a:p>
        </p:txBody>
      </p:sp>
    </p:spTree>
    <p:extLst>
      <p:ext uri="{BB962C8B-B14F-4D97-AF65-F5344CB8AC3E}">
        <p14:creationId xmlns:p14="http://schemas.microsoft.com/office/powerpoint/2010/main" val="147462306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434A2DFD-F488-1049-915A-E32CE4AD98AE}" type="datetimeFigureOut">
              <a:rPr lang="en-US"/>
              <a:pPr>
                <a:defRPr/>
              </a:pPr>
              <a:t>3/17/25</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2A285270-0625-3C4E-B7B6-C51C80B7D455}" type="slidenum">
              <a:rPr lang="en-US"/>
              <a:pPr>
                <a:defRPr/>
              </a:pPr>
              <a:t>‹#›</a:t>
            </a:fld>
            <a:endParaRPr lang="en-US"/>
          </a:p>
        </p:txBody>
      </p:sp>
    </p:spTree>
    <p:extLst>
      <p:ext uri="{BB962C8B-B14F-4D97-AF65-F5344CB8AC3E}">
        <p14:creationId xmlns:p14="http://schemas.microsoft.com/office/powerpoint/2010/main" val="41072860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3A4B0F5A-A0E3-4040-BC99-682676AFCA38}" type="datetimeFigureOut">
              <a:rPr lang="en-US"/>
              <a:pPr>
                <a:defRPr/>
              </a:pPr>
              <a:t>3/17/25</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F2F1A739-0772-8148-B4E6-D0746B2240EE}" type="slidenum">
              <a:rPr lang="en-US"/>
              <a:pPr>
                <a:defRPr/>
              </a:pPr>
              <a:t>‹#›</a:t>
            </a:fld>
            <a:endParaRPr lang="en-US"/>
          </a:p>
        </p:txBody>
      </p:sp>
    </p:spTree>
    <p:extLst>
      <p:ext uri="{BB962C8B-B14F-4D97-AF65-F5344CB8AC3E}">
        <p14:creationId xmlns:p14="http://schemas.microsoft.com/office/powerpoint/2010/main" val="41955008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4F5BEC6-9CE9-5E45-B24A-074D197E82AF}" type="datetimeFigureOut">
              <a:rPr lang="en-US"/>
              <a:pPr>
                <a:defRPr/>
              </a:pPr>
              <a:t>3/17/25</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9A8B088C-38B1-274F-8D5F-225083B0E9B9}" type="slidenum">
              <a:rPr lang="en-US"/>
              <a:pPr>
                <a:defRPr/>
              </a:pPr>
              <a:t>‹#›</a:t>
            </a:fld>
            <a:endParaRPr lang="en-US"/>
          </a:p>
        </p:txBody>
      </p:sp>
    </p:spTree>
    <p:extLst>
      <p:ext uri="{BB962C8B-B14F-4D97-AF65-F5344CB8AC3E}">
        <p14:creationId xmlns:p14="http://schemas.microsoft.com/office/powerpoint/2010/main" val="150238823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A141E0FA-61ED-6F4C-98BF-41F2B98AD3C4}" type="datetimeFigureOut">
              <a:rPr lang="en-US"/>
              <a:pPr>
                <a:defRPr/>
              </a:pPr>
              <a:t>3/17/25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56EA5AD5-F326-0D4D-A3F6-B5CF2A6671CD}" type="slidenum">
              <a:rPr lang="en-US"/>
              <a:pPr>
                <a:defRPr/>
              </a:pPr>
              <a:t>‹#›</a:t>
            </a:fld>
            <a:endParaRPr lang="en-US"/>
          </a:p>
        </p:txBody>
      </p:sp>
    </p:spTree>
    <p:extLst>
      <p:ext uri="{BB962C8B-B14F-4D97-AF65-F5344CB8AC3E}">
        <p14:creationId xmlns:p14="http://schemas.microsoft.com/office/powerpoint/2010/main" val="413928765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7C337AC6-81B1-0C4A-8589-FB5C22AD25F1}" type="datetimeFigureOut">
              <a:rPr lang="en-US"/>
              <a:pPr>
                <a:defRPr/>
              </a:pPr>
              <a:t>3/17/25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8D5B333C-0D4B-3C47-82BC-E487376897B2}" type="slidenum">
              <a:rPr lang="en-US"/>
              <a:pPr>
                <a:defRPr/>
              </a:pPr>
              <a:t>‹#›</a:t>
            </a:fld>
            <a:endParaRPr lang="en-US"/>
          </a:p>
        </p:txBody>
      </p:sp>
    </p:spTree>
    <p:extLst>
      <p:ext uri="{BB962C8B-B14F-4D97-AF65-F5344CB8AC3E}">
        <p14:creationId xmlns:p14="http://schemas.microsoft.com/office/powerpoint/2010/main" val="3384451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113994466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endParaRPr lang="en-US"/>
          </a:p>
        </p:txBody>
      </p:sp>
      <p:sp>
        <p:nvSpPr>
          <p:cNvPr id="4" name="Rectangle 5"/>
          <p:cNvSpPr>
            <a:spLocks noGrp="1" noChangeArrowheads="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Rectangle 6"/>
          <p:cNvSpPr>
            <a:spLocks noGrp="1" noChangeArrowheads="1"/>
          </p:cNvSpPr>
          <p:nvPr>
            <p:ph type="sldNum" sz="quarter" idx="12"/>
          </p:nvPr>
        </p:nvSpPr>
        <p:spPr/>
        <p:txBody>
          <a:bodyPr rtlCol="0"/>
          <a:lstStyle>
            <a:lvl1pPr fontAlgn="base">
              <a:spcBef>
                <a:spcPct val="0"/>
              </a:spcBef>
              <a:spcAft>
                <a:spcPct val="0"/>
              </a:spcAft>
              <a:defRPr>
                <a:solidFill>
                  <a:prstClr val="black">
                    <a:tint val="75000"/>
                  </a:prstClr>
                </a:solidFill>
                <a:latin typeface="Calibri"/>
                <a:ea typeface="ＭＳ Ｐゴシック" charset="0"/>
                <a:cs typeface="ＭＳ Ｐゴシック" charset="0"/>
              </a:defRPr>
            </a:lvl1pPr>
          </a:lstStyle>
          <a:p>
            <a:pPr>
              <a:defRPr/>
            </a:pPr>
            <a:fld id="{C59B99CC-2CA4-4744-A824-B003D0F50E91}" type="slidenum">
              <a:rPr lang="en-US"/>
              <a:pPr>
                <a:defRPr/>
              </a:pPr>
              <a:t>‹#›</a:t>
            </a:fld>
            <a:endParaRPr lang="en-US"/>
          </a:p>
        </p:txBody>
      </p:sp>
    </p:spTree>
    <p:extLst>
      <p:ext uri="{BB962C8B-B14F-4D97-AF65-F5344CB8AC3E}">
        <p14:creationId xmlns:p14="http://schemas.microsoft.com/office/powerpoint/2010/main" val="255545794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sz="quarter"/>
          </p:nvPr>
        </p:nvSpPr>
        <p:spPr>
          <a:xfrm>
            <a:off x="685800" y="1676400"/>
            <a:ext cx="7772400" cy="1828800"/>
          </a:xfrm>
        </p:spPr>
        <p:txBody>
          <a:bodyPr/>
          <a:lstStyle>
            <a:lvl1pPr>
              <a:defRPr/>
            </a:lvl1pPr>
          </a:lstStyle>
          <a:p>
            <a:pPr lvl="0"/>
            <a:r>
              <a:rPr lang="en-US" noProof="0"/>
              <a:t>Click to edit Master title style</a:t>
            </a:r>
          </a:p>
        </p:txBody>
      </p:sp>
      <p:sp>
        <p:nvSpPr>
          <p:cNvPr id="4099" name="Rectangle 3"/>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 name="Rectangle 4"/>
          <p:cNvSpPr>
            <a:spLocks noGrp="1" noChangeArrowheads="1"/>
          </p:cNvSpPr>
          <p:nvPr>
            <p:ph type="dt" sz="quarter"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F025934-F74A-3B4F-933F-9D77AC9B30D5}" type="slidenum">
              <a:rPr lang="en-US"/>
              <a:pPr>
                <a:defRPr/>
              </a:pPr>
              <a:t>‹#›</a:t>
            </a:fld>
            <a:endParaRPr lang="en-US"/>
          </a:p>
        </p:txBody>
      </p:sp>
    </p:spTree>
    <p:extLst>
      <p:ext uri="{BB962C8B-B14F-4D97-AF65-F5344CB8AC3E}">
        <p14:creationId xmlns:p14="http://schemas.microsoft.com/office/powerpoint/2010/main" val="20526957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243F70F9-7CF8-6A45-B650-AE89C04CEAF2}" type="slidenum">
              <a:rPr lang="en-US"/>
              <a:pPr>
                <a:defRPr/>
              </a:pPr>
              <a:t>‹#›</a:t>
            </a:fld>
            <a:endParaRPr lang="en-US"/>
          </a:p>
        </p:txBody>
      </p:sp>
    </p:spTree>
    <p:extLst>
      <p:ext uri="{BB962C8B-B14F-4D97-AF65-F5344CB8AC3E}">
        <p14:creationId xmlns:p14="http://schemas.microsoft.com/office/powerpoint/2010/main" val="3684442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53DCE60A-6714-E146-A815-D5987DDB983F}" type="slidenum">
              <a:rPr lang="en-US"/>
              <a:pPr>
                <a:defRPr/>
              </a:pPr>
              <a:t>‹#›</a:t>
            </a:fld>
            <a:endParaRPr lang="en-US"/>
          </a:p>
        </p:txBody>
      </p:sp>
    </p:spTree>
    <p:extLst>
      <p:ext uri="{BB962C8B-B14F-4D97-AF65-F5344CB8AC3E}">
        <p14:creationId xmlns:p14="http://schemas.microsoft.com/office/powerpoint/2010/main" val="897282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3755EBE-B4B5-394B-82EA-4FFDC92DE253}" type="slidenum">
              <a:rPr lang="en-US"/>
              <a:pPr>
                <a:defRPr/>
              </a:pPr>
              <a:t>‹#›</a:t>
            </a:fld>
            <a:endParaRPr lang="en-US"/>
          </a:p>
        </p:txBody>
      </p:sp>
    </p:spTree>
    <p:extLst>
      <p:ext uri="{BB962C8B-B14F-4D97-AF65-F5344CB8AC3E}">
        <p14:creationId xmlns:p14="http://schemas.microsoft.com/office/powerpoint/2010/main" val="31964444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pPr>
              <a:defRPr/>
            </a:pPr>
            <a:fld id="{C8818496-ADA7-1C4A-9066-426F40ED7A7B}" type="slidenum">
              <a:rPr lang="en-US"/>
              <a:pPr>
                <a:defRPr/>
              </a:pPr>
              <a:t>‹#›</a:t>
            </a:fld>
            <a:endParaRPr lang="en-US"/>
          </a:p>
        </p:txBody>
      </p:sp>
    </p:spTree>
    <p:extLst>
      <p:ext uri="{BB962C8B-B14F-4D97-AF65-F5344CB8AC3E}">
        <p14:creationId xmlns:p14="http://schemas.microsoft.com/office/powerpoint/2010/main" val="48740363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pPr>
              <a:defRPr/>
            </a:pPr>
            <a:fld id="{B2BC10CA-F378-C442-BC7E-1981BD4E56C2}" type="slidenum">
              <a:rPr lang="en-US"/>
              <a:pPr>
                <a:defRPr/>
              </a:pPr>
              <a:t>‹#›</a:t>
            </a:fld>
            <a:endParaRPr lang="en-US"/>
          </a:p>
        </p:txBody>
      </p:sp>
    </p:spTree>
    <p:extLst>
      <p:ext uri="{BB962C8B-B14F-4D97-AF65-F5344CB8AC3E}">
        <p14:creationId xmlns:p14="http://schemas.microsoft.com/office/powerpoint/2010/main" val="266184112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2C116636-DD61-BF40-8B45-8217D25C7F02}" type="slidenum">
              <a:rPr lang="en-US"/>
              <a:pPr>
                <a:defRPr/>
              </a:pPr>
              <a:t>‹#›</a:t>
            </a:fld>
            <a:endParaRPr lang="en-US"/>
          </a:p>
        </p:txBody>
      </p:sp>
    </p:spTree>
    <p:extLst>
      <p:ext uri="{BB962C8B-B14F-4D97-AF65-F5344CB8AC3E}">
        <p14:creationId xmlns:p14="http://schemas.microsoft.com/office/powerpoint/2010/main" val="338530563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441AF47D-8893-5E45-B694-52DF62B45D78}" type="slidenum">
              <a:rPr lang="en-US"/>
              <a:pPr>
                <a:defRPr/>
              </a:pPr>
              <a:t>‹#›</a:t>
            </a:fld>
            <a:endParaRPr lang="en-US"/>
          </a:p>
        </p:txBody>
      </p:sp>
    </p:spTree>
    <p:extLst>
      <p:ext uri="{BB962C8B-B14F-4D97-AF65-F5344CB8AC3E}">
        <p14:creationId xmlns:p14="http://schemas.microsoft.com/office/powerpoint/2010/main" val="366777978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pPr>
              <a:defRPr/>
            </a:pPr>
            <a:fld id="{C5CAC204-8FAB-384A-B4C8-8E35D813FD47}" type="slidenum">
              <a:rPr lang="en-US"/>
              <a:pPr>
                <a:defRPr/>
              </a:pPr>
              <a:t>‹#›</a:t>
            </a:fld>
            <a:endParaRPr lang="en-US"/>
          </a:p>
        </p:txBody>
      </p:sp>
    </p:spTree>
    <p:extLst>
      <p:ext uri="{BB962C8B-B14F-4D97-AF65-F5344CB8AC3E}">
        <p14:creationId xmlns:p14="http://schemas.microsoft.com/office/powerpoint/2010/main" val="424457628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27414030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B4EBBE78-0DA3-0D4F-9584-4E7E3E62447D}" type="slidenum">
              <a:rPr lang="en-US"/>
              <a:pPr>
                <a:defRPr/>
              </a:pPr>
              <a:t>‹#›</a:t>
            </a:fld>
            <a:endParaRPr lang="en-US"/>
          </a:p>
        </p:txBody>
      </p:sp>
    </p:spTree>
    <p:extLst>
      <p:ext uri="{BB962C8B-B14F-4D97-AF65-F5344CB8AC3E}">
        <p14:creationId xmlns:p14="http://schemas.microsoft.com/office/powerpoint/2010/main" val="146690996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pPr>
              <a:defRPr/>
            </a:pPr>
            <a:fld id="{F4492E3D-0C74-9642-81F3-3C23019B3DB4}" type="slidenum">
              <a:rPr lang="en-US"/>
              <a:pPr>
                <a:defRPr/>
              </a:pPr>
              <a:t>‹#›</a:t>
            </a:fld>
            <a:endParaRPr lang="en-US"/>
          </a:p>
        </p:txBody>
      </p:sp>
    </p:spTree>
    <p:extLst>
      <p:ext uri="{BB962C8B-B14F-4D97-AF65-F5344CB8AC3E}">
        <p14:creationId xmlns:p14="http://schemas.microsoft.com/office/powerpoint/2010/main" val="41536004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138074448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204961933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218783299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8315520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24506769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415534279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4120745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1936533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214289930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230313299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355401088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18582476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9494327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70119110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29371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674226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1462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93793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472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289826342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515904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678371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674296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550766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4696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8462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755136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189991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024688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8170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grpSp>
      <p:sp>
        <p:nvSpPr>
          <p:cNvPr id="68" name="Freeform 70"/>
          <p:cNvSpPr>
            <a:spLocks/>
          </p:cNvSpPr>
          <p:nvPr/>
        </p:nvSpPr>
        <p:spPr bwMode="auto">
          <a:xfrm rot="16200000">
            <a:off x="3871121"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27" tIns="45714" rIns="91427" bIns="45714"/>
          <a:lstStyle/>
          <a:p>
            <a:endParaRPr lang="en-US"/>
          </a:p>
        </p:txBody>
      </p:sp>
      <p:sp>
        <p:nvSpPr>
          <p:cNvPr id="12909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29093" name="Rectangle 69"/>
          <p:cNvSpPr>
            <a:spLocks noGrp="1" noChangeArrowheads="1"/>
          </p:cNvSpPr>
          <p:nvPr>
            <p:ph type="subTitle" idx="1"/>
          </p:nvPr>
        </p:nvSpPr>
        <p:spPr>
          <a:xfrm>
            <a:off x="1371600" y="3886201"/>
            <a:ext cx="6400800" cy="1752600"/>
          </a:xfrm>
        </p:spPr>
        <p:txBody>
          <a:bodyPr/>
          <a:lstStyle>
            <a:lvl1pPr marL="0" indent="101585" algn="ctr">
              <a:buFont typeface="Wingdings" pitchFamily="-111"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chemeClr val="tx2"/>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457FEE03-A3D8-AD46-BC2E-64A8B73C5DB2}" type="slidenum">
              <a:rPr lang="en-US" altLang="ja-JP"/>
              <a:pPr>
                <a:defRPr/>
              </a:pPr>
              <a:t>‹#›</a:t>
            </a:fld>
            <a:endParaRPr lang="en-US" altLang="ja-JP"/>
          </a:p>
        </p:txBody>
      </p:sp>
    </p:spTree>
    <p:extLst>
      <p:ext uri="{BB962C8B-B14F-4D97-AF65-F5344CB8AC3E}">
        <p14:creationId xmlns:p14="http://schemas.microsoft.com/office/powerpoint/2010/main" val="413045194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4963141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4140038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55536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1525268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3031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9136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2891643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3303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5880480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767940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4E924FF5-5486-2D42-8831-4DF0FBAA48F3}" type="slidenum">
              <a:rPr lang="en-US" altLang="ja-JP"/>
              <a:pPr>
                <a:defRPr/>
              </a:pPr>
              <a:t>‹#›</a:t>
            </a:fld>
            <a:endParaRPr lang="en-US" altLang="ja-JP"/>
          </a:p>
        </p:txBody>
      </p:sp>
    </p:spTree>
    <p:extLst>
      <p:ext uri="{BB962C8B-B14F-4D97-AF65-F5344CB8AC3E}">
        <p14:creationId xmlns:p14="http://schemas.microsoft.com/office/powerpoint/2010/main" val="1237159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3120874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677913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09493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31795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86167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846505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8361162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185790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5875231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044824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CA35E2DC-0C5A-6545-AE0C-F25F85665A50}" type="slidenum">
              <a:rPr lang="en-US" altLang="ja-JP"/>
              <a:pPr>
                <a:defRPr/>
              </a:pPr>
              <a:t>‹#›</a:t>
            </a:fld>
            <a:endParaRPr lang="en-US" altLang="ja-JP"/>
          </a:p>
        </p:txBody>
      </p:sp>
    </p:spTree>
    <p:extLst>
      <p:ext uri="{BB962C8B-B14F-4D97-AF65-F5344CB8AC3E}">
        <p14:creationId xmlns:p14="http://schemas.microsoft.com/office/powerpoint/2010/main" val="267064465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2741891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919498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249750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610213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65856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870491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496461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05020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874130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251671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FC1006E1-8798-3746-92BB-AC80D99CEDCE}" type="slidenum">
              <a:rPr lang="en-US" altLang="ja-JP"/>
              <a:pPr>
                <a:defRPr/>
              </a:pPr>
              <a:t>‹#›</a:t>
            </a:fld>
            <a:endParaRPr lang="en-US" altLang="ja-JP"/>
          </a:p>
        </p:txBody>
      </p:sp>
    </p:spTree>
    <p:extLst>
      <p:ext uri="{BB962C8B-B14F-4D97-AF65-F5344CB8AC3E}">
        <p14:creationId xmlns:p14="http://schemas.microsoft.com/office/powerpoint/2010/main" val="211661322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3/17/25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0484931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3/17/25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769756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3/17/25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72355222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3/17/25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5737269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3/17/25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4875279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3/17/25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616953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3/17/25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144982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3/17/25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501156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3/17/25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1039775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3/17/25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61153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9A08971-D9EB-4D47-8B71-D8A3BF22AD99}" type="slidenum">
              <a:rPr lang="en-US"/>
              <a:pPr>
                <a:defRPr/>
              </a:pPr>
              <a:t>‹#›</a:t>
            </a:fld>
            <a:endParaRPr lang="en-US"/>
          </a:p>
        </p:txBody>
      </p:sp>
    </p:spTree>
    <p:extLst>
      <p:ext uri="{BB962C8B-B14F-4D97-AF65-F5344CB8AC3E}">
        <p14:creationId xmlns:p14="http://schemas.microsoft.com/office/powerpoint/2010/main" val="893220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068637FF-0AF2-E64D-B2EA-CE7456F50F47}" type="slidenum">
              <a:rPr lang="en-US" altLang="ja-JP"/>
              <a:pPr>
                <a:defRPr/>
              </a:pPr>
              <a:t>‹#›</a:t>
            </a:fld>
            <a:endParaRPr lang="en-US" altLang="ja-JP"/>
          </a:p>
        </p:txBody>
      </p:sp>
    </p:spTree>
    <p:extLst>
      <p:ext uri="{BB962C8B-B14F-4D97-AF65-F5344CB8AC3E}">
        <p14:creationId xmlns:p14="http://schemas.microsoft.com/office/powerpoint/2010/main" val="36332715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3/17/25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221901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664446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0027618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06221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6611766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7843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7578183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344192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303705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54783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CB272084-4EB3-234B-B7E5-1B288E26E194}" type="slidenum">
              <a:rPr lang="en-US" altLang="ja-JP"/>
              <a:pPr>
                <a:defRPr/>
              </a:pPr>
              <a:t>‹#›</a:t>
            </a:fld>
            <a:endParaRPr lang="en-US" altLang="ja-JP"/>
          </a:p>
        </p:txBody>
      </p:sp>
    </p:spTree>
    <p:extLst>
      <p:ext uri="{BB962C8B-B14F-4D97-AF65-F5344CB8AC3E}">
        <p14:creationId xmlns:p14="http://schemas.microsoft.com/office/powerpoint/2010/main" val="18553142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823425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805144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838265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650122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8974497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7789774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8042939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9932727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7580554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1337025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8BEFAFA7-6DFE-4C46-867C-D73AD651DF78}" type="slidenum">
              <a:rPr lang="en-US" altLang="ja-JP"/>
              <a:pPr>
                <a:defRPr/>
              </a:pPr>
              <a:t>‹#›</a:t>
            </a:fld>
            <a:endParaRPr lang="en-US" altLang="ja-JP"/>
          </a:p>
        </p:txBody>
      </p:sp>
    </p:spTree>
    <p:extLst>
      <p:ext uri="{BB962C8B-B14F-4D97-AF65-F5344CB8AC3E}">
        <p14:creationId xmlns:p14="http://schemas.microsoft.com/office/powerpoint/2010/main" val="29266385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0563686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54650506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1806489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7138094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3352726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213514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9915418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3966925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0423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3705451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B7130471-B45B-8045-9FCB-605F3DF95D43}" type="slidenum">
              <a:rPr lang="en-US" altLang="ja-JP"/>
              <a:pPr>
                <a:defRPr/>
              </a:pPr>
              <a:t>‹#›</a:t>
            </a:fld>
            <a:endParaRPr lang="en-US" altLang="ja-JP"/>
          </a:p>
        </p:txBody>
      </p:sp>
    </p:spTree>
    <p:extLst>
      <p:ext uri="{BB962C8B-B14F-4D97-AF65-F5344CB8AC3E}">
        <p14:creationId xmlns:p14="http://schemas.microsoft.com/office/powerpoint/2010/main" val="310353080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6378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6057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3768229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597071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5243735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21978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00717342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10347602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78162524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056626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DB395B9A-C350-904C-92CA-24FEFCFF71F3}" type="slidenum">
              <a:rPr lang="en-US" altLang="ja-JP"/>
              <a:pPr>
                <a:defRPr/>
              </a:pPr>
              <a:t>‹#›</a:t>
            </a:fld>
            <a:endParaRPr lang="en-US" altLang="ja-JP"/>
          </a:p>
        </p:txBody>
      </p:sp>
    </p:spTree>
    <p:extLst>
      <p:ext uri="{BB962C8B-B14F-4D97-AF65-F5344CB8AC3E}">
        <p14:creationId xmlns:p14="http://schemas.microsoft.com/office/powerpoint/2010/main" val="172283316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5205484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245266914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4892634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844395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26096390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40463747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57629509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371432804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35622976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187FAE4-DD7B-4DA7-9A14-D34F759AA83A}"/>
              </a:ext>
            </a:extLst>
          </p:cNvPr>
          <p:cNvSpPr>
            <a:spLocks noGrp="1"/>
          </p:cNvSpPr>
          <p:nvPr>
            <p:ph type="dt" sz="half" idx="10"/>
          </p:nvPr>
        </p:nvSpPr>
        <p:spPr/>
        <p:txBody>
          <a:bodyPr/>
          <a:lstStyle>
            <a:lvl1pPr>
              <a:defRPr/>
            </a:lvl1pPr>
          </a:lstStyle>
          <a:p>
            <a:pPr>
              <a:defRPr/>
            </a:pPr>
            <a:fld id="{A155F115-4FC9-4A1F-8793-344A70BB5AC5}" type="datetimeFigureOut">
              <a:rPr lang="en-US">
                <a:latin typeface="Calibri"/>
              </a:rPr>
              <a:pPr>
                <a:defRPr/>
              </a:pPr>
              <a:t>3/17/25</a:t>
            </a:fld>
            <a:endParaRPr lang="en-US">
              <a:latin typeface="Calibri"/>
            </a:endParaRPr>
          </a:p>
        </p:txBody>
      </p:sp>
      <p:sp>
        <p:nvSpPr>
          <p:cNvPr id="5" name="Footer Placeholder 4">
            <a:extLst>
              <a:ext uri="{FF2B5EF4-FFF2-40B4-BE49-F238E27FC236}">
                <a16:creationId xmlns:a16="http://schemas.microsoft.com/office/drawing/2014/main" id="{031BFEF7-FDCB-41A2-AA5B-C6986F5A922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A4968F4-C93D-4A36-B1A5-2FCFED6EB130}"/>
              </a:ext>
            </a:extLst>
          </p:cNvPr>
          <p:cNvSpPr>
            <a:spLocks noGrp="1"/>
          </p:cNvSpPr>
          <p:nvPr>
            <p:ph type="sldNum" sz="quarter" idx="12"/>
          </p:nvPr>
        </p:nvSpPr>
        <p:spPr/>
        <p:txBody>
          <a:bodyPr/>
          <a:lstStyle>
            <a:lvl1pPr>
              <a:defRPr/>
            </a:lvl1pPr>
          </a:lstStyle>
          <a:p>
            <a:fld id="{ED82AB64-0719-45A5-8835-CA8225635EB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159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458CFC3-2A89-CC43-9978-7BDBD9DD0DF0}" type="slidenum">
              <a:rPr lang="en-US" altLang="ja-JP"/>
              <a:pPr>
                <a:defRPr/>
              </a:pPr>
              <a:t>‹#›</a:t>
            </a:fld>
            <a:endParaRPr lang="en-US" altLang="ja-JP"/>
          </a:p>
        </p:txBody>
      </p:sp>
    </p:spTree>
    <p:extLst>
      <p:ext uri="{BB962C8B-B14F-4D97-AF65-F5344CB8AC3E}">
        <p14:creationId xmlns:p14="http://schemas.microsoft.com/office/powerpoint/2010/main" val="112223978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699A80-E6A7-4BCA-AD5E-28D6D1D1E975}"/>
              </a:ext>
            </a:extLst>
          </p:cNvPr>
          <p:cNvSpPr>
            <a:spLocks noGrp="1"/>
          </p:cNvSpPr>
          <p:nvPr>
            <p:ph type="dt" sz="half" idx="10"/>
          </p:nvPr>
        </p:nvSpPr>
        <p:spPr/>
        <p:txBody>
          <a:bodyPr/>
          <a:lstStyle>
            <a:lvl1pPr>
              <a:defRPr/>
            </a:lvl1pPr>
          </a:lstStyle>
          <a:p>
            <a:pPr>
              <a:defRPr/>
            </a:pPr>
            <a:fld id="{D5708F66-7496-4219-B848-B8F6B4717328}" type="datetimeFigureOut">
              <a:rPr lang="en-US">
                <a:latin typeface="Calibri"/>
              </a:rPr>
              <a:pPr>
                <a:defRPr/>
              </a:pPr>
              <a:t>3/17/25</a:t>
            </a:fld>
            <a:endParaRPr lang="en-US">
              <a:latin typeface="Calibri"/>
            </a:endParaRPr>
          </a:p>
        </p:txBody>
      </p:sp>
      <p:sp>
        <p:nvSpPr>
          <p:cNvPr id="5" name="Footer Placeholder 4">
            <a:extLst>
              <a:ext uri="{FF2B5EF4-FFF2-40B4-BE49-F238E27FC236}">
                <a16:creationId xmlns:a16="http://schemas.microsoft.com/office/drawing/2014/main" id="{FC68423A-1773-4ACE-AF6E-1E9A8E4452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F68070D-8306-45C2-BBE8-B4A6FB0E72ED}"/>
              </a:ext>
            </a:extLst>
          </p:cNvPr>
          <p:cNvSpPr>
            <a:spLocks noGrp="1"/>
          </p:cNvSpPr>
          <p:nvPr>
            <p:ph type="sldNum" sz="quarter" idx="12"/>
          </p:nvPr>
        </p:nvSpPr>
        <p:spPr/>
        <p:txBody>
          <a:bodyPr/>
          <a:lstStyle>
            <a:lvl1pPr>
              <a:defRPr/>
            </a:lvl1pPr>
          </a:lstStyle>
          <a:p>
            <a:fld id="{DD160591-F601-4E71-B7BA-C0A8BFE5C66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438454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B41D27-5B05-4965-B258-11F005BCDF91}"/>
              </a:ext>
            </a:extLst>
          </p:cNvPr>
          <p:cNvSpPr>
            <a:spLocks noGrp="1"/>
          </p:cNvSpPr>
          <p:nvPr>
            <p:ph type="dt" sz="half" idx="10"/>
          </p:nvPr>
        </p:nvSpPr>
        <p:spPr/>
        <p:txBody>
          <a:bodyPr/>
          <a:lstStyle>
            <a:lvl1pPr>
              <a:defRPr/>
            </a:lvl1pPr>
          </a:lstStyle>
          <a:p>
            <a:pPr>
              <a:defRPr/>
            </a:pPr>
            <a:fld id="{593C9D5E-FA4A-426C-98E8-6F3A9D603AA8}" type="datetimeFigureOut">
              <a:rPr lang="en-US">
                <a:latin typeface="Calibri"/>
              </a:rPr>
              <a:pPr>
                <a:defRPr/>
              </a:pPr>
              <a:t>3/17/25</a:t>
            </a:fld>
            <a:endParaRPr lang="en-US">
              <a:latin typeface="Calibri"/>
            </a:endParaRPr>
          </a:p>
        </p:txBody>
      </p:sp>
      <p:sp>
        <p:nvSpPr>
          <p:cNvPr id="5" name="Footer Placeholder 4">
            <a:extLst>
              <a:ext uri="{FF2B5EF4-FFF2-40B4-BE49-F238E27FC236}">
                <a16:creationId xmlns:a16="http://schemas.microsoft.com/office/drawing/2014/main" id="{82782EF7-A184-4FB3-8CF5-1AEECE958C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37041A0E-D87B-40DA-BBD4-148C16BA85B6}"/>
              </a:ext>
            </a:extLst>
          </p:cNvPr>
          <p:cNvSpPr>
            <a:spLocks noGrp="1"/>
          </p:cNvSpPr>
          <p:nvPr>
            <p:ph type="sldNum" sz="quarter" idx="12"/>
          </p:nvPr>
        </p:nvSpPr>
        <p:spPr/>
        <p:txBody>
          <a:bodyPr/>
          <a:lstStyle>
            <a:lvl1pPr>
              <a:defRPr/>
            </a:lvl1pPr>
          </a:lstStyle>
          <a:p>
            <a:fld id="{95367442-325F-4D3C-B866-BDB54D397E0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9798851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B761F63-4504-4B3C-B887-2808255907E4}"/>
              </a:ext>
            </a:extLst>
          </p:cNvPr>
          <p:cNvSpPr>
            <a:spLocks noGrp="1"/>
          </p:cNvSpPr>
          <p:nvPr>
            <p:ph type="dt" sz="half" idx="10"/>
          </p:nvPr>
        </p:nvSpPr>
        <p:spPr/>
        <p:txBody>
          <a:bodyPr/>
          <a:lstStyle>
            <a:lvl1pPr>
              <a:defRPr/>
            </a:lvl1pPr>
          </a:lstStyle>
          <a:p>
            <a:pPr>
              <a:defRPr/>
            </a:pPr>
            <a:fld id="{9DFEDD6E-0B74-4A33-A804-186063DAB10C}" type="datetimeFigureOut">
              <a:rPr lang="en-US">
                <a:latin typeface="Calibri"/>
              </a:rPr>
              <a:pPr>
                <a:defRPr/>
              </a:pPr>
              <a:t>3/17/25</a:t>
            </a:fld>
            <a:endParaRPr lang="en-US">
              <a:latin typeface="Calibri"/>
            </a:endParaRPr>
          </a:p>
        </p:txBody>
      </p:sp>
      <p:sp>
        <p:nvSpPr>
          <p:cNvPr id="6" name="Footer Placeholder 4">
            <a:extLst>
              <a:ext uri="{FF2B5EF4-FFF2-40B4-BE49-F238E27FC236}">
                <a16:creationId xmlns:a16="http://schemas.microsoft.com/office/drawing/2014/main" id="{B1525868-DEC4-4B6C-BEB1-CE342DB4C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55C4A06-D496-469A-A997-7AB90631F58F}"/>
              </a:ext>
            </a:extLst>
          </p:cNvPr>
          <p:cNvSpPr>
            <a:spLocks noGrp="1"/>
          </p:cNvSpPr>
          <p:nvPr>
            <p:ph type="sldNum" sz="quarter" idx="12"/>
          </p:nvPr>
        </p:nvSpPr>
        <p:spPr/>
        <p:txBody>
          <a:bodyPr/>
          <a:lstStyle>
            <a:lvl1pPr>
              <a:defRPr/>
            </a:lvl1pPr>
          </a:lstStyle>
          <a:p>
            <a:fld id="{25CABA56-F764-4E59-B9B9-34A28289D2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445943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0739337-411B-4AFD-BDA4-39D1D65FCAFE}"/>
              </a:ext>
            </a:extLst>
          </p:cNvPr>
          <p:cNvSpPr>
            <a:spLocks noGrp="1"/>
          </p:cNvSpPr>
          <p:nvPr>
            <p:ph type="dt" sz="half" idx="10"/>
          </p:nvPr>
        </p:nvSpPr>
        <p:spPr/>
        <p:txBody>
          <a:bodyPr/>
          <a:lstStyle>
            <a:lvl1pPr>
              <a:defRPr/>
            </a:lvl1pPr>
          </a:lstStyle>
          <a:p>
            <a:pPr>
              <a:defRPr/>
            </a:pPr>
            <a:fld id="{FAF89812-E367-405B-9E22-EF82F52DB33E}" type="datetimeFigureOut">
              <a:rPr lang="en-US">
                <a:latin typeface="Calibri"/>
              </a:rPr>
              <a:pPr>
                <a:defRPr/>
              </a:pPr>
              <a:t>3/17/25</a:t>
            </a:fld>
            <a:endParaRPr lang="en-US">
              <a:latin typeface="Calibri"/>
            </a:endParaRPr>
          </a:p>
        </p:txBody>
      </p:sp>
      <p:sp>
        <p:nvSpPr>
          <p:cNvPr id="8" name="Footer Placeholder 4">
            <a:extLst>
              <a:ext uri="{FF2B5EF4-FFF2-40B4-BE49-F238E27FC236}">
                <a16:creationId xmlns:a16="http://schemas.microsoft.com/office/drawing/2014/main" id="{5497AB8C-7E83-4EDC-A147-F10AD32E08A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8B23F1E6-19B9-40D2-BA2B-A6502218A4D2}"/>
              </a:ext>
            </a:extLst>
          </p:cNvPr>
          <p:cNvSpPr>
            <a:spLocks noGrp="1"/>
          </p:cNvSpPr>
          <p:nvPr>
            <p:ph type="sldNum" sz="quarter" idx="12"/>
          </p:nvPr>
        </p:nvSpPr>
        <p:spPr/>
        <p:txBody>
          <a:bodyPr/>
          <a:lstStyle>
            <a:lvl1pPr>
              <a:defRPr/>
            </a:lvl1pPr>
          </a:lstStyle>
          <a:p>
            <a:fld id="{777D6320-14CE-41CC-A528-117EF571D0F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8699525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750C772-2D43-4C53-9681-CE36A6BEACDB}"/>
              </a:ext>
            </a:extLst>
          </p:cNvPr>
          <p:cNvSpPr>
            <a:spLocks noGrp="1"/>
          </p:cNvSpPr>
          <p:nvPr>
            <p:ph type="dt" sz="half" idx="10"/>
          </p:nvPr>
        </p:nvSpPr>
        <p:spPr/>
        <p:txBody>
          <a:bodyPr/>
          <a:lstStyle>
            <a:lvl1pPr>
              <a:defRPr/>
            </a:lvl1pPr>
          </a:lstStyle>
          <a:p>
            <a:pPr>
              <a:defRPr/>
            </a:pPr>
            <a:fld id="{0A906859-1FF4-4925-8CA2-8079698C2A58}" type="datetimeFigureOut">
              <a:rPr lang="en-US">
                <a:latin typeface="Calibri"/>
              </a:rPr>
              <a:pPr>
                <a:defRPr/>
              </a:pPr>
              <a:t>3/17/25</a:t>
            </a:fld>
            <a:endParaRPr lang="en-US">
              <a:latin typeface="Calibri"/>
            </a:endParaRPr>
          </a:p>
        </p:txBody>
      </p:sp>
      <p:sp>
        <p:nvSpPr>
          <p:cNvPr id="4" name="Footer Placeholder 4">
            <a:extLst>
              <a:ext uri="{FF2B5EF4-FFF2-40B4-BE49-F238E27FC236}">
                <a16:creationId xmlns:a16="http://schemas.microsoft.com/office/drawing/2014/main" id="{2B3E99C2-462E-4615-92C2-18E6FBD999A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7089E252-8C93-4F68-9644-09F0D76A3CB6}"/>
              </a:ext>
            </a:extLst>
          </p:cNvPr>
          <p:cNvSpPr>
            <a:spLocks noGrp="1"/>
          </p:cNvSpPr>
          <p:nvPr>
            <p:ph type="sldNum" sz="quarter" idx="12"/>
          </p:nvPr>
        </p:nvSpPr>
        <p:spPr/>
        <p:txBody>
          <a:bodyPr/>
          <a:lstStyle>
            <a:lvl1pPr>
              <a:defRPr/>
            </a:lvl1pPr>
          </a:lstStyle>
          <a:p>
            <a:fld id="{15D7DE5D-91D3-474D-9A51-2696702C597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6371547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4853208-F5DD-4810-8FB1-612E8E94E1FC}"/>
              </a:ext>
            </a:extLst>
          </p:cNvPr>
          <p:cNvSpPr>
            <a:spLocks noGrp="1"/>
          </p:cNvSpPr>
          <p:nvPr>
            <p:ph type="dt" sz="half" idx="10"/>
          </p:nvPr>
        </p:nvSpPr>
        <p:spPr/>
        <p:txBody>
          <a:bodyPr/>
          <a:lstStyle>
            <a:lvl1pPr>
              <a:defRPr/>
            </a:lvl1pPr>
          </a:lstStyle>
          <a:p>
            <a:pPr>
              <a:defRPr/>
            </a:pPr>
            <a:fld id="{FE82C003-51FB-4424-88AB-BAA823CA98F4}" type="datetimeFigureOut">
              <a:rPr lang="en-US">
                <a:latin typeface="Calibri"/>
              </a:rPr>
              <a:pPr>
                <a:defRPr/>
              </a:pPr>
              <a:t>3/17/25</a:t>
            </a:fld>
            <a:endParaRPr lang="en-US">
              <a:latin typeface="Calibri"/>
            </a:endParaRPr>
          </a:p>
        </p:txBody>
      </p:sp>
      <p:sp>
        <p:nvSpPr>
          <p:cNvPr id="3" name="Footer Placeholder 4">
            <a:extLst>
              <a:ext uri="{FF2B5EF4-FFF2-40B4-BE49-F238E27FC236}">
                <a16:creationId xmlns:a16="http://schemas.microsoft.com/office/drawing/2014/main" id="{F5AC5280-EA41-476B-AAC6-0722ABACF41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D36ED0D-2368-4967-B1C6-CE508B2C8874}"/>
              </a:ext>
            </a:extLst>
          </p:cNvPr>
          <p:cNvSpPr>
            <a:spLocks noGrp="1"/>
          </p:cNvSpPr>
          <p:nvPr>
            <p:ph type="sldNum" sz="quarter" idx="12"/>
          </p:nvPr>
        </p:nvSpPr>
        <p:spPr/>
        <p:txBody>
          <a:bodyPr/>
          <a:lstStyle>
            <a:lvl1pPr>
              <a:defRPr/>
            </a:lvl1pPr>
          </a:lstStyle>
          <a:p>
            <a:fld id="{511B88E0-61E7-49D5-A528-AD6667E9922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165699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F03EA6-B896-4450-81BC-56D58CCA67C1}"/>
              </a:ext>
            </a:extLst>
          </p:cNvPr>
          <p:cNvSpPr>
            <a:spLocks noGrp="1"/>
          </p:cNvSpPr>
          <p:nvPr>
            <p:ph type="dt" sz="half" idx="10"/>
          </p:nvPr>
        </p:nvSpPr>
        <p:spPr/>
        <p:txBody>
          <a:bodyPr/>
          <a:lstStyle>
            <a:lvl1pPr>
              <a:defRPr/>
            </a:lvl1pPr>
          </a:lstStyle>
          <a:p>
            <a:pPr>
              <a:defRPr/>
            </a:pPr>
            <a:fld id="{AE9D97C6-7254-4820-BBDB-09280421A42F}" type="datetimeFigureOut">
              <a:rPr lang="en-US">
                <a:latin typeface="Calibri"/>
              </a:rPr>
              <a:pPr>
                <a:defRPr/>
              </a:pPr>
              <a:t>3/17/25</a:t>
            </a:fld>
            <a:endParaRPr lang="en-US">
              <a:latin typeface="Calibri"/>
            </a:endParaRPr>
          </a:p>
        </p:txBody>
      </p:sp>
      <p:sp>
        <p:nvSpPr>
          <p:cNvPr id="6" name="Footer Placeholder 4">
            <a:extLst>
              <a:ext uri="{FF2B5EF4-FFF2-40B4-BE49-F238E27FC236}">
                <a16:creationId xmlns:a16="http://schemas.microsoft.com/office/drawing/2014/main" id="{B4AA6B1E-79DB-44F5-BC82-A0BD1AAABB2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7AA8107-DA92-43D2-A2F1-057A9FDBD6AC}"/>
              </a:ext>
            </a:extLst>
          </p:cNvPr>
          <p:cNvSpPr>
            <a:spLocks noGrp="1"/>
          </p:cNvSpPr>
          <p:nvPr>
            <p:ph type="sldNum" sz="quarter" idx="12"/>
          </p:nvPr>
        </p:nvSpPr>
        <p:spPr/>
        <p:txBody>
          <a:bodyPr/>
          <a:lstStyle>
            <a:lvl1pPr>
              <a:defRPr/>
            </a:lvl1pPr>
          </a:lstStyle>
          <a:p>
            <a:fld id="{8C067195-AF04-456E-A147-64B0B7C957F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8484339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989F704-7C49-41AA-A05F-4285080F78B0}"/>
              </a:ext>
            </a:extLst>
          </p:cNvPr>
          <p:cNvSpPr>
            <a:spLocks noGrp="1"/>
          </p:cNvSpPr>
          <p:nvPr>
            <p:ph type="dt" sz="half" idx="10"/>
          </p:nvPr>
        </p:nvSpPr>
        <p:spPr/>
        <p:txBody>
          <a:bodyPr/>
          <a:lstStyle>
            <a:lvl1pPr>
              <a:defRPr/>
            </a:lvl1pPr>
          </a:lstStyle>
          <a:p>
            <a:pPr>
              <a:defRPr/>
            </a:pPr>
            <a:fld id="{0E88127E-52C4-470B-B7E0-00A28F0EF91B}" type="datetimeFigureOut">
              <a:rPr lang="en-US">
                <a:latin typeface="Calibri"/>
              </a:rPr>
              <a:pPr>
                <a:defRPr/>
              </a:pPr>
              <a:t>3/17/25</a:t>
            </a:fld>
            <a:endParaRPr lang="en-US">
              <a:latin typeface="Calibri"/>
            </a:endParaRPr>
          </a:p>
        </p:txBody>
      </p:sp>
      <p:sp>
        <p:nvSpPr>
          <p:cNvPr id="6" name="Footer Placeholder 4">
            <a:extLst>
              <a:ext uri="{FF2B5EF4-FFF2-40B4-BE49-F238E27FC236}">
                <a16:creationId xmlns:a16="http://schemas.microsoft.com/office/drawing/2014/main" id="{4003EB7D-2834-41BB-96D0-5994188956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8AD98E3-B813-4860-B601-0D46802CD401}"/>
              </a:ext>
            </a:extLst>
          </p:cNvPr>
          <p:cNvSpPr>
            <a:spLocks noGrp="1"/>
          </p:cNvSpPr>
          <p:nvPr>
            <p:ph type="sldNum" sz="quarter" idx="12"/>
          </p:nvPr>
        </p:nvSpPr>
        <p:spPr/>
        <p:txBody>
          <a:bodyPr/>
          <a:lstStyle>
            <a:lvl1pPr>
              <a:defRPr/>
            </a:lvl1pPr>
          </a:lstStyle>
          <a:p>
            <a:fld id="{F7D359B3-84EB-4BAF-B10A-8C64C707AD3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16736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32B8168-0E0C-4B52-AF23-02A25674CC57}"/>
              </a:ext>
            </a:extLst>
          </p:cNvPr>
          <p:cNvSpPr>
            <a:spLocks noGrp="1"/>
          </p:cNvSpPr>
          <p:nvPr>
            <p:ph type="dt" sz="half" idx="10"/>
          </p:nvPr>
        </p:nvSpPr>
        <p:spPr/>
        <p:txBody>
          <a:bodyPr/>
          <a:lstStyle>
            <a:lvl1pPr>
              <a:defRPr/>
            </a:lvl1pPr>
          </a:lstStyle>
          <a:p>
            <a:pPr>
              <a:defRPr/>
            </a:pPr>
            <a:fld id="{B946423E-E5F3-4F91-9EB6-AF0856C3F93B}" type="datetimeFigureOut">
              <a:rPr lang="en-US">
                <a:latin typeface="Calibri"/>
              </a:rPr>
              <a:pPr>
                <a:defRPr/>
              </a:pPr>
              <a:t>3/17/25</a:t>
            </a:fld>
            <a:endParaRPr lang="en-US">
              <a:latin typeface="Calibri"/>
            </a:endParaRPr>
          </a:p>
        </p:txBody>
      </p:sp>
      <p:sp>
        <p:nvSpPr>
          <p:cNvPr id="5" name="Footer Placeholder 4">
            <a:extLst>
              <a:ext uri="{FF2B5EF4-FFF2-40B4-BE49-F238E27FC236}">
                <a16:creationId xmlns:a16="http://schemas.microsoft.com/office/drawing/2014/main" id="{63B8C98B-8DAA-48D6-A36F-B214E3648F7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3B7B10C-8B40-4739-A0AC-D4ADBCD77CAA}"/>
              </a:ext>
            </a:extLst>
          </p:cNvPr>
          <p:cNvSpPr>
            <a:spLocks noGrp="1"/>
          </p:cNvSpPr>
          <p:nvPr>
            <p:ph type="sldNum" sz="quarter" idx="12"/>
          </p:nvPr>
        </p:nvSpPr>
        <p:spPr/>
        <p:txBody>
          <a:bodyPr/>
          <a:lstStyle>
            <a:lvl1pPr>
              <a:defRPr/>
            </a:lvl1pPr>
          </a:lstStyle>
          <a:p>
            <a:fld id="{C6DAEB52-D1DF-4CA4-BAA2-3F116B325F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4015832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DA9178-21E7-4302-AD8A-779E52CE1DDF}"/>
              </a:ext>
            </a:extLst>
          </p:cNvPr>
          <p:cNvSpPr>
            <a:spLocks noGrp="1"/>
          </p:cNvSpPr>
          <p:nvPr>
            <p:ph type="dt" sz="half" idx="10"/>
          </p:nvPr>
        </p:nvSpPr>
        <p:spPr/>
        <p:txBody>
          <a:bodyPr/>
          <a:lstStyle>
            <a:lvl1pPr>
              <a:defRPr/>
            </a:lvl1pPr>
          </a:lstStyle>
          <a:p>
            <a:pPr>
              <a:defRPr/>
            </a:pPr>
            <a:fld id="{4D005F8E-0E19-4621-83E2-822A2C3BD699}" type="datetimeFigureOut">
              <a:rPr lang="en-US">
                <a:latin typeface="Calibri"/>
              </a:rPr>
              <a:pPr>
                <a:defRPr/>
              </a:pPr>
              <a:t>3/17/25</a:t>
            </a:fld>
            <a:endParaRPr lang="en-US">
              <a:latin typeface="Calibri"/>
            </a:endParaRPr>
          </a:p>
        </p:txBody>
      </p:sp>
      <p:sp>
        <p:nvSpPr>
          <p:cNvPr id="5" name="Footer Placeholder 4">
            <a:extLst>
              <a:ext uri="{FF2B5EF4-FFF2-40B4-BE49-F238E27FC236}">
                <a16:creationId xmlns:a16="http://schemas.microsoft.com/office/drawing/2014/main" id="{1F7F0B0C-5988-4203-A752-B119084850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7BDDAA-22F5-44AA-B894-FFDC03D83496}"/>
              </a:ext>
            </a:extLst>
          </p:cNvPr>
          <p:cNvSpPr>
            <a:spLocks noGrp="1"/>
          </p:cNvSpPr>
          <p:nvPr>
            <p:ph type="sldNum" sz="quarter" idx="12"/>
          </p:nvPr>
        </p:nvSpPr>
        <p:spPr/>
        <p:txBody>
          <a:bodyPr/>
          <a:lstStyle>
            <a:lvl1pPr>
              <a:defRPr/>
            </a:lvl1pPr>
          </a:lstStyle>
          <a:p>
            <a:fld id="{CEB16B26-2FD5-468F-8EB2-2799E3441E1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642185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31C7DA0-8327-144E-B769-64737D663E36}" type="slidenum">
              <a:rPr lang="en-US" altLang="ja-JP"/>
              <a:pPr>
                <a:defRPr/>
              </a:pPr>
              <a:t>‹#›</a:t>
            </a:fld>
            <a:endParaRPr lang="en-US" altLang="ja-JP"/>
          </a:p>
        </p:txBody>
      </p:sp>
    </p:spTree>
    <p:extLst>
      <p:ext uri="{BB962C8B-B14F-4D97-AF65-F5344CB8AC3E}">
        <p14:creationId xmlns:p14="http://schemas.microsoft.com/office/powerpoint/2010/main" val="14506771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317199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471928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98558306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540679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2466418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0382970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7270484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83880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1504216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21090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C8A1B320-23FC-0D4C-981D-E69FD1A8A0ED}" type="slidenum">
              <a:rPr lang="en-US"/>
              <a:pPr>
                <a:defRPr/>
              </a:pPr>
              <a:t>‹#›</a:t>
            </a:fld>
            <a:endParaRPr lang="en-US"/>
          </a:p>
        </p:txBody>
      </p:sp>
    </p:spTree>
    <p:extLst>
      <p:ext uri="{BB962C8B-B14F-4D97-AF65-F5344CB8AC3E}">
        <p14:creationId xmlns:p14="http://schemas.microsoft.com/office/powerpoint/2010/main" val="288131068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5946661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3789889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953507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9540010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6106584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1507997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0259422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44365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5254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5762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E1CC6BC-CB6C-1C4F-865D-DD72CB47E42F}" type="slidenum">
              <a:rPr lang="en-US"/>
              <a:pPr>
                <a:defRPr/>
              </a:pPr>
              <a:t>‹#›</a:t>
            </a:fld>
            <a:endParaRPr lang="en-US"/>
          </a:p>
        </p:txBody>
      </p:sp>
    </p:spTree>
    <p:extLst>
      <p:ext uri="{BB962C8B-B14F-4D97-AF65-F5344CB8AC3E}">
        <p14:creationId xmlns:p14="http://schemas.microsoft.com/office/powerpoint/2010/main" val="174324189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6523238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514487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0FA14361-CC12-4144-829B-5437FD096675}" type="slidenum">
              <a:rPr lang="en-US" smtClean="0"/>
              <a:pPr/>
              <a:t>‹#›</a:t>
            </a:fld>
            <a:endParaRPr lang="en-US" dirty="0"/>
          </a:p>
        </p:txBody>
      </p:sp>
    </p:spTree>
    <p:extLst>
      <p:ext uri="{BB962C8B-B14F-4D97-AF65-F5344CB8AC3E}">
        <p14:creationId xmlns:p14="http://schemas.microsoft.com/office/powerpoint/2010/main" val="14716890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9E68551-7DC3-4043-A345-BA56085E2FEE}" type="slidenum">
              <a:rPr lang="en-US" smtClean="0"/>
              <a:pPr/>
              <a:t>‹#›</a:t>
            </a:fld>
            <a:endParaRPr lang="en-US" dirty="0"/>
          </a:p>
        </p:txBody>
      </p:sp>
    </p:spTree>
    <p:extLst>
      <p:ext uri="{BB962C8B-B14F-4D97-AF65-F5344CB8AC3E}">
        <p14:creationId xmlns:p14="http://schemas.microsoft.com/office/powerpoint/2010/main" val="208946787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4E63129C-E743-814B-AE6C-5AC30E5C6C55}" type="slidenum">
              <a:rPr lang="en-US" smtClean="0"/>
              <a:pPr/>
              <a:t>‹#›</a:t>
            </a:fld>
            <a:endParaRPr lang="en-US" dirty="0"/>
          </a:p>
        </p:txBody>
      </p:sp>
    </p:spTree>
    <p:extLst>
      <p:ext uri="{BB962C8B-B14F-4D97-AF65-F5344CB8AC3E}">
        <p14:creationId xmlns:p14="http://schemas.microsoft.com/office/powerpoint/2010/main" val="280990611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9EA1202-F682-344D-A5C4-F1C163748104}" type="slidenum">
              <a:rPr lang="en-US" smtClean="0"/>
              <a:pPr/>
              <a:t>‹#›</a:t>
            </a:fld>
            <a:endParaRPr lang="en-US" dirty="0"/>
          </a:p>
        </p:txBody>
      </p:sp>
    </p:spTree>
    <p:extLst>
      <p:ext uri="{BB962C8B-B14F-4D97-AF65-F5344CB8AC3E}">
        <p14:creationId xmlns:p14="http://schemas.microsoft.com/office/powerpoint/2010/main" val="225275082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C668401-84B7-9F4E-88A0-B32DF5D4755C}" type="slidenum">
              <a:rPr lang="en-US" smtClean="0"/>
              <a:pPr/>
              <a:t>‹#›</a:t>
            </a:fld>
            <a:endParaRPr lang="en-US" dirty="0"/>
          </a:p>
        </p:txBody>
      </p:sp>
    </p:spTree>
    <p:extLst>
      <p:ext uri="{BB962C8B-B14F-4D97-AF65-F5344CB8AC3E}">
        <p14:creationId xmlns:p14="http://schemas.microsoft.com/office/powerpoint/2010/main" val="35909822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E2F5ABD-577E-C44A-B2C5-623F0B2E0BF6}" type="slidenum">
              <a:rPr lang="en-US" smtClean="0"/>
              <a:pPr/>
              <a:t>‹#›</a:t>
            </a:fld>
            <a:endParaRPr lang="en-US" dirty="0"/>
          </a:p>
        </p:txBody>
      </p:sp>
    </p:spTree>
    <p:extLst>
      <p:ext uri="{BB962C8B-B14F-4D97-AF65-F5344CB8AC3E}">
        <p14:creationId xmlns:p14="http://schemas.microsoft.com/office/powerpoint/2010/main" val="33591745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14AE9250-819F-AB40-8B00-4102D8110E99}" type="slidenum">
              <a:rPr lang="en-US" smtClean="0"/>
              <a:pPr/>
              <a:t>‹#›</a:t>
            </a:fld>
            <a:endParaRPr lang="en-US" dirty="0"/>
          </a:p>
        </p:txBody>
      </p:sp>
    </p:spTree>
    <p:extLst>
      <p:ext uri="{BB962C8B-B14F-4D97-AF65-F5344CB8AC3E}">
        <p14:creationId xmlns:p14="http://schemas.microsoft.com/office/powerpoint/2010/main" val="294536690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34525C4B-DD9D-4549-926E-F0A0133524BE}" type="slidenum">
              <a:rPr lang="en-US" smtClean="0"/>
              <a:pPr/>
              <a:t>‹#›</a:t>
            </a:fld>
            <a:endParaRPr lang="en-US" dirty="0"/>
          </a:p>
        </p:txBody>
      </p:sp>
    </p:spTree>
    <p:extLst>
      <p:ext uri="{BB962C8B-B14F-4D97-AF65-F5344CB8AC3E}">
        <p14:creationId xmlns:p14="http://schemas.microsoft.com/office/powerpoint/2010/main" val="33354416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0AB0CAA-CCA0-044C-901B-E4779FD713F9}" type="slidenum">
              <a:rPr lang="en-US"/>
              <a:pPr>
                <a:defRPr/>
              </a:pPr>
              <a:t>‹#›</a:t>
            </a:fld>
            <a:endParaRPr lang="en-US"/>
          </a:p>
        </p:txBody>
      </p:sp>
    </p:spTree>
    <p:extLst>
      <p:ext uri="{BB962C8B-B14F-4D97-AF65-F5344CB8AC3E}">
        <p14:creationId xmlns:p14="http://schemas.microsoft.com/office/powerpoint/2010/main" val="32463829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28868B8-4788-BA4B-899C-A0DE809B1034}" type="slidenum">
              <a:rPr lang="en-US" smtClean="0"/>
              <a:pPr/>
              <a:t>‹#›</a:t>
            </a:fld>
            <a:endParaRPr lang="en-US" dirty="0"/>
          </a:p>
        </p:txBody>
      </p:sp>
    </p:spTree>
    <p:extLst>
      <p:ext uri="{BB962C8B-B14F-4D97-AF65-F5344CB8AC3E}">
        <p14:creationId xmlns:p14="http://schemas.microsoft.com/office/powerpoint/2010/main" val="39500316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E60156D-F106-804A-817B-5995F975EDEC}" type="slidenum">
              <a:rPr lang="en-US" smtClean="0"/>
              <a:pPr/>
              <a:t>‹#›</a:t>
            </a:fld>
            <a:endParaRPr lang="en-US" dirty="0"/>
          </a:p>
        </p:txBody>
      </p:sp>
    </p:spTree>
    <p:extLst>
      <p:ext uri="{BB962C8B-B14F-4D97-AF65-F5344CB8AC3E}">
        <p14:creationId xmlns:p14="http://schemas.microsoft.com/office/powerpoint/2010/main" val="188967077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C2F1AA64-4F0A-6841-A6F4-146AF66C4525}" type="slidenum">
              <a:rPr lang="en-US" smtClean="0"/>
              <a:pPr/>
              <a:t>‹#›</a:t>
            </a:fld>
            <a:endParaRPr lang="en-US" dirty="0"/>
          </a:p>
        </p:txBody>
      </p:sp>
    </p:spTree>
    <p:extLst>
      <p:ext uri="{BB962C8B-B14F-4D97-AF65-F5344CB8AC3E}">
        <p14:creationId xmlns:p14="http://schemas.microsoft.com/office/powerpoint/2010/main" val="84502182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48627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72038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9CB9472-175C-4D90-BAB9-6058F7994B64}" type="datetimeFigureOut">
              <a:rPr lang="en-US" smtClean="0"/>
              <a:pPr/>
              <a:t>3/17/25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97012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9CB9472-175C-4D90-BAB9-6058F7994B64}" type="datetimeFigureOut">
              <a:rPr lang="en-US" smtClean="0"/>
              <a:pPr/>
              <a:t>3/17/25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976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9CB9472-175C-4D90-BAB9-6058F7994B64}" type="datetimeFigureOut">
              <a:rPr lang="en-US" smtClean="0"/>
              <a:pPr/>
              <a:t>3/17/25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951712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9CB9472-175C-4D90-BAB9-6058F7994B64}" type="datetimeFigureOut">
              <a:rPr lang="en-US" smtClean="0"/>
              <a:pPr/>
              <a:t>3/17/25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3212353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9CB9472-175C-4D90-BAB9-6058F7994B64}" type="datetimeFigureOut">
              <a:rPr lang="en-US" smtClean="0"/>
              <a:pPr/>
              <a:t>3/17/25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4249981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3D2A9FF3-FF72-1542-83A1-64FBF2844455}" type="slidenum">
              <a:rPr lang="en-US"/>
              <a:pPr>
                <a:defRPr/>
              </a:pPr>
              <a:t>‹#›</a:t>
            </a:fld>
            <a:endParaRPr lang="en-US"/>
          </a:p>
        </p:txBody>
      </p:sp>
    </p:spTree>
    <p:extLst>
      <p:ext uri="{BB962C8B-B14F-4D97-AF65-F5344CB8AC3E}">
        <p14:creationId xmlns:p14="http://schemas.microsoft.com/office/powerpoint/2010/main" val="17915455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BF76B0A-BB15-5B41-ACEB-CE2709D2C56A}" type="slidenum">
              <a:rPr lang="en-US"/>
              <a:pPr>
                <a:defRPr/>
              </a:pPr>
              <a:t>‹#›</a:t>
            </a:fld>
            <a:endParaRPr lang="en-US"/>
          </a:p>
        </p:txBody>
      </p:sp>
    </p:spTree>
    <p:extLst>
      <p:ext uri="{BB962C8B-B14F-4D97-AF65-F5344CB8AC3E}">
        <p14:creationId xmlns:p14="http://schemas.microsoft.com/office/powerpoint/2010/main" val="359819910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3/17/25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52910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A9CB9472-175C-4D90-BAB9-6058F7994B64}" type="datetimeFigureOut">
              <a:rPr lang="en-US" smtClean="0"/>
              <a:pPr/>
              <a:t>3/17/25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09402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106307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9CB9472-175C-4D90-BAB9-6058F7994B64}" type="datetimeFigureOut">
              <a:rPr lang="en-US" smtClean="0"/>
              <a:pPr/>
              <a:t>3/17/25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D010FE9-FBB2-4A9C-ADFB-D4799C4E07CC}" type="slidenum">
              <a:rPr lang="en-US" smtClean="0"/>
              <a:pPr/>
              <a:t>‹#›</a:t>
            </a:fld>
            <a:endParaRPr lang="en-US"/>
          </a:p>
        </p:txBody>
      </p:sp>
    </p:spTree>
    <p:extLst>
      <p:ext uri="{BB962C8B-B14F-4D97-AF65-F5344CB8AC3E}">
        <p14:creationId xmlns:p14="http://schemas.microsoft.com/office/powerpoint/2010/main" val="2737827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11384E-B80D-9442-A1D2-CEE13295A0D8}" type="slidenum">
              <a:rPr lang="en-GB"/>
              <a:pPr>
                <a:defRPr/>
              </a:pPr>
              <a:t>‹#›</a:t>
            </a:fld>
            <a:endParaRPr lang="en-GB"/>
          </a:p>
        </p:txBody>
      </p:sp>
    </p:spTree>
    <p:extLst>
      <p:ext uri="{BB962C8B-B14F-4D97-AF65-F5344CB8AC3E}">
        <p14:creationId xmlns:p14="http://schemas.microsoft.com/office/powerpoint/2010/main" val="201441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0F297AED-5193-4947-A43E-68B2FF2E6780}" type="slidenum">
              <a:rPr lang="en-US"/>
              <a:pPr>
                <a:defRPr/>
              </a:pPr>
              <a:t>‹#›</a:t>
            </a:fld>
            <a:endParaRPr lang="en-US"/>
          </a:p>
        </p:txBody>
      </p:sp>
    </p:spTree>
    <p:extLst>
      <p:ext uri="{BB962C8B-B14F-4D97-AF65-F5344CB8AC3E}">
        <p14:creationId xmlns:p14="http://schemas.microsoft.com/office/powerpoint/2010/main" val="409612113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34881987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30539194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1689928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6164787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C64C4FDE-E88C-1A41-B3AA-1B2B973F2292}" type="slidenum">
              <a:rPr lang="en-US"/>
              <a:pPr>
                <a:defRPr/>
              </a:pPr>
              <a:t>‹#›</a:t>
            </a:fld>
            <a:endParaRPr lang="en-US"/>
          </a:p>
        </p:txBody>
      </p:sp>
    </p:spTree>
    <p:extLst>
      <p:ext uri="{BB962C8B-B14F-4D97-AF65-F5344CB8AC3E}">
        <p14:creationId xmlns:p14="http://schemas.microsoft.com/office/powerpoint/2010/main" val="243905513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15893488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166670716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210725800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21511046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39473809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393718900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14720149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329266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95838491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19666148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E2349D86-FB3F-3845-9D2B-1C9969CB9EFD}" type="slidenum">
              <a:rPr lang="en-US"/>
              <a:pPr>
                <a:defRPr/>
              </a:pPr>
              <a:t>‹#›</a:t>
            </a:fld>
            <a:endParaRPr lang="en-US"/>
          </a:p>
        </p:txBody>
      </p:sp>
    </p:spTree>
    <p:extLst>
      <p:ext uri="{BB962C8B-B14F-4D97-AF65-F5344CB8AC3E}">
        <p14:creationId xmlns:p14="http://schemas.microsoft.com/office/powerpoint/2010/main" val="31180857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360901034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4893718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417968020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30979927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52591067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337492688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174913304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414710600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6126253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4160939934"/>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DE10D5FD-E232-6E4C-824E-2BAE56ABDC9E}" type="slidenum">
              <a:rPr lang="en-US"/>
              <a:pPr>
                <a:defRPr/>
              </a:pPr>
              <a:t>‹#›</a:t>
            </a:fld>
            <a:endParaRPr lang="en-US"/>
          </a:p>
        </p:txBody>
      </p:sp>
    </p:spTree>
    <p:extLst>
      <p:ext uri="{BB962C8B-B14F-4D97-AF65-F5344CB8AC3E}">
        <p14:creationId xmlns:p14="http://schemas.microsoft.com/office/powerpoint/2010/main" val="357418049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2241422528"/>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779839740"/>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1775580511"/>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2909071800"/>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1126697890"/>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377553809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1127093189"/>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1535348035"/>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713556813"/>
      </p:ext>
    </p:extLst>
  </p:cSld>
  <p:clrMapOvr>
    <a:masterClrMapping/>
  </p:clrMapOvr>
  <p:transition>
    <p:fade thruBlk="1"/>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3301912727"/>
      </p:ext>
    </p:extLst>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31D7183-2C9F-5F46-84C0-81C5329798FC}" type="slidenum">
              <a:rPr lang="en-US"/>
              <a:pPr>
                <a:defRPr/>
              </a:pPr>
              <a:t>‹#›</a:t>
            </a:fld>
            <a:endParaRPr lang="en-US"/>
          </a:p>
        </p:txBody>
      </p:sp>
    </p:spTree>
    <p:extLst>
      <p:ext uri="{BB962C8B-B14F-4D97-AF65-F5344CB8AC3E}">
        <p14:creationId xmlns:p14="http://schemas.microsoft.com/office/powerpoint/2010/main" val="160776378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809029376"/>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829951285"/>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3834350742"/>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i="0">
                <a:latin typeface="Arial" panose="020B0604020202020204" pitchFamily="34" charset="0"/>
              </a:defRPr>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656393635"/>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19927546"/>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1530062807"/>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251000383"/>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509380362"/>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500743454"/>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04653347"/>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8196F90-82FA-0E47-BEAE-A91C4C64705E}" type="slidenum">
              <a:rPr lang="en-US"/>
              <a:pPr>
                <a:defRPr/>
              </a:pPr>
              <a:t>‹#›</a:t>
            </a:fld>
            <a:endParaRPr lang="en-US"/>
          </a:p>
        </p:txBody>
      </p:sp>
    </p:spTree>
    <p:extLst>
      <p:ext uri="{BB962C8B-B14F-4D97-AF65-F5344CB8AC3E}">
        <p14:creationId xmlns:p14="http://schemas.microsoft.com/office/powerpoint/2010/main" val="379868442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defTabSz="457150" fontAlgn="auto">
              <a:spcBef>
                <a:spcPts val="0"/>
              </a:spcBef>
              <a:spcAft>
                <a:spcPts val="0"/>
              </a:spcAft>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defTabSz="457150" fontAlgn="auto">
              <a:spcBef>
                <a:spcPts val="0"/>
              </a:spcBef>
              <a:spcAft>
                <a:spcPts val="0"/>
              </a:spcAft>
              <a:defRPr/>
            </a:pPr>
            <a:fld id="{AC0D556E-1B47-E145-B343-9708077C202E}" type="slidenum">
              <a:rPr lang="en-US" smtClean="0"/>
              <a:pPr defTabSz="457150" fontAlgn="auto">
                <a:spcBef>
                  <a:spcPts val="0"/>
                </a:spcBef>
                <a:spcAft>
                  <a:spcPts val="0"/>
                </a:spcAft>
                <a:defRPr/>
              </a:pPr>
              <a:t>‹#›</a:t>
            </a:fld>
            <a:endParaRPr lang="en-US" dirty="0"/>
          </a:p>
        </p:txBody>
      </p:sp>
    </p:spTree>
    <p:extLst>
      <p:ext uri="{BB962C8B-B14F-4D97-AF65-F5344CB8AC3E}">
        <p14:creationId xmlns:p14="http://schemas.microsoft.com/office/powerpoint/2010/main" val="968300731"/>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6787279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334051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7835852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407056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2011382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058606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9004153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603365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0692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B6DA15C-E08B-EA4A-9477-5D048C4F9249}" type="slidenum">
              <a:rPr lang="en-US"/>
              <a:pPr>
                <a:defRPr/>
              </a:pPr>
              <a:t>‹#›</a:t>
            </a:fld>
            <a:endParaRPr lang="en-US"/>
          </a:p>
        </p:txBody>
      </p:sp>
    </p:spTree>
    <p:extLst>
      <p:ext uri="{BB962C8B-B14F-4D97-AF65-F5344CB8AC3E}">
        <p14:creationId xmlns:p14="http://schemas.microsoft.com/office/powerpoint/2010/main" val="49108370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664279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2836934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144822982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2717322310"/>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3545386923"/>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3798951268"/>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227323522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1709359043"/>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3165956406"/>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3012777998"/>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E03E8A-523F-D347-922C-C08EA87E4782}" type="slidenum">
              <a:rPr lang="en-US"/>
              <a:pPr>
                <a:defRPr/>
              </a:pPr>
              <a:t>‹#›</a:t>
            </a:fld>
            <a:endParaRPr lang="en-US"/>
          </a:p>
        </p:txBody>
      </p:sp>
    </p:spTree>
    <p:extLst>
      <p:ext uri="{BB962C8B-B14F-4D97-AF65-F5344CB8AC3E}">
        <p14:creationId xmlns:p14="http://schemas.microsoft.com/office/powerpoint/2010/main" val="364753842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1518246156"/>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1436156811"/>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2510040511"/>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1522992335"/>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181110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35357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9896502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9593514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685661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187977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8E4EF8-8D9D-AA41-9832-CF42CF19622C}" type="slidenum">
              <a:rPr lang="en-US" smtClean="0"/>
              <a:pPr>
                <a:defRPr/>
              </a:pPr>
              <a:t>‹#›</a:t>
            </a:fld>
            <a:endParaRPr lang="en-US" dirty="0"/>
          </a:p>
        </p:txBody>
      </p:sp>
    </p:spTree>
    <p:extLst>
      <p:ext uri="{BB962C8B-B14F-4D97-AF65-F5344CB8AC3E}">
        <p14:creationId xmlns:p14="http://schemas.microsoft.com/office/powerpoint/2010/main" val="367183857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8378137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6921349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2387026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4942420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2795644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1672951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8254670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36896931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29144031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34447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E9B323-3C6B-2140-9444-E1ACB463DA7B}" type="slidenum">
              <a:rPr lang="en-US" smtClean="0"/>
              <a:pPr>
                <a:defRPr/>
              </a:pPr>
              <a:t>‹#›</a:t>
            </a:fld>
            <a:endParaRPr lang="en-US" dirty="0"/>
          </a:p>
        </p:txBody>
      </p:sp>
    </p:spTree>
    <p:extLst>
      <p:ext uri="{BB962C8B-B14F-4D97-AF65-F5344CB8AC3E}">
        <p14:creationId xmlns:p14="http://schemas.microsoft.com/office/powerpoint/2010/main" val="328620951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83004512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9928239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42372587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95930884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44268220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361278474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420474731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2748848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9B837DF-9A10-5D4E-A37B-23A01B3078B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1067090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9E68A0-F260-6E47-9B23-0D55A6FB7AB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2866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4CCF2D39-1164-EF4B-886C-F5DDC7A4568B}" type="slidenum">
              <a:rPr lang="en-US"/>
              <a:pPr>
                <a:defRPr/>
              </a:pPr>
              <a:t>‹#›</a:t>
            </a:fld>
            <a:endParaRPr lang="en-US"/>
          </a:p>
        </p:txBody>
      </p:sp>
    </p:spTree>
    <p:extLst>
      <p:ext uri="{BB962C8B-B14F-4D97-AF65-F5344CB8AC3E}">
        <p14:creationId xmlns:p14="http://schemas.microsoft.com/office/powerpoint/2010/main" val="35331273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17741-0065-1640-82C5-FA94841F61EA}" type="slidenum">
              <a:rPr lang="en-US" smtClean="0"/>
              <a:pPr>
                <a:defRPr/>
              </a:pPr>
              <a:t>‹#›</a:t>
            </a:fld>
            <a:endParaRPr lang="en-US" dirty="0"/>
          </a:p>
        </p:txBody>
      </p:sp>
    </p:spTree>
    <p:extLst>
      <p:ext uri="{BB962C8B-B14F-4D97-AF65-F5344CB8AC3E}">
        <p14:creationId xmlns:p14="http://schemas.microsoft.com/office/powerpoint/2010/main" val="15303386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207357-3AE3-E749-AC8D-2F1E0A22D93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612029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81C6FCD-1496-D24B-A236-D8E154B7CCF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8801553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B0F644A-0C31-9742-AE53-A521819A744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773622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5DD664-DB7E-264B-AD3C-53F45EC7E26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179788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052ED65-A4A2-C842-B896-774DD2FAFA9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0615686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5507515-9150-C347-B4EB-EE191F4F3F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7347819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A9F8DE-4A64-BF47-910F-3A9AAC30742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880201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ACB772D-D983-7F4D-B7E4-7B3BF34798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5661691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49D3A8F-BAE8-434E-984D-A65A75AE4CD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3966268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B0B30D-78DA-214A-9519-968A90AB7C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923375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EE90C1-921C-DF40-AE2B-5D6BBF3EE33B}" type="slidenum">
              <a:rPr lang="en-US" smtClean="0"/>
              <a:pPr>
                <a:defRPr/>
              </a:pPr>
              <a:t>‹#›</a:t>
            </a:fld>
            <a:endParaRPr lang="en-US" dirty="0"/>
          </a:p>
        </p:txBody>
      </p:sp>
    </p:spTree>
    <p:extLst>
      <p:ext uri="{BB962C8B-B14F-4D97-AF65-F5344CB8AC3E}">
        <p14:creationId xmlns:p14="http://schemas.microsoft.com/office/powerpoint/2010/main" val="307611116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4407E5C-B7A5-7049-A3F1-53D4C29212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394951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D70E45D-4E0C-3E46-9AC2-EE3E01DBE2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04653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7C855FF-C91D-F645-B53D-7954A97482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077913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AA1C64B-9E55-4848-8088-E691512469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78993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79B48AA-8569-3D41-9EAD-2448336235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476747"/>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5498F35-EB39-9F40-A754-4902A0652D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799239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8AB2B6E-5BC3-154A-B999-CC3371FAA4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1185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55F2F05-1622-5D46-91E2-36294EC5D1C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801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4D37459-08DC-B64A-98B5-FFB21A5D11D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313715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B876951-F8D2-7B4A-BBF9-1099C2B3D9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5527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15FFD0-38B0-0A49-8C94-0601F399531B}" type="slidenum">
              <a:rPr lang="en-US" smtClean="0"/>
              <a:pPr>
                <a:defRPr/>
              </a:pPr>
              <a:t>‹#›</a:t>
            </a:fld>
            <a:endParaRPr lang="en-US" dirty="0"/>
          </a:p>
        </p:txBody>
      </p:sp>
    </p:spTree>
    <p:extLst>
      <p:ext uri="{BB962C8B-B14F-4D97-AF65-F5344CB8AC3E}">
        <p14:creationId xmlns:p14="http://schemas.microsoft.com/office/powerpoint/2010/main" val="29148561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A0792CB-C79B-DA43-8029-E3BAC27AC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213839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3D280E2-8F41-094C-B8E6-2FF7AE1E66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143967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FE4E35-7ECC-0249-935D-768C198FFF5F}" type="slidenum">
              <a:rPr lang="en-US"/>
              <a:pPr>
                <a:defRPr/>
              </a:pPr>
              <a:t>‹#›</a:t>
            </a:fld>
            <a:endParaRPr lang="en-US"/>
          </a:p>
        </p:txBody>
      </p:sp>
    </p:spTree>
    <p:extLst>
      <p:ext uri="{BB962C8B-B14F-4D97-AF65-F5344CB8AC3E}">
        <p14:creationId xmlns:p14="http://schemas.microsoft.com/office/powerpoint/2010/main" val="39370110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933B28-2593-174E-BC4F-993AF6C0105F}" type="slidenum">
              <a:rPr lang="en-US"/>
              <a:pPr>
                <a:defRPr/>
              </a:pPr>
              <a:t>‹#›</a:t>
            </a:fld>
            <a:endParaRPr lang="en-US"/>
          </a:p>
        </p:txBody>
      </p:sp>
    </p:spTree>
    <p:extLst>
      <p:ext uri="{BB962C8B-B14F-4D97-AF65-F5344CB8AC3E}">
        <p14:creationId xmlns:p14="http://schemas.microsoft.com/office/powerpoint/2010/main" val="287753164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5758FD-BB07-EC48-A464-46A1C154DDE8}" type="slidenum">
              <a:rPr lang="en-US"/>
              <a:pPr>
                <a:defRPr/>
              </a:pPr>
              <a:t>‹#›</a:t>
            </a:fld>
            <a:endParaRPr lang="en-US"/>
          </a:p>
        </p:txBody>
      </p:sp>
    </p:spTree>
    <p:extLst>
      <p:ext uri="{BB962C8B-B14F-4D97-AF65-F5344CB8AC3E}">
        <p14:creationId xmlns:p14="http://schemas.microsoft.com/office/powerpoint/2010/main" val="375005837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D8A23C-26AE-6C42-B779-A49733908AC5}" type="slidenum">
              <a:rPr lang="en-US"/>
              <a:pPr>
                <a:defRPr/>
              </a:pPr>
              <a:t>‹#›</a:t>
            </a:fld>
            <a:endParaRPr lang="en-US"/>
          </a:p>
        </p:txBody>
      </p:sp>
    </p:spTree>
    <p:extLst>
      <p:ext uri="{BB962C8B-B14F-4D97-AF65-F5344CB8AC3E}">
        <p14:creationId xmlns:p14="http://schemas.microsoft.com/office/powerpoint/2010/main" val="281315041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9C285DF-B4FF-A840-800E-1E1A8D885BFD}" type="slidenum">
              <a:rPr lang="en-US"/>
              <a:pPr>
                <a:defRPr/>
              </a:pPr>
              <a:t>‹#›</a:t>
            </a:fld>
            <a:endParaRPr lang="en-US"/>
          </a:p>
        </p:txBody>
      </p:sp>
    </p:spTree>
    <p:extLst>
      <p:ext uri="{BB962C8B-B14F-4D97-AF65-F5344CB8AC3E}">
        <p14:creationId xmlns:p14="http://schemas.microsoft.com/office/powerpoint/2010/main" val="289976150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D0EE43A-3D89-F045-B0D3-F97F7607CA35}" type="slidenum">
              <a:rPr lang="en-US"/>
              <a:pPr>
                <a:defRPr/>
              </a:pPr>
              <a:t>‹#›</a:t>
            </a:fld>
            <a:endParaRPr lang="en-US"/>
          </a:p>
        </p:txBody>
      </p:sp>
    </p:spTree>
    <p:extLst>
      <p:ext uri="{BB962C8B-B14F-4D97-AF65-F5344CB8AC3E}">
        <p14:creationId xmlns:p14="http://schemas.microsoft.com/office/powerpoint/2010/main" val="8538188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41F6323-7CE5-1F40-AA4B-56D2D70D65E9}" type="slidenum">
              <a:rPr lang="en-US"/>
              <a:pPr>
                <a:defRPr/>
              </a:pPr>
              <a:t>‹#›</a:t>
            </a:fld>
            <a:endParaRPr lang="en-US"/>
          </a:p>
        </p:txBody>
      </p:sp>
    </p:spTree>
    <p:extLst>
      <p:ext uri="{BB962C8B-B14F-4D97-AF65-F5344CB8AC3E}">
        <p14:creationId xmlns:p14="http://schemas.microsoft.com/office/powerpoint/2010/main" val="339215971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B0A6-3B56-3A4E-9FCB-134DC34DF8E8}" type="slidenum">
              <a:rPr lang="en-US"/>
              <a:pPr>
                <a:defRPr/>
              </a:pPr>
              <a:t>‹#›</a:t>
            </a:fld>
            <a:endParaRPr lang="en-US"/>
          </a:p>
        </p:txBody>
      </p:sp>
    </p:spTree>
    <p:extLst>
      <p:ext uri="{BB962C8B-B14F-4D97-AF65-F5344CB8AC3E}">
        <p14:creationId xmlns:p14="http://schemas.microsoft.com/office/powerpoint/2010/main" val="10544181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11A777-80E1-A14B-9624-92F17425522E}" type="slidenum">
              <a:rPr lang="en-US" smtClean="0"/>
              <a:pPr>
                <a:defRPr/>
              </a:pPr>
              <a:t>‹#›</a:t>
            </a:fld>
            <a:endParaRPr lang="en-US" dirty="0"/>
          </a:p>
        </p:txBody>
      </p:sp>
    </p:spTree>
    <p:extLst>
      <p:ext uri="{BB962C8B-B14F-4D97-AF65-F5344CB8AC3E}">
        <p14:creationId xmlns:p14="http://schemas.microsoft.com/office/powerpoint/2010/main" val="34734676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868E10-6541-AB43-ACF7-5DACED01C360}" type="slidenum">
              <a:rPr lang="en-US"/>
              <a:pPr>
                <a:defRPr/>
              </a:pPr>
              <a:t>‹#›</a:t>
            </a:fld>
            <a:endParaRPr lang="en-US"/>
          </a:p>
        </p:txBody>
      </p:sp>
    </p:spTree>
    <p:extLst>
      <p:ext uri="{BB962C8B-B14F-4D97-AF65-F5344CB8AC3E}">
        <p14:creationId xmlns:p14="http://schemas.microsoft.com/office/powerpoint/2010/main" val="31124603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881B32-605B-1645-B2C4-CC3BE0D57488}" type="slidenum">
              <a:rPr lang="en-US"/>
              <a:pPr>
                <a:defRPr/>
              </a:pPr>
              <a:t>‹#›</a:t>
            </a:fld>
            <a:endParaRPr lang="en-US"/>
          </a:p>
        </p:txBody>
      </p:sp>
    </p:spTree>
    <p:extLst>
      <p:ext uri="{BB962C8B-B14F-4D97-AF65-F5344CB8AC3E}">
        <p14:creationId xmlns:p14="http://schemas.microsoft.com/office/powerpoint/2010/main" val="1755950318"/>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45B9F0-EA43-E54B-884D-C61961464DD5}" type="slidenum">
              <a:rPr lang="en-US"/>
              <a:pPr>
                <a:defRPr/>
              </a:pPr>
              <a:t>‹#›</a:t>
            </a:fld>
            <a:endParaRPr lang="en-US"/>
          </a:p>
        </p:txBody>
      </p:sp>
    </p:spTree>
    <p:extLst>
      <p:ext uri="{BB962C8B-B14F-4D97-AF65-F5344CB8AC3E}">
        <p14:creationId xmlns:p14="http://schemas.microsoft.com/office/powerpoint/2010/main" val="256744336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0D478206-0111-C047-BA1C-9C304F07974A}" type="slidenum">
              <a:rPr lang="en-US"/>
              <a:pPr>
                <a:defRPr/>
              </a:pPr>
              <a:t>‹#›</a:t>
            </a:fld>
            <a:endParaRPr lang="en-US"/>
          </a:p>
        </p:txBody>
      </p:sp>
    </p:spTree>
    <p:extLst>
      <p:ext uri="{BB962C8B-B14F-4D97-AF65-F5344CB8AC3E}">
        <p14:creationId xmlns:p14="http://schemas.microsoft.com/office/powerpoint/2010/main" val="11080995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8FEC6-DF84-5E44-B371-0CA6479CE110}" type="slidenum">
              <a:rPr lang="en-US"/>
              <a:pPr>
                <a:defRPr/>
              </a:pPr>
              <a:t>‹#›</a:t>
            </a:fld>
            <a:endParaRPr lang="en-US"/>
          </a:p>
        </p:txBody>
      </p:sp>
    </p:spTree>
    <p:extLst>
      <p:ext uri="{BB962C8B-B14F-4D97-AF65-F5344CB8AC3E}">
        <p14:creationId xmlns:p14="http://schemas.microsoft.com/office/powerpoint/2010/main" val="39010699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E42A1AD-A5D6-8640-B829-AB82CA545931}" type="slidenum">
              <a:rPr lang="en-US"/>
              <a:pPr>
                <a:defRPr/>
              </a:pPr>
              <a:t>‹#›</a:t>
            </a:fld>
            <a:endParaRPr lang="en-US"/>
          </a:p>
        </p:txBody>
      </p:sp>
    </p:spTree>
    <p:extLst>
      <p:ext uri="{BB962C8B-B14F-4D97-AF65-F5344CB8AC3E}">
        <p14:creationId xmlns:p14="http://schemas.microsoft.com/office/powerpoint/2010/main" val="246981990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7B8B10D7-EDA7-244B-B34B-AC1B8FFEBEC1}" type="slidenum">
              <a:rPr lang="en-US"/>
              <a:pPr>
                <a:defRPr/>
              </a:pPr>
              <a:t>‹#›</a:t>
            </a:fld>
            <a:endParaRPr lang="en-US"/>
          </a:p>
        </p:txBody>
      </p:sp>
    </p:spTree>
    <p:extLst>
      <p:ext uri="{BB962C8B-B14F-4D97-AF65-F5344CB8AC3E}">
        <p14:creationId xmlns:p14="http://schemas.microsoft.com/office/powerpoint/2010/main" val="420384586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A91139A7-3533-A946-89DE-20621837BE3F}" type="slidenum">
              <a:rPr lang="en-US"/>
              <a:pPr>
                <a:defRPr/>
              </a:pPr>
              <a:t>‹#›</a:t>
            </a:fld>
            <a:endParaRPr lang="en-US"/>
          </a:p>
        </p:txBody>
      </p:sp>
    </p:spTree>
    <p:extLst>
      <p:ext uri="{BB962C8B-B14F-4D97-AF65-F5344CB8AC3E}">
        <p14:creationId xmlns:p14="http://schemas.microsoft.com/office/powerpoint/2010/main" val="198489822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3563B861-219C-5649-A0E0-B1535C91CF31}" type="slidenum">
              <a:rPr lang="en-US"/>
              <a:pPr>
                <a:defRPr/>
              </a:pPr>
              <a:t>‹#›</a:t>
            </a:fld>
            <a:endParaRPr lang="en-US"/>
          </a:p>
        </p:txBody>
      </p:sp>
    </p:spTree>
    <p:extLst>
      <p:ext uri="{BB962C8B-B14F-4D97-AF65-F5344CB8AC3E}">
        <p14:creationId xmlns:p14="http://schemas.microsoft.com/office/powerpoint/2010/main" val="2152675705"/>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43F787B7-1B90-0343-8028-F226E9A3FAEB}" type="slidenum">
              <a:rPr lang="en-US"/>
              <a:pPr>
                <a:defRPr/>
              </a:pPr>
              <a:t>‹#›</a:t>
            </a:fld>
            <a:endParaRPr lang="en-US"/>
          </a:p>
        </p:txBody>
      </p:sp>
    </p:spTree>
    <p:extLst>
      <p:ext uri="{BB962C8B-B14F-4D97-AF65-F5344CB8AC3E}">
        <p14:creationId xmlns:p14="http://schemas.microsoft.com/office/powerpoint/2010/main" val="2762646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4BE2E7-8C13-CF45-88E8-8003263C617B}" type="slidenum">
              <a:rPr lang="en-US" smtClean="0"/>
              <a:pPr>
                <a:defRPr/>
              </a:pPr>
              <a:t>‹#›</a:t>
            </a:fld>
            <a:endParaRPr lang="en-US" dirty="0"/>
          </a:p>
        </p:txBody>
      </p:sp>
    </p:spTree>
    <p:extLst>
      <p:ext uri="{BB962C8B-B14F-4D97-AF65-F5344CB8AC3E}">
        <p14:creationId xmlns:p14="http://schemas.microsoft.com/office/powerpoint/2010/main" val="39954687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2CA6B1BB-5460-2445-BBEB-DCFE532BCD38}" type="slidenum">
              <a:rPr lang="en-US"/>
              <a:pPr>
                <a:defRPr/>
              </a:pPr>
              <a:t>‹#›</a:t>
            </a:fld>
            <a:endParaRPr lang="en-US"/>
          </a:p>
        </p:txBody>
      </p:sp>
    </p:spTree>
    <p:extLst>
      <p:ext uri="{BB962C8B-B14F-4D97-AF65-F5344CB8AC3E}">
        <p14:creationId xmlns:p14="http://schemas.microsoft.com/office/powerpoint/2010/main" val="58228939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18555A59-5067-DA42-AC6F-B7F757BC433D}" type="slidenum">
              <a:rPr lang="en-US"/>
              <a:pPr>
                <a:defRPr/>
              </a:pPr>
              <a:t>‹#›</a:t>
            </a:fld>
            <a:endParaRPr lang="en-US"/>
          </a:p>
        </p:txBody>
      </p:sp>
    </p:spTree>
    <p:extLst>
      <p:ext uri="{BB962C8B-B14F-4D97-AF65-F5344CB8AC3E}">
        <p14:creationId xmlns:p14="http://schemas.microsoft.com/office/powerpoint/2010/main" val="195487572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9E179D4-03BB-C24D-98DB-73CCD7EC6307}" type="slidenum">
              <a:rPr lang="en-US"/>
              <a:pPr>
                <a:defRPr/>
              </a:pPr>
              <a:t>‹#›</a:t>
            </a:fld>
            <a:endParaRPr lang="en-US"/>
          </a:p>
        </p:txBody>
      </p:sp>
    </p:spTree>
    <p:extLst>
      <p:ext uri="{BB962C8B-B14F-4D97-AF65-F5344CB8AC3E}">
        <p14:creationId xmlns:p14="http://schemas.microsoft.com/office/powerpoint/2010/main" val="13496647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fld id="{0D8ADE16-1AA6-1547-A90B-BD53E40DE63E}" type="datetime1">
              <a:rPr lang="en-US"/>
              <a:pPr>
                <a:defRPr/>
              </a:pPr>
              <a:t>3/17/25</a:t>
            </a:fld>
            <a:endParaRPr lang="en-US"/>
          </a:p>
        </p:txBody>
      </p:sp>
      <p:sp>
        <p:nvSpPr>
          <p:cNvPr id="3" name="Rectangle 5"/>
          <p:cNvSpPr>
            <a:spLocks noGrp="1" noChangeArrowheads="1"/>
          </p:cNvSpPr>
          <p:nvPr>
            <p:ph type="ftr" sz="quarter" idx="11"/>
          </p:nvPr>
        </p:nvSpPr>
        <p:spPr/>
        <p:txBody>
          <a:bodyPr/>
          <a:lstStyle>
            <a:lvl1pPr algn="l"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2DBD346-8455-974B-B118-3F52BA4B8C48}" type="slidenum">
              <a:rPr lang="en-US"/>
              <a:pPr>
                <a:defRPr/>
              </a:pPr>
              <a:t>‹#›</a:t>
            </a:fld>
            <a:endParaRPr lang="en-US"/>
          </a:p>
        </p:txBody>
      </p:sp>
    </p:spTree>
    <p:extLst>
      <p:ext uri="{BB962C8B-B14F-4D97-AF65-F5344CB8AC3E}">
        <p14:creationId xmlns:p14="http://schemas.microsoft.com/office/powerpoint/2010/main" val="307164367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3200400" y="1447800"/>
            <a:ext cx="5257800" cy="1755775"/>
          </a:xfrm>
        </p:spPr>
        <p:txBody>
          <a:bodyPr/>
          <a:lstStyle>
            <a:lvl1pPr algn="r">
              <a:defRPr sz="4400" b="1" i="0">
                <a:latin typeface="Arial" panose="020B0604020202020204" pitchFamily="34" charset="0"/>
              </a:defRPr>
            </a:lvl1pPr>
          </a:lstStyle>
          <a:p>
            <a:r>
              <a:rPr lang="en-US" dirty="0"/>
              <a:t>Click to edit Master title style</a:t>
            </a:r>
          </a:p>
        </p:txBody>
      </p:sp>
      <p:sp>
        <p:nvSpPr>
          <p:cNvPr id="158723" name="Rectangle 3"/>
          <p:cNvSpPr>
            <a:spLocks noGrp="1" noChangeArrowheads="1"/>
          </p:cNvSpPr>
          <p:nvPr>
            <p:ph type="subTitle" idx="1"/>
          </p:nvPr>
        </p:nvSpPr>
        <p:spPr>
          <a:xfrm>
            <a:off x="3200400" y="3581400"/>
            <a:ext cx="5257800" cy="1522413"/>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ftr" sz="quarter" idx="10"/>
          </p:nvPr>
        </p:nvSpPr>
        <p:spPr/>
        <p:txBody>
          <a:bodyPr/>
          <a:lstStyle>
            <a:lvl1pPr>
              <a:defRPr/>
            </a:lvl1pPr>
          </a:lstStyle>
          <a:p>
            <a:pPr>
              <a:defRPr/>
            </a:pPr>
            <a:endParaRPr lang="en-US"/>
          </a:p>
        </p:txBody>
      </p:sp>
      <p:sp>
        <p:nvSpPr>
          <p:cNvPr id="5" name="Rectangle 5"/>
          <p:cNvSpPr>
            <a:spLocks noGrp="1" noChangeArrowheads="1"/>
          </p:cNvSpPr>
          <p:nvPr>
            <p:ph type="sldNum" sz="quarter" idx="11"/>
          </p:nvPr>
        </p:nvSpPr>
        <p:spPr/>
        <p:txBody>
          <a:bodyPr/>
          <a:lstStyle>
            <a:lvl1pPr>
              <a:defRPr/>
            </a:lvl1pPr>
          </a:lstStyle>
          <a:p>
            <a:pPr>
              <a:defRPr/>
            </a:pPr>
            <a:fld id="{65AFBACB-8248-D049-BE21-149DC5BC0204}" type="slidenum">
              <a:rPr lang="en-US"/>
              <a:pPr>
                <a:defRPr/>
              </a:pPr>
              <a:t>‹#›</a:t>
            </a:fld>
            <a:endParaRPr lang="en-US"/>
          </a:p>
        </p:txBody>
      </p:sp>
      <p:sp>
        <p:nvSpPr>
          <p:cNvPr id="6" name="Rectangle 6"/>
          <p:cNvSpPr>
            <a:spLocks noGrp="1" noChangeArrowheads="1"/>
          </p:cNvSpPr>
          <p:nvPr>
            <p:ph type="dt" sz="half" idx="12"/>
          </p:nvPr>
        </p:nvSpPr>
        <p:spPr/>
        <p:txBody>
          <a:bodyPr/>
          <a:lstStyle>
            <a:lvl1pPr>
              <a:defRPr/>
            </a:lvl1pPr>
          </a:lstStyle>
          <a:p>
            <a:pPr>
              <a:defRPr/>
            </a:pPr>
            <a:endParaRPr lang="en-US"/>
          </a:p>
        </p:txBody>
      </p:sp>
    </p:spTree>
    <p:extLst>
      <p:ext uri="{BB962C8B-B14F-4D97-AF65-F5344CB8AC3E}">
        <p14:creationId xmlns:p14="http://schemas.microsoft.com/office/powerpoint/2010/main" val="202719860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548D98A7-4842-BE42-B77C-2260BE7738D3}"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0766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A25DB6D-1A8B-9C44-A149-C0DCB7A2F081}"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9085076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343400" y="1684338"/>
            <a:ext cx="3505200" cy="44545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B1E208B7-AC0A-A94D-8403-378C30B70FEA}"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3354837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ftr" sz="quarter"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301141-47F8-F144-AB30-AEA9CC4E708A}" type="slidenum">
              <a:rPr lang="en-US"/>
              <a:pPr>
                <a:defRPr/>
              </a:pPr>
              <a:t>‹#›</a:t>
            </a:fld>
            <a:endParaRPr lang="en-US"/>
          </a:p>
        </p:txBody>
      </p:sp>
      <p:sp>
        <p:nvSpPr>
          <p:cNvPr id="9"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302535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ftr" sz="quarter"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6ADE1555-A7FA-B24F-98DE-CDB0635DA7F5}" type="slidenum">
              <a:rPr lang="en-US"/>
              <a:pPr>
                <a:defRPr/>
              </a:pPr>
              <a:t>‹#›</a:t>
            </a:fld>
            <a:endParaRPr lang="en-US"/>
          </a:p>
        </p:txBody>
      </p:sp>
      <p:sp>
        <p:nvSpPr>
          <p:cNvPr id="5"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019924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ECC598-EB7A-3649-A422-6E617E8CAB0F}" type="slidenum">
              <a:rPr lang="en-US" smtClean="0"/>
              <a:pPr>
                <a:defRPr/>
              </a:pPr>
              <a:t>‹#›</a:t>
            </a:fld>
            <a:endParaRPr lang="en-US" dirty="0"/>
          </a:p>
        </p:txBody>
      </p:sp>
    </p:spTree>
    <p:extLst>
      <p:ext uri="{BB962C8B-B14F-4D97-AF65-F5344CB8AC3E}">
        <p14:creationId xmlns:p14="http://schemas.microsoft.com/office/powerpoint/2010/main" val="13147600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ftr" sz="quarter"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596D8DA-2685-DF42-BB78-F95E1B496F1D}" type="slidenum">
              <a:rPr lang="en-US"/>
              <a:pPr>
                <a:defRPr/>
              </a:pPr>
              <a:t>‹#›</a:t>
            </a:fld>
            <a:endParaRPr lang="en-US"/>
          </a:p>
        </p:txBody>
      </p:sp>
      <p:sp>
        <p:nvSpPr>
          <p:cNvPr id="4"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2674511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1D29D0AE-5F07-8E41-8C8B-60691180A689}"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102724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ftr" sz="quarter"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4658481-4F63-B744-B83F-60FB991F9810}" type="slidenum">
              <a:rPr lang="en-US"/>
              <a:pPr>
                <a:defRPr/>
              </a:pPr>
              <a:t>‹#›</a:t>
            </a:fld>
            <a:endParaRPr lang="en-US"/>
          </a:p>
        </p:txBody>
      </p:sp>
      <p:sp>
        <p:nvSpPr>
          <p:cNvPr id="7"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660200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2CC12B7-B48E-DE46-B42D-74C730D93AED}"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705589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3200" y="444500"/>
            <a:ext cx="1981200" cy="5694363"/>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09600" y="444500"/>
            <a:ext cx="5791200" cy="5694363"/>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ftr" sz="quarter"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A4B21DEC-3ECC-CD4B-82A5-34BE39DF2539}" type="slidenum">
              <a:rPr lang="en-US"/>
              <a:pPr>
                <a:defRPr/>
              </a:pPr>
              <a:t>‹#›</a:t>
            </a:fld>
            <a:endParaRPr lang="en-US"/>
          </a:p>
        </p:txBody>
      </p:sp>
      <p:sp>
        <p:nvSpPr>
          <p:cNvPr id="6" name="Rectangle 6"/>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9003918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5290974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60364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55427885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330149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920618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6B559E-B791-BE4D-B1F1-7A764B2C737B}" type="slidenum">
              <a:rPr lang="en-US" smtClean="0"/>
              <a:pPr>
                <a:defRPr/>
              </a:pPr>
              <a:t>‹#›</a:t>
            </a:fld>
            <a:endParaRPr lang="en-US" dirty="0"/>
          </a:p>
        </p:txBody>
      </p:sp>
    </p:spTree>
    <p:extLst>
      <p:ext uri="{BB962C8B-B14F-4D97-AF65-F5344CB8AC3E}">
        <p14:creationId xmlns:p14="http://schemas.microsoft.com/office/powerpoint/2010/main" val="231314650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87960723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1720254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7463652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3379351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68178062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7706995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2286000"/>
            <a:ext cx="7772400" cy="990600"/>
          </a:xfrm>
        </p:spPr>
        <p:txBody>
          <a:bodyPr/>
          <a:lstStyle>
            <a:lvl1pPr algn="ctr">
              <a:defRPr/>
            </a:lvl1pPr>
          </a:lstStyle>
          <a:p>
            <a:r>
              <a:rPr lang="en-US"/>
              <a:t>Click to edit Master title style</a:t>
            </a:r>
          </a:p>
        </p:txBody>
      </p:sp>
      <p:sp>
        <p:nvSpPr>
          <p:cNvPr id="99331" name="Rectangle 3"/>
          <p:cNvSpPr>
            <a:spLocks noGrp="1" noChangeArrowheads="1"/>
          </p:cNvSpPr>
          <p:nvPr>
            <p:ph type="subTitle" idx="1"/>
          </p:nvPr>
        </p:nvSpPr>
        <p:spPr>
          <a:xfrm>
            <a:off x="685800" y="3352800"/>
            <a:ext cx="7772400" cy="1219200"/>
          </a:xfrm>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EE151058-B79F-7A43-B45C-FA68F602D1FC}" type="slidenum">
              <a:rPr lang="en-US"/>
              <a:pPr>
                <a:defRPr/>
              </a:pPr>
              <a:t>‹#›</a:t>
            </a:fld>
            <a:endParaRPr lang="en-US"/>
          </a:p>
        </p:txBody>
      </p:sp>
    </p:spTree>
    <p:extLst>
      <p:ext uri="{BB962C8B-B14F-4D97-AF65-F5344CB8AC3E}">
        <p14:creationId xmlns:p14="http://schemas.microsoft.com/office/powerpoint/2010/main" val="238648462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57DB2C-2F2B-DF43-89C3-7101567391AC}" type="slidenum">
              <a:rPr lang="en-US"/>
              <a:pPr>
                <a:defRPr/>
              </a:pPr>
              <a:t>‹#›</a:t>
            </a:fld>
            <a:endParaRPr lang="en-US"/>
          </a:p>
        </p:txBody>
      </p:sp>
    </p:spTree>
    <p:extLst>
      <p:ext uri="{BB962C8B-B14F-4D97-AF65-F5344CB8AC3E}">
        <p14:creationId xmlns:p14="http://schemas.microsoft.com/office/powerpoint/2010/main" val="89001212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F18C111-04B0-CA47-944D-C1235FF72A8B}" type="slidenum">
              <a:rPr lang="en-US"/>
              <a:pPr>
                <a:defRPr/>
              </a:pPr>
              <a:t>‹#›</a:t>
            </a:fld>
            <a:endParaRPr lang="en-US"/>
          </a:p>
        </p:txBody>
      </p:sp>
    </p:spTree>
    <p:extLst>
      <p:ext uri="{BB962C8B-B14F-4D97-AF65-F5344CB8AC3E}">
        <p14:creationId xmlns:p14="http://schemas.microsoft.com/office/powerpoint/2010/main" val="145235304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28800"/>
            <a:ext cx="3810000" cy="4343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062482-155B-C84A-9D85-E06EE7224E4B}" type="slidenum">
              <a:rPr lang="en-US"/>
              <a:pPr>
                <a:defRPr/>
              </a:pPr>
              <a:t>‹#›</a:t>
            </a:fld>
            <a:endParaRPr lang="en-US"/>
          </a:p>
        </p:txBody>
      </p:sp>
    </p:spTree>
    <p:extLst>
      <p:ext uri="{BB962C8B-B14F-4D97-AF65-F5344CB8AC3E}">
        <p14:creationId xmlns:p14="http://schemas.microsoft.com/office/powerpoint/2010/main" val="9574587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B73237-5808-E74D-BB64-CFBC04AFA44B}" type="slidenum">
              <a:rPr lang="en-US" smtClean="0"/>
              <a:pPr>
                <a:defRPr/>
              </a:pPr>
              <a:t>‹#›</a:t>
            </a:fld>
            <a:endParaRPr lang="en-US" dirty="0"/>
          </a:p>
        </p:txBody>
      </p:sp>
    </p:spTree>
    <p:extLst>
      <p:ext uri="{BB962C8B-B14F-4D97-AF65-F5344CB8AC3E}">
        <p14:creationId xmlns:p14="http://schemas.microsoft.com/office/powerpoint/2010/main" val="38103930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7C08EAD-0973-CB4E-81BC-451A428D10B9}" type="slidenum">
              <a:rPr lang="en-US"/>
              <a:pPr>
                <a:defRPr/>
              </a:pPr>
              <a:t>‹#›</a:t>
            </a:fld>
            <a:endParaRPr lang="en-US"/>
          </a:p>
        </p:txBody>
      </p:sp>
    </p:spTree>
    <p:extLst>
      <p:ext uri="{BB962C8B-B14F-4D97-AF65-F5344CB8AC3E}">
        <p14:creationId xmlns:p14="http://schemas.microsoft.com/office/powerpoint/2010/main" val="12221050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59AFDEF-F072-9D49-8631-7BD81114D431}" type="slidenum">
              <a:rPr lang="en-US"/>
              <a:pPr>
                <a:defRPr/>
              </a:pPr>
              <a:t>‹#›</a:t>
            </a:fld>
            <a:endParaRPr lang="en-US"/>
          </a:p>
        </p:txBody>
      </p:sp>
    </p:spTree>
    <p:extLst>
      <p:ext uri="{BB962C8B-B14F-4D97-AF65-F5344CB8AC3E}">
        <p14:creationId xmlns:p14="http://schemas.microsoft.com/office/powerpoint/2010/main" val="103444193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CD38720-5F1B-8A43-853D-D87C97EB48CC}" type="slidenum">
              <a:rPr lang="en-US"/>
              <a:pPr>
                <a:defRPr/>
              </a:pPr>
              <a:t>‹#›</a:t>
            </a:fld>
            <a:endParaRPr lang="en-US"/>
          </a:p>
        </p:txBody>
      </p:sp>
    </p:spTree>
    <p:extLst>
      <p:ext uri="{BB962C8B-B14F-4D97-AF65-F5344CB8AC3E}">
        <p14:creationId xmlns:p14="http://schemas.microsoft.com/office/powerpoint/2010/main" val="47396798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04131A-CD91-4541-80A0-9A6F0ABAEBE2}" type="slidenum">
              <a:rPr lang="en-US"/>
              <a:pPr>
                <a:defRPr/>
              </a:pPr>
              <a:t>‹#›</a:t>
            </a:fld>
            <a:endParaRPr lang="en-US"/>
          </a:p>
        </p:txBody>
      </p:sp>
    </p:spTree>
    <p:extLst>
      <p:ext uri="{BB962C8B-B14F-4D97-AF65-F5344CB8AC3E}">
        <p14:creationId xmlns:p14="http://schemas.microsoft.com/office/powerpoint/2010/main" val="198087537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085660-E52D-0345-A3C7-A6244CA978FA}" type="slidenum">
              <a:rPr lang="en-US"/>
              <a:pPr>
                <a:defRPr/>
              </a:pPr>
              <a:t>‹#›</a:t>
            </a:fld>
            <a:endParaRPr lang="en-US"/>
          </a:p>
        </p:txBody>
      </p:sp>
    </p:spTree>
    <p:extLst>
      <p:ext uri="{BB962C8B-B14F-4D97-AF65-F5344CB8AC3E}">
        <p14:creationId xmlns:p14="http://schemas.microsoft.com/office/powerpoint/2010/main" val="316442437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66D7CB-709B-3B45-AF4A-F4B6A06BCCE2}" type="slidenum">
              <a:rPr lang="en-US"/>
              <a:pPr>
                <a:defRPr/>
              </a:pPr>
              <a:t>‹#›</a:t>
            </a:fld>
            <a:endParaRPr lang="en-US"/>
          </a:p>
        </p:txBody>
      </p:sp>
    </p:spTree>
    <p:extLst>
      <p:ext uri="{BB962C8B-B14F-4D97-AF65-F5344CB8AC3E}">
        <p14:creationId xmlns:p14="http://schemas.microsoft.com/office/powerpoint/2010/main" val="298249929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A12F66-9367-AF46-BB99-BD6CA00BE734}" type="slidenum">
              <a:rPr lang="en-US"/>
              <a:pPr>
                <a:defRPr/>
              </a:pPr>
              <a:t>‹#›</a:t>
            </a:fld>
            <a:endParaRPr lang="en-US"/>
          </a:p>
        </p:txBody>
      </p:sp>
    </p:spTree>
    <p:extLst>
      <p:ext uri="{BB962C8B-B14F-4D97-AF65-F5344CB8AC3E}">
        <p14:creationId xmlns:p14="http://schemas.microsoft.com/office/powerpoint/2010/main" val="337243139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0445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4E549254-9D9B-854A-A06D-FE9D37F4519F}" type="slidenum">
              <a:rPr lang="en-US"/>
              <a:pPr>
                <a:defRPr/>
              </a:pPr>
              <a:t>‹#›</a:t>
            </a:fld>
            <a:endParaRPr lang="en-US"/>
          </a:p>
        </p:txBody>
      </p:sp>
    </p:spTree>
    <p:extLst>
      <p:ext uri="{BB962C8B-B14F-4D97-AF65-F5344CB8AC3E}">
        <p14:creationId xmlns:p14="http://schemas.microsoft.com/office/powerpoint/2010/main" val="113957389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83CB4BE-FC6D-6C49-B64D-F4677F324B1B}" type="slidenum">
              <a:rPr lang="en-US"/>
              <a:pPr>
                <a:defRPr/>
              </a:pPr>
              <a:t>‹#›</a:t>
            </a:fld>
            <a:endParaRPr lang="en-US"/>
          </a:p>
        </p:txBody>
      </p:sp>
    </p:spTree>
    <p:extLst>
      <p:ext uri="{BB962C8B-B14F-4D97-AF65-F5344CB8AC3E}">
        <p14:creationId xmlns:p14="http://schemas.microsoft.com/office/powerpoint/2010/main" val="42675081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2C553334-36A5-C64C-AA0A-E848C740133F}" type="slidenum">
              <a:rPr lang="en-US"/>
              <a:pPr>
                <a:defRPr/>
              </a:pPr>
              <a:t>‹#›</a:t>
            </a:fld>
            <a:endParaRPr lang="en-US"/>
          </a:p>
        </p:txBody>
      </p:sp>
    </p:spTree>
    <p:extLst>
      <p:ext uri="{BB962C8B-B14F-4D97-AF65-F5344CB8AC3E}">
        <p14:creationId xmlns:p14="http://schemas.microsoft.com/office/powerpoint/2010/main" val="376900966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552EFC-4428-D64C-B795-10482E29AD16}" type="slidenum">
              <a:rPr lang="en-US" smtClean="0"/>
              <a:pPr>
                <a:defRPr/>
              </a:pPr>
              <a:t>‹#›</a:t>
            </a:fld>
            <a:endParaRPr lang="en-US" dirty="0"/>
          </a:p>
        </p:txBody>
      </p:sp>
    </p:spTree>
    <p:extLst>
      <p:ext uri="{BB962C8B-B14F-4D97-AF65-F5344CB8AC3E}">
        <p14:creationId xmlns:p14="http://schemas.microsoft.com/office/powerpoint/2010/main" val="326236195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44D0AAE-D382-4F46-B0AF-87475E41BAD1}" type="slidenum">
              <a:rPr lang="en-US"/>
              <a:pPr>
                <a:defRPr/>
              </a:pPr>
              <a:t>‹#›</a:t>
            </a:fld>
            <a:endParaRPr lang="en-US"/>
          </a:p>
        </p:txBody>
      </p:sp>
    </p:spTree>
    <p:extLst>
      <p:ext uri="{BB962C8B-B14F-4D97-AF65-F5344CB8AC3E}">
        <p14:creationId xmlns:p14="http://schemas.microsoft.com/office/powerpoint/2010/main" val="291455902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endParaRPr lang="en-US"/>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p>
        </p:txBody>
      </p:sp>
      <p:sp>
        <p:nvSpPr>
          <p:cNvPr id="9" name="Rectangle 1034"/>
          <p:cNvSpPr>
            <a:spLocks noGrp="1" noChangeArrowheads="1"/>
          </p:cNvSpPr>
          <p:nvPr>
            <p:ph type="sldNum" sz="quarter" idx="12"/>
          </p:nvPr>
        </p:nvSpPr>
        <p:spPr>
          <a:ln/>
        </p:spPr>
        <p:txBody>
          <a:bodyPr/>
          <a:lstStyle>
            <a:lvl1pPr>
              <a:defRPr/>
            </a:lvl1pPr>
          </a:lstStyle>
          <a:p>
            <a:pPr>
              <a:defRPr/>
            </a:pPr>
            <a:fld id="{ADDA0107-FE0C-F74A-8075-E9AF3149FC5E}" type="slidenum">
              <a:rPr lang="en-US"/>
              <a:pPr>
                <a:defRPr/>
              </a:pPr>
              <a:t>‹#›</a:t>
            </a:fld>
            <a:endParaRPr lang="en-US"/>
          </a:p>
        </p:txBody>
      </p:sp>
    </p:spTree>
    <p:extLst>
      <p:ext uri="{BB962C8B-B14F-4D97-AF65-F5344CB8AC3E}">
        <p14:creationId xmlns:p14="http://schemas.microsoft.com/office/powerpoint/2010/main" val="307476359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endParaRPr lang="en-US"/>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p>
        </p:txBody>
      </p:sp>
      <p:sp>
        <p:nvSpPr>
          <p:cNvPr id="5" name="Rectangle 1034"/>
          <p:cNvSpPr>
            <a:spLocks noGrp="1" noChangeArrowheads="1"/>
          </p:cNvSpPr>
          <p:nvPr>
            <p:ph type="sldNum" sz="quarter" idx="12"/>
          </p:nvPr>
        </p:nvSpPr>
        <p:spPr>
          <a:ln/>
        </p:spPr>
        <p:txBody>
          <a:bodyPr/>
          <a:lstStyle>
            <a:lvl1pPr>
              <a:defRPr/>
            </a:lvl1pPr>
          </a:lstStyle>
          <a:p>
            <a:pPr>
              <a:defRPr/>
            </a:pPr>
            <a:fld id="{98137F9A-8254-EF49-8D9F-9D4DE43EC1C8}" type="slidenum">
              <a:rPr lang="en-US"/>
              <a:pPr>
                <a:defRPr/>
              </a:pPr>
              <a:t>‹#›</a:t>
            </a:fld>
            <a:endParaRPr lang="en-US"/>
          </a:p>
        </p:txBody>
      </p:sp>
    </p:spTree>
    <p:extLst>
      <p:ext uri="{BB962C8B-B14F-4D97-AF65-F5344CB8AC3E}">
        <p14:creationId xmlns:p14="http://schemas.microsoft.com/office/powerpoint/2010/main" val="2802645572"/>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endParaRPr lang="en-US"/>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p>
        </p:txBody>
      </p:sp>
      <p:sp>
        <p:nvSpPr>
          <p:cNvPr id="4" name="Rectangle 1034"/>
          <p:cNvSpPr>
            <a:spLocks noGrp="1" noChangeArrowheads="1"/>
          </p:cNvSpPr>
          <p:nvPr>
            <p:ph type="sldNum" sz="quarter" idx="12"/>
          </p:nvPr>
        </p:nvSpPr>
        <p:spPr>
          <a:ln/>
        </p:spPr>
        <p:txBody>
          <a:bodyPr/>
          <a:lstStyle>
            <a:lvl1pPr>
              <a:defRPr/>
            </a:lvl1pPr>
          </a:lstStyle>
          <a:p>
            <a:pPr>
              <a:defRPr/>
            </a:pPr>
            <a:fld id="{7D44BE6A-B1A4-DD43-90DA-E85B823FE4B3}" type="slidenum">
              <a:rPr lang="en-US"/>
              <a:pPr>
                <a:defRPr/>
              </a:pPr>
              <a:t>‹#›</a:t>
            </a:fld>
            <a:endParaRPr lang="en-US"/>
          </a:p>
        </p:txBody>
      </p:sp>
    </p:spTree>
    <p:extLst>
      <p:ext uri="{BB962C8B-B14F-4D97-AF65-F5344CB8AC3E}">
        <p14:creationId xmlns:p14="http://schemas.microsoft.com/office/powerpoint/2010/main" val="55156654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900CC49B-57D7-6249-B8AB-E14DCE1AA1C9}" type="slidenum">
              <a:rPr lang="en-US"/>
              <a:pPr>
                <a:defRPr/>
              </a:pPr>
              <a:t>‹#›</a:t>
            </a:fld>
            <a:endParaRPr lang="en-US"/>
          </a:p>
        </p:txBody>
      </p:sp>
    </p:spTree>
    <p:extLst>
      <p:ext uri="{BB962C8B-B14F-4D97-AF65-F5344CB8AC3E}">
        <p14:creationId xmlns:p14="http://schemas.microsoft.com/office/powerpoint/2010/main" val="60981262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endParaRPr lang="en-US"/>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p>
        </p:txBody>
      </p:sp>
      <p:sp>
        <p:nvSpPr>
          <p:cNvPr id="7" name="Rectangle 1034"/>
          <p:cNvSpPr>
            <a:spLocks noGrp="1" noChangeArrowheads="1"/>
          </p:cNvSpPr>
          <p:nvPr>
            <p:ph type="sldNum" sz="quarter" idx="12"/>
          </p:nvPr>
        </p:nvSpPr>
        <p:spPr>
          <a:ln/>
        </p:spPr>
        <p:txBody>
          <a:bodyPr/>
          <a:lstStyle>
            <a:lvl1pPr>
              <a:defRPr/>
            </a:lvl1pPr>
          </a:lstStyle>
          <a:p>
            <a:pPr>
              <a:defRPr/>
            </a:pPr>
            <a:fld id="{190EDDB1-AEE0-5046-9702-304A9D9434A5}" type="slidenum">
              <a:rPr lang="en-US"/>
              <a:pPr>
                <a:defRPr/>
              </a:pPr>
              <a:t>‹#›</a:t>
            </a:fld>
            <a:endParaRPr lang="en-US"/>
          </a:p>
        </p:txBody>
      </p:sp>
    </p:spTree>
    <p:extLst>
      <p:ext uri="{BB962C8B-B14F-4D97-AF65-F5344CB8AC3E}">
        <p14:creationId xmlns:p14="http://schemas.microsoft.com/office/powerpoint/2010/main" val="32161286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9C26CF57-5950-7746-B59F-90AD46E3B557}" type="slidenum">
              <a:rPr lang="en-US"/>
              <a:pPr>
                <a:defRPr/>
              </a:pPr>
              <a:t>‹#›</a:t>
            </a:fld>
            <a:endParaRPr lang="en-US"/>
          </a:p>
        </p:txBody>
      </p:sp>
    </p:spTree>
    <p:extLst>
      <p:ext uri="{BB962C8B-B14F-4D97-AF65-F5344CB8AC3E}">
        <p14:creationId xmlns:p14="http://schemas.microsoft.com/office/powerpoint/2010/main" val="297204031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endParaRPr lang="en-US"/>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p>
        </p:txBody>
      </p:sp>
      <p:sp>
        <p:nvSpPr>
          <p:cNvPr id="6" name="Rectangle 1034"/>
          <p:cNvSpPr>
            <a:spLocks noGrp="1" noChangeArrowheads="1"/>
          </p:cNvSpPr>
          <p:nvPr>
            <p:ph type="sldNum" sz="quarter" idx="12"/>
          </p:nvPr>
        </p:nvSpPr>
        <p:spPr>
          <a:ln/>
        </p:spPr>
        <p:txBody>
          <a:bodyPr/>
          <a:lstStyle>
            <a:lvl1pPr>
              <a:defRPr/>
            </a:lvl1pPr>
          </a:lstStyle>
          <a:p>
            <a:pPr>
              <a:defRPr/>
            </a:pPr>
            <a:fld id="{CCE3B8A5-F6DE-6B4A-B112-531670C53A1A}" type="slidenum">
              <a:rPr lang="en-US"/>
              <a:pPr>
                <a:defRPr/>
              </a:pPr>
              <a:t>‹#›</a:t>
            </a:fld>
            <a:endParaRPr lang="en-US"/>
          </a:p>
        </p:txBody>
      </p:sp>
    </p:spTree>
    <p:extLst>
      <p:ext uri="{BB962C8B-B14F-4D97-AF65-F5344CB8AC3E}">
        <p14:creationId xmlns:p14="http://schemas.microsoft.com/office/powerpoint/2010/main" val="235615688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10AADC-E184-734C-A668-79C6B308299B}" type="slidenum">
              <a:rPr lang="en-US"/>
              <a:pPr>
                <a:defRPr/>
              </a:pPr>
              <a:t>‹#›</a:t>
            </a:fld>
            <a:endParaRPr lang="en-US"/>
          </a:p>
        </p:txBody>
      </p:sp>
    </p:spTree>
    <p:extLst>
      <p:ext uri="{BB962C8B-B14F-4D97-AF65-F5344CB8AC3E}">
        <p14:creationId xmlns:p14="http://schemas.microsoft.com/office/powerpoint/2010/main" val="101743517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6ABA6E6-1628-D44E-A091-9BE425BDB118}" type="slidenum">
              <a:rPr lang="en-US"/>
              <a:pPr>
                <a:defRPr/>
              </a:pPr>
              <a:t>‹#›</a:t>
            </a:fld>
            <a:endParaRPr lang="en-US"/>
          </a:p>
        </p:txBody>
      </p:sp>
    </p:spTree>
    <p:extLst>
      <p:ext uri="{BB962C8B-B14F-4D97-AF65-F5344CB8AC3E}">
        <p14:creationId xmlns:p14="http://schemas.microsoft.com/office/powerpoint/2010/main" val="419754960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C23D5-9C0E-EE4A-AAAD-D244AD666CEB}" type="slidenum">
              <a:rPr lang="en-US" smtClean="0"/>
              <a:pPr>
                <a:defRPr/>
              </a:pPr>
              <a:t>‹#›</a:t>
            </a:fld>
            <a:endParaRPr lang="en-US" dirty="0"/>
          </a:p>
        </p:txBody>
      </p:sp>
    </p:spTree>
    <p:extLst>
      <p:ext uri="{BB962C8B-B14F-4D97-AF65-F5344CB8AC3E}">
        <p14:creationId xmlns:p14="http://schemas.microsoft.com/office/powerpoint/2010/main" val="11184734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8C4D25-9CF8-F74C-9670-8CCEE1058FE9}" type="slidenum">
              <a:rPr lang="en-US"/>
              <a:pPr>
                <a:defRPr/>
              </a:pPr>
              <a:t>‹#›</a:t>
            </a:fld>
            <a:endParaRPr lang="en-US"/>
          </a:p>
        </p:txBody>
      </p:sp>
    </p:spTree>
    <p:extLst>
      <p:ext uri="{BB962C8B-B14F-4D97-AF65-F5344CB8AC3E}">
        <p14:creationId xmlns:p14="http://schemas.microsoft.com/office/powerpoint/2010/main" val="354981049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9C2056-44D1-4147-AAD7-79FF9FF4D381}" type="slidenum">
              <a:rPr lang="en-US"/>
              <a:pPr>
                <a:defRPr/>
              </a:pPr>
              <a:t>‹#›</a:t>
            </a:fld>
            <a:endParaRPr lang="en-US"/>
          </a:p>
        </p:txBody>
      </p:sp>
    </p:spTree>
    <p:extLst>
      <p:ext uri="{BB962C8B-B14F-4D97-AF65-F5344CB8AC3E}">
        <p14:creationId xmlns:p14="http://schemas.microsoft.com/office/powerpoint/2010/main" val="271683337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6952118-9199-6545-BFB5-EA9DE6A634C6}" type="slidenum">
              <a:rPr lang="en-US"/>
              <a:pPr>
                <a:defRPr/>
              </a:pPr>
              <a:t>‹#›</a:t>
            </a:fld>
            <a:endParaRPr lang="en-US"/>
          </a:p>
        </p:txBody>
      </p:sp>
    </p:spTree>
    <p:extLst>
      <p:ext uri="{BB962C8B-B14F-4D97-AF65-F5344CB8AC3E}">
        <p14:creationId xmlns:p14="http://schemas.microsoft.com/office/powerpoint/2010/main" val="374548459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51CC00-F113-0E46-AD77-E07213ADC8E2}" type="slidenum">
              <a:rPr lang="en-US"/>
              <a:pPr>
                <a:defRPr/>
              </a:pPr>
              <a:t>‹#›</a:t>
            </a:fld>
            <a:endParaRPr lang="en-US"/>
          </a:p>
        </p:txBody>
      </p:sp>
    </p:spTree>
    <p:extLst>
      <p:ext uri="{BB962C8B-B14F-4D97-AF65-F5344CB8AC3E}">
        <p14:creationId xmlns:p14="http://schemas.microsoft.com/office/powerpoint/2010/main" val="33427536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C2B056B-297A-B64D-8B8D-F4AD28CA0C73}" type="slidenum">
              <a:rPr lang="en-US"/>
              <a:pPr>
                <a:defRPr/>
              </a:pPr>
              <a:t>‹#›</a:t>
            </a:fld>
            <a:endParaRPr lang="en-US"/>
          </a:p>
        </p:txBody>
      </p:sp>
    </p:spTree>
    <p:extLst>
      <p:ext uri="{BB962C8B-B14F-4D97-AF65-F5344CB8AC3E}">
        <p14:creationId xmlns:p14="http://schemas.microsoft.com/office/powerpoint/2010/main" val="94326107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63AEB1-E987-A141-B4C0-9095FFB82221}" type="slidenum">
              <a:rPr lang="en-US"/>
              <a:pPr>
                <a:defRPr/>
              </a:pPr>
              <a:t>‹#›</a:t>
            </a:fld>
            <a:endParaRPr lang="en-US"/>
          </a:p>
        </p:txBody>
      </p:sp>
    </p:spTree>
    <p:extLst>
      <p:ext uri="{BB962C8B-B14F-4D97-AF65-F5344CB8AC3E}">
        <p14:creationId xmlns:p14="http://schemas.microsoft.com/office/powerpoint/2010/main" val="263617362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8219232-A560-EC42-8A61-421A8550BC49}" type="slidenum">
              <a:rPr lang="en-US"/>
              <a:pPr>
                <a:defRPr/>
              </a:pPr>
              <a:t>‹#›</a:t>
            </a:fld>
            <a:endParaRPr lang="en-US"/>
          </a:p>
        </p:txBody>
      </p:sp>
    </p:spTree>
    <p:extLst>
      <p:ext uri="{BB962C8B-B14F-4D97-AF65-F5344CB8AC3E}">
        <p14:creationId xmlns:p14="http://schemas.microsoft.com/office/powerpoint/2010/main" val="128413337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2F7B45-0F1B-A843-AB6C-4280BA18B318}" type="slidenum">
              <a:rPr lang="en-US"/>
              <a:pPr>
                <a:defRPr/>
              </a:pPr>
              <a:t>‹#›</a:t>
            </a:fld>
            <a:endParaRPr lang="en-US"/>
          </a:p>
        </p:txBody>
      </p:sp>
    </p:spTree>
    <p:extLst>
      <p:ext uri="{BB962C8B-B14F-4D97-AF65-F5344CB8AC3E}">
        <p14:creationId xmlns:p14="http://schemas.microsoft.com/office/powerpoint/2010/main" val="363788679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146DB4-DA31-1247-B7C7-DA4F383AE42A}" type="slidenum">
              <a:rPr lang="en-US"/>
              <a:pPr>
                <a:defRPr/>
              </a:pPr>
              <a:t>‹#›</a:t>
            </a:fld>
            <a:endParaRPr lang="en-US"/>
          </a:p>
        </p:txBody>
      </p:sp>
    </p:spTree>
    <p:extLst>
      <p:ext uri="{BB962C8B-B14F-4D97-AF65-F5344CB8AC3E}">
        <p14:creationId xmlns:p14="http://schemas.microsoft.com/office/powerpoint/2010/main" val="3161956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CA4FC430-980D-954C-A2E7-82901B375E01}" type="slidenum">
              <a:rPr lang="en-US"/>
              <a:pPr>
                <a:defRPr/>
              </a:pPr>
              <a:t>‹#›</a:t>
            </a:fld>
            <a:endParaRPr lang="en-US"/>
          </a:p>
        </p:txBody>
      </p:sp>
    </p:spTree>
    <p:extLst>
      <p:ext uri="{BB962C8B-B14F-4D97-AF65-F5344CB8AC3E}">
        <p14:creationId xmlns:p14="http://schemas.microsoft.com/office/powerpoint/2010/main" val="16060679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BF27B8EA-51A3-DD48-91B4-D35B8CC7F7AE}" type="slidenum">
              <a:rPr lang="en-US"/>
              <a:pPr>
                <a:defRPr/>
              </a:pPr>
              <a:t>‹#›</a:t>
            </a:fld>
            <a:endParaRPr lang="en-US"/>
          </a:p>
        </p:txBody>
      </p:sp>
    </p:spTree>
    <p:extLst>
      <p:ext uri="{BB962C8B-B14F-4D97-AF65-F5344CB8AC3E}">
        <p14:creationId xmlns:p14="http://schemas.microsoft.com/office/powerpoint/2010/main" val="36517752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7F7D13-A5C1-5F4F-AD8D-4550E05BED72}" type="slidenum">
              <a:rPr lang="en-US" smtClean="0"/>
              <a:pPr>
                <a:defRPr/>
              </a:pPr>
              <a:t>‹#›</a:t>
            </a:fld>
            <a:endParaRPr lang="en-US" dirty="0"/>
          </a:p>
        </p:txBody>
      </p:sp>
    </p:spTree>
    <p:extLst>
      <p:ext uri="{BB962C8B-B14F-4D97-AF65-F5344CB8AC3E}">
        <p14:creationId xmlns:p14="http://schemas.microsoft.com/office/powerpoint/2010/main" val="209940278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F73E1FD6-66CB-7444-A52F-5618833A0BA1}" type="slidenum">
              <a:rPr lang="en-US"/>
              <a:pPr>
                <a:defRPr/>
              </a:pPr>
              <a:t>‹#›</a:t>
            </a:fld>
            <a:endParaRPr lang="en-US"/>
          </a:p>
        </p:txBody>
      </p:sp>
    </p:spTree>
    <p:extLst>
      <p:ext uri="{BB962C8B-B14F-4D97-AF65-F5344CB8AC3E}">
        <p14:creationId xmlns:p14="http://schemas.microsoft.com/office/powerpoint/2010/main" val="281663210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05DA6D3-A88D-2B46-BF13-46A3A3DEC63A}" type="slidenum">
              <a:rPr lang="en-US"/>
              <a:pPr>
                <a:defRPr/>
              </a:pPr>
              <a:t>‹#›</a:t>
            </a:fld>
            <a:endParaRPr lang="en-US"/>
          </a:p>
        </p:txBody>
      </p:sp>
    </p:spTree>
    <p:extLst>
      <p:ext uri="{BB962C8B-B14F-4D97-AF65-F5344CB8AC3E}">
        <p14:creationId xmlns:p14="http://schemas.microsoft.com/office/powerpoint/2010/main" val="122504318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0EB009F8-97A2-5544-A349-83EFE5FD8A6D}" type="slidenum">
              <a:rPr lang="en-US"/>
              <a:pPr>
                <a:defRPr/>
              </a:pPr>
              <a:t>‹#›</a:t>
            </a:fld>
            <a:endParaRPr lang="en-US"/>
          </a:p>
        </p:txBody>
      </p:sp>
    </p:spTree>
    <p:extLst>
      <p:ext uri="{BB962C8B-B14F-4D97-AF65-F5344CB8AC3E}">
        <p14:creationId xmlns:p14="http://schemas.microsoft.com/office/powerpoint/2010/main" val="126476695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cs typeface="ＭＳ Ｐゴシック" charset="0"/>
              </a:defRPr>
            </a:lvl1pPr>
          </a:lstStyle>
          <a:p>
            <a:pPr>
              <a:defRPr/>
            </a:pPr>
            <a:fld id="{F03E0342-8AE7-554D-8CF0-60FB4B2554D2}" type="slidenum">
              <a:rPr lang="en-US"/>
              <a:pPr>
                <a:defRPr/>
              </a:pPr>
              <a:t>‹#›</a:t>
            </a:fld>
            <a:endParaRPr lang="en-US"/>
          </a:p>
        </p:txBody>
      </p:sp>
    </p:spTree>
    <p:extLst>
      <p:ext uri="{BB962C8B-B14F-4D97-AF65-F5344CB8AC3E}">
        <p14:creationId xmlns:p14="http://schemas.microsoft.com/office/powerpoint/2010/main" val="31653919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cs typeface="ＭＳ Ｐゴシック" charset="0"/>
              </a:defRPr>
            </a:lvl1pPr>
          </a:lstStyle>
          <a:p>
            <a:pPr>
              <a:defRPr/>
            </a:pPr>
            <a:fld id="{5C1E478E-3087-C240-B11E-95DCFF488996}" type="slidenum">
              <a:rPr lang="en-US"/>
              <a:pPr>
                <a:defRPr/>
              </a:pPr>
              <a:t>‹#›</a:t>
            </a:fld>
            <a:endParaRPr lang="en-US"/>
          </a:p>
        </p:txBody>
      </p:sp>
    </p:spTree>
    <p:extLst>
      <p:ext uri="{BB962C8B-B14F-4D97-AF65-F5344CB8AC3E}">
        <p14:creationId xmlns:p14="http://schemas.microsoft.com/office/powerpoint/2010/main" val="368337233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cs typeface="ＭＳ Ｐゴシック" charset="0"/>
              </a:defRPr>
            </a:lvl1pPr>
          </a:lstStyle>
          <a:p>
            <a:pPr>
              <a:defRPr/>
            </a:pPr>
            <a:fld id="{157806BD-364F-894E-A1F9-A65A15A48416}" type="slidenum">
              <a:rPr lang="en-US"/>
              <a:pPr>
                <a:defRPr/>
              </a:pPr>
              <a:t>‹#›</a:t>
            </a:fld>
            <a:endParaRPr lang="en-US"/>
          </a:p>
        </p:txBody>
      </p:sp>
    </p:spTree>
    <p:extLst>
      <p:ext uri="{BB962C8B-B14F-4D97-AF65-F5344CB8AC3E}">
        <p14:creationId xmlns:p14="http://schemas.microsoft.com/office/powerpoint/2010/main" val="207491663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4AE71523-AD80-0A41-BB22-0B3E9B28EA78}" type="slidenum">
              <a:rPr lang="en-US"/>
              <a:pPr>
                <a:defRPr/>
              </a:pPr>
              <a:t>‹#›</a:t>
            </a:fld>
            <a:endParaRPr lang="en-US"/>
          </a:p>
        </p:txBody>
      </p:sp>
    </p:spTree>
    <p:extLst>
      <p:ext uri="{BB962C8B-B14F-4D97-AF65-F5344CB8AC3E}">
        <p14:creationId xmlns:p14="http://schemas.microsoft.com/office/powerpoint/2010/main" val="182042479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cs typeface="ＭＳ Ｐゴシック" charset="0"/>
              </a:defRPr>
            </a:lvl1pPr>
          </a:lstStyle>
          <a:p>
            <a:pPr>
              <a:defRPr/>
            </a:pPr>
            <a:fld id="{85F0F041-8EBE-8848-B317-D39D9CE806FC}" type="slidenum">
              <a:rPr lang="en-US"/>
              <a:pPr>
                <a:defRPr/>
              </a:pPr>
              <a:t>‹#›</a:t>
            </a:fld>
            <a:endParaRPr lang="en-US"/>
          </a:p>
        </p:txBody>
      </p:sp>
    </p:spTree>
    <p:extLst>
      <p:ext uri="{BB962C8B-B14F-4D97-AF65-F5344CB8AC3E}">
        <p14:creationId xmlns:p14="http://schemas.microsoft.com/office/powerpoint/2010/main" val="16220982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7BFFD35-6880-2D4D-BC32-280C18140C33}" type="slidenum">
              <a:rPr lang="en-US"/>
              <a:pPr>
                <a:defRPr/>
              </a:pPr>
              <a:t>‹#›</a:t>
            </a:fld>
            <a:endParaRPr lang="en-US"/>
          </a:p>
        </p:txBody>
      </p:sp>
    </p:spTree>
    <p:extLst>
      <p:ext uri="{BB962C8B-B14F-4D97-AF65-F5344CB8AC3E}">
        <p14:creationId xmlns:p14="http://schemas.microsoft.com/office/powerpoint/2010/main" val="7397130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cs typeface="ＭＳ Ｐゴシック" charset="0"/>
              </a:defRPr>
            </a:lvl1pPr>
          </a:lstStyle>
          <a:p>
            <a:pPr>
              <a:defRPr/>
            </a:pPr>
            <a:fld id="{154ECCC4-7E16-AF4B-8F4D-8E952ACE41F7}" type="slidenum">
              <a:rPr lang="en-US"/>
              <a:pPr>
                <a:defRPr/>
              </a:pPr>
              <a:t>‹#›</a:t>
            </a:fld>
            <a:endParaRPr lang="en-US"/>
          </a:p>
        </p:txBody>
      </p:sp>
    </p:spTree>
    <p:extLst>
      <p:ext uri="{BB962C8B-B14F-4D97-AF65-F5344CB8AC3E}">
        <p14:creationId xmlns:p14="http://schemas.microsoft.com/office/powerpoint/2010/main" val="23513080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1D2A9B-434D-9F43-BD4A-C4DB89FDDEF1}" type="slidenum">
              <a:rPr lang="en-US"/>
              <a:pPr>
                <a:defRPr/>
              </a:pPr>
              <a:t>‹#›</a:t>
            </a:fld>
            <a:endParaRPr lang="en-US"/>
          </a:p>
        </p:txBody>
      </p:sp>
    </p:spTree>
    <p:extLst>
      <p:ext uri="{BB962C8B-B14F-4D97-AF65-F5344CB8AC3E}">
        <p14:creationId xmlns:p14="http://schemas.microsoft.com/office/powerpoint/2010/main" val="178057736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409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C6CA6A0-8376-E24A-B69B-0FC3ACAC3530}" type="slidenum">
              <a:rPr lang="en-US"/>
              <a:pPr>
                <a:defRPr/>
              </a:pPr>
              <a:t>‹#›</a:t>
            </a:fld>
            <a:endParaRPr lang="en-US"/>
          </a:p>
        </p:txBody>
      </p:sp>
    </p:spTree>
    <p:extLst>
      <p:ext uri="{BB962C8B-B14F-4D97-AF65-F5344CB8AC3E}">
        <p14:creationId xmlns:p14="http://schemas.microsoft.com/office/powerpoint/2010/main" val="146576399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AD2BCD-0A2B-9745-ADDB-BD5C0F37B938}" type="slidenum">
              <a:rPr lang="en-US"/>
              <a:pPr>
                <a:defRPr/>
              </a:pPr>
              <a:t>‹#›</a:t>
            </a:fld>
            <a:endParaRPr lang="en-US"/>
          </a:p>
        </p:txBody>
      </p:sp>
    </p:spTree>
    <p:extLst>
      <p:ext uri="{BB962C8B-B14F-4D97-AF65-F5344CB8AC3E}">
        <p14:creationId xmlns:p14="http://schemas.microsoft.com/office/powerpoint/2010/main" val="323260437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5CB829-767B-E042-9001-464FC8E2C575}" type="slidenum">
              <a:rPr lang="en-US"/>
              <a:pPr>
                <a:defRPr/>
              </a:pPr>
              <a:t>‹#›</a:t>
            </a:fld>
            <a:endParaRPr lang="en-US"/>
          </a:p>
        </p:txBody>
      </p:sp>
    </p:spTree>
    <p:extLst>
      <p:ext uri="{BB962C8B-B14F-4D97-AF65-F5344CB8AC3E}">
        <p14:creationId xmlns:p14="http://schemas.microsoft.com/office/powerpoint/2010/main" val="402867458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C98941B-4E19-1E48-A1E6-A5F3DD2A70B7}" type="slidenum">
              <a:rPr lang="en-US"/>
              <a:pPr>
                <a:defRPr/>
              </a:pPr>
              <a:t>‹#›</a:t>
            </a:fld>
            <a:endParaRPr lang="en-US"/>
          </a:p>
        </p:txBody>
      </p:sp>
    </p:spTree>
    <p:extLst>
      <p:ext uri="{BB962C8B-B14F-4D97-AF65-F5344CB8AC3E}">
        <p14:creationId xmlns:p14="http://schemas.microsoft.com/office/powerpoint/2010/main" val="398229300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A0B26D3-02B8-A542-AFFB-6244A8F08D48}" type="slidenum">
              <a:rPr lang="en-US"/>
              <a:pPr>
                <a:defRPr/>
              </a:pPr>
              <a:t>‹#›</a:t>
            </a:fld>
            <a:endParaRPr lang="en-US"/>
          </a:p>
        </p:txBody>
      </p:sp>
    </p:spTree>
    <p:extLst>
      <p:ext uri="{BB962C8B-B14F-4D97-AF65-F5344CB8AC3E}">
        <p14:creationId xmlns:p14="http://schemas.microsoft.com/office/powerpoint/2010/main" val="330283132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494464A-089C-3C48-92B0-13C9209426EA}" type="slidenum">
              <a:rPr lang="en-US"/>
              <a:pPr>
                <a:defRPr/>
              </a:pPr>
              <a:t>‹#›</a:t>
            </a:fld>
            <a:endParaRPr lang="en-US"/>
          </a:p>
        </p:txBody>
      </p:sp>
    </p:spTree>
    <p:extLst>
      <p:ext uri="{BB962C8B-B14F-4D97-AF65-F5344CB8AC3E}">
        <p14:creationId xmlns:p14="http://schemas.microsoft.com/office/powerpoint/2010/main" val="70779893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A971F30-30CD-0644-B973-2174576E4E61}" type="slidenum">
              <a:rPr lang="en-US"/>
              <a:pPr>
                <a:defRPr/>
              </a:pPr>
              <a:t>‹#›</a:t>
            </a:fld>
            <a:endParaRPr lang="en-US"/>
          </a:p>
        </p:txBody>
      </p:sp>
    </p:spTree>
    <p:extLst>
      <p:ext uri="{BB962C8B-B14F-4D97-AF65-F5344CB8AC3E}">
        <p14:creationId xmlns:p14="http://schemas.microsoft.com/office/powerpoint/2010/main" val="62803832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A93481-0EC6-5545-BD92-7699140CF3BC}" type="slidenum">
              <a:rPr lang="en-US"/>
              <a:pPr>
                <a:defRPr/>
              </a:pPr>
              <a:t>‹#›</a:t>
            </a:fld>
            <a:endParaRPr lang="en-US"/>
          </a:p>
        </p:txBody>
      </p:sp>
    </p:spTree>
    <p:extLst>
      <p:ext uri="{BB962C8B-B14F-4D97-AF65-F5344CB8AC3E}">
        <p14:creationId xmlns:p14="http://schemas.microsoft.com/office/powerpoint/2010/main" val="4090088283"/>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2BA36FD-F45E-F846-9E46-C4F65612B847}" type="slidenum">
              <a:rPr lang="en-US"/>
              <a:pPr>
                <a:defRPr/>
              </a:pPr>
              <a:t>‹#›</a:t>
            </a:fld>
            <a:endParaRPr lang="en-US"/>
          </a:p>
        </p:txBody>
      </p:sp>
    </p:spTree>
    <p:extLst>
      <p:ext uri="{BB962C8B-B14F-4D97-AF65-F5344CB8AC3E}">
        <p14:creationId xmlns:p14="http://schemas.microsoft.com/office/powerpoint/2010/main" val="30327401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127DA7-BED3-BE48-A275-4CF0B6B8D5E6}" type="slidenum">
              <a:rPr lang="en-US"/>
              <a:pPr>
                <a:defRPr/>
              </a:pPr>
              <a:t>‹#›</a:t>
            </a:fld>
            <a:endParaRPr lang="en-US"/>
          </a:p>
        </p:txBody>
      </p:sp>
    </p:spTree>
    <p:extLst>
      <p:ext uri="{BB962C8B-B14F-4D97-AF65-F5344CB8AC3E}">
        <p14:creationId xmlns:p14="http://schemas.microsoft.com/office/powerpoint/2010/main" val="24886930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98AEF5-418F-ED4C-8804-E092766D01B5}" type="slidenum">
              <a:rPr lang="en-US"/>
              <a:pPr>
                <a:defRPr/>
              </a:pPr>
              <a:t>‹#›</a:t>
            </a:fld>
            <a:endParaRPr lang="en-US"/>
          </a:p>
        </p:txBody>
      </p:sp>
    </p:spTree>
    <p:extLst>
      <p:ext uri="{BB962C8B-B14F-4D97-AF65-F5344CB8AC3E}">
        <p14:creationId xmlns:p14="http://schemas.microsoft.com/office/powerpoint/2010/main" val="11772554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AB5A2F4-70F3-954C-BD85-5CBA91D851D8}" type="slidenum">
              <a:rPr lang="en-US"/>
              <a:pPr>
                <a:defRPr/>
              </a:pPr>
              <a:t>‹#›</a:t>
            </a:fld>
            <a:endParaRPr lang="en-US"/>
          </a:p>
        </p:txBody>
      </p:sp>
    </p:spTree>
    <p:extLst>
      <p:ext uri="{BB962C8B-B14F-4D97-AF65-F5344CB8AC3E}">
        <p14:creationId xmlns:p14="http://schemas.microsoft.com/office/powerpoint/2010/main" val="244892324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09871176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2482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0936874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9629638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0930781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828905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747516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699076218"/>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2103216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19F527-FB8C-6A42-8BDB-CA556E795B15}" type="slidenum">
              <a:rPr lang="en-US"/>
              <a:pPr>
                <a:defRPr/>
              </a:pPr>
              <a:t>‹#›</a:t>
            </a:fld>
            <a:endParaRPr lang="en-US"/>
          </a:p>
        </p:txBody>
      </p:sp>
    </p:spTree>
    <p:extLst>
      <p:ext uri="{BB962C8B-B14F-4D97-AF65-F5344CB8AC3E}">
        <p14:creationId xmlns:p14="http://schemas.microsoft.com/office/powerpoint/2010/main" val="107673645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4295408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4011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2972301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8676948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35894119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7" name="Rectangle 3"/>
          <p:cNvSpPr>
            <a:spLocks noGrp="1" noChangeArrowheads="1"/>
          </p:cNvSpPr>
          <p:nvPr>
            <p:ph type="ctrTitle"/>
          </p:nvPr>
        </p:nvSpPr>
        <p:spPr>
          <a:xfrm>
            <a:off x="685800" y="2286000"/>
            <a:ext cx="7772400" cy="1143000"/>
          </a:xfrm>
          <a:effectLst>
            <a:outerShdw blurRad="68580" dist="38099" dir="27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1268" name="Rectangle 4"/>
          <p:cNvSpPr>
            <a:spLocks noGrp="1" noChangeArrowheads="1"/>
          </p:cNvSpPr>
          <p:nvPr>
            <p:ph type="subTitle" idx="1"/>
          </p:nvPr>
        </p:nvSpPr>
        <p:spPr>
          <a:xfrm>
            <a:off x="1371600" y="3886200"/>
            <a:ext cx="6400800" cy="1752600"/>
          </a:xfrm>
          <a:effectLst>
            <a:outerShdw blurRad="45720" dist="25399" dir="2700000" algn="ctr" rotWithShape="0">
              <a:srgbClr val="000000">
                <a:alpha val="75000"/>
              </a:srgbClr>
            </a:outerShdw>
          </a:effectLst>
        </p:spPr>
        <p:txBody>
          <a:bodyPr/>
          <a:lstStyle>
            <a:lvl1pPr marL="0" indent="0" algn="ctr">
              <a:buFont typeface="Wingding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FF6480AB-34E3-3045-87B7-3AE90050607A}" type="slidenum">
              <a:rPr lang="en-US"/>
              <a:pPr>
                <a:defRPr/>
              </a:pPr>
              <a:t>‹#›</a:t>
            </a:fld>
            <a:endParaRPr lang="en-US"/>
          </a:p>
        </p:txBody>
      </p:sp>
    </p:spTree>
    <p:extLst>
      <p:ext uri="{BB962C8B-B14F-4D97-AF65-F5344CB8AC3E}">
        <p14:creationId xmlns:p14="http://schemas.microsoft.com/office/powerpoint/2010/main" val="403662005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C27CDD99-FF5B-C843-854D-1859CF051019}" type="slidenum">
              <a:rPr lang="en-US"/>
              <a:pPr>
                <a:defRPr/>
              </a:pPr>
              <a:t>‹#›</a:t>
            </a:fld>
            <a:endParaRPr lang="en-US"/>
          </a:p>
        </p:txBody>
      </p:sp>
    </p:spTree>
    <p:extLst>
      <p:ext uri="{BB962C8B-B14F-4D97-AF65-F5344CB8AC3E}">
        <p14:creationId xmlns:p14="http://schemas.microsoft.com/office/powerpoint/2010/main" val="122821366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651D18E3-F7C8-9040-8097-513239504B3F}" type="slidenum">
              <a:rPr lang="en-US"/>
              <a:pPr>
                <a:defRPr/>
              </a:pPr>
              <a:t>‹#›</a:t>
            </a:fld>
            <a:endParaRPr lang="en-US"/>
          </a:p>
        </p:txBody>
      </p:sp>
    </p:spTree>
    <p:extLst>
      <p:ext uri="{BB962C8B-B14F-4D97-AF65-F5344CB8AC3E}">
        <p14:creationId xmlns:p14="http://schemas.microsoft.com/office/powerpoint/2010/main" val="222128445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A2C1077-0DC5-6F4B-91A2-9F66788B937F}" type="slidenum">
              <a:rPr lang="en-US"/>
              <a:pPr>
                <a:defRPr/>
              </a:pPr>
              <a:t>‹#›</a:t>
            </a:fld>
            <a:endParaRPr lang="en-US"/>
          </a:p>
        </p:txBody>
      </p:sp>
    </p:spTree>
    <p:extLst>
      <p:ext uri="{BB962C8B-B14F-4D97-AF65-F5344CB8AC3E}">
        <p14:creationId xmlns:p14="http://schemas.microsoft.com/office/powerpoint/2010/main" val="369283019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p>
        </p:txBody>
      </p:sp>
      <p:sp>
        <p:nvSpPr>
          <p:cNvPr id="8" name="Rectangle 14"/>
          <p:cNvSpPr>
            <a:spLocks noGrp="1" noChangeArrowheads="1"/>
          </p:cNvSpPr>
          <p:nvPr>
            <p:ph type="ftr" sz="quarter" idx="11"/>
          </p:nvPr>
        </p:nvSpPr>
        <p:spPr>
          <a:ln/>
        </p:spPr>
        <p:txBody>
          <a:bodyPr/>
          <a:lstStyle>
            <a:lvl1pPr>
              <a:defRPr/>
            </a:lvl1pPr>
          </a:lstStyle>
          <a:p>
            <a:pPr>
              <a:defRPr/>
            </a:pPr>
            <a:endParaRPr lang="en-US"/>
          </a:p>
        </p:txBody>
      </p:sp>
      <p:sp>
        <p:nvSpPr>
          <p:cNvPr id="9" name="Rectangle 15"/>
          <p:cNvSpPr>
            <a:spLocks noGrp="1" noChangeArrowheads="1"/>
          </p:cNvSpPr>
          <p:nvPr>
            <p:ph type="sldNum" sz="quarter" idx="12"/>
          </p:nvPr>
        </p:nvSpPr>
        <p:spPr>
          <a:ln/>
        </p:spPr>
        <p:txBody>
          <a:bodyPr/>
          <a:lstStyle>
            <a:lvl1pPr>
              <a:defRPr/>
            </a:lvl1pPr>
          </a:lstStyle>
          <a:p>
            <a:pPr>
              <a:defRPr/>
            </a:pPr>
            <a:fld id="{BFA876E9-3F64-254A-92D2-5D315D84BA71}" type="slidenum">
              <a:rPr lang="en-US"/>
              <a:pPr>
                <a:defRPr/>
              </a:pPr>
              <a:t>‹#›</a:t>
            </a:fld>
            <a:endParaRPr lang="en-US"/>
          </a:p>
        </p:txBody>
      </p:sp>
    </p:spTree>
    <p:extLst>
      <p:ext uri="{BB962C8B-B14F-4D97-AF65-F5344CB8AC3E}">
        <p14:creationId xmlns:p14="http://schemas.microsoft.com/office/powerpoint/2010/main" val="287944885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2887CE-8844-F541-9B7E-B90440533F97}" type="slidenum">
              <a:rPr lang="en-US"/>
              <a:pPr>
                <a:defRPr/>
              </a:pPr>
              <a:t>‹#›</a:t>
            </a:fld>
            <a:endParaRPr lang="en-US"/>
          </a:p>
        </p:txBody>
      </p:sp>
    </p:spTree>
    <p:extLst>
      <p:ext uri="{BB962C8B-B14F-4D97-AF65-F5344CB8AC3E}">
        <p14:creationId xmlns:p14="http://schemas.microsoft.com/office/powerpoint/2010/main" val="42975671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p>
        </p:txBody>
      </p:sp>
      <p:sp>
        <p:nvSpPr>
          <p:cNvPr id="4" name="Rectangle 14"/>
          <p:cNvSpPr>
            <a:spLocks noGrp="1" noChangeArrowheads="1"/>
          </p:cNvSpPr>
          <p:nvPr>
            <p:ph type="ftr" sz="quarter" idx="11"/>
          </p:nvPr>
        </p:nvSpPr>
        <p:spPr>
          <a:ln/>
        </p:spPr>
        <p:txBody>
          <a:bodyPr/>
          <a:lstStyle>
            <a:lvl1pPr>
              <a:defRPr/>
            </a:lvl1pPr>
          </a:lstStyle>
          <a:p>
            <a:pPr>
              <a:defRPr/>
            </a:pPr>
            <a:endParaRPr lang="en-US"/>
          </a:p>
        </p:txBody>
      </p:sp>
      <p:sp>
        <p:nvSpPr>
          <p:cNvPr id="5" name="Rectangle 15"/>
          <p:cNvSpPr>
            <a:spLocks noGrp="1" noChangeArrowheads="1"/>
          </p:cNvSpPr>
          <p:nvPr>
            <p:ph type="sldNum" sz="quarter" idx="12"/>
          </p:nvPr>
        </p:nvSpPr>
        <p:spPr>
          <a:ln/>
        </p:spPr>
        <p:txBody>
          <a:bodyPr/>
          <a:lstStyle>
            <a:lvl1pPr>
              <a:defRPr/>
            </a:lvl1pPr>
          </a:lstStyle>
          <a:p>
            <a:pPr>
              <a:defRPr/>
            </a:pPr>
            <a:fld id="{B180E119-6A09-0F40-8622-017772D99B55}" type="slidenum">
              <a:rPr lang="en-US"/>
              <a:pPr>
                <a:defRPr/>
              </a:pPr>
              <a:t>‹#›</a:t>
            </a:fld>
            <a:endParaRPr lang="en-US"/>
          </a:p>
        </p:txBody>
      </p:sp>
    </p:spTree>
    <p:extLst>
      <p:ext uri="{BB962C8B-B14F-4D97-AF65-F5344CB8AC3E}">
        <p14:creationId xmlns:p14="http://schemas.microsoft.com/office/powerpoint/2010/main" val="6344257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p>
        </p:txBody>
      </p:sp>
      <p:sp>
        <p:nvSpPr>
          <p:cNvPr id="3" name="Rectangle 14"/>
          <p:cNvSpPr>
            <a:spLocks noGrp="1" noChangeArrowheads="1"/>
          </p:cNvSpPr>
          <p:nvPr>
            <p:ph type="ftr" sz="quarter" idx="11"/>
          </p:nvPr>
        </p:nvSpPr>
        <p:spPr>
          <a:ln/>
        </p:spPr>
        <p:txBody>
          <a:bodyPr/>
          <a:lstStyle>
            <a:lvl1pPr>
              <a:defRPr/>
            </a:lvl1pPr>
          </a:lstStyle>
          <a:p>
            <a:pPr>
              <a:defRPr/>
            </a:pPr>
            <a:endParaRPr lang="en-US"/>
          </a:p>
        </p:txBody>
      </p:sp>
      <p:sp>
        <p:nvSpPr>
          <p:cNvPr id="4" name="Rectangle 15"/>
          <p:cNvSpPr>
            <a:spLocks noGrp="1" noChangeArrowheads="1"/>
          </p:cNvSpPr>
          <p:nvPr>
            <p:ph type="sldNum" sz="quarter" idx="12"/>
          </p:nvPr>
        </p:nvSpPr>
        <p:spPr>
          <a:ln/>
        </p:spPr>
        <p:txBody>
          <a:bodyPr/>
          <a:lstStyle>
            <a:lvl1pPr>
              <a:defRPr/>
            </a:lvl1pPr>
          </a:lstStyle>
          <a:p>
            <a:pPr>
              <a:defRPr/>
            </a:pPr>
            <a:fld id="{A0F4BB86-890F-7242-88BC-B7BDABF0FF51}" type="slidenum">
              <a:rPr lang="en-US"/>
              <a:pPr>
                <a:defRPr/>
              </a:pPr>
              <a:t>‹#›</a:t>
            </a:fld>
            <a:endParaRPr lang="en-US"/>
          </a:p>
        </p:txBody>
      </p:sp>
    </p:spTree>
    <p:extLst>
      <p:ext uri="{BB962C8B-B14F-4D97-AF65-F5344CB8AC3E}">
        <p14:creationId xmlns:p14="http://schemas.microsoft.com/office/powerpoint/2010/main" val="230208485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0BD4B13F-F03D-9340-88C7-77CC3EDFE9B1}" type="slidenum">
              <a:rPr lang="en-US"/>
              <a:pPr>
                <a:defRPr/>
              </a:pPr>
              <a:t>‹#›</a:t>
            </a:fld>
            <a:endParaRPr lang="en-US"/>
          </a:p>
        </p:txBody>
      </p:sp>
    </p:spTree>
    <p:extLst>
      <p:ext uri="{BB962C8B-B14F-4D97-AF65-F5344CB8AC3E}">
        <p14:creationId xmlns:p14="http://schemas.microsoft.com/office/powerpoint/2010/main" val="150005401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p>
        </p:txBody>
      </p:sp>
      <p:sp>
        <p:nvSpPr>
          <p:cNvPr id="6" name="Rectangle 14"/>
          <p:cNvSpPr>
            <a:spLocks noGrp="1" noChangeArrowheads="1"/>
          </p:cNvSpPr>
          <p:nvPr>
            <p:ph type="ftr" sz="quarter" idx="11"/>
          </p:nvPr>
        </p:nvSpPr>
        <p:spPr>
          <a:ln/>
        </p:spPr>
        <p:txBody>
          <a:bodyPr/>
          <a:lstStyle>
            <a:lvl1pPr>
              <a:defRPr/>
            </a:lvl1pPr>
          </a:lstStyle>
          <a:p>
            <a:pPr>
              <a:defRPr/>
            </a:pPr>
            <a:endParaRPr lang="en-US"/>
          </a:p>
        </p:txBody>
      </p:sp>
      <p:sp>
        <p:nvSpPr>
          <p:cNvPr id="7" name="Rectangle 15"/>
          <p:cNvSpPr>
            <a:spLocks noGrp="1" noChangeArrowheads="1"/>
          </p:cNvSpPr>
          <p:nvPr>
            <p:ph type="sldNum" sz="quarter" idx="12"/>
          </p:nvPr>
        </p:nvSpPr>
        <p:spPr>
          <a:ln/>
        </p:spPr>
        <p:txBody>
          <a:bodyPr/>
          <a:lstStyle>
            <a:lvl1pPr>
              <a:defRPr/>
            </a:lvl1pPr>
          </a:lstStyle>
          <a:p>
            <a:pPr>
              <a:defRPr/>
            </a:pPr>
            <a:fld id="{8DC7506C-5760-4245-BBE3-CA2AC8C5E329}" type="slidenum">
              <a:rPr lang="en-US"/>
              <a:pPr>
                <a:defRPr/>
              </a:pPr>
              <a:t>‹#›</a:t>
            </a:fld>
            <a:endParaRPr lang="en-US"/>
          </a:p>
        </p:txBody>
      </p:sp>
    </p:spTree>
    <p:extLst>
      <p:ext uri="{BB962C8B-B14F-4D97-AF65-F5344CB8AC3E}">
        <p14:creationId xmlns:p14="http://schemas.microsoft.com/office/powerpoint/2010/main" val="290925959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53864D47-E3E2-AA44-81E0-E22A5FC7EB8F}" type="slidenum">
              <a:rPr lang="en-US"/>
              <a:pPr>
                <a:defRPr/>
              </a:pPr>
              <a:t>‹#›</a:t>
            </a:fld>
            <a:endParaRPr lang="en-US"/>
          </a:p>
        </p:txBody>
      </p:sp>
    </p:spTree>
    <p:extLst>
      <p:ext uri="{BB962C8B-B14F-4D97-AF65-F5344CB8AC3E}">
        <p14:creationId xmlns:p14="http://schemas.microsoft.com/office/powerpoint/2010/main" val="423159078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p>
        </p:txBody>
      </p:sp>
      <p:sp>
        <p:nvSpPr>
          <p:cNvPr id="5" name="Rectangle 14"/>
          <p:cNvSpPr>
            <a:spLocks noGrp="1" noChangeArrowheads="1"/>
          </p:cNvSpPr>
          <p:nvPr>
            <p:ph type="ftr" sz="quarter" idx="11"/>
          </p:nvPr>
        </p:nvSpPr>
        <p:spPr>
          <a:ln/>
        </p:spPr>
        <p:txBody>
          <a:bodyPr/>
          <a:lstStyle>
            <a:lvl1pPr>
              <a:defRPr/>
            </a:lvl1pPr>
          </a:lstStyle>
          <a:p>
            <a:pPr>
              <a:defRPr/>
            </a:pPr>
            <a:endParaRPr lang="en-US"/>
          </a:p>
        </p:txBody>
      </p:sp>
      <p:sp>
        <p:nvSpPr>
          <p:cNvPr id="6" name="Rectangle 15"/>
          <p:cNvSpPr>
            <a:spLocks noGrp="1" noChangeArrowheads="1"/>
          </p:cNvSpPr>
          <p:nvPr>
            <p:ph type="sldNum" sz="quarter" idx="12"/>
          </p:nvPr>
        </p:nvSpPr>
        <p:spPr>
          <a:ln/>
        </p:spPr>
        <p:txBody>
          <a:bodyPr/>
          <a:lstStyle>
            <a:lvl1pPr>
              <a:defRPr/>
            </a:lvl1pPr>
          </a:lstStyle>
          <a:p>
            <a:pPr>
              <a:defRPr/>
            </a:pPr>
            <a:fld id="{3B01A4DE-9D3F-E144-803D-B25F45C5BCB3}" type="slidenum">
              <a:rPr lang="en-US"/>
              <a:pPr>
                <a:defRPr/>
              </a:pPr>
              <a:t>‹#›</a:t>
            </a:fld>
            <a:endParaRPr lang="en-US"/>
          </a:p>
        </p:txBody>
      </p:sp>
    </p:spTree>
    <p:extLst>
      <p:ext uri="{BB962C8B-B14F-4D97-AF65-F5344CB8AC3E}">
        <p14:creationId xmlns:p14="http://schemas.microsoft.com/office/powerpoint/2010/main" val="276422571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pPr>
                <a:defRPr/>
              </a:pPr>
              <a:t>‹#›</a:t>
            </a:fld>
            <a:endParaRPr lang="en-US"/>
          </a:p>
        </p:txBody>
      </p:sp>
    </p:spTree>
    <p:extLst>
      <p:ext uri="{BB962C8B-B14F-4D97-AF65-F5344CB8AC3E}">
        <p14:creationId xmlns:p14="http://schemas.microsoft.com/office/powerpoint/2010/main" val="39897350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pPr>
                <a:defRPr/>
              </a:pPr>
              <a:t>‹#›</a:t>
            </a:fld>
            <a:endParaRPr lang="en-US"/>
          </a:p>
        </p:txBody>
      </p:sp>
    </p:spTree>
    <p:extLst>
      <p:ext uri="{BB962C8B-B14F-4D97-AF65-F5344CB8AC3E}">
        <p14:creationId xmlns:p14="http://schemas.microsoft.com/office/powerpoint/2010/main" val="361971926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pPr>
                <a:defRPr/>
              </a:pPr>
              <a:t>‹#›</a:t>
            </a:fld>
            <a:endParaRPr lang="en-US"/>
          </a:p>
        </p:txBody>
      </p:sp>
    </p:spTree>
    <p:extLst>
      <p:ext uri="{BB962C8B-B14F-4D97-AF65-F5344CB8AC3E}">
        <p14:creationId xmlns:p14="http://schemas.microsoft.com/office/powerpoint/2010/main" val="206730673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pPr>
                <a:defRPr/>
              </a:pPr>
              <a:t>‹#›</a:t>
            </a:fld>
            <a:endParaRPr lang="en-US"/>
          </a:p>
        </p:txBody>
      </p:sp>
    </p:spTree>
    <p:extLst>
      <p:ext uri="{BB962C8B-B14F-4D97-AF65-F5344CB8AC3E}">
        <p14:creationId xmlns:p14="http://schemas.microsoft.com/office/powerpoint/2010/main" val="426708601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7556878-6CCD-1647-81C4-965AD4D59577}" type="slidenum">
              <a:rPr lang="en-US"/>
              <a:pPr>
                <a:defRPr/>
              </a:pPr>
              <a:t>‹#›</a:t>
            </a:fld>
            <a:endParaRPr lang="en-US"/>
          </a:p>
        </p:txBody>
      </p:sp>
    </p:spTree>
    <p:extLst>
      <p:ext uri="{BB962C8B-B14F-4D97-AF65-F5344CB8AC3E}">
        <p14:creationId xmlns:p14="http://schemas.microsoft.com/office/powerpoint/2010/main" val="107874350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pPr>
                <a:defRPr/>
              </a:pPr>
              <a:t>‹#›</a:t>
            </a:fld>
            <a:endParaRPr lang="en-US"/>
          </a:p>
        </p:txBody>
      </p:sp>
    </p:spTree>
    <p:extLst>
      <p:ext uri="{BB962C8B-B14F-4D97-AF65-F5344CB8AC3E}">
        <p14:creationId xmlns:p14="http://schemas.microsoft.com/office/powerpoint/2010/main" val="34363860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pPr>
                <a:defRPr/>
              </a:pPr>
              <a:t>‹#›</a:t>
            </a:fld>
            <a:endParaRPr lang="en-US"/>
          </a:p>
        </p:txBody>
      </p:sp>
    </p:spTree>
    <p:extLst>
      <p:ext uri="{BB962C8B-B14F-4D97-AF65-F5344CB8AC3E}">
        <p14:creationId xmlns:p14="http://schemas.microsoft.com/office/powerpoint/2010/main" val="88771611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pPr>
                <a:defRPr/>
              </a:pPr>
              <a:t>‹#›</a:t>
            </a:fld>
            <a:endParaRPr lang="en-US"/>
          </a:p>
        </p:txBody>
      </p:sp>
    </p:spTree>
    <p:extLst>
      <p:ext uri="{BB962C8B-B14F-4D97-AF65-F5344CB8AC3E}">
        <p14:creationId xmlns:p14="http://schemas.microsoft.com/office/powerpoint/2010/main" val="28967356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pPr>
                <a:defRPr/>
              </a:pPr>
              <a:t>‹#›</a:t>
            </a:fld>
            <a:endParaRPr lang="en-US"/>
          </a:p>
        </p:txBody>
      </p:sp>
    </p:spTree>
    <p:extLst>
      <p:ext uri="{BB962C8B-B14F-4D97-AF65-F5344CB8AC3E}">
        <p14:creationId xmlns:p14="http://schemas.microsoft.com/office/powerpoint/2010/main" val="209428377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pPr>
                <a:defRPr/>
              </a:pPr>
              <a:t>‹#›</a:t>
            </a:fld>
            <a:endParaRPr lang="en-US"/>
          </a:p>
        </p:txBody>
      </p:sp>
    </p:spTree>
    <p:extLst>
      <p:ext uri="{BB962C8B-B14F-4D97-AF65-F5344CB8AC3E}">
        <p14:creationId xmlns:p14="http://schemas.microsoft.com/office/powerpoint/2010/main" val="779359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pPr>
                <a:defRPr/>
              </a:pPr>
              <a:t>‹#›</a:t>
            </a:fld>
            <a:endParaRPr lang="en-US"/>
          </a:p>
        </p:txBody>
      </p:sp>
    </p:spTree>
    <p:extLst>
      <p:ext uri="{BB962C8B-B14F-4D97-AF65-F5344CB8AC3E}">
        <p14:creationId xmlns:p14="http://schemas.microsoft.com/office/powerpoint/2010/main" val="353011681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pPr>
                <a:defRPr/>
              </a:pPr>
              <a:t>‹#›</a:t>
            </a:fld>
            <a:endParaRPr lang="en-US"/>
          </a:p>
        </p:txBody>
      </p:sp>
    </p:spTree>
    <p:extLst>
      <p:ext uri="{BB962C8B-B14F-4D97-AF65-F5344CB8AC3E}">
        <p14:creationId xmlns:p14="http://schemas.microsoft.com/office/powerpoint/2010/main" val="294217615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D0EAC0-1E81-124B-9650-3A1B1F67C821}" type="slidenum">
              <a:rPr lang="en-US"/>
              <a:pPr>
                <a:defRPr/>
              </a:pPr>
              <a:t>‹#›</a:t>
            </a:fld>
            <a:endParaRPr lang="en-US"/>
          </a:p>
        </p:txBody>
      </p:sp>
    </p:spTree>
    <p:extLst>
      <p:ext uri="{BB962C8B-B14F-4D97-AF65-F5344CB8AC3E}">
        <p14:creationId xmlns:p14="http://schemas.microsoft.com/office/powerpoint/2010/main" val="236106398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37207C-9B71-9C48-A066-B46641555B67}" type="slidenum">
              <a:rPr lang="en-US"/>
              <a:pPr>
                <a:defRPr/>
              </a:pPr>
              <a:t>‹#›</a:t>
            </a:fld>
            <a:endParaRPr lang="en-US"/>
          </a:p>
        </p:txBody>
      </p:sp>
    </p:spTree>
    <p:extLst>
      <p:ext uri="{BB962C8B-B14F-4D97-AF65-F5344CB8AC3E}">
        <p14:creationId xmlns:p14="http://schemas.microsoft.com/office/powerpoint/2010/main" val="298217075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F7A12D-3B22-E64F-83FF-B6AF8C5E4148}" type="slidenum">
              <a:rPr lang="en-US"/>
              <a:pPr>
                <a:defRPr/>
              </a:pPr>
              <a:t>‹#›</a:t>
            </a:fld>
            <a:endParaRPr lang="en-US"/>
          </a:p>
        </p:txBody>
      </p:sp>
    </p:spTree>
    <p:extLst>
      <p:ext uri="{BB962C8B-B14F-4D97-AF65-F5344CB8AC3E}">
        <p14:creationId xmlns:p14="http://schemas.microsoft.com/office/powerpoint/2010/main" val="66164312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15B9910-BF0F-994B-A62B-08FE502346A2}" type="slidenum">
              <a:rPr lang="en-US"/>
              <a:pPr>
                <a:defRPr/>
              </a:pPr>
              <a:t>‹#›</a:t>
            </a:fld>
            <a:endParaRPr lang="en-US"/>
          </a:p>
        </p:txBody>
      </p:sp>
    </p:spTree>
    <p:extLst>
      <p:ext uri="{BB962C8B-B14F-4D97-AF65-F5344CB8AC3E}">
        <p14:creationId xmlns:p14="http://schemas.microsoft.com/office/powerpoint/2010/main" val="109054649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84CB4A-C9D4-ED4A-93CF-56ABDBFCDC34}" type="slidenum">
              <a:rPr lang="en-US"/>
              <a:pPr>
                <a:defRPr/>
              </a:pPr>
              <a:t>‹#›</a:t>
            </a:fld>
            <a:endParaRPr lang="en-US"/>
          </a:p>
        </p:txBody>
      </p:sp>
    </p:spTree>
    <p:extLst>
      <p:ext uri="{BB962C8B-B14F-4D97-AF65-F5344CB8AC3E}">
        <p14:creationId xmlns:p14="http://schemas.microsoft.com/office/powerpoint/2010/main" val="94839807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F58D52-2577-E04D-934E-2ABB203585E0}" type="slidenum">
              <a:rPr lang="en-US"/>
              <a:pPr>
                <a:defRPr/>
              </a:pPr>
              <a:t>‹#›</a:t>
            </a:fld>
            <a:endParaRPr lang="en-US"/>
          </a:p>
        </p:txBody>
      </p:sp>
    </p:spTree>
    <p:extLst>
      <p:ext uri="{BB962C8B-B14F-4D97-AF65-F5344CB8AC3E}">
        <p14:creationId xmlns:p14="http://schemas.microsoft.com/office/powerpoint/2010/main" val="234479229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062B383-78B1-DD42-85E1-FC19DFEFBB5D}" type="slidenum">
              <a:rPr lang="en-US"/>
              <a:pPr>
                <a:defRPr/>
              </a:pPr>
              <a:t>‹#›</a:t>
            </a:fld>
            <a:endParaRPr lang="en-US"/>
          </a:p>
        </p:txBody>
      </p:sp>
    </p:spTree>
    <p:extLst>
      <p:ext uri="{BB962C8B-B14F-4D97-AF65-F5344CB8AC3E}">
        <p14:creationId xmlns:p14="http://schemas.microsoft.com/office/powerpoint/2010/main" val="173266435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21EA36C-0536-B448-9BD9-6B53330A740F}" type="slidenum">
              <a:rPr lang="en-US"/>
              <a:pPr>
                <a:defRPr/>
              </a:pPr>
              <a:t>‹#›</a:t>
            </a:fld>
            <a:endParaRPr lang="en-US"/>
          </a:p>
        </p:txBody>
      </p:sp>
    </p:spTree>
    <p:extLst>
      <p:ext uri="{BB962C8B-B14F-4D97-AF65-F5344CB8AC3E}">
        <p14:creationId xmlns:p14="http://schemas.microsoft.com/office/powerpoint/2010/main" val="304318838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D38884-82F4-5D45-AB5C-2725CDC44996}" type="slidenum">
              <a:rPr lang="en-US"/>
              <a:pPr>
                <a:defRPr/>
              </a:pPr>
              <a:t>‹#›</a:t>
            </a:fld>
            <a:endParaRPr lang="en-US"/>
          </a:p>
        </p:txBody>
      </p:sp>
    </p:spTree>
    <p:extLst>
      <p:ext uri="{BB962C8B-B14F-4D97-AF65-F5344CB8AC3E}">
        <p14:creationId xmlns:p14="http://schemas.microsoft.com/office/powerpoint/2010/main" val="426888385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348859D-35B1-2B46-A646-24CDC63B4620}" type="slidenum">
              <a:rPr lang="en-US"/>
              <a:pPr>
                <a:defRPr/>
              </a:pPr>
              <a:t>‹#›</a:t>
            </a:fld>
            <a:endParaRPr lang="en-US"/>
          </a:p>
        </p:txBody>
      </p:sp>
    </p:spTree>
    <p:extLst>
      <p:ext uri="{BB962C8B-B14F-4D97-AF65-F5344CB8AC3E}">
        <p14:creationId xmlns:p14="http://schemas.microsoft.com/office/powerpoint/2010/main" val="1362087577"/>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19A317-0C1F-5147-ADEE-0506B48D0451}" type="slidenum">
              <a:rPr lang="en-US"/>
              <a:pPr>
                <a:defRPr/>
              </a:pPr>
              <a:t>‹#›</a:t>
            </a:fld>
            <a:endParaRPr lang="en-US"/>
          </a:p>
        </p:txBody>
      </p:sp>
    </p:spTree>
    <p:extLst>
      <p:ext uri="{BB962C8B-B14F-4D97-AF65-F5344CB8AC3E}">
        <p14:creationId xmlns:p14="http://schemas.microsoft.com/office/powerpoint/2010/main" val="5145347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584C42-4B6B-E14D-AD6C-20456E0F8950}" type="slidenum">
              <a:rPr lang="en-US"/>
              <a:pPr>
                <a:defRPr/>
              </a:pPr>
              <a:t>‹#›</a:t>
            </a:fld>
            <a:endParaRPr lang="en-US"/>
          </a:p>
        </p:txBody>
      </p:sp>
    </p:spTree>
    <p:extLst>
      <p:ext uri="{BB962C8B-B14F-4D97-AF65-F5344CB8AC3E}">
        <p14:creationId xmlns:p14="http://schemas.microsoft.com/office/powerpoint/2010/main" val="1263727785"/>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2"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pPr lvl="0"/>
            <a:r>
              <a:rPr lang="en-US" noProof="0" dirty="0"/>
              <a:t>Click to edit Master title style</a:t>
            </a:r>
          </a:p>
        </p:txBody>
      </p:sp>
      <p:sp>
        <p:nvSpPr>
          <p:cNvPr id="15363"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471099-BADD-3B4D-9C7E-56110DE78308}" type="slidenum">
              <a:rPr lang="en-US"/>
              <a:pPr>
                <a:defRPr/>
              </a:pPr>
              <a:t>‹#›</a:t>
            </a:fld>
            <a:endParaRPr lang="en-US"/>
          </a:p>
        </p:txBody>
      </p:sp>
    </p:spTree>
    <p:extLst>
      <p:ext uri="{BB962C8B-B14F-4D97-AF65-F5344CB8AC3E}">
        <p14:creationId xmlns:p14="http://schemas.microsoft.com/office/powerpoint/2010/main" val="15981661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92DB68-857F-F041-A04A-B9D224F1D1B5}" type="slidenum">
              <a:rPr lang="en-US"/>
              <a:pPr>
                <a:defRPr/>
              </a:pPr>
              <a:t>‹#›</a:t>
            </a:fld>
            <a:endParaRPr lang="en-US"/>
          </a:p>
        </p:txBody>
      </p:sp>
    </p:spTree>
    <p:extLst>
      <p:ext uri="{BB962C8B-B14F-4D97-AF65-F5344CB8AC3E}">
        <p14:creationId xmlns:p14="http://schemas.microsoft.com/office/powerpoint/2010/main" val="4805580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F67FC3D-DE65-D34A-B277-AE647DE6D6CF}" type="slidenum">
              <a:rPr lang="en-US"/>
              <a:pPr>
                <a:defRPr/>
              </a:pPr>
              <a:t>‹#›</a:t>
            </a:fld>
            <a:endParaRPr lang="en-US"/>
          </a:p>
        </p:txBody>
      </p:sp>
    </p:spTree>
    <p:extLst>
      <p:ext uri="{BB962C8B-B14F-4D97-AF65-F5344CB8AC3E}">
        <p14:creationId xmlns:p14="http://schemas.microsoft.com/office/powerpoint/2010/main" val="387422809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1DE2BA-3530-AB45-8C18-857F04E3EC08}" type="slidenum">
              <a:rPr lang="en-US"/>
              <a:pPr>
                <a:defRPr/>
              </a:pPr>
              <a:t>‹#›</a:t>
            </a:fld>
            <a:endParaRPr lang="en-US"/>
          </a:p>
        </p:txBody>
      </p:sp>
    </p:spTree>
    <p:extLst>
      <p:ext uri="{BB962C8B-B14F-4D97-AF65-F5344CB8AC3E}">
        <p14:creationId xmlns:p14="http://schemas.microsoft.com/office/powerpoint/2010/main" val="352170556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878AB5-7332-F24F-A716-E700BA908346}" type="slidenum">
              <a:rPr lang="en-US"/>
              <a:pPr>
                <a:defRPr/>
              </a:pPr>
              <a:t>‹#›</a:t>
            </a:fld>
            <a:endParaRPr lang="en-US"/>
          </a:p>
        </p:txBody>
      </p:sp>
    </p:spTree>
    <p:extLst>
      <p:ext uri="{BB962C8B-B14F-4D97-AF65-F5344CB8AC3E}">
        <p14:creationId xmlns:p14="http://schemas.microsoft.com/office/powerpoint/2010/main" val="102585949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CAE22B1-F07A-8543-AD6C-9068ED51D37D}" type="slidenum">
              <a:rPr lang="en-US"/>
              <a:pPr>
                <a:defRPr/>
              </a:pPr>
              <a:t>‹#›</a:t>
            </a:fld>
            <a:endParaRPr lang="en-US"/>
          </a:p>
        </p:txBody>
      </p:sp>
    </p:spTree>
    <p:extLst>
      <p:ext uri="{BB962C8B-B14F-4D97-AF65-F5344CB8AC3E}">
        <p14:creationId xmlns:p14="http://schemas.microsoft.com/office/powerpoint/2010/main" val="363973172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83DCCC8-EC9B-4444-9602-318AAB0C3F97}" type="slidenum">
              <a:rPr lang="en-US"/>
              <a:pPr>
                <a:defRPr/>
              </a:pPr>
              <a:t>‹#›</a:t>
            </a:fld>
            <a:endParaRPr lang="en-US"/>
          </a:p>
        </p:txBody>
      </p:sp>
    </p:spTree>
    <p:extLst>
      <p:ext uri="{BB962C8B-B14F-4D97-AF65-F5344CB8AC3E}">
        <p14:creationId xmlns:p14="http://schemas.microsoft.com/office/powerpoint/2010/main" val="159972225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15DA6A4-A9AB-894C-B21A-FF9B451B36F6}" type="slidenum">
              <a:rPr lang="en-US"/>
              <a:pPr>
                <a:defRPr/>
              </a:pPr>
              <a:t>‹#›</a:t>
            </a:fld>
            <a:endParaRPr lang="en-US"/>
          </a:p>
        </p:txBody>
      </p:sp>
    </p:spTree>
    <p:extLst>
      <p:ext uri="{BB962C8B-B14F-4D97-AF65-F5344CB8AC3E}">
        <p14:creationId xmlns:p14="http://schemas.microsoft.com/office/powerpoint/2010/main" val="17279350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15EE67E-C513-4546-98B7-F6F403938DE9}" type="slidenum">
              <a:rPr lang="en-US"/>
              <a:pPr>
                <a:defRPr/>
              </a:pPr>
              <a:t>‹#›</a:t>
            </a:fld>
            <a:endParaRPr lang="en-US"/>
          </a:p>
        </p:txBody>
      </p:sp>
    </p:spTree>
    <p:extLst>
      <p:ext uri="{BB962C8B-B14F-4D97-AF65-F5344CB8AC3E}">
        <p14:creationId xmlns:p14="http://schemas.microsoft.com/office/powerpoint/2010/main" val="323758599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961711-0E66-B044-86A4-E7EF07B50C82}" type="slidenum">
              <a:rPr lang="en-US"/>
              <a:pPr>
                <a:defRPr/>
              </a:pPr>
              <a:t>‹#›</a:t>
            </a:fld>
            <a:endParaRPr lang="en-US"/>
          </a:p>
        </p:txBody>
      </p:sp>
    </p:spTree>
    <p:extLst>
      <p:ext uri="{BB962C8B-B14F-4D97-AF65-F5344CB8AC3E}">
        <p14:creationId xmlns:p14="http://schemas.microsoft.com/office/powerpoint/2010/main" val="927957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883B4-208E-CC47-B14A-27320B6C758C}" type="slidenum">
              <a:rPr lang="en-US"/>
              <a:pPr>
                <a:defRPr/>
              </a:pPr>
              <a:t>‹#›</a:t>
            </a:fld>
            <a:endParaRPr lang="en-US"/>
          </a:p>
        </p:txBody>
      </p:sp>
    </p:spTree>
    <p:extLst>
      <p:ext uri="{BB962C8B-B14F-4D97-AF65-F5344CB8AC3E}">
        <p14:creationId xmlns:p14="http://schemas.microsoft.com/office/powerpoint/2010/main" val="123999063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CF4A49-7D3D-E645-98A5-D53A83F01605}" type="slidenum">
              <a:rPr lang="en-US"/>
              <a:pPr>
                <a:defRPr/>
              </a:pPr>
              <a:t>‹#›</a:t>
            </a:fld>
            <a:endParaRPr lang="en-US"/>
          </a:p>
        </p:txBody>
      </p:sp>
    </p:spTree>
    <p:extLst>
      <p:ext uri="{BB962C8B-B14F-4D97-AF65-F5344CB8AC3E}">
        <p14:creationId xmlns:p14="http://schemas.microsoft.com/office/powerpoint/2010/main" val="210159098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DB4F5FF-532D-1A40-9FCA-031F471731A4}" type="slidenum">
              <a:rPr lang="en-US" smtClean="0"/>
              <a:pPr>
                <a:defRPr/>
              </a:pPr>
              <a:t>‹#›</a:t>
            </a:fld>
            <a:endParaRPr lang="en-US" dirty="0"/>
          </a:p>
        </p:txBody>
      </p:sp>
    </p:spTree>
    <p:extLst>
      <p:ext uri="{BB962C8B-B14F-4D97-AF65-F5344CB8AC3E}">
        <p14:creationId xmlns:p14="http://schemas.microsoft.com/office/powerpoint/2010/main" val="351663831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9E3CA4-49D2-264E-95EA-BA746E127750}" type="slidenum">
              <a:rPr lang="en-US"/>
              <a:pPr>
                <a:defRPr/>
              </a:pPr>
              <a:t>‹#›</a:t>
            </a:fld>
            <a:endParaRPr lang="en-US"/>
          </a:p>
        </p:txBody>
      </p:sp>
    </p:spTree>
    <p:extLst>
      <p:ext uri="{BB962C8B-B14F-4D97-AF65-F5344CB8AC3E}">
        <p14:creationId xmlns:p14="http://schemas.microsoft.com/office/powerpoint/2010/main" val="311408251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628CC98-4693-3747-A30D-4DA8F3D0C400}" type="slidenum">
              <a:rPr lang="en-US" smtClean="0"/>
              <a:pPr>
                <a:defRPr/>
              </a:pPr>
              <a:t>‹#›</a:t>
            </a:fld>
            <a:endParaRPr lang="en-US" dirty="0"/>
          </a:p>
        </p:txBody>
      </p:sp>
    </p:spTree>
    <p:extLst>
      <p:ext uri="{BB962C8B-B14F-4D97-AF65-F5344CB8AC3E}">
        <p14:creationId xmlns:p14="http://schemas.microsoft.com/office/powerpoint/2010/main" val="171167092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A093327-88EE-AF42-86D9-AD3B67BA7210}" type="slidenum">
              <a:rPr lang="en-US" smtClean="0"/>
              <a:pPr>
                <a:defRPr/>
              </a:pPr>
              <a:t>‹#›</a:t>
            </a:fld>
            <a:endParaRPr lang="en-US" dirty="0"/>
          </a:p>
        </p:txBody>
      </p:sp>
    </p:spTree>
    <p:extLst>
      <p:ext uri="{BB962C8B-B14F-4D97-AF65-F5344CB8AC3E}">
        <p14:creationId xmlns:p14="http://schemas.microsoft.com/office/powerpoint/2010/main" val="170822474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F07B5ED-BB65-9449-81E9-952A54617FE8}" type="slidenum">
              <a:rPr lang="en-US" smtClean="0"/>
              <a:pPr>
                <a:defRPr/>
              </a:pPr>
              <a:t>‹#›</a:t>
            </a:fld>
            <a:endParaRPr lang="en-US" dirty="0"/>
          </a:p>
        </p:txBody>
      </p:sp>
    </p:spTree>
    <p:extLst>
      <p:ext uri="{BB962C8B-B14F-4D97-AF65-F5344CB8AC3E}">
        <p14:creationId xmlns:p14="http://schemas.microsoft.com/office/powerpoint/2010/main" val="42772270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9F4A631-8329-8440-864B-6C9648663F88}" type="slidenum">
              <a:rPr lang="en-US" smtClean="0"/>
              <a:pPr>
                <a:defRPr/>
              </a:pPr>
              <a:t>‹#›</a:t>
            </a:fld>
            <a:endParaRPr lang="en-US" dirty="0"/>
          </a:p>
        </p:txBody>
      </p:sp>
    </p:spTree>
    <p:extLst>
      <p:ext uri="{BB962C8B-B14F-4D97-AF65-F5344CB8AC3E}">
        <p14:creationId xmlns:p14="http://schemas.microsoft.com/office/powerpoint/2010/main" val="174959588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A319473-3950-FE4B-A788-311916605584}" type="slidenum">
              <a:rPr lang="en-US" smtClean="0"/>
              <a:pPr>
                <a:defRPr/>
              </a:pPr>
              <a:t>‹#›</a:t>
            </a:fld>
            <a:endParaRPr lang="en-US" dirty="0"/>
          </a:p>
        </p:txBody>
      </p:sp>
    </p:spTree>
    <p:extLst>
      <p:ext uri="{BB962C8B-B14F-4D97-AF65-F5344CB8AC3E}">
        <p14:creationId xmlns:p14="http://schemas.microsoft.com/office/powerpoint/2010/main" val="164531639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707E29-F57F-954F-8246-C5525B7BC59C}" type="slidenum">
              <a:rPr lang="en-US" smtClean="0"/>
              <a:pPr>
                <a:defRPr/>
              </a:pPr>
              <a:t>‹#›</a:t>
            </a:fld>
            <a:endParaRPr lang="en-US" dirty="0"/>
          </a:p>
        </p:txBody>
      </p:sp>
    </p:spTree>
    <p:extLst>
      <p:ext uri="{BB962C8B-B14F-4D97-AF65-F5344CB8AC3E}">
        <p14:creationId xmlns:p14="http://schemas.microsoft.com/office/powerpoint/2010/main" val="110130237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352A28B-F766-3F42-BBCA-D68B3189FD60}" type="slidenum">
              <a:rPr lang="en-US" smtClean="0"/>
              <a:pPr>
                <a:defRPr/>
              </a:pPr>
              <a:t>‹#›</a:t>
            </a:fld>
            <a:endParaRPr lang="en-US" dirty="0"/>
          </a:p>
        </p:txBody>
      </p:sp>
    </p:spTree>
    <p:extLst>
      <p:ext uri="{BB962C8B-B14F-4D97-AF65-F5344CB8AC3E}">
        <p14:creationId xmlns:p14="http://schemas.microsoft.com/office/powerpoint/2010/main" val="200238169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61E4D14-51CA-0B40-B06F-45BA5582DF7E}" type="slidenum">
              <a:rPr lang="en-US" smtClean="0"/>
              <a:pPr>
                <a:defRPr/>
              </a:pPr>
              <a:t>‹#›</a:t>
            </a:fld>
            <a:endParaRPr lang="en-US" dirty="0"/>
          </a:p>
        </p:txBody>
      </p:sp>
    </p:spTree>
    <p:extLst>
      <p:ext uri="{BB962C8B-B14F-4D97-AF65-F5344CB8AC3E}">
        <p14:creationId xmlns:p14="http://schemas.microsoft.com/office/powerpoint/2010/main" val="74702882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C8A8F14-90AC-754B-8755-324067B99307}" type="slidenum">
              <a:rPr lang="en-US" smtClean="0"/>
              <a:pPr>
                <a:defRPr/>
              </a:pPr>
              <a:t>‹#›</a:t>
            </a:fld>
            <a:endParaRPr lang="en-US" dirty="0"/>
          </a:p>
        </p:txBody>
      </p:sp>
    </p:spTree>
    <p:extLst>
      <p:ext uri="{BB962C8B-B14F-4D97-AF65-F5344CB8AC3E}">
        <p14:creationId xmlns:p14="http://schemas.microsoft.com/office/powerpoint/2010/main" val="75062393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8464FA7-7771-F646-BC37-6F01869264A1}" type="slidenum">
              <a:rPr lang="en-US" smtClean="0"/>
              <a:pPr>
                <a:defRPr/>
              </a:pPr>
              <a:t>‹#›</a:t>
            </a:fld>
            <a:endParaRPr lang="en-US" dirty="0"/>
          </a:p>
        </p:txBody>
      </p:sp>
    </p:spTree>
    <p:extLst>
      <p:ext uri="{BB962C8B-B14F-4D97-AF65-F5344CB8AC3E}">
        <p14:creationId xmlns:p14="http://schemas.microsoft.com/office/powerpoint/2010/main" val="390377712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395D85-4068-AF41-97A9-47C96A209E04}" type="slidenum">
              <a:rPr lang="en-US"/>
              <a:pPr>
                <a:defRPr/>
              </a:pPr>
              <a:t>‹#›</a:t>
            </a:fld>
            <a:endParaRPr lang="en-US"/>
          </a:p>
        </p:txBody>
      </p:sp>
    </p:spTree>
    <p:extLst>
      <p:ext uri="{BB962C8B-B14F-4D97-AF65-F5344CB8AC3E}">
        <p14:creationId xmlns:p14="http://schemas.microsoft.com/office/powerpoint/2010/main" val="314802816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46C295-E1D7-8245-9D3E-E86ADFE01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693547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EBF1F0-0A77-BE4B-872B-331AB63803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43900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AABF22-4C3C-0F41-BFAD-A4219E24C7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36205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3C4499-9864-3946-A1AB-E7F249680A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34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301C67-B77F-B14F-8B4C-C88B0C7B6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392021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06CE6A1-217B-A040-9653-3F0F300268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897591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E2BE404-C90E-D64E-A65C-58D6296881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39011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FB0632-6FF0-D945-B44C-E81C7FCBFE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006216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02AD84-942A-D34F-9369-91F6FD8072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84353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FB0303-2D87-DA40-BCAD-B357E1F307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7963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6A37C18-16DE-1945-9759-DAD965E2B8A9}" type="slidenum">
              <a:rPr lang="en-US"/>
              <a:pPr>
                <a:defRPr/>
              </a:pPr>
              <a:t>‹#›</a:t>
            </a:fld>
            <a:endParaRPr lang="en-US"/>
          </a:p>
        </p:txBody>
      </p:sp>
    </p:spTree>
    <p:extLst>
      <p:ext uri="{BB962C8B-B14F-4D97-AF65-F5344CB8AC3E}">
        <p14:creationId xmlns:p14="http://schemas.microsoft.com/office/powerpoint/2010/main" val="163631565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8E1560-152D-C94B-9D82-739B14135C9D}" type="slidenum">
              <a:rPr lang="en-US"/>
              <a:pPr>
                <a:defRPr/>
              </a:pPr>
              <a:t>‹#›</a:t>
            </a:fld>
            <a:endParaRPr lang="en-US"/>
          </a:p>
        </p:txBody>
      </p:sp>
    </p:spTree>
    <p:extLst>
      <p:ext uri="{BB962C8B-B14F-4D97-AF65-F5344CB8AC3E}">
        <p14:creationId xmlns:p14="http://schemas.microsoft.com/office/powerpoint/2010/main" val="307150378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AC44E7-07A8-1341-A244-C985DA298E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4520928"/>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418635"/>
      </p:ext>
    </p:extLst>
  </p:cSld>
  <p:clrMapOvr>
    <a:masterClrMapping/>
  </p:clrMapOvr>
  <p:transition>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806470"/>
      </p:ext>
    </p:extLst>
  </p:cSld>
  <p:clrMapOvr>
    <a:masterClrMapping/>
  </p:clrMapOvr>
  <p:transition>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5925766"/>
      </p:ext>
    </p:extLst>
  </p:cSld>
  <p:clrMapOvr>
    <a:masterClrMapping/>
  </p:clrMapOvr>
  <p:transition>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3637974"/>
      </p:ext>
    </p:extLst>
  </p:cSld>
  <p:clrMapOvr>
    <a:masterClrMapping/>
  </p:clrMapOvr>
  <p:transition>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4029148"/>
      </p:ext>
    </p:extLst>
  </p:cSld>
  <p:clrMapOvr>
    <a:masterClrMapping/>
  </p:clrMapOvr>
  <p:transition>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42778496"/>
      </p:ext>
    </p:extLst>
  </p:cSld>
  <p:clrMapOvr>
    <a:masterClrMapping/>
  </p:clrMapOvr>
  <p:transition>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530284"/>
      </p:ext>
    </p:extLst>
  </p:cSld>
  <p:clrMapOvr>
    <a:masterClrMapping/>
  </p:clrMapOvr>
  <p:transition>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94188857"/>
      </p:ext>
    </p:extLst>
  </p:cSld>
  <p:clrMapOvr>
    <a:masterClrMapping/>
  </p:clrMapOvr>
  <p:transition>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53275277"/>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94CFEC-77EF-6540-832B-F3971A66F448}" type="slidenum">
              <a:rPr lang="en-US"/>
              <a:pPr>
                <a:defRPr/>
              </a:pPr>
              <a:t>‹#›</a:t>
            </a:fld>
            <a:endParaRPr lang="en-US"/>
          </a:p>
        </p:txBody>
      </p:sp>
    </p:spTree>
    <p:extLst>
      <p:ext uri="{BB962C8B-B14F-4D97-AF65-F5344CB8AC3E}">
        <p14:creationId xmlns:p14="http://schemas.microsoft.com/office/powerpoint/2010/main" val="410711901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372517"/>
      </p:ext>
    </p:extLst>
  </p:cSld>
  <p:clrMapOvr>
    <a:masterClrMapping/>
  </p:clrMapOvr>
  <p:transition>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8504206"/>
      </p:ext>
    </p:extLst>
  </p:cSld>
  <p:clrMapOvr>
    <a:masterClrMapping/>
  </p:clrMapOvr>
  <p:transition>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22653322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37216077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77605673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328381271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52505415"/>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42987638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50200783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5088633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a:prstGeom prst="rect">
            <a:avLst/>
          </a:prstGeom>
        </p:spPr>
        <p:txBody>
          <a:bodyPr lIns="91427" tIns="45714" rIns="91427" bIns="45714"/>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2A552C70-06EF-FF40-A38A-ECCE24F57C1A}" type="datetimeFigureOut">
              <a:rPr lang="en-US"/>
              <a:pPr>
                <a:defRPr/>
              </a:pPr>
              <a:t>3/17/25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436404B4-3E98-A549-BC89-0F70ECF0DE6F}" type="slidenum">
              <a:rPr lang="en-US"/>
              <a:pPr>
                <a:defRPr/>
              </a:pPr>
              <a:t>‹#›</a:t>
            </a:fld>
            <a:endParaRPr lang="en-US"/>
          </a:p>
        </p:txBody>
      </p:sp>
    </p:spTree>
    <p:extLst>
      <p:ext uri="{BB962C8B-B14F-4D97-AF65-F5344CB8AC3E}">
        <p14:creationId xmlns:p14="http://schemas.microsoft.com/office/powerpoint/2010/main" val="397680922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22579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123238212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8627452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B04532E-FA23-4D4B-BEB9-65B1EE9A6E75}" type="datetimeFigureOut">
              <a:rPr lang="en-US"/>
              <a:pPr>
                <a:defRPr/>
              </a:pPr>
              <a:t>3/17/25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9FA7C333-E705-9740-AA37-94EFA6369123}" type="slidenum">
              <a:rPr lang="en-US"/>
              <a:pPr>
                <a:defRPr/>
              </a:pPr>
              <a:t>‹#›</a:t>
            </a:fld>
            <a:endParaRPr lang="en-US"/>
          </a:p>
        </p:txBody>
      </p:sp>
    </p:spTree>
    <p:extLst>
      <p:ext uri="{BB962C8B-B14F-4D97-AF65-F5344CB8AC3E}">
        <p14:creationId xmlns:p14="http://schemas.microsoft.com/office/powerpoint/2010/main" val="38237598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lIns="91427" tIns="45714" rIns="91427" bIns="45714"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E1C2C84F-143F-E241-999C-BF88AAA5C201}" type="datetimeFigureOut">
              <a:rPr lang="en-US"/>
              <a:pPr>
                <a:defRPr/>
              </a:pPr>
              <a:t>3/17/25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ACFB216-448D-314A-BA58-CB9BF461940E}" type="slidenum">
              <a:rPr lang="en-US"/>
              <a:pPr>
                <a:defRPr/>
              </a:pPr>
              <a:t>‹#›</a:t>
            </a:fld>
            <a:endParaRPr lang="en-US"/>
          </a:p>
        </p:txBody>
      </p:sp>
    </p:spTree>
    <p:extLst>
      <p:ext uri="{BB962C8B-B14F-4D97-AF65-F5344CB8AC3E}">
        <p14:creationId xmlns:p14="http://schemas.microsoft.com/office/powerpoint/2010/main" val="15970219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lIns="91427" tIns="45714" rIns="91427" bIns="45714"/>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2527263-7FDC-EB46-A776-BF2296B88AD8}" type="datetimeFigureOut">
              <a:rPr lang="en-US"/>
              <a:pPr>
                <a:defRPr/>
              </a:pPr>
              <a:t>3/17/25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CB1CB279-CE02-9A4B-B21D-AA54940FD780}" type="slidenum">
              <a:rPr lang="en-US"/>
              <a:pPr>
                <a:defRPr/>
              </a:pPr>
              <a:t>‹#›</a:t>
            </a:fld>
            <a:endParaRPr lang="en-US"/>
          </a:p>
        </p:txBody>
      </p:sp>
    </p:spTree>
    <p:extLst>
      <p:ext uri="{BB962C8B-B14F-4D97-AF65-F5344CB8AC3E}">
        <p14:creationId xmlns:p14="http://schemas.microsoft.com/office/powerpoint/2010/main" val="67971437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a:prstGeom prst="rect">
            <a:avLst/>
          </a:prstGeom>
        </p:spPr>
        <p:txBody>
          <a:bodyPr lIns="91427" tIns="45714" rIns="91427" bIns="45714"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a:prstGeom prst="rect">
            <a:avLst/>
          </a:prstGeom>
        </p:spPr>
        <p:txBody>
          <a:bodyPr lIns="91427" tIns="45714" rIns="91427" bIns="45714"/>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35C9EF-7A93-AF48-8D03-BD1B888A615B}" type="datetimeFigureOut">
              <a:rPr lang="en-US"/>
              <a:pPr>
                <a:defRPr/>
              </a:pPr>
              <a:t>3/17/25</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A67D1DAF-652B-4C47-A033-A77CF1ECA53C}" type="slidenum">
              <a:rPr lang="en-US"/>
              <a:pPr>
                <a:defRPr/>
              </a:pPr>
              <a:t>‹#›</a:t>
            </a:fld>
            <a:endParaRPr lang="en-US"/>
          </a:p>
        </p:txBody>
      </p:sp>
    </p:spTree>
    <p:extLst>
      <p:ext uri="{BB962C8B-B14F-4D97-AF65-F5344CB8AC3E}">
        <p14:creationId xmlns:p14="http://schemas.microsoft.com/office/powerpoint/2010/main" val="34687498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4D9F98D-3A36-1448-8AD0-A225161860F7}" type="datetimeFigureOut">
              <a:rPr lang="en-US"/>
              <a:pPr>
                <a:defRPr/>
              </a:pPr>
              <a:t>3/17/25</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FD5B1BE-BB4D-A741-AD1C-61B77C93F4B4}" type="slidenum">
              <a:rPr lang="en-US"/>
              <a:pPr>
                <a:defRPr/>
              </a:pPr>
              <a:t>‹#›</a:t>
            </a:fld>
            <a:endParaRPr lang="en-US"/>
          </a:p>
        </p:txBody>
      </p:sp>
    </p:spTree>
    <p:extLst>
      <p:ext uri="{BB962C8B-B14F-4D97-AF65-F5344CB8AC3E}">
        <p14:creationId xmlns:p14="http://schemas.microsoft.com/office/powerpoint/2010/main" val="352862342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739AFD9B-0991-5540-AA51-FF9888C0E9F4}" type="datetimeFigureOut">
              <a:rPr lang="en-US"/>
              <a:pPr>
                <a:defRPr/>
              </a:pPr>
              <a:t>3/17/25</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676564E7-8EF1-5741-AB98-1E7FAAEFF73F}" type="slidenum">
              <a:rPr lang="en-US"/>
              <a:pPr>
                <a:defRPr/>
              </a:pPr>
              <a:t>‹#›</a:t>
            </a:fld>
            <a:endParaRPr lang="en-US"/>
          </a:p>
        </p:txBody>
      </p:sp>
    </p:spTree>
    <p:extLst>
      <p:ext uri="{BB962C8B-B14F-4D97-AF65-F5344CB8AC3E}">
        <p14:creationId xmlns:p14="http://schemas.microsoft.com/office/powerpoint/2010/main" val="30527419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a:prstGeom prst="rect">
            <a:avLst/>
          </a:prstGeom>
        </p:spPr>
        <p:txBody>
          <a:bodyPr lIns="91427" tIns="45714" rIns="91427" bIns="45714"/>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0523EE20-26C1-EC44-87D6-B19F565BC645}" type="datetimeFigureOut">
              <a:rPr lang="en-US"/>
              <a:pPr>
                <a:defRPr/>
              </a:pPr>
              <a:t>3/17/25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B171F6C9-C686-2C45-9645-F50891543573}" type="slidenum">
              <a:rPr lang="en-US"/>
              <a:pPr>
                <a:defRPr/>
              </a:pPr>
              <a:t>‹#›</a:t>
            </a:fld>
            <a:endParaRPr lang="en-US"/>
          </a:p>
        </p:txBody>
      </p:sp>
    </p:spTree>
    <p:extLst>
      <p:ext uri="{BB962C8B-B14F-4D97-AF65-F5344CB8AC3E}">
        <p14:creationId xmlns:p14="http://schemas.microsoft.com/office/powerpoint/2010/main" val="3794259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D5B94CE-24BD-8C4F-8F4D-E311EEC1003E}" type="slidenum">
              <a:rPr lang="en-US"/>
              <a:pPr>
                <a:defRPr/>
              </a:pPr>
              <a:t>‹#›</a:t>
            </a:fld>
            <a:endParaRPr lang="en-US"/>
          </a:p>
        </p:txBody>
      </p:sp>
    </p:spTree>
    <p:extLst>
      <p:ext uri="{BB962C8B-B14F-4D97-AF65-F5344CB8AC3E}">
        <p14:creationId xmlns:p14="http://schemas.microsoft.com/office/powerpoint/2010/main" val="214976961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lIns="91427" tIns="45714" rIns="91427" bIns="45714"/>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27" tIns="45714" rIns="91427" bIns="45714"/>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BD3223D-48B3-834D-A7E7-761AA7596279}" type="datetimeFigureOut">
              <a:rPr lang="en-US"/>
              <a:pPr>
                <a:defRPr/>
              </a:pPr>
              <a:t>3/17/25</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DE512A94-2238-2346-BD25-5FCA0E03F3BF}" type="slidenum">
              <a:rPr lang="en-US"/>
              <a:pPr>
                <a:defRPr/>
              </a:pPr>
              <a:t>‹#›</a:t>
            </a:fld>
            <a:endParaRPr lang="en-US"/>
          </a:p>
        </p:txBody>
      </p:sp>
    </p:spTree>
    <p:extLst>
      <p:ext uri="{BB962C8B-B14F-4D97-AF65-F5344CB8AC3E}">
        <p14:creationId xmlns:p14="http://schemas.microsoft.com/office/powerpoint/2010/main" val="11450459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AFDEDCC-6F6C-DD47-8208-FE19F6E54571}" type="datetimeFigureOut">
              <a:rPr lang="en-US"/>
              <a:pPr>
                <a:defRPr/>
              </a:pPr>
              <a:t>3/17/25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30D3E969-F2C2-AD4E-BD49-2E177076AF25}" type="slidenum">
              <a:rPr lang="en-US"/>
              <a:pPr>
                <a:defRPr/>
              </a:pPr>
              <a:t>‹#›</a:t>
            </a:fld>
            <a:endParaRPr lang="en-US"/>
          </a:p>
        </p:txBody>
      </p:sp>
    </p:spTree>
    <p:extLst>
      <p:ext uri="{BB962C8B-B14F-4D97-AF65-F5344CB8AC3E}">
        <p14:creationId xmlns:p14="http://schemas.microsoft.com/office/powerpoint/2010/main" val="40983598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a:prstGeom prst="rect">
            <a:avLst/>
          </a:prstGeom>
        </p:spPr>
        <p:txBody>
          <a:bodyPr vert="eaVert" lIns="91427" tIns="45714" rIns="91427" bIns="45714"/>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1"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194DDD1E-52F5-C143-9A03-143E2759E319}" type="datetimeFigureOut">
              <a:rPr lang="en-US"/>
              <a:pPr>
                <a:defRPr/>
              </a:pPr>
              <a:t>3/17/25</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lIns="91427" tIns="45714" rIns="91427" bIns="45714"/>
          <a:lstStyle>
            <a:lvl1pPr fontAlgn="auto">
              <a:spcBef>
                <a:spcPts val="0"/>
              </a:spcBef>
              <a:spcAft>
                <a:spcPts val="0"/>
              </a:spcAft>
              <a:defRPr sz="1800">
                <a:solidFill>
                  <a:prstClr val="black"/>
                </a:solidFill>
                <a:latin typeface="Calibri"/>
              </a:defRPr>
            </a:lvl1pPr>
          </a:lstStyle>
          <a:p>
            <a:pPr>
              <a:defRPr/>
            </a:pPr>
            <a:fld id="{F52D6538-9207-BE43-A065-B0E0FFD8D4D4}" type="slidenum">
              <a:rPr lang="en-US"/>
              <a:pPr>
                <a:defRPr/>
              </a:pPr>
              <a:t>‹#›</a:t>
            </a:fld>
            <a:endParaRPr lang="en-US"/>
          </a:p>
        </p:txBody>
      </p:sp>
    </p:spTree>
    <p:extLst>
      <p:ext uri="{BB962C8B-B14F-4D97-AF65-F5344CB8AC3E}">
        <p14:creationId xmlns:p14="http://schemas.microsoft.com/office/powerpoint/2010/main" val="139549795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18ADF4-9FB7-0247-B480-6F376C81A7AB}" type="slidenum">
              <a:rPr lang="en-GB"/>
              <a:pPr>
                <a:defRPr/>
              </a:pPr>
              <a:t>‹#›</a:t>
            </a:fld>
            <a:endParaRPr lang="en-GB"/>
          </a:p>
        </p:txBody>
      </p:sp>
    </p:spTree>
    <p:extLst>
      <p:ext uri="{BB962C8B-B14F-4D97-AF65-F5344CB8AC3E}">
        <p14:creationId xmlns:p14="http://schemas.microsoft.com/office/powerpoint/2010/main" val="37101777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E423BDA8-B780-224A-9F92-1913AA5A718B}" type="slidenum">
              <a:rPr lang="en-GB"/>
              <a:pPr>
                <a:defRPr/>
              </a:pPr>
              <a:t>‹#›</a:t>
            </a:fld>
            <a:endParaRPr lang="en-GB"/>
          </a:p>
        </p:txBody>
      </p:sp>
    </p:spTree>
    <p:extLst>
      <p:ext uri="{BB962C8B-B14F-4D97-AF65-F5344CB8AC3E}">
        <p14:creationId xmlns:p14="http://schemas.microsoft.com/office/powerpoint/2010/main" val="21713297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411888268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1318856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244111116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61118358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26501607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image" Target="../media/image6.jpeg"/><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7.jpeg"/><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5.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16.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image" Target="../media/image10.jpe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image" Target="../media/image9.jpeg"/><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8.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7.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8.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image" Target="../media/image12.jpe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19.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image" Target="../media/image13.jpe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image" Target="../media/image14.jpeg"/><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5.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image" Target="../media/image2.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2.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theme" Target="../theme/theme26.xml"/><Relationship Id="rId2" Type="http://schemas.openxmlformats.org/officeDocument/2006/relationships/slideLayout" Target="../slideLayouts/slideLayout276.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image" Target="../media/image15.png"/><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27.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2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6.xml"/><Relationship Id="rId13" Type="http://schemas.openxmlformats.org/officeDocument/2006/relationships/theme" Target="../theme/theme30.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slideLayout" Target="../slideLayouts/slideLayout320.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image" Target="../media/image6.jpeg"/><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1.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theme" Target="../theme/theme36.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image" Target="../media/image2.png"/><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image" Target="../media/image1.jpe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7.xml"/><Relationship Id="rId3" Type="http://schemas.openxmlformats.org/officeDocument/2006/relationships/slideLayout" Target="../slideLayouts/slideLayout392.xml"/><Relationship Id="rId7" Type="http://schemas.openxmlformats.org/officeDocument/2006/relationships/slideLayout" Target="../slideLayouts/slideLayout396.xml"/><Relationship Id="rId12" Type="http://schemas.openxmlformats.org/officeDocument/2006/relationships/theme" Target="../theme/theme37.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slideLayout" Target="../slideLayouts/slideLayout395.xml"/><Relationship Id="rId11" Type="http://schemas.openxmlformats.org/officeDocument/2006/relationships/slideLayout" Target="../slideLayouts/slideLayout400.xml"/><Relationship Id="rId5" Type="http://schemas.openxmlformats.org/officeDocument/2006/relationships/slideLayout" Target="../slideLayouts/slideLayout394.xml"/><Relationship Id="rId10" Type="http://schemas.openxmlformats.org/officeDocument/2006/relationships/slideLayout" Target="../slideLayouts/slideLayout399.xml"/><Relationship Id="rId4" Type="http://schemas.openxmlformats.org/officeDocument/2006/relationships/slideLayout" Target="../slideLayouts/slideLayout393.xml"/><Relationship Id="rId9" Type="http://schemas.openxmlformats.org/officeDocument/2006/relationships/slideLayout" Target="../slideLayouts/slideLayout39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8.xml"/><Relationship Id="rId13" Type="http://schemas.openxmlformats.org/officeDocument/2006/relationships/image" Target="../media/image16.png"/><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38.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slideLayout" Target="../slideLayouts/slideLayout424.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slideLayout" Target="../slideLayouts/slideLayout42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4.emf"/><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1.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4.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5.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6.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theme" Target="../theme/theme47.xml"/><Relationship Id="rId1" Type="http://schemas.openxmlformats.org/officeDocument/2006/relationships/slideLayout" Target="../slideLayouts/slideLayout504.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theme" Target="../theme/theme48.xml"/><Relationship Id="rId1" Type="http://schemas.openxmlformats.org/officeDocument/2006/relationships/slideLayout" Target="../slideLayouts/slideLayout50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image" Target="../media/image18.jpeg"/><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9.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2.png"/></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theme" Target="../theme/theme50.xml"/><Relationship Id="rId1" Type="http://schemas.openxmlformats.org/officeDocument/2006/relationships/slideLayout" Target="../slideLayouts/slideLayout517.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1.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20.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52.xml"/><Relationship Id="rId2" Type="http://schemas.openxmlformats.org/officeDocument/2006/relationships/slideLayout" Target="../slideLayouts/slideLayout530.xml"/><Relationship Id="rId16" Type="http://schemas.openxmlformats.org/officeDocument/2006/relationships/image" Target="../media/image23.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5" Type="http://schemas.openxmlformats.org/officeDocument/2006/relationships/image" Target="../media/image22.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2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53.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54.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6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6.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94.xml"/><Relationship Id="rId13" Type="http://schemas.openxmlformats.org/officeDocument/2006/relationships/image" Target="../media/image18.jpeg"/><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5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5.xml"/><Relationship Id="rId13" Type="http://schemas.openxmlformats.org/officeDocument/2006/relationships/slideLayout" Target="../slideLayouts/slideLayout610.xml"/><Relationship Id="rId3" Type="http://schemas.openxmlformats.org/officeDocument/2006/relationships/slideLayout" Target="../slideLayouts/slideLayout600.xml"/><Relationship Id="rId7" Type="http://schemas.openxmlformats.org/officeDocument/2006/relationships/slideLayout" Target="../slideLayouts/slideLayout604.xml"/><Relationship Id="rId12" Type="http://schemas.openxmlformats.org/officeDocument/2006/relationships/slideLayout" Target="../slideLayouts/slideLayout609.xml"/><Relationship Id="rId2" Type="http://schemas.openxmlformats.org/officeDocument/2006/relationships/slideLayout" Target="../slideLayouts/slideLayout599.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11" Type="http://schemas.openxmlformats.org/officeDocument/2006/relationships/slideLayout" Target="../slideLayouts/slideLayout608.xml"/><Relationship Id="rId5" Type="http://schemas.openxmlformats.org/officeDocument/2006/relationships/slideLayout" Target="../slideLayouts/slideLayout602.xml"/><Relationship Id="rId10" Type="http://schemas.openxmlformats.org/officeDocument/2006/relationships/slideLayout" Target="../slideLayouts/slideLayout607.xml"/><Relationship Id="rId4" Type="http://schemas.openxmlformats.org/officeDocument/2006/relationships/slideLayout" Target="../slideLayouts/slideLayout601.xml"/><Relationship Id="rId9" Type="http://schemas.openxmlformats.org/officeDocument/2006/relationships/slideLayout" Target="../slideLayouts/slideLayout60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8.xml"/><Relationship Id="rId3" Type="http://schemas.openxmlformats.org/officeDocument/2006/relationships/slideLayout" Target="../slideLayouts/slideLayout613.xml"/><Relationship Id="rId7" Type="http://schemas.openxmlformats.org/officeDocument/2006/relationships/slideLayout" Target="../slideLayouts/slideLayout617.xml"/><Relationship Id="rId12" Type="http://schemas.openxmlformats.org/officeDocument/2006/relationships/theme" Target="../theme/theme60.xml"/><Relationship Id="rId2" Type="http://schemas.openxmlformats.org/officeDocument/2006/relationships/slideLayout" Target="../slideLayouts/slideLayout612.xml"/><Relationship Id="rId1" Type="http://schemas.openxmlformats.org/officeDocument/2006/relationships/slideLayout" Target="../slideLayouts/slideLayout611.xml"/><Relationship Id="rId6" Type="http://schemas.openxmlformats.org/officeDocument/2006/relationships/slideLayout" Target="../slideLayouts/slideLayout616.xml"/><Relationship Id="rId11" Type="http://schemas.openxmlformats.org/officeDocument/2006/relationships/slideLayout" Target="../slideLayouts/slideLayout621.xml"/><Relationship Id="rId5" Type="http://schemas.openxmlformats.org/officeDocument/2006/relationships/slideLayout" Target="../slideLayouts/slideLayout615.xml"/><Relationship Id="rId10" Type="http://schemas.openxmlformats.org/officeDocument/2006/relationships/slideLayout" Target="../slideLayouts/slideLayout620.xml"/><Relationship Id="rId4" Type="http://schemas.openxmlformats.org/officeDocument/2006/relationships/slideLayout" Target="../slideLayouts/slideLayout614.xml"/><Relationship Id="rId9" Type="http://schemas.openxmlformats.org/officeDocument/2006/relationships/slideLayout" Target="../slideLayouts/slideLayout6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9.xml"/><Relationship Id="rId13" Type="http://schemas.openxmlformats.org/officeDocument/2006/relationships/image" Target="../media/image7.jpeg"/><Relationship Id="rId3" Type="http://schemas.openxmlformats.org/officeDocument/2006/relationships/slideLayout" Target="../slideLayouts/slideLayout624.xml"/><Relationship Id="rId7" Type="http://schemas.openxmlformats.org/officeDocument/2006/relationships/slideLayout" Target="../slideLayouts/slideLayout628.xml"/><Relationship Id="rId12" Type="http://schemas.openxmlformats.org/officeDocument/2006/relationships/theme" Target="../theme/theme61.xml"/><Relationship Id="rId2" Type="http://schemas.openxmlformats.org/officeDocument/2006/relationships/slideLayout" Target="../slideLayouts/slideLayout623.xml"/><Relationship Id="rId1" Type="http://schemas.openxmlformats.org/officeDocument/2006/relationships/slideLayout" Target="../slideLayouts/slideLayout622.xml"/><Relationship Id="rId6" Type="http://schemas.openxmlformats.org/officeDocument/2006/relationships/slideLayout" Target="../slideLayouts/slideLayout627.xml"/><Relationship Id="rId11" Type="http://schemas.openxmlformats.org/officeDocument/2006/relationships/slideLayout" Target="../slideLayouts/slideLayout632.xml"/><Relationship Id="rId5" Type="http://schemas.openxmlformats.org/officeDocument/2006/relationships/slideLayout" Target="../slideLayouts/slideLayout626.xml"/><Relationship Id="rId10" Type="http://schemas.openxmlformats.org/officeDocument/2006/relationships/slideLayout" Target="../slideLayouts/slideLayout631.xml"/><Relationship Id="rId4" Type="http://schemas.openxmlformats.org/officeDocument/2006/relationships/slideLayout" Target="../slideLayouts/slideLayout625.xml"/><Relationship Id="rId9" Type="http://schemas.openxmlformats.org/officeDocument/2006/relationships/slideLayout" Target="../slideLayouts/slideLayout63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theme" Target="../theme/theme62.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28.png"/><Relationship Id="rId2" Type="http://schemas.openxmlformats.org/officeDocument/2006/relationships/theme" Target="../theme/theme63.xml"/><Relationship Id="rId1" Type="http://schemas.openxmlformats.org/officeDocument/2006/relationships/slideLayout" Target="../slideLayouts/slideLayout64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image" Target="../media/image29.jpeg"/><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31.jpeg"/><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6.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image" Target="../media/image16.png"/><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67.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image" Target="../media/image6.jpeg"/><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theme" Target="../theme/theme68.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image" Target="../media/image33.jpeg"/><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theme" Target="../theme/theme69.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12.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70.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5" Type="http://schemas.openxmlformats.org/officeDocument/2006/relationships/theme" Target="../theme/theme71.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34.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2.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35.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3.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4.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image" Target="../media/image6.jpeg"/><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5.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6.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7.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5.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8.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79.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94.xml"/><Relationship Id="rId1" Type="http://schemas.openxmlformats.org/officeDocument/2006/relationships/slideLayout" Target="../slideLayouts/slideLayout93.xml"/><Relationship Id="rId4" Type="http://schemas.openxmlformats.org/officeDocument/2006/relationships/image" Target="../media/image5.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 name="Rectangle 10"/>
          <p:cNvSpPr/>
          <p:nvPr/>
        </p:nvSpPr>
        <p:spPr bwMode="auto">
          <a:xfrm>
            <a:off x="1152525" y="0"/>
            <a:ext cx="8027988"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1027" name="Group 2"/>
          <p:cNvGrpSpPr>
            <a:grpSpLocks/>
          </p:cNvGrpSpPr>
          <p:nvPr/>
        </p:nvGrpSpPr>
        <p:grpSpPr bwMode="auto">
          <a:xfrm>
            <a:off x="0" y="1"/>
            <a:ext cx="1143000" cy="6856413"/>
            <a:chOff x="0" y="0"/>
            <a:chExt cx="720" cy="4319"/>
          </a:xfrm>
        </p:grpSpPr>
        <p:sp>
          <p:nvSpPr>
            <p:cNvPr id="1033"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1034"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1035"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cs typeface="Times New Roman" charset="0"/>
              </a:defRPr>
            </a:lvl1pPr>
          </a:lstStyle>
          <a:p>
            <a:pPr>
              <a:defRPr/>
            </a:pPr>
            <a:fld id="{D4D07B79-9BCE-3F41-B82E-B29CF84F38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38" r:id="rId1"/>
    <p:sldLayoutId id="2147497239" r:id="rId2"/>
    <p:sldLayoutId id="2147497240" r:id="rId3"/>
    <p:sldLayoutId id="2147497241" r:id="rId4"/>
    <p:sldLayoutId id="2147497242" r:id="rId5"/>
    <p:sldLayoutId id="2147497243" r:id="rId6"/>
    <p:sldLayoutId id="2147497244" r:id="rId7"/>
    <p:sldLayoutId id="2147497245" r:id="rId8"/>
    <p:sldLayoutId id="2147497246" r:id="rId9"/>
    <p:sldLayoutId id="2147497247" r:id="rId10"/>
    <p:sldLayoutId id="2147497248" r:id="rId11"/>
  </p:sldLayoutIdLst>
  <p:txStyles>
    <p:titleStyle>
      <a:lvl1pPr algn="l"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53" r:id="rId1"/>
    <p:sldLayoutId id="2147497454" r:id="rId2"/>
    <p:sldLayoutId id="2147497455" r:id="rId3"/>
    <p:sldLayoutId id="2147497456" r:id="rId4"/>
    <p:sldLayoutId id="2147497457" r:id="rId5"/>
    <p:sldLayoutId id="2147497458" r:id="rId6"/>
    <p:sldLayoutId id="2147497459" r:id="rId7"/>
    <p:sldLayoutId id="2147497460" r:id="rId8"/>
    <p:sldLayoutId id="2147497461" r:id="rId9"/>
    <p:sldLayoutId id="2147497462" r:id="rId10"/>
    <p:sldLayoutId id="214749746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0" y="1"/>
            <a:ext cx="1085850" cy="6854825"/>
            <a:chOff x="0" y="0"/>
            <a:chExt cx="684" cy="4318"/>
          </a:xfrm>
        </p:grpSpPr>
        <p:sp>
          <p:nvSpPr>
            <p:cNvPr id="107523"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sz="1800" b="1" i="0" dirty="0">
                <a:solidFill>
                  <a:srgbClr val="FFFFFF"/>
                </a:solidFill>
                <a:latin typeface="Arial" panose="020B0604020202020204" pitchFamily="34" charset="0"/>
              </a:endParaRPr>
            </a:p>
          </p:txBody>
        </p:sp>
        <p:grpSp>
          <p:nvGrpSpPr>
            <p:cNvPr id="137225" name="Group 4"/>
            <p:cNvGrpSpPr>
              <a:grpSpLocks/>
            </p:cNvGrpSpPr>
            <p:nvPr/>
          </p:nvGrpSpPr>
          <p:grpSpPr bwMode="auto">
            <a:xfrm>
              <a:off x="48" y="102"/>
              <a:ext cx="96" cy="4128"/>
              <a:chOff x="48" y="102"/>
              <a:chExt cx="96" cy="4128"/>
            </a:xfrm>
          </p:grpSpPr>
          <p:sp>
            <p:nvSpPr>
              <p:cNvPr id="137226"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7"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8"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29"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0"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1"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2"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3"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4"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5"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6"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7"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8"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39"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0"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1"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2"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3"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4"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5"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6"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7"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8"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49"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0"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1"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2"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3"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sp>
            <p:nvSpPr>
              <p:cNvPr id="137254"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b="1" i="0" dirty="0">
                  <a:solidFill>
                    <a:srgbClr val="FFFFFF"/>
                  </a:solidFill>
                  <a:latin typeface="Arial" panose="020B0604020202020204" pitchFamily="34" charset="0"/>
                </a:endParaRPr>
              </a:p>
            </p:txBody>
          </p:sp>
        </p:grpSp>
      </p:grpSp>
      <p:sp>
        <p:nvSpPr>
          <p:cNvPr id="14339" name="Rectangle 34"/>
          <p:cNvSpPr>
            <a:spLocks noGrp="1" noChangeArrowheads="1"/>
          </p:cNvSpPr>
          <p:nvPr>
            <p:ph type="title"/>
          </p:nvPr>
        </p:nvSpPr>
        <p:spPr bwMode="auto">
          <a:xfrm>
            <a:off x="1143001" y="609600"/>
            <a:ext cx="7772400" cy="1143000"/>
          </a:xfrm>
          <a:prstGeom prst="rect">
            <a:avLst/>
          </a:prstGeom>
          <a:noFill/>
          <a:ln w="9525">
            <a:noFill/>
            <a:miter lim="800000"/>
            <a:headEnd/>
            <a:tailEnd/>
          </a:ln>
        </p:spPr>
        <p:txBody>
          <a:bodyPr vert="horz" wrap="square" lIns="92062" tIns="46031" rIns="92062" bIns="46031" numCol="1" anchor="ctr" anchorCtr="0" compatLnSpc="1">
            <a:prstTxWarp prst="textNoShape">
              <a:avLst/>
            </a:prstTxWarp>
          </a:bodyPr>
          <a:lstStyle/>
          <a:p>
            <a:pPr lvl="0"/>
            <a:r>
              <a:rPr lang="en-US" dirty="0"/>
              <a:t>Click to edit Master title style</a:t>
            </a:r>
          </a:p>
        </p:txBody>
      </p:sp>
      <p:sp>
        <p:nvSpPr>
          <p:cNvPr id="107555"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eaLnBrk="1" hangingPunct="1">
              <a:defRPr sz="1400">
                <a:solidFill>
                  <a:srgbClr val="FFFFFF"/>
                </a:solidFill>
                <a:latin typeface="Times New Roman"/>
                <a:ea typeface="+mn-ea"/>
                <a:cs typeface="+mn-cs"/>
              </a:defRPr>
            </a:lvl1pPr>
          </a:lstStyle>
          <a:p>
            <a:pPr>
              <a:defRPr/>
            </a:pPr>
            <a:endParaRPr lang="en-US"/>
          </a:p>
        </p:txBody>
      </p:sp>
      <p:sp>
        <p:nvSpPr>
          <p:cNvPr id="107556"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ctr" eaLnBrk="1" hangingPunct="1">
              <a:defRPr sz="1400">
                <a:solidFill>
                  <a:srgbClr val="FFFFFF"/>
                </a:solidFill>
                <a:latin typeface="Times New Roman"/>
                <a:ea typeface="+mn-ea"/>
                <a:cs typeface="+mn-cs"/>
              </a:defRPr>
            </a:lvl1pPr>
          </a:lstStyle>
          <a:p>
            <a:pPr>
              <a:defRPr/>
            </a:pPr>
            <a:endParaRPr lang="en-US"/>
          </a:p>
        </p:txBody>
      </p:sp>
      <p:sp>
        <p:nvSpPr>
          <p:cNvPr id="107557"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62" tIns="46031" rIns="92062" bIns="46031"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42C9FF5D-2FB2-1C4A-A272-A25E63D6720C}" type="slidenum">
              <a:rPr lang="en-US"/>
              <a:pPr>
                <a:defRPr/>
              </a:pPr>
              <a:t>‹#›</a:t>
            </a:fld>
            <a:endParaRPr lang="en-US"/>
          </a:p>
        </p:txBody>
      </p:sp>
      <p:sp>
        <p:nvSpPr>
          <p:cNvPr id="107558"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7464" r:id="rId1"/>
    <p:sldLayoutId id="2147497332" r:id="rId2"/>
    <p:sldLayoutId id="2147497333" r:id="rId3"/>
    <p:sldLayoutId id="2147497334" r:id="rId4"/>
    <p:sldLayoutId id="2147497335" r:id="rId5"/>
    <p:sldLayoutId id="2147497336" r:id="rId6"/>
    <p:sldLayoutId id="2147497337" r:id="rId7"/>
    <p:sldLayoutId id="2147497338" r:id="rId8"/>
    <p:sldLayoutId id="2147497339" r:id="rId9"/>
    <p:sldLayoutId id="2147497340" r:id="rId10"/>
    <p:sldLayoutId id="2147497341"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p:titleStyle>
    <p:bodyStyle>
      <a:lvl1pPr marL="342849" indent="-342849"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839" indent="-285708"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2pPr>
      <a:lvl3pPr marL="1142829" indent="-228567"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3pPr>
      <a:lvl4pPr marL="1599961"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4pPr>
      <a:lvl5pPr marL="2057094" indent="-228567"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0" charset="-128"/>
          <a:cs typeface="Arial" panose="020B0604020202020204" pitchFamily="34" charset="0"/>
        </a:defRPr>
      </a:lvl5pPr>
      <a:lvl6pPr marL="2514225"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359"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8490"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5622" indent="-228567"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latin typeface="Arial" panose="020B0604020202020204" pitchFamily="34" charset="0"/>
              </a:defRPr>
            </a:lvl1pPr>
          </a:lstStyle>
          <a:p>
            <a:pPr>
              <a:defRPr/>
            </a:pPr>
            <a:endParaRPr lang="en-US" dirty="0"/>
          </a:p>
        </p:txBody>
      </p:sp>
      <p:sp>
        <p:nvSpPr>
          <p:cNvPr id="14341"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latin typeface="Arial" panose="020B0604020202020204" pitchFamily="34" charset="0"/>
              </a:defRPr>
            </a:lvl1pPr>
          </a:lstStyle>
          <a:p>
            <a:pPr>
              <a:defRPr/>
            </a:pPr>
            <a:endParaRPr lang="en-US" dirty="0"/>
          </a:p>
        </p:txBody>
      </p:sp>
      <p:sp>
        <p:nvSpPr>
          <p:cNvPr id="14342"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latin typeface="Arial" panose="020B0604020202020204" pitchFamily="34" charset="0"/>
              </a:defRPr>
            </a:lvl1pPr>
          </a:lstStyle>
          <a:p>
            <a:pPr>
              <a:defRPr/>
            </a:pPr>
            <a:fld id="{9CD0F16E-661C-3146-8EDE-6497C9A87F3E}"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465" r:id="rId1"/>
    <p:sldLayoutId id="2147497466" r:id="rId2"/>
    <p:sldLayoutId id="2147497467" r:id="rId3"/>
    <p:sldLayoutId id="2147497468" r:id="rId4"/>
    <p:sldLayoutId id="2147497469" r:id="rId5"/>
    <p:sldLayoutId id="2147497470" r:id="rId6"/>
    <p:sldLayoutId id="2147497471" r:id="rId7"/>
    <p:sldLayoutId id="2147497472" r:id="rId8"/>
    <p:sldLayoutId id="2147497473" r:id="rId9"/>
    <p:sldLayoutId id="2147497474" r:id="rId10"/>
    <p:sldLayoutId id="21474974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Arial" charset="0"/>
          <a:ea typeface="ＭＳ Ｐゴシック" charset="0"/>
        </a:defRPr>
      </a:lvl6pPr>
      <a:lvl7pPr marL="914265" algn="ctr" rtl="0" fontAlgn="base">
        <a:spcBef>
          <a:spcPct val="0"/>
        </a:spcBef>
        <a:spcAft>
          <a:spcPct val="0"/>
        </a:spcAft>
        <a:defRPr sz="4400">
          <a:solidFill>
            <a:schemeClr val="tx2"/>
          </a:solidFill>
          <a:latin typeface="Arial" charset="0"/>
          <a:ea typeface="ＭＳ Ｐゴシック" charset="0"/>
        </a:defRPr>
      </a:lvl7pPr>
      <a:lvl8pPr marL="1371396" algn="ctr" rtl="0" fontAlgn="base">
        <a:spcBef>
          <a:spcPct val="0"/>
        </a:spcBef>
        <a:spcAft>
          <a:spcPct val="0"/>
        </a:spcAft>
        <a:defRPr sz="4400">
          <a:solidFill>
            <a:schemeClr val="tx2"/>
          </a:solidFill>
          <a:latin typeface="Arial" charset="0"/>
          <a:ea typeface="ＭＳ Ｐゴシック" charset="0"/>
        </a:defRPr>
      </a:lvl8pPr>
      <a:lvl9pPr marL="1828530" algn="ctr"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ahoma"/>
              </a:defRPr>
            </a:lvl1pPr>
          </a:lstStyle>
          <a:p>
            <a:pPr>
              <a:defRPr/>
            </a:pPr>
            <a:fld id="{2C3B75D7-50A8-394B-944A-602DDABADA9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498" r:id="rId1"/>
    <p:sldLayoutId id="2147497499" r:id="rId2"/>
    <p:sldLayoutId id="2147497500" r:id="rId3"/>
    <p:sldLayoutId id="2147497501" r:id="rId4"/>
    <p:sldLayoutId id="2147497502" r:id="rId5"/>
    <p:sldLayoutId id="2147497503" r:id="rId6"/>
    <p:sldLayoutId id="2147497504" r:id="rId7"/>
    <p:sldLayoutId id="2147497505" r:id="rId8"/>
    <p:sldLayoutId id="2147497506" r:id="rId9"/>
    <p:sldLayoutId id="2147497507" r:id="rId10"/>
    <p:sldLayoutId id="2147497508"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ChangeArrowheads="1"/>
          </p:cNvSpPr>
          <p:nvPr userDrawn="1"/>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i="0" dirty="0">
              <a:solidFill>
                <a:srgbClr val="000000"/>
              </a:solidFill>
              <a:latin typeface="Arial" panose="020B0604020202020204" pitchFamily="34" charset="0"/>
            </a:endParaRPr>
          </a:p>
        </p:txBody>
      </p:sp>
      <p:sp>
        <p:nvSpPr>
          <p:cNvPr id="21507" name="Text Box 3"/>
          <p:cNvSpPr txBox="1">
            <a:spLocks noChangeArrowheads="1"/>
          </p:cNvSpPr>
          <p:nvPr userDrawn="1"/>
        </p:nvSpPr>
        <p:spPr bwMode="auto">
          <a:xfrm>
            <a:off x="758637" y="6560003"/>
            <a:ext cx="879857" cy="22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r>
              <a:rPr lang="en-US" sz="800" b="1" i="0" dirty="0">
                <a:solidFill>
                  <a:srgbClr val="FFFFFF"/>
                </a:solidFill>
                <a:latin typeface="Arial" panose="020B0604020202020204" pitchFamily="34" charset="0"/>
              </a:rPr>
              <a:t>© </a:t>
            </a:r>
            <a:r>
              <a:rPr lang="en-US" sz="900" b="1" i="0" dirty="0">
                <a:solidFill>
                  <a:srgbClr val="FFFFFF"/>
                </a:solidFill>
                <a:latin typeface="Arial" panose="020B0604020202020204" pitchFamily="34" charset="0"/>
              </a:rPr>
              <a:t>2004</a:t>
            </a:r>
            <a:r>
              <a:rPr lang="en-US" sz="800" b="1" i="0" dirty="0">
                <a:solidFill>
                  <a:srgbClr val="FFFFFF"/>
                </a:solidFill>
                <a:latin typeface="Arial" panose="020B0604020202020204" pitchFamily="34" charset="0"/>
              </a:rPr>
              <a:t> TBBMI</a:t>
            </a:r>
          </a:p>
        </p:txBody>
      </p:sp>
      <p:sp>
        <p:nvSpPr>
          <p:cNvPr id="21508" name="Rectangle 4"/>
          <p:cNvSpPr>
            <a:spLocks noChangeArrowheads="1"/>
          </p:cNvSpPr>
          <p:nvPr userDrawn="1"/>
        </p:nvSpPr>
        <p:spPr bwMode="auto">
          <a:xfrm>
            <a:off x="7935325" y="6537470"/>
            <a:ext cx="604424" cy="2235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82046" tIns="41023" rIns="82046" bIns="41023" anchor="ctr">
            <a:spAutoFit/>
          </a:bodyPr>
          <a:lstStyle/>
          <a:p>
            <a:pPr algn="ctr" defTabSz="820615" eaLnBrk="0" hangingPunct="0">
              <a:defRPr/>
            </a:pPr>
            <a:r>
              <a:rPr lang="en-US" sz="900" b="1">
                <a:solidFill>
                  <a:srgbClr val="FFFFFF"/>
                </a:solidFill>
                <a:latin typeface="Comic Sans MS" charset="0"/>
              </a:rPr>
              <a:t>8.0.08.</a:t>
            </a:r>
          </a:p>
        </p:txBody>
      </p:sp>
      <p:sp>
        <p:nvSpPr>
          <p:cNvPr id="21509" name="Rectangle 5"/>
          <p:cNvSpPr>
            <a:spLocks noChangeArrowheads="1"/>
          </p:cNvSpPr>
          <p:nvPr userDrawn="1"/>
        </p:nvSpPr>
        <p:spPr bwMode="auto">
          <a:xfrm>
            <a:off x="461966" y="106366"/>
            <a:ext cx="4060825" cy="930275"/>
          </a:xfrm>
          <a:prstGeom prst="rect">
            <a:avLst/>
          </a:prstGeom>
          <a:noFill/>
          <a:ln>
            <a:noFill/>
          </a:ln>
          <a:effectLst>
            <a:outerShdw blurRad="63500" dist="38099" dir="2700000" algn="ctr" rotWithShape="0">
              <a:srgbClr val="00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1161" tIns="45581" rIns="91161" bIns="45581">
            <a:spAutoFit/>
          </a:bodyPr>
          <a:lstStyle/>
          <a:p>
            <a:pPr defTabSz="903154" eaLnBrk="0" hangingPunct="0">
              <a:lnSpc>
                <a:spcPct val="125000"/>
              </a:lnSpc>
              <a:spcBef>
                <a:spcPct val="50000"/>
              </a:spcBef>
              <a:defRPr/>
            </a:pPr>
            <a:r>
              <a:rPr lang="en-US" sz="2200" b="1">
                <a:solidFill>
                  <a:srgbClr val="FFFF00"/>
                </a:solidFill>
                <a:latin typeface="Helvetica" charset="0"/>
              </a:rPr>
              <a:t>The  New Testament          Comes Together</a:t>
            </a:r>
          </a:p>
        </p:txBody>
      </p:sp>
    </p:spTree>
  </p:cSld>
  <p:clrMap bg1="lt1" tx1="dk1" bg2="lt2" tx2="dk2" accent1="accent1" accent2="accent2" accent3="accent3" accent4="accent4" accent5="accent5" accent6="accent6" hlink="hlink" folHlink="folHlink"/>
  <p:sldLayoutIdLst>
    <p:sldLayoutId id="2147497509" r:id="rId1"/>
    <p:sldLayoutId id="2147497510" r:id="rId2"/>
    <p:sldLayoutId id="2147497511" r:id="rId3"/>
    <p:sldLayoutId id="2147497512" r:id="rId4"/>
    <p:sldLayoutId id="2147497513" r:id="rId5"/>
    <p:sldLayoutId id="2147497514" r:id="rId6"/>
    <p:sldLayoutId id="2147497515" r:id="rId7"/>
    <p:sldLayoutId id="2147497516" r:id="rId8"/>
    <p:sldLayoutId id="2147497517" r:id="rId9"/>
    <p:sldLayoutId id="2147497518" r:id="rId10"/>
    <p:sldLayoutId id="2147497519" r:id="rId11"/>
  </p:sldLayoutIdLst>
  <p:transition>
    <p:cut/>
  </p:transition>
  <p:txStyles>
    <p:titleStyle>
      <a:lvl1pPr algn="ctr" defTabSz="903154" rtl="0" eaLnBrk="0" fontAlgn="base" hangingPunct="0">
        <a:spcBef>
          <a:spcPct val="0"/>
        </a:spcBef>
        <a:spcAft>
          <a:spcPct val="0"/>
        </a:spcAft>
        <a:defRPr sz="4300">
          <a:solidFill>
            <a:schemeClr val="tx2"/>
          </a:solidFill>
          <a:latin typeface="+mj-lt"/>
          <a:ea typeface="+mj-ea"/>
          <a:cs typeface="ＭＳ Ｐゴシック" charset="0"/>
        </a:defRPr>
      </a:lvl1pPr>
      <a:lvl2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2pPr>
      <a:lvl3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3pPr>
      <a:lvl4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4pPr>
      <a:lvl5pPr algn="ctr" defTabSz="903154" rtl="0" eaLnBrk="0" fontAlgn="base" hangingPunct="0">
        <a:spcBef>
          <a:spcPct val="0"/>
        </a:spcBef>
        <a:spcAft>
          <a:spcPct val="0"/>
        </a:spcAft>
        <a:defRPr sz="4300">
          <a:solidFill>
            <a:schemeClr val="tx2"/>
          </a:solidFill>
          <a:latin typeface="Times" charset="0"/>
          <a:ea typeface="ＭＳ Ｐゴシック" charset="0"/>
          <a:cs typeface="ＭＳ Ｐゴシック" charset="0"/>
        </a:defRPr>
      </a:lvl5pPr>
      <a:lvl6pPr marL="457132" algn="ctr" defTabSz="903154" rtl="0" eaLnBrk="0" fontAlgn="base" hangingPunct="0">
        <a:spcBef>
          <a:spcPct val="0"/>
        </a:spcBef>
        <a:spcAft>
          <a:spcPct val="0"/>
        </a:spcAft>
        <a:defRPr sz="4300">
          <a:solidFill>
            <a:schemeClr val="tx2"/>
          </a:solidFill>
          <a:latin typeface="Times" charset="0"/>
          <a:ea typeface="ＭＳ Ｐゴシック" charset="0"/>
        </a:defRPr>
      </a:lvl6pPr>
      <a:lvl7pPr marL="914265" algn="ctr" defTabSz="903154" rtl="0" eaLnBrk="0" fontAlgn="base" hangingPunct="0">
        <a:spcBef>
          <a:spcPct val="0"/>
        </a:spcBef>
        <a:spcAft>
          <a:spcPct val="0"/>
        </a:spcAft>
        <a:defRPr sz="4300">
          <a:solidFill>
            <a:schemeClr val="tx2"/>
          </a:solidFill>
          <a:latin typeface="Times" charset="0"/>
          <a:ea typeface="ＭＳ Ｐゴシック" charset="0"/>
        </a:defRPr>
      </a:lvl7pPr>
      <a:lvl8pPr marL="1371396" algn="ctr" defTabSz="903154" rtl="0" eaLnBrk="0" fontAlgn="base" hangingPunct="0">
        <a:spcBef>
          <a:spcPct val="0"/>
        </a:spcBef>
        <a:spcAft>
          <a:spcPct val="0"/>
        </a:spcAft>
        <a:defRPr sz="4300">
          <a:solidFill>
            <a:schemeClr val="tx2"/>
          </a:solidFill>
          <a:latin typeface="Times" charset="0"/>
          <a:ea typeface="ＭＳ Ｐゴシック" charset="0"/>
        </a:defRPr>
      </a:lvl8pPr>
      <a:lvl9pPr marL="1828530" algn="ctr" defTabSz="903154"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674" indent="-339674" algn="l" defTabSz="903154"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0"/>
        </a:defRPr>
      </a:lvl1pPr>
      <a:lvl2pPr marL="733316" indent="-282533" algn="l" defTabSz="903154"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8545" indent="-225392" algn="l" defTabSz="903154"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9329" indent="-225392"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1697"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8829"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5962"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3094"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60226" indent="-226977" algn="l" defTabSz="903154"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GB" dirty="0"/>
              <a:t>Click to edit Master title style</a:t>
            </a:r>
          </a:p>
        </p:txBody>
      </p:sp>
      <p:sp>
        <p:nvSpPr>
          <p:cNvPr id="102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5"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cs typeface="Arial" panose="020B0604020202020204" pitchFamily="34" charset="0"/>
              </a:defRPr>
            </a:lvl1pPr>
          </a:lstStyle>
          <a:p>
            <a:pPr>
              <a:defRPr/>
            </a:pPr>
            <a:endParaRPr lang="en-GB" dirty="0"/>
          </a:p>
        </p:txBody>
      </p:sp>
      <p:sp>
        <p:nvSpPr>
          <p:cNvPr id="10246"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5546AC83-46BF-F041-9A63-10C1E8633BCB}"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97520" r:id="rId1"/>
    <p:sldLayoutId id="2147497521" r:id="rId2"/>
    <p:sldLayoutId id="2147497522" r:id="rId3"/>
    <p:sldLayoutId id="2147497523" r:id="rId4"/>
    <p:sldLayoutId id="2147497524" r:id="rId5"/>
    <p:sldLayoutId id="2147497525" r:id="rId6"/>
    <p:sldLayoutId id="2147497526" r:id="rId7"/>
    <p:sldLayoutId id="2147497527" r:id="rId8"/>
    <p:sldLayoutId id="2147497528" r:id="rId9"/>
    <p:sldLayoutId id="2147497529" r:id="rId10"/>
    <p:sldLayoutId id="2147497530" r:id="rId11"/>
    <p:sldLayoutId id="214749753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132" algn="ctr" rtl="0" fontAlgn="base">
        <a:spcBef>
          <a:spcPct val="0"/>
        </a:spcBef>
        <a:spcAft>
          <a:spcPct val="0"/>
        </a:spcAft>
        <a:defRPr sz="4400">
          <a:solidFill>
            <a:schemeClr val="tx2"/>
          </a:solidFill>
          <a:latin typeface="Arial" charset="0"/>
          <a:ea typeface="ＭＳ Ｐゴシック" charset="0"/>
          <a:cs typeface="Arial" charset="0"/>
        </a:defRPr>
      </a:lvl6pPr>
      <a:lvl7pPr marL="914265" algn="ctr" rtl="0" fontAlgn="base">
        <a:spcBef>
          <a:spcPct val="0"/>
        </a:spcBef>
        <a:spcAft>
          <a:spcPct val="0"/>
        </a:spcAft>
        <a:defRPr sz="4400">
          <a:solidFill>
            <a:schemeClr val="tx2"/>
          </a:solidFill>
          <a:latin typeface="Arial" charset="0"/>
          <a:ea typeface="ＭＳ Ｐゴシック" charset="0"/>
          <a:cs typeface="Arial" charset="0"/>
        </a:defRPr>
      </a:lvl7pPr>
      <a:lvl8pPr marL="1371396" algn="ctr" rtl="0" fontAlgn="base">
        <a:spcBef>
          <a:spcPct val="0"/>
        </a:spcBef>
        <a:spcAft>
          <a:spcPct val="0"/>
        </a:spcAft>
        <a:defRPr sz="4400">
          <a:solidFill>
            <a:schemeClr val="tx2"/>
          </a:solidFill>
          <a:latin typeface="Arial" charset="0"/>
          <a:ea typeface="ＭＳ Ｐゴシック" charset="0"/>
          <a:cs typeface="Arial" charset="0"/>
        </a:defRPr>
      </a:lvl8pPr>
      <a:lvl9pPr marL="182853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Arial" charset="0"/>
          <a:cs typeface="+mn-cs"/>
        </a:defRPr>
      </a:lvl6pPr>
      <a:lvl7pPr marL="2971359" indent="-228567" algn="l" rtl="0" fontAlgn="base">
        <a:spcBef>
          <a:spcPct val="20000"/>
        </a:spcBef>
        <a:spcAft>
          <a:spcPct val="0"/>
        </a:spcAft>
        <a:buChar char="»"/>
        <a:defRPr sz="2000">
          <a:solidFill>
            <a:schemeClr val="tx1"/>
          </a:solidFill>
          <a:latin typeface="+mn-lt"/>
          <a:ea typeface="Arial" charset="0"/>
          <a:cs typeface="+mn-cs"/>
        </a:defRPr>
      </a:lvl7pPr>
      <a:lvl8pPr marL="3428490" indent="-228567" algn="l" rtl="0" fontAlgn="base">
        <a:spcBef>
          <a:spcPct val="20000"/>
        </a:spcBef>
        <a:spcAft>
          <a:spcPct val="0"/>
        </a:spcAft>
        <a:buChar char="»"/>
        <a:defRPr sz="2000">
          <a:solidFill>
            <a:schemeClr val="tx1"/>
          </a:solidFill>
          <a:latin typeface="+mn-lt"/>
          <a:ea typeface="Arial" charset="0"/>
          <a:cs typeface="+mn-cs"/>
        </a:defRPr>
      </a:lvl8pPr>
      <a:lvl9pPr marL="3885622" indent="-228567"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2994" name="Picture 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71"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2772"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09D6EB58-B8B5-CB42-8878-444E91D51A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32" r:id="rId1"/>
    <p:sldLayoutId id="2147497342" r:id="rId2"/>
    <p:sldLayoutId id="2147497343" r:id="rId3"/>
    <p:sldLayoutId id="2147497344" r:id="rId4"/>
    <p:sldLayoutId id="2147497345" r:id="rId5"/>
    <p:sldLayoutId id="2147497346" r:id="rId6"/>
    <p:sldLayoutId id="2147497347" r:id="rId7"/>
    <p:sldLayoutId id="2147497348" r:id="rId8"/>
    <p:sldLayoutId id="2147497349" r:id="rId9"/>
    <p:sldLayoutId id="2147497350" r:id="rId10"/>
    <p:sldLayoutId id="2147497351" r:id="rId11"/>
    <p:sldLayoutId id="2147497352" r:id="rId1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132"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265"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396"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53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SzPct val="90000"/>
        <a:buBlip>
          <a:blip r:embed="rId15"/>
        </a:buBlip>
        <a:defRPr kumimoji="1" sz="3200">
          <a:solidFill>
            <a:schemeClr val="tx1"/>
          </a:solidFill>
          <a:latin typeface="+mn-lt"/>
          <a:ea typeface="+mn-ea"/>
          <a:cs typeface="+mn-cs"/>
        </a:defRPr>
      </a:lvl1pPr>
      <a:lvl2pPr marL="742839" indent="-285708" algn="l" rtl="0" eaLnBrk="0" fontAlgn="base" hangingPunct="0">
        <a:spcBef>
          <a:spcPct val="20000"/>
        </a:spcBef>
        <a:spcAft>
          <a:spcPct val="0"/>
        </a:spcAft>
        <a:buSzPct val="85000"/>
        <a:buBlip>
          <a:blip r:embed="rId16"/>
        </a:buBlip>
        <a:defRPr kumimoji="1" sz="2800">
          <a:solidFill>
            <a:schemeClr val="tx1"/>
          </a:solidFill>
          <a:latin typeface="+mn-lt"/>
          <a:ea typeface="+mn-ea"/>
        </a:defRPr>
      </a:lvl2pPr>
      <a:lvl3pPr marL="1142829" indent="-228567" algn="l" rtl="0" eaLnBrk="0" fontAlgn="base" hangingPunct="0">
        <a:spcBef>
          <a:spcPct val="20000"/>
        </a:spcBef>
        <a:spcAft>
          <a:spcPct val="0"/>
        </a:spcAft>
        <a:buSzPct val="95000"/>
        <a:buBlip>
          <a:blip r:embed="rId15"/>
        </a:buBlip>
        <a:defRPr kumimoji="1" sz="2400">
          <a:solidFill>
            <a:schemeClr val="tx1"/>
          </a:solidFill>
          <a:latin typeface="+mn-lt"/>
          <a:ea typeface="+mn-ea"/>
        </a:defRPr>
      </a:lvl3pPr>
      <a:lvl4pPr marL="1599961" indent="-228567" algn="l" rtl="0" eaLnBrk="0" fontAlgn="base" hangingPunct="0">
        <a:spcBef>
          <a:spcPct val="20000"/>
        </a:spcBef>
        <a:spcAft>
          <a:spcPct val="0"/>
        </a:spcAft>
        <a:buSzPct val="100000"/>
        <a:buBlip>
          <a:blip r:embed="rId16"/>
        </a:buBlip>
        <a:defRPr kumimoji="1" sz="2000">
          <a:solidFill>
            <a:schemeClr val="tx1"/>
          </a:solidFill>
          <a:latin typeface="+mn-lt"/>
          <a:ea typeface="+mn-ea"/>
        </a:defRPr>
      </a:lvl4pPr>
      <a:lvl5pPr marL="2057094" indent="-228567" algn="l" rtl="0" eaLnBrk="0" fontAlgn="base" hangingPunct="0">
        <a:spcBef>
          <a:spcPct val="20000"/>
        </a:spcBef>
        <a:spcAft>
          <a:spcPct val="0"/>
        </a:spcAft>
        <a:buBlip>
          <a:blip r:embed="rId15"/>
        </a:buBlip>
        <a:defRPr kumimoji="1" sz="2000">
          <a:solidFill>
            <a:schemeClr val="tx1"/>
          </a:solidFill>
          <a:latin typeface="+mn-lt"/>
          <a:ea typeface="+mn-ea"/>
        </a:defRPr>
      </a:lvl5pPr>
      <a:lvl6pPr marL="2514225" indent="-228567" algn="l" rtl="0" fontAlgn="base">
        <a:spcBef>
          <a:spcPct val="20000"/>
        </a:spcBef>
        <a:spcAft>
          <a:spcPct val="0"/>
        </a:spcAft>
        <a:buBlip>
          <a:blip r:embed="rId15"/>
        </a:buBlip>
        <a:defRPr kumimoji="1" sz="2000">
          <a:solidFill>
            <a:schemeClr val="tx1"/>
          </a:solidFill>
          <a:latin typeface="+mn-lt"/>
          <a:ea typeface="+mn-ea"/>
        </a:defRPr>
      </a:lvl6pPr>
      <a:lvl7pPr marL="2971359" indent="-228567" algn="l" rtl="0" fontAlgn="base">
        <a:spcBef>
          <a:spcPct val="20000"/>
        </a:spcBef>
        <a:spcAft>
          <a:spcPct val="0"/>
        </a:spcAft>
        <a:buBlip>
          <a:blip r:embed="rId15"/>
        </a:buBlip>
        <a:defRPr kumimoji="1" sz="2000">
          <a:solidFill>
            <a:schemeClr val="tx1"/>
          </a:solidFill>
          <a:latin typeface="+mn-lt"/>
          <a:ea typeface="+mn-ea"/>
        </a:defRPr>
      </a:lvl7pPr>
      <a:lvl8pPr marL="3428490" indent="-228567" algn="l" rtl="0" fontAlgn="base">
        <a:spcBef>
          <a:spcPct val="20000"/>
        </a:spcBef>
        <a:spcAft>
          <a:spcPct val="0"/>
        </a:spcAft>
        <a:buBlip>
          <a:blip r:embed="rId15"/>
        </a:buBlip>
        <a:defRPr kumimoji="1" sz="2000">
          <a:solidFill>
            <a:schemeClr val="tx1"/>
          </a:solidFill>
          <a:latin typeface="+mn-lt"/>
          <a:ea typeface="+mn-ea"/>
        </a:defRPr>
      </a:lvl8pPr>
      <a:lvl9pPr marL="3885622" indent="-228567" algn="l" rtl="0" fontAlgn="base">
        <a:spcBef>
          <a:spcPct val="20000"/>
        </a:spcBef>
        <a:spcAft>
          <a:spcPct val="0"/>
        </a:spcAft>
        <a:buBlip>
          <a:blip r:embed="rId15"/>
        </a:buBlip>
        <a:defRPr kumimoji="1"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ChangeArrowheads="1"/>
          </p:cNvSpPr>
          <p:nvPr/>
        </p:nvSpPr>
        <p:spPr bwMode="ltGray">
          <a:xfrm>
            <a:off x="417514" y="1098551"/>
            <a:ext cx="438150" cy="474663"/>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79" name="Rectangle 3"/>
          <p:cNvSpPr>
            <a:spLocks noChangeArrowheads="1"/>
          </p:cNvSpPr>
          <p:nvPr/>
        </p:nvSpPr>
        <p:spPr bwMode="ltGray">
          <a:xfrm>
            <a:off x="800101" y="1098551"/>
            <a:ext cx="328613" cy="474663"/>
          </a:xfrm>
          <a:prstGeom prst="rect">
            <a:avLst/>
          </a:pr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0" name="Rectangle 4"/>
          <p:cNvSpPr>
            <a:spLocks noChangeArrowheads="1"/>
          </p:cNvSpPr>
          <p:nvPr/>
        </p:nvSpPr>
        <p:spPr bwMode="ltGray">
          <a:xfrm>
            <a:off x="541338" y="1520825"/>
            <a:ext cx="422275" cy="474663"/>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1"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2" name="Rectangle 6"/>
          <p:cNvSpPr>
            <a:spLocks noChangeArrowheads="1"/>
          </p:cNvSpPr>
          <p:nvPr/>
        </p:nvSpPr>
        <p:spPr bwMode="ltGray">
          <a:xfrm>
            <a:off x="127000" y="1447803"/>
            <a:ext cx="560388" cy="422275"/>
          </a:xfrm>
          <a:prstGeom prst="rect">
            <a:avLst/>
          </a:prstGeom>
          <a:gradFill rotWithShape="0">
            <a:gsLst>
              <a:gs pos="0">
                <a:schemeClr val="bg1"/>
              </a:gs>
              <a:gs pos="100000">
                <a:schemeClr val="hlink"/>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3" name="Rectangle 7"/>
          <p:cNvSpPr>
            <a:spLocks noChangeArrowheads="1"/>
          </p:cNvSpPr>
          <p:nvPr/>
        </p:nvSpPr>
        <p:spPr bwMode="gray">
          <a:xfrm>
            <a:off x="762000" y="990601"/>
            <a:ext cx="31750" cy="1052513"/>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4" name="Rectangle 8"/>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kumimoji="1" lang="en-US" b="1" i="0" dirty="0">
              <a:solidFill>
                <a:srgbClr val="000000"/>
              </a:solidFill>
              <a:latin typeface="Arial" panose="020B0604020202020204" pitchFamily="34" charset="0"/>
            </a:endParaRPr>
          </a:p>
        </p:txBody>
      </p:sp>
      <p:sp>
        <p:nvSpPr>
          <p:cNvPr id="24585" name="Rectangle 9"/>
          <p:cNvSpPr>
            <a:spLocks noGrp="1" noChangeArrowheads="1"/>
          </p:cNvSpPr>
          <p:nvPr>
            <p:ph type="title"/>
          </p:nvPr>
        </p:nvSpPr>
        <p:spPr bwMode="auto">
          <a:xfrm>
            <a:off x="1150938" y="617538"/>
            <a:ext cx="7793037"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p>
            <a:pPr lvl="0"/>
            <a:r>
              <a:rPr lang="en-US" dirty="0"/>
              <a:t>Click to edit Master title style</a:t>
            </a:r>
          </a:p>
        </p:txBody>
      </p:sp>
      <p:sp>
        <p:nvSpPr>
          <p:cNvPr id="24586" name="Rectangle 10"/>
          <p:cNvSpPr>
            <a:spLocks noGrp="1" noChangeArrowheads="1"/>
          </p:cNvSpPr>
          <p:nvPr>
            <p:ph type="body" idx="1"/>
          </p:nvPr>
        </p:nvSpPr>
        <p:spPr bwMode="auto">
          <a:xfrm>
            <a:off x="1182688" y="2017713"/>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587" name="Rectangle 11"/>
          <p:cNvSpPr>
            <a:spLocks noGrp="1" noChangeArrowheads="1"/>
          </p:cNvSpPr>
          <p:nvPr>
            <p:ph type="dt" sz="half" idx="2"/>
          </p:nvPr>
        </p:nvSpPr>
        <p:spPr bwMode="auto">
          <a:xfrm>
            <a:off x="9144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24588" name="Rectangle 12"/>
          <p:cNvSpPr>
            <a:spLocks noGrp="1" noChangeArrowheads="1"/>
          </p:cNvSpPr>
          <p:nvPr>
            <p:ph type="ftr" sz="quarter" idx="3"/>
          </p:nvPr>
        </p:nvSpPr>
        <p:spPr bwMode="auto">
          <a:xfrm>
            <a:off x="33528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24589" name="Rectangle 13"/>
          <p:cNvSpPr>
            <a:spLocks noGrp="1" noChangeArrowheads="1"/>
          </p:cNvSpPr>
          <p:nvPr>
            <p:ph type="sldNum" sz="quarter" idx="4"/>
          </p:nvPr>
        </p:nvSpPr>
        <p:spPr bwMode="auto">
          <a:xfrm>
            <a:off x="6781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EEF472E3-73C5-114E-887F-63464A71C98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33" r:id="rId1"/>
    <p:sldLayoutId id="2147497534" r:id="rId2"/>
    <p:sldLayoutId id="2147497535" r:id="rId3"/>
    <p:sldLayoutId id="2147497536" r:id="rId4"/>
    <p:sldLayoutId id="2147497537" r:id="rId5"/>
    <p:sldLayoutId id="2147497538" r:id="rId6"/>
    <p:sldLayoutId id="2147497539" r:id="rId7"/>
    <p:sldLayoutId id="2147497540" r:id="rId8"/>
    <p:sldLayoutId id="2147497541" r:id="rId9"/>
    <p:sldLayoutId id="2147497542" r:id="rId10"/>
    <p:sldLayoutId id="2147497543"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132" algn="l" rtl="0" fontAlgn="base">
        <a:spcBef>
          <a:spcPct val="0"/>
        </a:spcBef>
        <a:spcAft>
          <a:spcPct val="0"/>
        </a:spcAft>
        <a:defRPr sz="4400">
          <a:solidFill>
            <a:schemeClr val="tx2"/>
          </a:solidFill>
          <a:latin typeface="Arial" charset="0"/>
          <a:ea typeface="ＭＳ Ｐゴシック" charset="0"/>
        </a:defRPr>
      </a:lvl6pPr>
      <a:lvl7pPr marL="914265" algn="l" rtl="0" fontAlgn="base">
        <a:spcBef>
          <a:spcPct val="0"/>
        </a:spcBef>
        <a:spcAft>
          <a:spcPct val="0"/>
        </a:spcAft>
        <a:defRPr sz="4400">
          <a:solidFill>
            <a:schemeClr val="tx2"/>
          </a:solidFill>
          <a:latin typeface="Arial" charset="0"/>
          <a:ea typeface="ＭＳ Ｐゴシック" charset="0"/>
        </a:defRPr>
      </a:lvl7pPr>
      <a:lvl8pPr marL="1371396" algn="l" rtl="0" fontAlgn="base">
        <a:spcBef>
          <a:spcPct val="0"/>
        </a:spcBef>
        <a:spcAft>
          <a:spcPct val="0"/>
        </a:spcAft>
        <a:defRPr sz="4400">
          <a:solidFill>
            <a:schemeClr val="tx2"/>
          </a:solidFill>
          <a:latin typeface="Arial" charset="0"/>
          <a:ea typeface="ＭＳ Ｐゴシック" charset="0"/>
        </a:defRPr>
      </a:lvl8pPr>
      <a:lvl9pPr marL="1828530" algn="l" rtl="0" fontAlgn="base">
        <a:spcBef>
          <a:spcPct val="0"/>
        </a:spcBef>
        <a:spcAft>
          <a:spcPct val="0"/>
        </a:spcAft>
        <a:defRPr sz="4400">
          <a:solidFill>
            <a:schemeClr val="tx2"/>
          </a:solidFill>
          <a:latin typeface="Arial" charset="0"/>
          <a:ea typeface="ＭＳ Ｐゴシック" charset="0"/>
        </a:defRPr>
      </a:lvl9pPr>
    </p:titleStyle>
    <p:bodyStyle>
      <a:lvl1pPr marL="342849" indent="-34284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mn-ea"/>
          <a:cs typeface="ＭＳ Ｐゴシック" charset="0"/>
        </a:defRPr>
      </a:lvl1pPr>
      <a:lvl2pPr marL="742839" indent="-28570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mn-ea"/>
        </a:defRPr>
      </a:lvl2pPr>
      <a:lvl3pPr marL="1142829" indent="-228567"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mn-ea"/>
        </a:defRPr>
      </a:lvl3pPr>
      <a:lvl4pPr marL="1599961" indent="-228567"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mn-ea"/>
        </a:defRPr>
      </a:lvl4pPr>
      <a:lvl5pPr marL="2057094" indent="-228567"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mn-ea"/>
        </a:defRPr>
      </a:lvl5pPr>
      <a:lvl6pPr marL="2514225"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359"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8490"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5622" indent="-228567"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8594" name="Group 2"/>
          <p:cNvGrpSpPr>
            <a:grpSpLocks/>
          </p:cNvGrpSpPr>
          <p:nvPr/>
        </p:nvGrpSpPr>
        <p:grpSpPr bwMode="auto">
          <a:xfrm>
            <a:off x="3" y="0"/>
            <a:ext cx="7242175" cy="1981200"/>
            <a:chOff x="0" y="0"/>
            <a:chExt cx="4562" cy="1248"/>
          </a:xfrm>
        </p:grpSpPr>
        <p:sp>
          <p:nvSpPr>
            <p:cNvPr id="3891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386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endParaRPr lang="en-US"/>
            </a:p>
          </p:txBody>
        </p:sp>
      </p:grpSp>
      <p:sp>
        <p:nvSpPr>
          <p:cNvPr id="38917" name="Rectangle 5"/>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8918" name="Rectangle 6"/>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919" name="Rectangle 7"/>
          <p:cNvSpPr>
            <a:spLocks noGrp="1" noChangeArrowheads="1"/>
          </p:cNvSpPr>
          <p:nvPr>
            <p:ph type="dt" sz="half" idx="2"/>
          </p:nvPr>
        </p:nvSpPr>
        <p:spPr bwMode="auto">
          <a:xfrm>
            <a:off x="457201"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0" name="Rectangle 8"/>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a:defRPr>
            </a:lvl1pPr>
          </a:lstStyle>
          <a:p>
            <a:pPr>
              <a:defRPr/>
            </a:pPr>
            <a:endParaRPr lang="en-US"/>
          </a:p>
        </p:txBody>
      </p:sp>
      <p:sp>
        <p:nvSpPr>
          <p:cNvPr id="38921" name="Rectangle 9"/>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a:defRPr>
            </a:lvl1pPr>
          </a:lstStyle>
          <a:p>
            <a:pPr>
              <a:defRPr/>
            </a:pPr>
            <a:fld id="{265FD5BE-6DC7-4A43-87E5-B3463631961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4" r:id="rId1"/>
    <p:sldLayoutId id="2147497353" r:id="rId2"/>
    <p:sldLayoutId id="2147497354" r:id="rId3"/>
    <p:sldLayoutId id="2147497355" r:id="rId4"/>
    <p:sldLayoutId id="2147497356" r:id="rId5"/>
    <p:sldLayoutId id="2147497357" r:id="rId6"/>
    <p:sldLayoutId id="2147497358" r:id="rId7"/>
    <p:sldLayoutId id="2147497359" r:id="rId8"/>
    <p:sldLayoutId id="2147497360" r:id="rId9"/>
    <p:sldLayoutId id="2147497361" r:id="rId10"/>
    <p:sldLayoutId id="21474973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1204"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00"/>
                </a:solidFill>
                <a:latin typeface="Verdana"/>
                <a:ea typeface="Osaka"/>
                <a:cs typeface="Osaka"/>
              </a:defRPr>
            </a:lvl1pPr>
          </a:lstStyle>
          <a:p>
            <a:pPr>
              <a:defRPr/>
            </a:pPr>
            <a:endParaRPr lang="en-US"/>
          </a:p>
        </p:txBody>
      </p:sp>
      <p:sp>
        <p:nvSpPr>
          <p:cNvPr id="51205"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00"/>
                </a:solidFill>
                <a:latin typeface="Verdana"/>
                <a:ea typeface="Osaka"/>
                <a:cs typeface="Osaka"/>
              </a:defRPr>
            </a:lvl1pPr>
          </a:lstStyle>
          <a:p>
            <a:pPr>
              <a:defRPr/>
            </a:pPr>
            <a:endParaRPr lang="en-US"/>
          </a:p>
        </p:txBody>
      </p:sp>
      <p:sp>
        <p:nvSpPr>
          <p:cNvPr id="51206"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00"/>
                </a:solidFill>
                <a:latin typeface="Verdana"/>
                <a:ea typeface="Osaka"/>
                <a:cs typeface="Osaka"/>
              </a:defRPr>
            </a:lvl1pPr>
          </a:lstStyle>
          <a:p>
            <a:pPr>
              <a:defRPr/>
            </a:pPr>
            <a:fld id="{C6F268BE-3966-D944-ACA0-4926A587A9B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545" r:id="rId1"/>
    <p:sldLayoutId id="2147497546" r:id="rId2"/>
    <p:sldLayoutId id="2147497547" r:id="rId3"/>
    <p:sldLayoutId id="2147497548" r:id="rId4"/>
    <p:sldLayoutId id="2147497549" r:id="rId5"/>
    <p:sldLayoutId id="2147497550" r:id="rId6"/>
    <p:sldLayoutId id="2147497551" r:id="rId7"/>
    <p:sldLayoutId id="2147497552" r:id="rId8"/>
    <p:sldLayoutId id="2147497553" r:id="rId9"/>
    <p:sldLayoutId id="2147497554" r:id="rId10"/>
    <p:sldLayoutId id="214749755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132" algn="r" rtl="0" fontAlgn="base">
        <a:spcBef>
          <a:spcPct val="0"/>
        </a:spcBef>
        <a:spcAft>
          <a:spcPct val="0"/>
        </a:spcAft>
        <a:defRPr sz="4400">
          <a:solidFill>
            <a:schemeClr val="tx2"/>
          </a:solidFill>
          <a:latin typeface="Verdana" charset="0"/>
          <a:ea typeface="Osaka" charset="0"/>
          <a:cs typeface="Osaka" charset="0"/>
        </a:defRPr>
      </a:lvl6pPr>
      <a:lvl7pPr marL="914265" algn="r" rtl="0" fontAlgn="base">
        <a:spcBef>
          <a:spcPct val="0"/>
        </a:spcBef>
        <a:spcAft>
          <a:spcPct val="0"/>
        </a:spcAft>
        <a:defRPr sz="4400">
          <a:solidFill>
            <a:schemeClr val="tx2"/>
          </a:solidFill>
          <a:latin typeface="Verdana" charset="0"/>
          <a:ea typeface="Osaka" charset="0"/>
          <a:cs typeface="Osaka" charset="0"/>
        </a:defRPr>
      </a:lvl7pPr>
      <a:lvl8pPr marL="1371396" algn="r" rtl="0" fontAlgn="base">
        <a:spcBef>
          <a:spcPct val="0"/>
        </a:spcBef>
        <a:spcAft>
          <a:spcPct val="0"/>
        </a:spcAft>
        <a:defRPr sz="4400">
          <a:solidFill>
            <a:schemeClr val="tx2"/>
          </a:solidFill>
          <a:latin typeface="Verdana" charset="0"/>
          <a:ea typeface="Osaka" charset="0"/>
          <a:cs typeface="Osaka" charset="0"/>
        </a:defRPr>
      </a:lvl8pPr>
      <a:lvl9pPr marL="182853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849" indent="-342849"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839" indent="-285708"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2829" indent="-228567"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599961" indent="-228567"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094" indent="-228567"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225" indent="-228567"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359" indent="-228567"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8490" indent="-228567"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5622" indent="-228567"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968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19968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37A664F9-D6C4-CA47-94C0-38FE9D0DF87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49" r:id="rId1"/>
    <p:sldLayoutId id="2147497250" r:id="rId2"/>
    <p:sldLayoutId id="2147497251" r:id="rId3"/>
    <p:sldLayoutId id="2147497252" r:id="rId4"/>
    <p:sldLayoutId id="2147497253" r:id="rId5"/>
    <p:sldLayoutId id="2147497254" r:id="rId6"/>
    <p:sldLayoutId id="2147497255" r:id="rId7"/>
    <p:sldLayoutId id="2147497256" r:id="rId8"/>
    <p:sldLayoutId id="2147497257" r:id="rId9"/>
    <p:sldLayoutId id="2147497258" r:id="rId10"/>
    <p:sldLayoutId id="21474972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12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b="1" i="0">
                <a:solidFill>
                  <a:srgbClr val="000000"/>
                </a:solidFill>
                <a:latin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2ACCBCCD-FBD9-634E-BF14-11D988DE6AB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580" r:id="rId1"/>
    <p:sldLayoutId id="2147497581" r:id="rId2"/>
    <p:sldLayoutId id="2147497582" r:id="rId3"/>
    <p:sldLayoutId id="2147497583" r:id="rId4"/>
    <p:sldLayoutId id="2147497584" r:id="rId5"/>
    <p:sldLayoutId id="2147497585" r:id="rId6"/>
    <p:sldLayoutId id="2147497586" r:id="rId7"/>
    <p:sldLayoutId id="2147497587" r:id="rId8"/>
    <p:sldLayoutId id="2147497588" r:id="rId9"/>
    <p:sldLayoutId id="2147497589" r:id="rId10"/>
    <p:sldLayoutId id="214749759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265"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396"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53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225" indent="-228567" algn="l" rtl="0" fontAlgn="base">
        <a:spcBef>
          <a:spcPct val="20000"/>
        </a:spcBef>
        <a:spcAft>
          <a:spcPct val="0"/>
        </a:spcAft>
        <a:buChar char="»"/>
        <a:defRPr sz="2000" b="1">
          <a:solidFill>
            <a:schemeClr val="bg1"/>
          </a:solidFill>
          <a:latin typeface="+mn-lt"/>
          <a:ea typeface="+mn-ea"/>
        </a:defRPr>
      </a:lvl6pPr>
      <a:lvl7pPr marL="2971359" indent="-228567" algn="l" rtl="0" fontAlgn="base">
        <a:spcBef>
          <a:spcPct val="20000"/>
        </a:spcBef>
        <a:spcAft>
          <a:spcPct val="0"/>
        </a:spcAft>
        <a:buChar char="»"/>
        <a:defRPr sz="2000" b="1">
          <a:solidFill>
            <a:schemeClr val="bg1"/>
          </a:solidFill>
          <a:latin typeface="+mn-lt"/>
          <a:ea typeface="+mn-ea"/>
        </a:defRPr>
      </a:lvl7pPr>
      <a:lvl8pPr marL="3428490" indent="-228567" algn="l" rtl="0" fontAlgn="base">
        <a:spcBef>
          <a:spcPct val="20000"/>
        </a:spcBef>
        <a:spcAft>
          <a:spcPct val="0"/>
        </a:spcAft>
        <a:buChar char="»"/>
        <a:defRPr sz="2000" b="1">
          <a:solidFill>
            <a:schemeClr val="bg1"/>
          </a:solidFill>
          <a:latin typeface="+mn-lt"/>
          <a:ea typeface="+mn-ea"/>
        </a:defRPr>
      </a:lvl8pPr>
      <a:lvl9pPr marL="3885622" indent="-228567"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336898" name="Group 2"/>
          <p:cNvGrpSpPr>
            <a:grpSpLocks/>
          </p:cNvGrpSpPr>
          <p:nvPr/>
        </p:nvGrpSpPr>
        <p:grpSpPr bwMode="auto">
          <a:xfrm>
            <a:off x="1588" y="0"/>
            <a:ext cx="9148762" cy="6851650"/>
            <a:chOff x="1" y="0"/>
            <a:chExt cx="5763" cy="4316"/>
          </a:xfrm>
        </p:grpSpPr>
        <p:sp>
          <p:nvSpPr>
            <p:cNvPr id="2867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7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07" name="Group 6"/>
            <p:cNvGrpSpPr>
              <a:grpSpLocks/>
            </p:cNvGrpSpPr>
            <p:nvPr/>
          </p:nvGrpSpPr>
          <p:grpSpPr bwMode="auto">
            <a:xfrm>
              <a:off x="288" y="0"/>
              <a:ext cx="5098" cy="4316"/>
              <a:chOff x="288" y="0"/>
              <a:chExt cx="5098" cy="4316"/>
            </a:xfrm>
          </p:grpSpPr>
          <p:sp>
            <p:nvSpPr>
              <p:cNvPr id="28679"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0"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1"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2"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3"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4"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5"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6"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7"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8"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89"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0"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1"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692"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3"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694"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1" name="Freeform 23"/>
            <p:cNvSpPr>
              <a:spLocks/>
            </p:cNvSpPr>
            <p:nvPr/>
          </p:nvSpPr>
          <p:spPr bwMode="hidden">
            <a:xfrm>
              <a:off x="5041" y="0"/>
              <a:ext cx="719" cy="845"/>
            </a:xfrm>
            <a:custGeom>
              <a:avLst/>
              <a:gdLst>
                <a:gd name="T0" fmla="*/ 759 w 717"/>
                <a:gd name="T1" fmla="*/ 845 h 845"/>
                <a:gd name="T2" fmla="*/ 759 w 717"/>
                <a:gd name="T3" fmla="*/ 821 h 845"/>
                <a:gd name="T4" fmla="*/ 616 w 717"/>
                <a:gd name="T5" fmla="*/ 605 h 845"/>
                <a:gd name="T6" fmla="*/ 427 w 717"/>
                <a:gd name="T7" fmla="*/ 396 h 845"/>
                <a:gd name="T8" fmla="*/ 242 w 717"/>
                <a:gd name="T9" fmla="*/ 192 h 845"/>
                <a:gd name="T10" fmla="*/ 17 w 717"/>
                <a:gd name="T11" fmla="*/ 0 h 845"/>
                <a:gd name="T12" fmla="*/ 0 w 717"/>
                <a:gd name="T13" fmla="*/ 0 h 845"/>
                <a:gd name="T14" fmla="*/ 230 w 717"/>
                <a:gd name="T15" fmla="*/ 198 h 845"/>
                <a:gd name="T16" fmla="*/ 421 w 717"/>
                <a:gd name="T17" fmla="*/ 408 h 845"/>
                <a:gd name="T18" fmla="*/ 610 w 717"/>
                <a:gd name="T19" fmla="*/ 623 h 845"/>
                <a:gd name="T20" fmla="*/ 759 w 717"/>
                <a:gd name="T21" fmla="*/ 845 h 845"/>
                <a:gd name="T22" fmla="*/ 75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6912" name="Freeform 24"/>
            <p:cNvSpPr>
              <a:spLocks/>
            </p:cNvSpPr>
            <p:nvPr/>
          </p:nvSpPr>
          <p:spPr bwMode="hidden">
            <a:xfrm>
              <a:off x="5352" y="0"/>
              <a:ext cx="408" cy="414"/>
            </a:xfrm>
            <a:custGeom>
              <a:avLst/>
              <a:gdLst>
                <a:gd name="T0" fmla="*/ 428 w 407"/>
                <a:gd name="T1" fmla="*/ 414 h 414"/>
                <a:gd name="T2" fmla="*/ 428 w 407"/>
                <a:gd name="T3" fmla="*/ 396 h 414"/>
                <a:gd name="T4" fmla="*/ 243 w 407"/>
                <a:gd name="T5" fmla="*/ 192 h 414"/>
                <a:gd name="T6" fmla="*/ 12 w 407"/>
                <a:gd name="T7" fmla="*/ 0 h 414"/>
                <a:gd name="T8" fmla="*/ 0 w 407"/>
                <a:gd name="T9" fmla="*/ 0 h 414"/>
                <a:gd name="T10" fmla="*/ 108 w 407"/>
                <a:gd name="T11" fmla="*/ 102 h 414"/>
                <a:gd name="T12" fmla="*/ 237 w 407"/>
                <a:gd name="T13" fmla="*/ 204 h 414"/>
                <a:gd name="T14" fmla="*/ 428 w 407"/>
                <a:gd name="T15" fmla="*/ 414 h 414"/>
                <a:gd name="T16" fmla="*/ 42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697"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336914" name="Freeform 26"/>
            <p:cNvSpPr>
              <a:spLocks/>
            </p:cNvSpPr>
            <p:nvPr/>
          </p:nvSpPr>
          <p:spPr bwMode="hidden">
            <a:xfrm>
              <a:off x="6" y="0"/>
              <a:ext cx="588" cy="599"/>
            </a:xfrm>
            <a:custGeom>
              <a:avLst/>
              <a:gdLst>
                <a:gd name="T0" fmla="*/ 628 w 586"/>
                <a:gd name="T1" fmla="*/ 0 h 599"/>
                <a:gd name="T2" fmla="*/ 610 w 586"/>
                <a:gd name="T3" fmla="*/ 0 h 599"/>
                <a:gd name="T4" fmla="*/ 428 w 586"/>
                <a:gd name="T5" fmla="*/ 132 h 599"/>
                <a:gd name="T6" fmla="*/ 278 w 586"/>
                <a:gd name="T7" fmla="*/ 270 h 599"/>
                <a:gd name="T8" fmla="*/ 120 w 586"/>
                <a:gd name="T9" fmla="*/ 420 h 599"/>
                <a:gd name="T10" fmla="*/ 0 w 586"/>
                <a:gd name="T11" fmla="*/ 575 h 599"/>
                <a:gd name="T12" fmla="*/ 0 w 586"/>
                <a:gd name="T13" fmla="*/ 599 h 599"/>
                <a:gd name="T14" fmla="*/ 120 w 586"/>
                <a:gd name="T15" fmla="*/ 432 h 599"/>
                <a:gd name="T16" fmla="*/ 278 w 586"/>
                <a:gd name="T17" fmla="*/ 282 h 599"/>
                <a:gd name="T18" fmla="*/ 434 w 586"/>
                <a:gd name="T19" fmla="*/ 138 h 599"/>
                <a:gd name="T20" fmla="*/ 628 w 586"/>
                <a:gd name="T21" fmla="*/ 0 h 599"/>
                <a:gd name="T22" fmla="*/ 62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6915" name="Freeform 27"/>
            <p:cNvSpPr>
              <a:spLocks/>
            </p:cNvSpPr>
            <p:nvPr/>
          </p:nvSpPr>
          <p:spPr bwMode="hidden">
            <a:xfrm>
              <a:off x="6" y="0"/>
              <a:ext cx="270" cy="252"/>
            </a:xfrm>
            <a:custGeom>
              <a:avLst/>
              <a:gdLst>
                <a:gd name="T0" fmla="*/ 290 w 269"/>
                <a:gd name="T1" fmla="*/ 0 h 252"/>
                <a:gd name="T2" fmla="*/ 27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0 w 269"/>
                <a:gd name="T15" fmla="*/ 0 h 252"/>
                <a:gd name="T16" fmla="*/ 29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700"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1"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2"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nvGrpSpPr>
            <p:cNvPr id="336919" name="Group 31"/>
            <p:cNvGrpSpPr>
              <a:grpSpLocks/>
            </p:cNvGrpSpPr>
            <p:nvPr/>
          </p:nvGrpSpPr>
          <p:grpSpPr bwMode="auto">
            <a:xfrm>
              <a:off x="1" y="392"/>
              <a:ext cx="5758" cy="1571"/>
              <a:chOff x="1" y="392"/>
              <a:chExt cx="5758" cy="1571"/>
            </a:xfrm>
          </p:grpSpPr>
          <p:sp>
            <p:nvSpPr>
              <p:cNvPr id="28704"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5"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6"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7"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08"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09"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sp>
          <p:nvSpPr>
            <p:cNvPr id="28710"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b="1" i="0" dirty="0">
                <a:solidFill>
                  <a:srgbClr val="FFFFFF"/>
                </a:solidFill>
                <a:latin typeface="Arial" panose="020B0604020202020204" pitchFamily="34" charset="0"/>
              </a:endParaRPr>
            </a:p>
          </p:txBody>
        </p:sp>
      </p:grpSp>
      <p:sp>
        <p:nvSpPr>
          <p:cNvPr id="28711" name="Rectangle 39"/>
          <p:cNvSpPr>
            <a:spLocks noGrp="1" noChangeArrowheads="1"/>
          </p:cNvSpPr>
          <p:nvPr>
            <p:ph type="title"/>
          </p:nvPr>
        </p:nvSpPr>
        <p:spPr bwMode="auto">
          <a:xfrm>
            <a:off x="457200" y="277816"/>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1" compatLnSpc="1">
            <a:prstTxWarp prst="textNoShape">
              <a:avLst/>
            </a:prstTxWarp>
          </a:bodyPr>
          <a:lstStyle/>
          <a:p>
            <a:pPr lvl="0"/>
            <a:r>
              <a:rPr lang="en-US" dirty="0"/>
              <a:t>Click to edit Master title style</a:t>
            </a:r>
          </a:p>
        </p:txBody>
      </p:sp>
      <p:sp>
        <p:nvSpPr>
          <p:cNvPr id="28712" name="Rectangle 40"/>
          <p:cNvSpPr>
            <a:spLocks noGrp="1" noChangeArrowheads="1"/>
          </p:cNvSpPr>
          <p:nvPr>
            <p:ph type="dt" sz="half" idx="2"/>
          </p:nvPr>
        </p:nvSpPr>
        <p:spPr bwMode="auto">
          <a:xfrm>
            <a:off x="457201"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3"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Verdana"/>
              </a:defRPr>
            </a:lvl1pPr>
          </a:lstStyle>
          <a:p>
            <a:pPr>
              <a:defRPr/>
            </a:pPr>
            <a:endParaRPr lang="en-US"/>
          </a:p>
        </p:txBody>
      </p:sp>
      <p:sp>
        <p:nvSpPr>
          <p:cNvPr id="28714"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Verdana"/>
              </a:defRPr>
            </a:lvl1pPr>
          </a:lstStyle>
          <a:p>
            <a:pPr>
              <a:defRPr/>
            </a:pPr>
            <a:fld id="{4A3E1725-ADA1-4D4B-968E-91DF722FEFDE}" type="slidenum">
              <a:rPr lang="en-US"/>
              <a:pPr>
                <a:defRPr/>
              </a:pPr>
              <a:t>‹#›</a:t>
            </a:fld>
            <a:endParaRPr lang="en-US"/>
          </a:p>
        </p:txBody>
      </p:sp>
      <p:sp>
        <p:nvSpPr>
          <p:cNvPr id="28715" name="Rectangle 43"/>
          <p:cNvSpPr>
            <a:spLocks noGrp="1" noChangeArrowheads="1"/>
          </p:cNvSpPr>
          <p:nvPr>
            <p:ph type="body" idx="1"/>
          </p:nvPr>
        </p:nvSpPr>
        <p:spPr bwMode="auto">
          <a:xfrm>
            <a:off x="457200" y="1600203"/>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7602" r:id="rId1"/>
    <p:sldLayoutId id="2147497383" r:id="rId2"/>
    <p:sldLayoutId id="2147497384" r:id="rId3"/>
    <p:sldLayoutId id="2147497385" r:id="rId4"/>
    <p:sldLayoutId id="2147497386" r:id="rId5"/>
    <p:sldLayoutId id="2147497387" r:id="rId6"/>
    <p:sldLayoutId id="2147497388" r:id="rId7"/>
    <p:sldLayoutId id="2147497389" r:id="rId8"/>
    <p:sldLayoutId id="2147497390" r:id="rId9"/>
    <p:sldLayoutId id="2147497391" r:id="rId10"/>
    <p:sldLayoutId id="214749739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1536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r" eaLnBrk="0" hangingPunct="0">
              <a:defRPr sz="1400">
                <a:solidFill>
                  <a:srgbClr val="FFFFFF"/>
                </a:solidFill>
                <a:latin typeface="Tahoma"/>
              </a:defRPr>
            </a:lvl1pPr>
          </a:lstStyle>
          <a:p>
            <a:pPr>
              <a:defRPr/>
            </a:pPr>
            <a:fld id="{A43FE581-39D3-9E49-8DAD-D01726CB1F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03" r:id="rId1"/>
    <p:sldLayoutId id="2147497604" r:id="rId2"/>
    <p:sldLayoutId id="2147497605" r:id="rId3"/>
    <p:sldLayoutId id="2147497606" r:id="rId4"/>
    <p:sldLayoutId id="2147497607" r:id="rId5"/>
    <p:sldLayoutId id="2147497608" r:id="rId6"/>
    <p:sldLayoutId id="2147497609" r:id="rId7"/>
    <p:sldLayoutId id="2147497610" r:id="rId8"/>
    <p:sldLayoutId id="2147497611" r:id="rId9"/>
    <p:sldLayoutId id="2147497612" r:id="rId10"/>
    <p:sldLayoutId id="2147497613"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13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2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396"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53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2829" indent="-228567"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599961" indent="-228567"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094" indent="-228567"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225" indent="-228567" algn="l" rtl="0" fontAlgn="base">
        <a:spcBef>
          <a:spcPct val="20000"/>
        </a:spcBef>
        <a:spcAft>
          <a:spcPct val="0"/>
        </a:spcAft>
        <a:buFont typeface="Wingdings" charset="0"/>
        <a:buChar char=""/>
        <a:defRPr sz="2000">
          <a:solidFill>
            <a:schemeClr val="tx1"/>
          </a:solidFill>
          <a:latin typeface="+mn-lt"/>
          <a:ea typeface="+mn-ea"/>
        </a:defRPr>
      </a:lvl6pPr>
      <a:lvl7pPr marL="2971359" indent="-228567" algn="l" rtl="0" fontAlgn="base">
        <a:spcBef>
          <a:spcPct val="20000"/>
        </a:spcBef>
        <a:spcAft>
          <a:spcPct val="0"/>
        </a:spcAft>
        <a:buFont typeface="Wingdings" charset="0"/>
        <a:buChar char=""/>
        <a:defRPr sz="2000">
          <a:solidFill>
            <a:schemeClr val="tx1"/>
          </a:solidFill>
          <a:latin typeface="+mn-lt"/>
          <a:ea typeface="+mn-ea"/>
        </a:defRPr>
      </a:lvl7pPr>
      <a:lvl8pPr marL="3428490" indent="-228567" algn="l" rtl="0" fontAlgn="base">
        <a:spcBef>
          <a:spcPct val="20000"/>
        </a:spcBef>
        <a:spcAft>
          <a:spcPct val="0"/>
        </a:spcAft>
        <a:buFont typeface="Wingdings" charset="0"/>
        <a:buChar char=""/>
        <a:defRPr sz="2000">
          <a:solidFill>
            <a:schemeClr val="tx1"/>
          </a:solidFill>
          <a:latin typeface="+mn-lt"/>
          <a:ea typeface="+mn-ea"/>
        </a:defRPr>
      </a:lvl8pPr>
      <a:lvl9pPr marL="3885622" indent="-228567"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614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71419F16-E101-A349-A409-FF4B320A936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93" r:id="rId1"/>
    <p:sldLayoutId id="2147497394" r:id="rId2"/>
    <p:sldLayoutId id="2147497395" r:id="rId3"/>
    <p:sldLayoutId id="2147497396" r:id="rId4"/>
    <p:sldLayoutId id="2147497397" r:id="rId5"/>
    <p:sldLayoutId id="2147497398" r:id="rId6"/>
    <p:sldLayoutId id="2147497399" r:id="rId7"/>
    <p:sldLayoutId id="2147497400" r:id="rId8"/>
    <p:sldLayoutId id="2147497401" r:id="rId9"/>
    <p:sldLayoutId id="2147497402" r:id="rId10"/>
    <p:sldLayoutId id="2147497403" r:id="rId11"/>
    <p:sldLayoutId id="2147497404" r:id="rId12"/>
    <p:sldLayoutId id="2147497405"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7406" r:id="rId1"/>
    <p:sldLayoutId id="2147497407" r:id="rId2"/>
    <p:sldLayoutId id="2147497408" r:id="rId3"/>
    <p:sldLayoutId id="2147497409" r:id="rId4"/>
    <p:sldLayoutId id="2147497410" r:id="rId5"/>
    <p:sldLayoutId id="2147497411" r:id="rId6"/>
    <p:sldLayoutId id="2147497412" r:id="rId7"/>
    <p:sldLayoutId id="2147497413" r:id="rId8"/>
    <p:sldLayoutId id="2147497414" r:id="rId9"/>
    <p:sldLayoutId id="2147497415" r:id="rId10"/>
    <p:sldLayoutId id="2147497416"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839" indent="-285708"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2829" indent="-228567"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599961"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094" indent="-228567"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225" indent="-228567" algn="l" rtl="0" fontAlgn="base">
        <a:spcBef>
          <a:spcPct val="20000"/>
        </a:spcBef>
        <a:spcAft>
          <a:spcPct val="0"/>
        </a:spcAft>
        <a:buChar char="»"/>
        <a:defRPr sz="2000">
          <a:solidFill>
            <a:schemeClr val="tx1"/>
          </a:solidFill>
          <a:latin typeface="Times New Roman" charset="0"/>
          <a:ea typeface="ＭＳ Ｐゴシック" charset="-128"/>
        </a:defRPr>
      </a:lvl6pPr>
      <a:lvl7pPr marL="2971359" indent="-228567" algn="l" rtl="0" fontAlgn="base">
        <a:spcBef>
          <a:spcPct val="20000"/>
        </a:spcBef>
        <a:spcAft>
          <a:spcPct val="0"/>
        </a:spcAft>
        <a:buChar char="»"/>
        <a:defRPr sz="2000">
          <a:solidFill>
            <a:schemeClr val="tx1"/>
          </a:solidFill>
          <a:latin typeface="Times New Roman" charset="0"/>
          <a:ea typeface="ＭＳ Ｐゴシック" charset="-128"/>
        </a:defRPr>
      </a:lvl7pPr>
      <a:lvl8pPr marL="3428490" indent="-228567" algn="l" rtl="0" fontAlgn="base">
        <a:spcBef>
          <a:spcPct val="20000"/>
        </a:spcBef>
        <a:spcAft>
          <a:spcPct val="0"/>
        </a:spcAft>
        <a:buChar char="»"/>
        <a:defRPr sz="2000">
          <a:solidFill>
            <a:schemeClr val="tx1"/>
          </a:solidFill>
          <a:latin typeface="Times New Roman" charset="0"/>
          <a:ea typeface="ＭＳ Ｐゴシック" charset="-128"/>
        </a:defRPr>
      </a:lvl8pPr>
      <a:lvl9pPr marL="3885622" indent="-228567"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bwMode="auto">
          <a:xfrm>
            <a:off x="1116014" y="0"/>
            <a:ext cx="8027987" cy="6858000"/>
          </a:xfrm>
          <a:prstGeom prst="rect">
            <a:avLst/>
          </a:prstGeom>
          <a:gradFill flip="none" rotWithShape="1">
            <a:gsLst>
              <a:gs pos="0">
                <a:schemeClr val="accent2">
                  <a:lumMod val="75000"/>
                </a:schemeClr>
              </a:gs>
              <a:gs pos="100000">
                <a:srgbClr val="070214"/>
              </a:gs>
            </a:gsLst>
            <a:path path="rect">
              <a:fillToRect l="50000" t="50000" r="50000" b="50000"/>
            </a:path>
            <a:tileRect/>
          </a:gradFill>
          <a:ln w="12700" cap="sq" cmpd="sng" algn="ctr">
            <a:solidFill>
              <a:srgbClr val="200B5B"/>
            </a:solidFill>
            <a:prstDash val="solid"/>
            <a:round/>
            <a:headEnd type="none" w="sm" len="sm"/>
            <a:tailEnd type="none" w="sm" len="sm"/>
          </a:ln>
          <a:effectLst/>
        </p:spPr>
        <p:txBody>
          <a:bodyPr wrap="none" lIns="91427" tIns="45714" rIns="91427" bIns="45714"/>
          <a:lstStyle/>
          <a:p>
            <a:pPr>
              <a:defRPr/>
            </a:pPr>
            <a:endParaRPr lang="en-US">
              <a:effectLst>
                <a:outerShdw blurRad="38100" dist="38100" dir="2700000" algn="tl">
                  <a:srgbClr val="000000">
                    <a:alpha val="43137"/>
                  </a:srgbClr>
                </a:outerShdw>
              </a:effectLst>
              <a:ea typeface="Times New Roman" charset="0"/>
              <a:cs typeface="Times New Roman" charset="0"/>
            </a:endParaRPr>
          </a:p>
        </p:txBody>
      </p:sp>
      <p:grpSp>
        <p:nvGrpSpPr>
          <p:cNvPr id="388099" name="Group 2"/>
          <p:cNvGrpSpPr>
            <a:grpSpLocks/>
          </p:cNvGrpSpPr>
          <p:nvPr/>
        </p:nvGrpSpPr>
        <p:grpSpPr bwMode="auto">
          <a:xfrm>
            <a:off x="0" y="1"/>
            <a:ext cx="1143000" cy="6856413"/>
            <a:chOff x="0" y="0"/>
            <a:chExt cx="720" cy="4319"/>
          </a:xfrm>
        </p:grpSpPr>
        <p:sp>
          <p:nvSpPr>
            <p:cNvPr id="388105"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sp>
          <p:nvSpPr>
            <p:cNvPr id="388106"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cs typeface="Times New Roman" charset="0"/>
              </a:endParaRPr>
            </a:p>
          </p:txBody>
        </p:sp>
        <p:pic>
          <p:nvPicPr>
            <p:cNvPr id="388107"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88100"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88101"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effectLst/>
                <a:ea typeface="Times New Roman" charset="0"/>
                <a:cs typeface="Times New Roman"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effectLst/>
                <a:ea typeface="Times New Roman" charset="0"/>
                <a:cs typeface="Times New Roman"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effectLst/>
                <a:cs typeface="Times New Roman" charset="0"/>
              </a:defRPr>
            </a:lvl1pPr>
          </a:lstStyle>
          <a:p>
            <a:pPr>
              <a:defRPr/>
            </a:pPr>
            <a:fld id="{1D0CDB5C-BA21-534A-ADB2-BE067C37680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614" r:id="rId1"/>
    <p:sldLayoutId id="2147497417" r:id="rId2"/>
    <p:sldLayoutId id="2147497418" r:id="rId3"/>
    <p:sldLayoutId id="2147497419" r:id="rId4"/>
    <p:sldLayoutId id="2147497420" r:id="rId5"/>
    <p:sldLayoutId id="2147497421" r:id="rId6"/>
    <p:sldLayoutId id="2147497422" r:id="rId7"/>
    <p:sldLayoutId id="2147497423" r:id="rId8"/>
    <p:sldLayoutId id="2147497424" r:id="rId9"/>
    <p:sldLayoutId id="2147497425" r:id="rId10"/>
    <p:sldLayoutId id="214749742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132" algn="l"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l"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l"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l"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
        <p:nvSpPr>
          <p:cNvPr id="400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ctr" defTabSz="914218" eaLnBrk="0" hangingPunct="0">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2" tIns="45712" rIns="91422" bIns="45712" numCol="1" anchor="t" anchorCtr="0" compatLnSpc="1">
            <a:prstTxWarp prst="textNoShape">
              <a:avLst/>
            </a:prstTxWarp>
          </a:bodyPr>
          <a:lstStyle>
            <a:lvl1pPr algn="r" defTabSz="914218" eaLnBrk="0" hangingPunct="0">
              <a:defRPr sz="1400" b="1" i="0">
                <a:solidFill>
                  <a:srgbClr val="000000"/>
                </a:solidFill>
                <a:latin typeface="Arial" panose="020B0604020202020204" pitchFamily="34" charset="0"/>
                <a:ea typeface="Osaka" charset="-128"/>
                <a:cs typeface="Osaka" charset="-128"/>
              </a:defRPr>
            </a:lvl1pPr>
          </a:lstStyle>
          <a:p>
            <a:pPr>
              <a:defRPr/>
            </a:pPr>
            <a:fld id="{B3A93188-B948-8C45-BFCB-A946A4A37F9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15" r:id="rId1"/>
    <p:sldLayoutId id="2147497616" r:id="rId2"/>
    <p:sldLayoutId id="2147497617" r:id="rId3"/>
    <p:sldLayoutId id="2147497618" r:id="rId4"/>
    <p:sldLayoutId id="2147497619" r:id="rId5"/>
    <p:sldLayoutId id="2147497620" r:id="rId6"/>
    <p:sldLayoutId id="2147497621" r:id="rId7"/>
    <p:sldLayoutId id="2147497622" r:id="rId8"/>
    <p:sldLayoutId id="2147497623" r:id="rId9"/>
    <p:sldLayoutId id="2147497624" r:id="rId10"/>
    <p:sldLayoutId id="214749762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1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1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4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62" indent="-34126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096" indent="-228553" algn="l" rtl="0" fontAlgn="base">
        <a:spcBef>
          <a:spcPct val="20000"/>
        </a:spcBef>
        <a:spcAft>
          <a:spcPct val="0"/>
        </a:spcAft>
        <a:buChar char="»"/>
        <a:defRPr sz="2000">
          <a:solidFill>
            <a:schemeClr val="tx1"/>
          </a:solidFill>
          <a:latin typeface="+mn-lt"/>
          <a:ea typeface="+mn-ea"/>
          <a:cs typeface="+mn-cs"/>
        </a:defRPr>
      </a:lvl6pPr>
      <a:lvl7pPr marL="2971206" indent="-228553" algn="l" rtl="0" fontAlgn="base">
        <a:spcBef>
          <a:spcPct val="20000"/>
        </a:spcBef>
        <a:spcAft>
          <a:spcPct val="0"/>
        </a:spcAft>
        <a:buChar char="»"/>
        <a:defRPr sz="2000">
          <a:solidFill>
            <a:schemeClr val="tx1"/>
          </a:solidFill>
          <a:latin typeface="+mn-lt"/>
          <a:ea typeface="+mn-ea"/>
          <a:cs typeface="+mn-cs"/>
        </a:defRPr>
      </a:lvl7pPr>
      <a:lvl8pPr marL="3428315" indent="-228553" algn="l" rtl="0" fontAlgn="base">
        <a:spcBef>
          <a:spcPct val="20000"/>
        </a:spcBef>
        <a:spcAft>
          <a:spcPct val="0"/>
        </a:spcAft>
        <a:buChar char="»"/>
        <a:defRPr sz="2000">
          <a:solidFill>
            <a:schemeClr val="tx1"/>
          </a:solidFill>
          <a:latin typeface="+mn-lt"/>
          <a:ea typeface="+mn-ea"/>
          <a:cs typeface="+mn-cs"/>
        </a:defRPr>
      </a:lvl8pPr>
      <a:lvl9pPr marL="3885423" indent="-22855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2674" name="Rectangle 3"/>
          <p:cNvSpPr>
            <a:spLocks noGrp="1" noChangeArrowheads="1"/>
          </p:cNvSpPr>
          <p:nvPr>
            <p:ph type="body" idx="1"/>
          </p:nvPr>
        </p:nvSpPr>
        <p:spPr bwMode="auto">
          <a:xfrm>
            <a:off x="457200" y="10668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t" anchorCtr="0" compatLnSpc="1">
            <a:prstTxWarp prst="textNoShape">
              <a:avLst/>
            </a:prstTxWarp>
          </a:bodyPr>
          <a:lstStyle/>
          <a:p>
            <a:pPr lvl="0"/>
            <a:r>
              <a:rPr lang="en-US" dirty="0"/>
              <a:t>Click to edit Master text styles</a:t>
            </a:r>
          </a:p>
        </p:txBody>
      </p:sp>
      <p:sp>
        <p:nvSpPr>
          <p:cNvPr id="412675" name="Rectangle 9"/>
          <p:cNvSpPr>
            <a:spLocks noGrp="1" noChangeArrowheads="1"/>
          </p:cNvSpPr>
          <p:nvPr>
            <p:ph type="title"/>
          </p:nvPr>
        </p:nvSpPr>
        <p:spPr bwMode="auto">
          <a:xfrm>
            <a:off x="457200" y="5715000"/>
            <a:ext cx="8229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2" tIns="45712" rIns="91422" bIns="45712"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27" r:id="rId1"/>
    <p:sldLayoutId id="2147497428" r:id="rId2"/>
    <p:sldLayoutId id="2147497429" r:id="rId3"/>
    <p:sldLayoutId id="2147497430" r:id="rId4"/>
    <p:sldLayoutId id="2147497431" r:id="rId5"/>
    <p:sldLayoutId id="2147497432" r:id="rId6"/>
    <p:sldLayoutId id="2147497433" r:id="rId7"/>
    <p:sldLayoutId id="2147497434" r:id="rId8"/>
    <p:sldLayoutId id="2147497435" r:id="rId9"/>
    <p:sldLayoutId id="2147497436" r:id="rId10"/>
    <p:sldLayoutId id="2147497437" r:id="rId11"/>
  </p:sldLayoutIdLst>
  <p:transition>
    <p:fade/>
  </p:transition>
  <p:txStyles>
    <p:titleStyle>
      <a:lvl1pPr algn="ctr" rtl="0" eaLnBrk="0" fontAlgn="base" hangingPunct="0">
        <a:spcBef>
          <a:spcPct val="0"/>
        </a:spcBef>
        <a:spcAft>
          <a:spcPct val="0"/>
        </a:spcAft>
        <a:defRPr sz="2000" b="1" i="0">
          <a:solidFill>
            <a:schemeClr val="bg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110" algn="ctr" rtl="0" fontAlgn="base">
        <a:spcBef>
          <a:spcPct val="0"/>
        </a:spcBef>
        <a:spcAft>
          <a:spcPct val="0"/>
        </a:spcAft>
        <a:defRPr sz="2000">
          <a:solidFill>
            <a:schemeClr val="bg1"/>
          </a:solidFill>
          <a:latin typeface="Arial" charset="0"/>
          <a:ea typeface="ＭＳ Ｐゴシック" charset="0"/>
        </a:defRPr>
      </a:lvl6pPr>
      <a:lvl7pPr marL="914218" algn="ctr" rtl="0" fontAlgn="base">
        <a:spcBef>
          <a:spcPct val="0"/>
        </a:spcBef>
        <a:spcAft>
          <a:spcPct val="0"/>
        </a:spcAft>
        <a:defRPr sz="2000">
          <a:solidFill>
            <a:schemeClr val="bg1"/>
          </a:solidFill>
          <a:latin typeface="Arial" charset="0"/>
          <a:ea typeface="ＭＳ Ｐゴシック" charset="0"/>
        </a:defRPr>
      </a:lvl7pPr>
      <a:lvl8pPr marL="1371326" algn="ctr" rtl="0" fontAlgn="base">
        <a:spcBef>
          <a:spcPct val="0"/>
        </a:spcBef>
        <a:spcAft>
          <a:spcPct val="0"/>
        </a:spcAft>
        <a:defRPr sz="2000">
          <a:solidFill>
            <a:schemeClr val="bg1"/>
          </a:solidFill>
          <a:latin typeface="Arial" charset="0"/>
          <a:ea typeface="ＭＳ Ｐゴシック" charset="0"/>
        </a:defRPr>
      </a:lvl8pPr>
      <a:lvl9pPr marL="1828435" algn="ctr" rtl="0" fontAlgn="base">
        <a:spcBef>
          <a:spcPct val="0"/>
        </a:spcBef>
        <a:spcAft>
          <a:spcPct val="0"/>
        </a:spcAft>
        <a:defRPr sz="2000">
          <a:solidFill>
            <a:schemeClr val="bg1"/>
          </a:solidFill>
          <a:latin typeface="Arial" charset="0"/>
          <a:ea typeface="ＭＳ Ｐゴシック" charset="0"/>
        </a:defRPr>
      </a:lvl9pPr>
    </p:titleStyle>
    <p:bodyStyle>
      <a:lvl1pPr marL="341262" indent="-341262" algn="ctr" rtl="0" eaLnBrk="0" fontAlgn="base" hangingPunct="0">
        <a:spcBef>
          <a:spcPct val="20000"/>
        </a:spcBef>
        <a:spcAft>
          <a:spcPct val="0"/>
        </a:spcAft>
        <a:defRPr sz="3200" b="1" i="0">
          <a:solidFill>
            <a:schemeClr val="bg1"/>
          </a:solidFill>
          <a:latin typeface="Arial" panose="020B0604020202020204" pitchFamily="34" charset="0"/>
          <a:ea typeface="+mn-ea"/>
          <a:cs typeface="ＭＳ Ｐゴシック" charset="0"/>
        </a:defRPr>
      </a:lvl1pPr>
      <a:lvl2pPr marL="741253" indent="-284121" algn="ctr" rtl="0" eaLnBrk="0" fontAlgn="base" hangingPunct="0">
        <a:spcBef>
          <a:spcPct val="20000"/>
        </a:spcBef>
        <a:spcAft>
          <a:spcPct val="0"/>
        </a:spcAft>
        <a:defRPr sz="2800">
          <a:solidFill>
            <a:schemeClr val="tx1"/>
          </a:solidFill>
          <a:latin typeface="+mn-lt"/>
          <a:ea typeface="+mn-ea"/>
        </a:defRPr>
      </a:lvl2pPr>
      <a:lvl3pPr marL="1141242" indent="-226977" algn="ctr" rtl="0" eaLnBrk="0" fontAlgn="base" hangingPunct="0">
        <a:spcBef>
          <a:spcPct val="20000"/>
        </a:spcBef>
        <a:spcAft>
          <a:spcPct val="0"/>
        </a:spcAft>
        <a:defRPr sz="2400">
          <a:solidFill>
            <a:schemeClr val="tx1"/>
          </a:solidFill>
          <a:latin typeface="+mn-lt"/>
          <a:ea typeface="+mn-ea"/>
        </a:defRPr>
      </a:lvl3pPr>
      <a:lvl4pPr marL="1598375" indent="-226977" algn="ctr" rtl="0" eaLnBrk="0" fontAlgn="base" hangingPunct="0">
        <a:spcBef>
          <a:spcPct val="20000"/>
        </a:spcBef>
        <a:spcAft>
          <a:spcPct val="0"/>
        </a:spcAft>
        <a:defRPr sz="2000">
          <a:solidFill>
            <a:schemeClr val="tx1"/>
          </a:solidFill>
          <a:latin typeface="+mn-lt"/>
          <a:ea typeface="+mn-ea"/>
        </a:defRPr>
      </a:lvl4pPr>
      <a:lvl5pPr marL="2055507" indent="-226977" algn="ctr" rtl="0" eaLnBrk="0" fontAlgn="base" hangingPunct="0">
        <a:spcBef>
          <a:spcPct val="20000"/>
        </a:spcBef>
        <a:spcAft>
          <a:spcPct val="0"/>
        </a:spcAft>
        <a:defRPr sz="2000">
          <a:solidFill>
            <a:schemeClr val="tx1"/>
          </a:solidFill>
          <a:latin typeface="+mn-lt"/>
          <a:ea typeface="+mn-ea"/>
        </a:defRPr>
      </a:lvl5pPr>
      <a:lvl6pPr marL="2514096" indent="-228553" algn="ctr" rtl="0" fontAlgn="base">
        <a:spcBef>
          <a:spcPct val="20000"/>
        </a:spcBef>
        <a:spcAft>
          <a:spcPct val="0"/>
        </a:spcAft>
        <a:defRPr sz="2000">
          <a:solidFill>
            <a:schemeClr val="tx1"/>
          </a:solidFill>
          <a:latin typeface="+mn-lt"/>
          <a:ea typeface="+mn-ea"/>
        </a:defRPr>
      </a:lvl6pPr>
      <a:lvl7pPr marL="2971206" indent="-228553" algn="ctr" rtl="0" fontAlgn="base">
        <a:spcBef>
          <a:spcPct val="20000"/>
        </a:spcBef>
        <a:spcAft>
          <a:spcPct val="0"/>
        </a:spcAft>
        <a:defRPr sz="2000">
          <a:solidFill>
            <a:schemeClr val="tx1"/>
          </a:solidFill>
          <a:latin typeface="+mn-lt"/>
          <a:ea typeface="+mn-ea"/>
        </a:defRPr>
      </a:lvl7pPr>
      <a:lvl8pPr marL="3428315" indent="-228553" algn="ctr" rtl="0" fontAlgn="base">
        <a:spcBef>
          <a:spcPct val="20000"/>
        </a:spcBef>
        <a:spcAft>
          <a:spcPct val="0"/>
        </a:spcAft>
        <a:defRPr sz="2000">
          <a:solidFill>
            <a:schemeClr val="tx1"/>
          </a:solidFill>
          <a:latin typeface="+mn-lt"/>
          <a:ea typeface="+mn-ea"/>
        </a:defRPr>
      </a:lvl8pPr>
      <a:lvl9pPr marL="3885423" indent="-228553"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110" rtl="0" eaLnBrk="1" latinLnBrk="0" hangingPunct="1">
        <a:defRPr sz="1800" kern="1200">
          <a:solidFill>
            <a:schemeClr val="tx1"/>
          </a:solidFill>
          <a:latin typeface="+mn-lt"/>
          <a:ea typeface="+mn-ea"/>
          <a:cs typeface="+mn-cs"/>
        </a:defRPr>
      </a:lvl1pPr>
      <a:lvl2pPr marL="457110" algn="l" defTabSz="457110" rtl="0" eaLnBrk="1" latinLnBrk="0" hangingPunct="1">
        <a:defRPr sz="1800" kern="1200">
          <a:solidFill>
            <a:schemeClr val="tx1"/>
          </a:solidFill>
          <a:latin typeface="+mn-lt"/>
          <a:ea typeface="+mn-ea"/>
          <a:cs typeface="+mn-cs"/>
        </a:defRPr>
      </a:lvl2pPr>
      <a:lvl3pPr marL="914218" algn="l" defTabSz="457110" rtl="0" eaLnBrk="1" latinLnBrk="0" hangingPunct="1">
        <a:defRPr sz="1800" kern="1200">
          <a:solidFill>
            <a:schemeClr val="tx1"/>
          </a:solidFill>
          <a:latin typeface="+mn-lt"/>
          <a:ea typeface="+mn-ea"/>
          <a:cs typeface="+mn-cs"/>
        </a:defRPr>
      </a:lvl3pPr>
      <a:lvl4pPr marL="1371326" algn="l" defTabSz="457110" rtl="0" eaLnBrk="1" latinLnBrk="0" hangingPunct="1">
        <a:defRPr sz="1800" kern="1200">
          <a:solidFill>
            <a:schemeClr val="tx1"/>
          </a:solidFill>
          <a:latin typeface="+mn-lt"/>
          <a:ea typeface="+mn-ea"/>
          <a:cs typeface="+mn-cs"/>
        </a:defRPr>
      </a:lvl4pPr>
      <a:lvl5pPr marL="1828435" algn="l" defTabSz="457110" rtl="0" eaLnBrk="1" latinLnBrk="0" hangingPunct="1">
        <a:defRPr sz="1800" kern="1200">
          <a:solidFill>
            <a:schemeClr val="tx1"/>
          </a:solidFill>
          <a:latin typeface="+mn-lt"/>
          <a:ea typeface="+mn-ea"/>
          <a:cs typeface="+mn-cs"/>
        </a:defRPr>
      </a:lvl5pPr>
      <a:lvl6pPr marL="2285543" algn="l" defTabSz="457110" rtl="0" eaLnBrk="1" latinLnBrk="0" hangingPunct="1">
        <a:defRPr sz="1800" kern="1200">
          <a:solidFill>
            <a:schemeClr val="tx1"/>
          </a:solidFill>
          <a:latin typeface="+mn-lt"/>
          <a:ea typeface="+mn-ea"/>
          <a:cs typeface="+mn-cs"/>
        </a:defRPr>
      </a:lvl6pPr>
      <a:lvl7pPr marL="2742652" algn="l" defTabSz="457110" rtl="0" eaLnBrk="1" latinLnBrk="0" hangingPunct="1">
        <a:defRPr sz="1800" kern="1200">
          <a:solidFill>
            <a:schemeClr val="tx1"/>
          </a:solidFill>
          <a:latin typeface="+mn-lt"/>
          <a:ea typeface="+mn-ea"/>
          <a:cs typeface="+mn-cs"/>
        </a:defRPr>
      </a:lvl7pPr>
      <a:lvl8pPr marL="3199760" algn="l" defTabSz="457110" rtl="0" eaLnBrk="1" latinLnBrk="0" hangingPunct="1">
        <a:defRPr sz="1800" kern="1200">
          <a:solidFill>
            <a:schemeClr val="tx1"/>
          </a:solidFill>
          <a:latin typeface="+mn-lt"/>
          <a:ea typeface="+mn-ea"/>
          <a:cs typeface="+mn-cs"/>
        </a:defRPr>
      </a:lvl8pPr>
      <a:lvl9pPr marL="3656868" algn="l" defTabSz="45711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13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07D4EB1-3BD2-0843-ADEE-939D95AF662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26" r:id="rId1"/>
    <p:sldLayoutId id="2147497627" r:id="rId2"/>
    <p:sldLayoutId id="2147497628" r:id="rId3"/>
    <p:sldLayoutId id="2147497629" r:id="rId4"/>
    <p:sldLayoutId id="2147497630" r:id="rId5"/>
    <p:sldLayoutId id="2147497631" r:id="rId6"/>
    <p:sldLayoutId id="2147497632" r:id="rId7"/>
    <p:sldLayoutId id="2147497633" r:id="rId8"/>
    <p:sldLayoutId id="2147497634" r:id="rId9"/>
    <p:sldLayoutId id="2147497635" r:id="rId10"/>
    <p:sldLayoutId id="214749763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42598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AF2E22F4-5B7F-5148-9705-0A9170ADEB4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637"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132" algn="ctr" rtl="0" fontAlgn="base">
        <a:spcBef>
          <a:spcPct val="0"/>
        </a:spcBef>
        <a:spcAft>
          <a:spcPct val="0"/>
        </a:spcAft>
        <a:defRPr sz="4400">
          <a:solidFill>
            <a:schemeClr val="tx2"/>
          </a:solidFill>
          <a:latin typeface="Arial" pitchFamily="-108" charset="0"/>
        </a:defRPr>
      </a:lvl6pPr>
      <a:lvl7pPr marL="914265" algn="ctr" rtl="0" fontAlgn="base">
        <a:spcBef>
          <a:spcPct val="0"/>
        </a:spcBef>
        <a:spcAft>
          <a:spcPct val="0"/>
        </a:spcAft>
        <a:defRPr sz="4400">
          <a:solidFill>
            <a:schemeClr val="tx2"/>
          </a:solidFill>
          <a:latin typeface="Arial" pitchFamily="-108" charset="0"/>
        </a:defRPr>
      </a:lvl7pPr>
      <a:lvl8pPr marL="1371396" algn="ctr" rtl="0" fontAlgn="base">
        <a:spcBef>
          <a:spcPct val="0"/>
        </a:spcBef>
        <a:spcAft>
          <a:spcPct val="0"/>
        </a:spcAft>
        <a:defRPr sz="4400">
          <a:solidFill>
            <a:schemeClr val="tx2"/>
          </a:solidFill>
          <a:latin typeface="Arial" pitchFamily="-108" charset="0"/>
        </a:defRPr>
      </a:lvl8pPr>
      <a:lvl9pPr marL="1828530" algn="ctr" rtl="0" fontAlgn="base">
        <a:spcBef>
          <a:spcPct val="0"/>
        </a:spcBef>
        <a:spcAft>
          <a:spcPct val="0"/>
        </a:spcAft>
        <a:defRPr sz="4400">
          <a:solidFill>
            <a:schemeClr val="tx2"/>
          </a:solidFill>
          <a:latin typeface="Arial" pitchFamily="-108"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08"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08"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08"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270" r:id="rId1"/>
    <p:sldLayoutId id="2147497271" r:id="rId2"/>
    <p:sldLayoutId id="2147497272" r:id="rId3"/>
    <p:sldLayoutId id="2147497273" r:id="rId4"/>
    <p:sldLayoutId id="2147497274" r:id="rId5"/>
    <p:sldLayoutId id="2147497275" r:id="rId6"/>
    <p:sldLayoutId id="2147497276" r:id="rId7"/>
    <p:sldLayoutId id="2147497277" r:id="rId8"/>
    <p:sldLayoutId id="2147497278" r:id="rId9"/>
    <p:sldLayoutId id="2147497279" r:id="rId10"/>
    <p:sldLayoutId id="2147497280" r:id="rId11"/>
    <p:sldLayoutId id="2147497281" r:id="rId12"/>
    <p:sldLayoutId id="2147497282"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2803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42803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latin typeface="Calibri" charset="0"/>
                <a:cs typeface="MS PGothic" charset="0"/>
              </a:defRPr>
            </a:lvl1pPr>
          </a:lstStyle>
          <a:p>
            <a:fld id="{E6519472-CB5B-4246-A1E6-165522E3AF8C}" type="datetimeFigureOut">
              <a:rPr lang="en-US"/>
              <a:pPr/>
              <a:t>3/17/25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prstClr val="black">
                    <a:tint val="75000"/>
                  </a:prstClr>
                </a:solidFill>
                <a:latin typeface="Calibri"/>
                <a:ea typeface="MS PGothic" charset="0"/>
                <a:cs typeface="MS PGothic"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latin typeface="Calibri" charset="0"/>
                <a:cs typeface="MS PGothic" charset="0"/>
              </a:defRPr>
            </a:lvl1pPr>
          </a:lstStyle>
          <a:p>
            <a:fld id="{8B06F129-AA50-B442-A235-2E42DF2963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97638" r:id="rId1"/>
    <p:sldLayoutId id="2147497639" r:id="rId2"/>
    <p:sldLayoutId id="2147497640" r:id="rId3"/>
    <p:sldLayoutId id="2147497641" r:id="rId4"/>
    <p:sldLayoutId id="2147497642" r:id="rId5"/>
    <p:sldLayoutId id="2147497643" r:id="rId6"/>
    <p:sldLayoutId id="2147497644" r:id="rId7"/>
    <p:sldLayoutId id="2147497645" r:id="rId8"/>
    <p:sldLayoutId id="2147497646" r:id="rId9"/>
    <p:sldLayoutId id="2147497647" r:id="rId10"/>
    <p:sldLayoutId id="2147497648" r:id="rId11"/>
    <p:sldLayoutId id="2147497649" r:id="rId12"/>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381000"/>
            <a:ext cx="8229600" cy="1371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981200"/>
            <a:ext cx="82296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27" tIns="45714" rIns="91427" bIns="45714"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8677180C-9F39-454C-9B31-A7E2A83AFAE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7650" r:id="rId1"/>
    <p:sldLayoutId id="2147497651" r:id="rId2"/>
    <p:sldLayoutId id="2147497652" r:id="rId3"/>
    <p:sldLayoutId id="2147497653" r:id="rId4"/>
    <p:sldLayoutId id="2147497654" r:id="rId5"/>
    <p:sldLayoutId id="2147497655" r:id="rId6"/>
    <p:sldLayoutId id="2147497656" r:id="rId7"/>
    <p:sldLayoutId id="2147497657" r:id="rId8"/>
    <p:sldLayoutId id="2147497658" r:id="rId9"/>
    <p:sldLayoutId id="2147497659" r:id="rId10"/>
    <p:sldLayoutId id="21474976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839" indent="-285708"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2829" indent="-228567"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9961"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094" indent="-228567"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225"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359"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8490"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5622" indent="-228567"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661" r:id="rId1"/>
    <p:sldLayoutId id="2147497662" r:id="rId2"/>
    <p:sldLayoutId id="2147497663" r:id="rId3"/>
    <p:sldLayoutId id="2147497664" r:id="rId4"/>
    <p:sldLayoutId id="2147497665" r:id="rId5"/>
    <p:sldLayoutId id="2147497666" r:id="rId6"/>
    <p:sldLayoutId id="2147497667" r:id="rId7"/>
    <p:sldLayoutId id="2147497668" r:id="rId8"/>
    <p:sldLayoutId id="2147497669" r:id="rId9"/>
    <p:sldLayoutId id="2147497670" r:id="rId10"/>
    <p:sldLayoutId id="2147497671" r:id="rId11"/>
    <p:sldLayoutId id="2147497672" r:id="rId12"/>
    <p:sldLayoutId id="2147497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4615645"/>
      </p:ext>
    </p:extLst>
  </p:cSld>
  <p:clrMap bg1="lt1" tx1="dk1" bg2="lt2" tx2="dk2" accent1="accent1" accent2="accent2" accent3="accent3" accent4="accent4" accent5="accent5" accent6="accent6" hlink="hlink" folHlink="folHlink"/>
  <p:sldLayoutIdLst>
    <p:sldLayoutId id="2147497675" r:id="rId1"/>
    <p:sldLayoutId id="2147497676" r:id="rId2"/>
    <p:sldLayoutId id="2147497677" r:id="rId3"/>
    <p:sldLayoutId id="2147497678" r:id="rId4"/>
    <p:sldLayoutId id="2147497679" r:id="rId5"/>
    <p:sldLayoutId id="2147497680" r:id="rId6"/>
    <p:sldLayoutId id="2147497681" r:id="rId7"/>
    <p:sldLayoutId id="2147497682" r:id="rId8"/>
    <p:sldLayoutId id="2147497683" r:id="rId9"/>
    <p:sldLayoutId id="2147497684" r:id="rId10"/>
    <p:sldLayoutId id="21474976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2"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2"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2"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1792066"/>
      </p:ext>
    </p:extLst>
  </p:cSld>
  <p:clrMap bg1="lt1" tx1="dk1" bg2="lt2" tx2="dk2" accent1="accent1" accent2="accent2" accent3="accent3" accent4="accent4" accent5="accent5" accent6="accent6" hlink="hlink" folHlink="folHlink"/>
  <p:sldLayoutIdLst>
    <p:sldLayoutId id="2147497687" r:id="rId1"/>
    <p:sldLayoutId id="2147497688" r:id="rId2"/>
    <p:sldLayoutId id="2147497689" r:id="rId3"/>
    <p:sldLayoutId id="2147497690" r:id="rId4"/>
    <p:sldLayoutId id="2147497691" r:id="rId5"/>
    <p:sldLayoutId id="2147497692" r:id="rId6"/>
    <p:sldLayoutId id="2147497693" r:id="rId7"/>
    <p:sldLayoutId id="2147497694" r:id="rId8"/>
    <p:sldLayoutId id="2147497695" r:id="rId9"/>
    <p:sldLayoutId id="2147497696" r:id="rId10"/>
    <p:sldLayoutId id="214749769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63880444"/>
      </p:ext>
    </p:extLst>
  </p:cSld>
  <p:clrMap bg1="lt1" tx1="dk1" bg2="lt2" tx2="dk2" accent1="accent1" accent2="accent2" accent3="accent3" accent4="accent4" accent5="accent5" accent6="accent6" hlink="hlink" folHlink="folHlink"/>
  <p:sldLayoutIdLst>
    <p:sldLayoutId id="2147497711" r:id="rId1"/>
    <p:sldLayoutId id="2147497712" r:id="rId2"/>
    <p:sldLayoutId id="2147497713" r:id="rId3"/>
    <p:sldLayoutId id="2147497714" r:id="rId4"/>
    <p:sldLayoutId id="2147497715" r:id="rId5"/>
    <p:sldLayoutId id="2147497716" r:id="rId6"/>
    <p:sldLayoutId id="2147497717" r:id="rId7"/>
    <p:sldLayoutId id="2147497718" r:id="rId8"/>
    <p:sldLayoutId id="2147497719" r:id="rId9"/>
    <p:sldLayoutId id="2147497720" r:id="rId10"/>
    <p:sldLayoutId id="214749772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83855843"/>
      </p:ext>
    </p:extLst>
  </p:cSld>
  <p:clrMap bg1="dk2" tx1="lt1" bg2="dk1" tx2="lt2" accent1="accent1" accent2="accent2" accent3="accent3" accent4="accent4" accent5="accent5" accent6="accent6" hlink="hlink" folHlink="folHlink"/>
  <p:sldLayoutIdLst>
    <p:sldLayoutId id="2147497723" r:id="rId1"/>
    <p:sldLayoutId id="2147497724" r:id="rId2"/>
    <p:sldLayoutId id="2147497725" r:id="rId3"/>
    <p:sldLayoutId id="2147497726" r:id="rId4"/>
    <p:sldLayoutId id="2147497727" r:id="rId5"/>
    <p:sldLayoutId id="2147497728" r:id="rId6"/>
    <p:sldLayoutId id="2147497729" r:id="rId7"/>
    <p:sldLayoutId id="2147497730" r:id="rId8"/>
    <p:sldLayoutId id="2147497731" r:id="rId9"/>
    <p:sldLayoutId id="2147497732" r:id="rId10"/>
    <p:sldLayoutId id="2147497733" r:id="rId11"/>
    <p:sldLayoutId id="214749773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3/17/25</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016579995"/>
      </p:ext>
    </p:extLst>
  </p:cSld>
  <p:clrMap bg1="lt1" tx1="dk1" bg2="lt2" tx2="dk2" accent1="accent1" accent2="accent2" accent3="accent3" accent4="accent4" accent5="accent5" accent6="accent6" hlink="hlink" folHlink="folHlink"/>
  <p:sldLayoutIdLst>
    <p:sldLayoutId id="2147497736" r:id="rId1"/>
    <p:sldLayoutId id="2147497737" r:id="rId2"/>
    <p:sldLayoutId id="2147497738" r:id="rId3"/>
    <p:sldLayoutId id="2147497739" r:id="rId4"/>
    <p:sldLayoutId id="2147497740" r:id="rId5"/>
    <p:sldLayoutId id="2147497741" r:id="rId6"/>
    <p:sldLayoutId id="2147497742" r:id="rId7"/>
    <p:sldLayoutId id="2147497743" r:id="rId8"/>
    <p:sldLayoutId id="2147497744" r:id="rId9"/>
    <p:sldLayoutId id="2147497745" r:id="rId10"/>
    <p:sldLayoutId id="21474977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086108"/>
      </p:ext>
    </p:extLst>
  </p:cSld>
  <p:clrMap bg1="lt1" tx1="dk1" bg2="lt2" tx2="dk2" accent1="accent1" accent2="accent2" accent3="accent3" accent4="accent4" accent5="accent5" accent6="accent6" hlink="hlink" folHlink="folHlink"/>
  <p:sldLayoutIdLst>
    <p:sldLayoutId id="2147497748" r:id="rId1"/>
    <p:sldLayoutId id="2147497749" r:id="rId2"/>
    <p:sldLayoutId id="2147497750" r:id="rId3"/>
    <p:sldLayoutId id="2147497751" r:id="rId4"/>
    <p:sldLayoutId id="2147497752" r:id="rId5"/>
    <p:sldLayoutId id="2147497753" r:id="rId6"/>
    <p:sldLayoutId id="2147497754" r:id="rId7"/>
    <p:sldLayoutId id="2147497755" r:id="rId8"/>
    <p:sldLayoutId id="2147497756" r:id="rId9"/>
    <p:sldLayoutId id="2147497757" r:id="rId10"/>
    <p:sldLayoutId id="214749775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281838"/>
      </p:ext>
    </p:extLst>
  </p:cSld>
  <p:clrMap bg1="lt1" tx1="dk1" bg2="lt2" tx2="dk2" accent1="accent1" accent2="accent2" accent3="accent3" accent4="accent4" accent5="accent5" accent6="accent6" hlink="hlink" folHlink="folHlink"/>
  <p:sldLayoutIdLst>
    <p:sldLayoutId id="2147497796" r:id="rId1"/>
    <p:sldLayoutId id="2147497797" r:id="rId2"/>
    <p:sldLayoutId id="2147497798" r:id="rId3"/>
    <p:sldLayoutId id="2147497799" r:id="rId4"/>
    <p:sldLayoutId id="2147497800" r:id="rId5"/>
    <p:sldLayoutId id="2147497801" r:id="rId6"/>
    <p:sldLayoutId id="2147497802" r:id="rId7"/>
    <p:sldLayoutId id="2147497803" r:id="rId8"/>
    <p:sldLayoutId id="2147497804" r:id="rId9"/>
    <p:sldLayoutId id="2147497805" r:id="rId10"/>
    <p:sldLayoutId id="2147497806" r:id="rId11"/>
    <p:sldLayoutId id="2147497807" r:id="rId12"/>
    <p:sldLayoutId id="21474978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2286000"/>
            <a:ext cx="9144000" cy="3581400"/>
            <a:chOff x="0" y="1968"/>
            <a:chExt cx="5760" cy="2256"/>
          </a:xfrm>
        </p:grpSpPr>
        <p:sp>
          <p:nvSpPr>
            <p:cNvPr id="522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sp>
          <p:nvSpPr>
            <p:cNvPr id="522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cs typeface="Times New Roman" charset="0"/>
              </a:endParaRPr>
            </a:p>
          </p:txBody>
        </p:sp>
      </p:grpSp>
      <p:sp>
        <p:nvSpPr>
          <p:cNvPr id="522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ltLang="ja-JP"/>
              <a:t>Click to edit Master title style</a:t>
            </a:r>
          </a:p>
        </p:txBody>
      </p:sp>
      <p:sp>
        <p:nvSpPr>
          <p:cNvPr id="522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806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6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pitchFamily="-112" charset="0"/>
                <a:ea typeface="Osaka" pitchFamily="-112" charset="-128"/>
                <a:cs typeface="Osaka" pitchFamily="-112" charset="-128"/>
              </a:defRPr>
            </a:lvl1pPr>
          </a:lstStyle>
          <a:p>
            <a:pPr>
              <a:defRPr/>
            </a:pPr>
            <a:endParaRPr lang="en-US" altLang="ja-JP"/>
          </a:p>
        </p:txBody>
      </p:sp>
      <p:sp>
        <p:nvSpPr>
          <p:cNvPr id="12807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kumimoji="1" sz="1400">
                <a:latin typeface="Helvetica" charset="0"/>
                <a:ea typeface="Osaka" charset="0"/>
                <a:cs typeface="Osaka" charset="0"/>
              </a:defRPr>
            </a:lvl1pPr>
          </a:lstStyle>
          <a:p>
            <a:pPr>
              <a:defRPr/>
            </a:pPr>
            <a:fld id="{25EEB5C0-C8E6-0F45-A049-C758E0665EED}" type="slidenum">
              <a:rPr lang="en-US" altLang="ja-JP"/>
              <a:pPr>
                <a:defRPr/>
              </a:pPr>
              <a:t>‹#›</a:t>
            </a:fld>
            <a:endParaRPr lang="en-US" altLang="ja-JP"/>
          </a:p>
        </p:txBody>
      </p:sp>
      <p:pic>
        <p:nvPicPr>
          <p:cNvPr id="522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7440" r:id="rId1"/>
    <p:sldLayoutId id="2147497283" r:id="rId2"/>
    <p:sldLayoutId id="2147497284" r:id="rId3"/>
    <p:sldLayoutId id="2147497285" r:id="rId4"/>
    <p:sldLayoutId id="2147497286" r:id="rId5"/>
    <p:sldLayoutId id="2147497287" r:id="rId6"/>
    <p:sldLayoutId id="2147497288" r:id="rId7"/>
    <p:sldLayoutId id="2147497289" r:id="rId8"/>
    <p:sldLayoutId id="2147497290" r:id="rId9"/>
    <p:sldLayoutId id="2147497291" r:id="rId10"/>
    <p:sldLayoutId id="214749729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2pPr>
      <a:lvl3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3pPr>
      <a:lvl4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4pPr>
      <a:lvl5pPr algn="l" rtl="0" eaLnBrk="0" fontAlgn="base" hangingPunct="0">
        <a:spcBef>
          <a:spcPct val="0"/>
        </a:spcBef>
        <a:spcAft>
          <a:spcPct val="0"/>
        </a:spcAft>
        <a:defRPr kumimoji="1" sz="4000">
          <a:solidFill>
            <a:schemeClr val="tx2"/>
          </a:solidFill>
          <a:latin typeface="Helvetica" pitchFamily="-111" charset="0"/>
          <a:ea typeface="Osaka" pitchFamily="-111" charset="-128"/>
          <a:cs typeface="Osaka" pitchFamily="-111" charset="-128"/>
        </a:defRPr>
      </a:lvl5pPr>
      <a:lvl6pPr marL="457132"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6pPr>
      <a:lvl7pPr marL="914265"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7pPr>
      <a:lvl8pPr marL="1371396"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8pPr>
      <a:lvl9pPr marL="1828530" algn="l" rtl="0" fontAlgn="base">
        <a:spcBef>
          <a:spcPct val="0"/>
        </a:spcBef>
        <a:spcAft>
          <a:spcPct val="0"/>
        </a:spcAft>
        <a:defRPr kumimoji="1" sz="4000">
          <a:solidFill>
            <a:schemeClr val="tx2"/>
          </a:solidFill>
          <a:latin typeface="Helvetica" pitchFamily="-111" charset="0"/>
          <a:ea typeface="Osaka" pitchFamily="-111" charset="-128"/>
          <a:cs typeface="Osaka" pitchFamily="-111" charset="-128"/>
        </a:defRPr>
      </a:lvl9pPr>
    </p:titleStyle>
    <p:bodyStyle>
      <a:lvl1pPr marL="453958" indent="-35237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028" indent="-350786"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396" indent="-31745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401" indent="-30158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564" indent="-29523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696"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6pPr>
      <a:lvl7pPr marL="3261827"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7pPr>
      <a:lvl8pPr marL="3718958"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8pPr>
      <a:lvl9pPr marL="4176092" indent="-295231" algn="l" rtl="0" fontAlgn="base">
        <a:spcBef>
          <a:spcPct val="20000"/>
        </a:spcBef>
        <a:spcAft>
          <a:spcPct val="0"/>
        </a:spcAft>
        <a:buFont typeface="Wingdings" pitchFamily="-111" charset="2"/>
        <a:buChar char="ü"/>
        <a:defRPr kumimoji="1"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846021453"/>
      </p:ext>
    </p:extLst>
  </p:cSld>
  <p:clrMap bg1="lt1" tx1="dk1" bg2="lt2" tx2="dk2" accent1="accent1" accent2="accent2" accent3="accent3" accent4="accent4" accent5="accent5" accent6="accent6" hlink="hlink" folHlink="folHlink"/>
  <p:sldLayoutIdLst>
    <p:sldLayoutId id="2147497812" r:id="rId1"/>
    <p:sldLayoutId id="2147497813" r:id="rId2"/>
    <p:sldLayoutId id="2147497814" r:id="rId3"/>
    <p:sldLayoutId id="2147497815" r:id="rId4"/>
    <p:sldLayoutId id="2147497816" r:id="rId5"/>
    <p:sldLayoutId id="2147497817" r:id="rId6"/>
    <p:sldLayoutId id="2147497818" r:id="rId7"/>
    <p:sldLayoutId id="2147497819" r:id="rId8"/>
    <p:sldLayoutId id="2147497820" r:id="rId9"/>
    <p:sldLayoutId id="2147497821" r:id="rId10"/>
    <p:sldLayoutId id="2147497822" r:id="rId11"/>
    <p:sldLayoutId id="2147497823" r:id="rId12"/>
    <p:sldLayoutId id="214749782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092215390"/>
      </p:ext>
    </p:extLst>
  </p:cSld>
  <p:clrMap bg1="lt1" tx1="dk1" bg2="lt2" tx2="dk2" accent1="accent1" accent2="accent2" accent3="accent3" accent4="accent4" accent5="accent5" accent6="accent6" hlink="hlink" folHlink="folHlink"/>
  <p:sldLayoutIdLst>
    <p:sldLayoutId id="2147497850" r:id="rId1"/>
    <p:sldLayoutId id="2147497851" r:id="rId2"/>
    <p:sldLayoutId id="2147497852" r:id="rId3"/>
    <p:sldLayoutId id="2147497853" r:id="rId4"/>
    <p:sldLayoutId id="2147497854" r:id="rId5"/>
    <p:sldLayoutId id="2147497855" r:id="rId6"/>
    <p:sldLayoutId id="2147497856" r:id="rId7"/>
    <p:sldLayoutId id="2147497857" r:id="rId8"/>
    <p:sldLayoutId id="2147497858" r:id="rId9"/>
    <p:sldLayoutId id="2147497859" r:id="rId10"/>
    <p:sldLayoutId id="21474978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7D106B-1104-46E6-9C09-606DF1FF11D4}"/>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D2062F8-C55F-4094-9D8A-44832A6CF745}"/>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B8004D1-8AA6-4980-8EC1-BB59265A2BB9}"/>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a:defRPr/>
            </a:pPr>
            <a:fld id="{8165C262-F48D-4C82-A06B-0723A579E7A7}" type="datetimeFigureOut">
              <a:rPr lang="en-US">
                <a:latin typeface="Calibri"/>
              </a:rPr>
              <a:pPr defTabSz="457177">
                <a:defRPr/>
              </a:pPr>
              <a:t>3/17/25</a:t>
            </a:fld>
            <a:endParaRPr lang="en-US">
              <a:latin typeface="Calibri"/>
            </a:endParaRPr>
          </a:p>
        </p:txBody>
      </p:sp>
      <p:sp>
        <p:nvSpPr>
          <p:cNvPr id="5" name="Footer Placeholder 4">
            <a:extLst>
              <a:ext uri="{FF2B5EF4-FFF2-40B4-BE49-F238E27FC236}">
                <a16:creationId xmlns:a16="http://schemas.microsoft.com/office/drawing/2014/main" id="{0F644C88-6ABB-4BFC-B1F3-B422F00107D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DF43525-9419-4CD0-99FF-A7F329A4A9D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a:fld id="{915341C5-844E-4A63-95DB-373D838D12A8}" type="slidenum">
              <a:rPr lang="en-US" altLang="en-US">
                <a:latin typeface="Calibri"/>
              </a:rPr>
              <a:pPr defTabSz="457177"/>
              <a:t>‹#›</a:t>
            </a:fld>
            <a:endParaRPr lang="en-US" altLang="en-US">
              <a:latin typeface="Calibri"/>
            </a:endParaRPr>
          </a:p>
        </p:txBody>
      </p:sp>
    </p:spTree>
    <p:extLst>
      <p:ext uri="{BB962C8B-B14F-4D97-AF65-F5344CB8AC3E}">
        <p14:creationId xmlns:p14="http://schemas.microsoft.com/office/powerpoint/2010/main" val="31776257"/>
      </p:ext>
    </p:extLst>
  </p:cSld>
  <p:clrMap bg1="lt1" tx1="dk1" bg2="lt2" tx2="dk2" accent1="accent1" accent2="accent2" accent3="accent3" accent4="accent4" accent5="accent5" accent6="accent6" hlink="hlink" folHlink="folHlink"/>
  <p:sldLayoutIdLst>
    <p:sldLayoutId id="2147497862" r:id="rId1"/>
    <p:sldLayoutId id="2147497863" r:id="rId2"/>
    <p:sldLayoutId id="2147497864" r:id="rId3"/>
    <p:sldLayoutId id="2147497865" r:id="rId4"/>
    <p:sldLayoutId id="2147497866" r:id="rId5"/>
    <p:sldLayoutId id="2147497867" r:id="rId6"/>
    <p:sldLayoutId id="2147497868" r:id="rId7"/>
    <p:sldLayoutId id="2147497869" r:id="rId8"/>
    <p:sldLayoutId id="2147497870" r:id="rId9"/>
    <p:sldLayoutId id="2147497871" r:id="rId10"/>
    <p:sldLayoutId id="21474978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3/17/25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12839050"/>
      </p:ext>
    </p:extLst>
  </p:cSld>
  <p:clrMap bg1="lt1" tx1="dk1" bg2="lt2" tx2="dk2" accent1="accent1" accent2="accent2" accent3="accent3" accent4="accent4" accent5="accent5" accent6="accent6" hlink="hlink" folHlink="folHlink"/>
  <p:sldLayoutIdLst>
    <p:sldLayoutId id="2147497874" r:id="rId1"/>
    <p:sldLayoutId id="2147497875" r:id="rId2"/>
    <p:sldLayoutId id="2147497876" r:id="rId3"/>
    <p:sldLayoutId id="2147497877" r:id="rId4"/>
    <p:sldLayoutId id="2147497878" r:id="rId5"/>
    <p:sldLayoutId id="2147497879" r:id="rId6"/>
    <p:sldLayoutId id="2147497880" r:id="rId7"/>
    <p:sldLayoutId id="2147497881" r:id="rId8"/>
    <p:sldLayoutId id="2147497882" r:id="rId9"/>
    <p:sldLayoutId id="2147497883" r:id="rId10"/>
    <p:sldLayoutId id="2147497884"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2783902"/>
      </p:ext>
    </p:extLst>
  </p:cSld>
  <p:clrMap bg1="lt1" tx1="dk1" bg2="lt2" tx2="dk2" accent1="accent1" accent2="accent2" accent3="accent3" accent4="accent4" accent5="accent5" accent6="accent6" hlink="hlink" folHlink="folHlink"/>
  <p:sldLayoutIdLst>
    <p:sldLayoutId id="2147497886" r:id="rId1"/>
    <p:sldLayoutId id="2147497887" r:id="rId2"/>
    <p:sldLayoutId id="2147497888" r:id="rId3"/>
    <p:sldLayoutId id="2147497889" r:id="rId4"/>
    <p:sldLayoutId id="2147497890" r:id="rId5"/>
    <p:sldLayoutId id="2147497891" r:id="rId6"/>
    <p:sldLayoutId id="2147497892" r:id="rId7"/>
    <p:sldLayoutId id="2147497893" r:id="rId8"/>
    <p:sldLayoutId id="2147497894" r:id="rId9"/>
    <p:sldLayoutId id="2147497895" r:id="rId10"/>
    <p:sldLayoutId id="214749789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D14F43DF-88AA-B847-8FE1-7099CD9F70D0}" type="slidenum">
              <a:rPr lang="en-US" sz="1800" smtClean="0">
                <a:cs typeface="DejaVu Sans" charset="0"/>
              </a:rPr>
              <a:pPr defTabSz="321503" eaLnBrk="0" hangingPunct="0">
                <a:buSzPct val="100000"/>
              </a:pPr>
              <a:t>‹#›</a:t>
            </a:fld>
            <a:endParaRPr lang="en-US" sz="1800" dirty="0">
              <a:cs typeface="DejaVu Sans" charset="0"/>
            </a:endParaRPr>
          </a:p>
        </p:txBody>
      </p:sp>
    </p:spTree>
    <p:extLst>
      <p:ext uri="{BB962C8B-B14F-4D97-AF65-F5344CB8AC3E}">
        <p14:creationId xmlns:p14="http://schemas.microsoft.com/office/powerpoint/2010/main" val="560808839"/>
      </p:ext>
    </p:extLst>
  </p:cSld>
  <p:clrMap bg1="lt1" tx1="dk1" bg2="lt2" tx2="dk2" accent1="accent1" accent2="accent2" accent3="accent3" accent4="accent4" accent5="accent5" accent6="accent6" hlink="hlink" folHlink="folHlink"/>
  <p:sldLayoutIdLst>
    <p:sldLayoutId id="2147497898" r:id="rId1"/>
    <p:sldLayoutId id="2147497899" r:id="rId2"/>
    <p:sldLayoutId id="2147497900" r:id="rId3"/>
    <p:sldLayoutId id="2147497901" r:id="rId4"/>
    <p:sldLayoutId id="2147497902" r:id="rId5"/>
    <p:sldLayoutId id="2147497903" r:id="rId6"/>
    <p:sldLayoutId id="2147497904" r:id="rId7"/>
    <p:sldLayoutId id="2147497905" r:id="rId8"/>
    <p:sldLayoutId id="2147497906" r:id="rId9"/>
    <p:sldLayoutId id="2147497907" r:id="rId10"/>
    <p:sldLayoutId id="2147497908"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9CB9472-175C-4D90-BAB9-6058F7994B64}" type="datetimeFigureOut">
              <a:rPr lang="en-US" smtClean="0"/>
              <a:pPr/>
              <a:t>3/17/25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010FE9-FBB2-4A9C-ADFB-D4799C4E07CC}" type="slidenum">
              <a:rPr lang="en-US" smtClean="0"/>
              <a:pPr/>
              <a:t>‹#›</a:t>
            </a:fld>
            <a:endParaRPr lang="en-US"/>
          </a:p>
        </p:txBody>
      </p:sp>
    </p:spTree>
    <p:extLst>
      <p:ext uri="{BB962C8B-B14F-4D97-AF65-F5344CB8AC3E}">
        <p14:creationId xmlns:p14="http://schemas.microsoft.com/office/powerpoint/2010/main" val="439570215"/>
      </p:ext>
    </p:extLst>
  </p:cSld>
  <p:clrMap bg1="lt1" tx1="dk1" bg2="lt2" tx2="dk2" accent1="accent1" accent2="accent2" accent3="accent3" accent4="accent4" accent5="accent5" accent6="accent6" hlink="hlink" folHlink="folHlink"/>
  <p:sldLayoutIdLst>
    <p:sldLayoutId id="2147497910" r:id="rId1"/>
    <p:sldLayoutId id="2147497911" r:id="rId2"/>
    <p:sldLayoutId id="2147497912" r:id="rId3"/>
    <p:sldLayoutId id="2147497913" r:id="rId4"/>
    <p:sldLayoutId id="2147497914" r:id="rId5"/>
    <p:sldLayoutId id="2147497915" r:id="rId6"/>
    <p:sldLayoutId id="2147497916" r:id="rId7"/>
    <p:sldLayoutId id="2147497917" r:id="rId8"/>
    <p:sldLayoutId id="2147497918" r:id="rId9"/>
    <p:sldLayoutId id="2147497919" r:id="rId10"/>
    <p:sldLayoutId id="2147497920"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65" tIns="45683" rIns="91365" bIns="45683" numCol="1" anchor="ctr" anchorCtr="0" compatLnSpc="1">
            <a:prstTxWarp prst="textNoShape">
              <a:avLst/>
            </a:prstTxWarp>
          </a:bodyPr>
          <a:lstStyle/>
          <a:p>
            <a:pPr lvl="0"/>
            <a:r>
              <a:rPr lang="en-GB" dirty="0"/>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65" tIns="45683" rIns="91365" bIns="45683"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defRPr sz="1400">
                <a:solidFill>
                  <a:srgbClr val="000000"/>
                </a:solidFill>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ctr">
              <a:defRPr sz="1400">
                <a:solidFill>
                  <a:srgbClr val="000000"/>
                </a:solidFill>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65" tIns="45683" rIns="91365" bIns="45683" numCol="1" anchor="t" anchorCtr="0" compatLnSpc="1">
            <a:prstTxWarp prst="textNoShape">
              <a:avLst/>
            </a:prstTxWarp>
          </a:bodyPr>
          <a:lstStyle>
            <a:lvl1pPr algn="r">
              <a:defRPr sz="1400">
                <a:solidFill>
                  <a:srgbClr val="000000"/>
                </a:solidFill>
                <a:cs typeface="Times New Roman" charset="0"/>
              </a:defRPr>
            </a:lvl1pPr>
          </a:lstStyle>
          <a:p>
            <a:pPr>
              <a:defRPr/>
            </a:pPr>
            <a:fld id="{B8187A86-9729-B444-B7C7-0B374CA37DDF}" type="slidenum">
              <a:rPr lang="en-GB"/>
              <a:pPr>
                <a:defRPr/>
              </a:pPr>
              <a:t>‹#›</a:t>
            </a:fld>
            <a:endParaRPr lang="en-GB"/>
          </a:p>
        </p:txBody>
      </p:sp>
    </p:spTree>
    <p:extLst>
      <p:ext uri="{BB962C8B-B14F-4D97-AF65-F5344CB8AC3E}">
        <p14:creationId xmlns:p14="http://schemas.microsoft.com/office/powerpoint/2010/main" val="4241685252"/>
      </p:ext>
    </p:extLst>
  </p:cSld>
  <p:clrMap bg1="lt1" tx1="dk1" bg2="lt2" tx2="dk2" accent1="accent1" accent2="accent2" accent3="accent3" accent4="accent4" accent5="accent5" accent6="accent6" hlink="hlink" folHlink="folHlink"/>
  <p:sldLayoutIdLst>
    <p:sldLayoutId id="214749792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6827"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651"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47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303"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073" indent="-34107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0842" indent="-2839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0612" indent="-22685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749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4372" indent="-22685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2542" indent="-228413" algn="l" rtl="0" fontAlgn="base">
        <a:spcBef>
          <a:spcPct val="20000"/>
        </a:spcBef>
        <a:spcAft>
          <a:spcPct val="0"/>
        </a:spcAft>
        <a:buChar char="»"/>
        <a:defRPr sz="2000">
          <a:solidFill>
            <a:schemeClr val="tx1"/>
          </a:solidFill>
          <a:latin typeface="+mn-lt"/>
          <a:ea typeface="+mn-ea"/>
          <a:cs typeface="+mn-cs"/>
        </a:defRPr>
      </a:lvl6pPr>
      <a:lvl7pPr marL="2969369" indent="-228413" algn="l" rtl="0" fontAlgn="base">
        <a:spcBef>
          <a:spcPct val="20000"/>
        </a:spcBef>
        <a:spcAft>
          <a:spcPct val="0"/>
        </a:spcAft>
        <a:buChar char="»"/>
        <a:defRPr sz="2000">
          <a:solidFill>
            <a:schemeClr val="tx1"/>
          </a:solidFill>
          <a:latin typeface="+mn-lt"/>
          <a:ea typeface="+mn-ea"/>
          <a:cs typeface="+mn-cs"/>
        </a:defRPr>
      </a:lvl7pPr>
      <a:lvl8pPr marL="3426194" indent="-228413" algn="l" rtl="0" fontAlgn="base">
        <a:spcBef>
          <a:spcPct val="20000"/>
        </a:spcBef>
        <a:spcAft>
          <a:spcPct val="0"/>
        </a:spcAft>
        <a:buChar char="»"/>
        <a:defRPr sz="2000">
          <a:solidFill>
            <a:schemeClr val="tx1"/>
          </a:solidFill>
          <a:latin typeface="+mn-lt"/>
          <a:ea typeface="+mn-ea"/>
          <a:cs typeface="+mn-cs"/>
        </a:defRPr>
      </a:lvl8pPr>
      <a:lvl9pPr marL="3883018" indent="-22841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27" rtl="0" eaLnBrk="1" latinLnBrk="0" hangingPunct="1">
        <a:defRPr sz="1800" kern="1200">
          <a:solidFill>
            <a:schemeClr val="tx1"/>
          </a:solidFill>
          <a:latin typeface="+mn-lt"/>
          <a:ea typeface="+mn-ea"/>
          <a:cs typeface="+mn-cs"/>
        </a:defRPr>
      </a:lvl1pPr>
      <a:lvl2pPr marL="456827" algn="l" defTabSz="456827" rtl="0" eaLnBrk="1" latinLnBrk="0" hangingPunct="1">
        <a:defRPr sz="1800" kern="1200">
          <a:solidFill>
            <a:schemeClr val="tx1"/>
          </a:solidFill>
          <a:latin typeface="+mn-lt"/>
          <a:ea typeface="+mn-ea"/>
          <a:cs typeface="+mn-cs"/>
        </a:defRPr>
      </a:lvl2pPr>
      <a:lvl3pPr marL="913651" algn="l" defTabSz="456827" rtl="0" eaLnBrk="1" latinLnBrk="0" hangingPunct="1">
        <a:defRPr sz="1800" kern="1200">
          <a:solidFill>
            <a:schemeClr val="tx1"/>
          </a:solidFill>
          <a:latin typeface="+mn-lt"/>
          <a:ea typeface="+mn-ea"/>
          <a:cs typeface="+mn-cs"/>
        </a:defRPr>
      </a:lvl3pPr>
      <a:lvl4pPr marL="1370479" algn="l" defTabSz="456827" rtl="0" eaLnBrk="1" latinLnBrk="0" hangingPunct="1">
        <a:defRPr sz="1800" kern="1200">
          <a:solidFill>
            <a:schemeClr val="tx1"/>
          </a:solidFill>
          <a:latin typeface="+mn-lt"/>
          <a:ea typeface="+mn-ea"/>
          <a:cs typeface="+mn-cs"/>
        </a:defRPr>
      </a:lvl4pPr>
      <a:lvl5pPr marL="1827303" algn="l" defTabSz="456827" rtl="0" eaLnBrk="1" latinLnBrk="0" hangingPunct="1">
        <a:defRPr sz="1800" kern="1200">
          <a:solidFill>
            <a:schemeClr val="tx1"/>
          </a:solidFill>
          <a:latin typeface="+mn-lt"/>
          <a:ea typeface="+mn-ea"/>
          <a:cs typeface="+mn-cs"/>
        </a:defRPr>
      </a:lvl5pPr>
      <a:lvl6pPr marL="2284131" algn="l" defTabSz="456827" rtl="0" eaLnBrk="1" latinLnBrk="0" hangingPunct="1">
        <a:defRPr sz="1800" kern="1200">
          <a:solidFill>
            <a:schemeClr val="tx1"/>
          </a:solidFill>
          <a:latin typeface="+mn-lt"/>
          <a:ea typeface="+mn-ea"/>
          <a:cs typeface="+mn-cs"/>
        </a:defRPr>
      </a:lvl6pPr>
      <a:lvl7pPr marL="2740955" algn="l" defTabSz="456827" rtl="0" eaLnBrk="1" latinLnBrk="0" hangingPunct="1">
        <a:defRPr sz="1800" kern="1200">
          <a:solidFill>
            <a:schemeClr val="tx1"/>
          </a:solidFill>
          <a:latin typeface="+mn-lt"/>
          <a:ea typeface="+mn-ea"/>
          <a:cs typeface="+mn-cs"/>
        </a:defRPr>
      </a:lvl7pPr>
      <a:lvl8pPr marL="3197782" algn="l" defTabSz="456827" rtl="0" eaLnBrk="1" latinLnBrk="0" hangingPunct="1">
        <a:defRPr sz="1800" kern="1200">
          <a:solidFill>
            <a:schemeClr val="tx1"/>
          </a:solidFill>
          <a:latin typeface="+mn-lt"/>
          <a:ea typeface="+mn-ea"/>
          <a:cs typeface="+mn-cs"/>
        </a:defRPr>
      </a:lvl8pPr>
      <a:lvl9pPr marL="3654606" algn="l" defTabSz="45682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12291"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2"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eaLnBrk="1" hangingPunct="1">
              <a:spcBef>
                <a:spcPct val="50000"/>
              </a:spcBef>
              <a:defRPr sz="1400">
                <a:solidFill>
                  <a:srgbClr val="000000"/>
                </a:solidFill>
                <a:latin typeface="+mn-lt"/>
                <a:ea typeface="ＭＳ Ｐゴシック" charset="-128"/>
                <a:cs typeface="ＭＳ Ｐゴシック" charset="-128"/>
              </a:defRPr>
            </a:lvl1pPr>
          </a:lstStyle>
          <a:p>
            <a:pPr>
              <a:defRPr/>
            </a:pPr>
            <a:endParaRPr lang="en-US"/>
          </a:p>
        </p:txBody>
      </p:sp>
      <p:sp>
        <p:nvSpPr>
          <p:cNvPr id="12293"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solidFill>
                  <a:srgbClr val="000000"/>
                </a:solidFill>
              </a:defRPr>
            </a:lvl1pPr>
          </a:lstStyle>
          <a:p>
            <a:pPr>
              <a:defRPr/>
            </a:pPr>
            <a:fld id="{83999557-BEC0-6844-9CD1-0AABD2716326}" type="slidenum">
              <a:rPr lang="en-US"/>
              <a:pPr>
                <a:defRPr/>
              </a:pPr>
              <a:t>‹#›</a:t>
            </a:fld>
            <a:endParaRPr lang="en-US"/>
          </a:p>
        </p:txBody>
      </p:sp>
      <p:pic>
        <p:nvPicPr>
          <p:cNvPr id="31750"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7343939"/>
      </p:ext>
    </p:extLst>
  </p:cSld>
  <p:clrMap bg1="lt1" tx1="dk1" bg2="lt2" tx2="dk2" accent1="accent1" accent2="accent2" accent3="accent3" accent4="accent4" accent5="accent5" accent6="accent6" hlink="hlink" folHlink="folHlink"/>
  <p:sldLayoutIdLst>
    <p:sldLayoutId id="214749792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15495"/>
      </p:ext>
    </p:extLst>
  </p:cSld>
  <p:clrMap bg1="lt1" tx1="dk1" bg2="lt2" tx2="dk2" accent1="accent1" accent2="accent2" accent3="accent3" accent4="accent4" accent5="accent5" accent6="accent6" hlink="hlink" folHlink="folHlink"/>
  <p:sldLayoutIdLst>
    <p:sldLayoutId id="2147497926" r:id="rId1"/>
    <p:sldLayoutId id="2147497927" r:id="rId2"/>
    <p:sldLayoutId id="2147497928" r:id="rId3"/>
    <p:sldLayoutId id="2147497929" r:id="rId4"/>
    <p:sldLayoutId id="2147497930" r:id="rId5"/>
    <p:sldLayoutId id="2147497931" r:id="rId6"/>
    <p:sldLayoutId id="2147497932" r:id="rId7"/>
    <p:sldLayoutId id="2147497933" r:id="rId8"/>
    <p:sldLayoutId id="2147497934" r:id="rId9"/>
    <p:sldLayoutId id="2147497935" r:id="rId10"/>
    <p:sldLayoutId id="214749793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grpSp>
        <p:nvGrpSpPr>
          <p:cNvPr id="70658" name="Group 2"/>
          <p:cNvGrpSpPr>
            <a:grpSpLocks/>
          </p:cNvGrpSpPr>
          <p:nvPr/>
        </p:nvGrpSpPr>
        <p:grpSpPr bwMode="auto">
          <a:xfrm>
            <a:off x="0" y="1"/>
            <a:ext cx="1143000" cy="6856413"/>
            <a:chOff x="0" y="0"/>
            <a:chExt cx="720" cy="4319"/>
          </a:xfrm>
        </p:grpSpPr>
        <p:sp>
          <p:nvSpPr>
            <p:cNvPr id="70664"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sp>
          <p:nvSpPr>
            <p:cNvPr id="70665"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cs typeface="Times New Roman" charset="0"/>
              </a:endParaRPr>
            </a:p>
          </p:txBody>
        </p:sp>
        <p:pic>
          <p:nvPicPr>
            <p:cNvPr id="70666"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70659"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70660"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ctr">
              <a:defRPr sz="1400">
                <a:solidFill>
                  <a:srgbClr val="EAEAEA"/>
                </a:solidFill>
                <a:latin typeface="Times New Roman" pitchFamily="-112" charset="0"/>
                <a:ea typeface="Times New Roman" pitchFamily="-112" charset="0"/>
                <a:cs typeface="Times New Roman" pitchFamily="-112" charset="0"/>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7" tIns="45714" rIns="91427" bIns="45714" numCol="1" anchor="b" anchorCtr="0" compatLnSpc="1">
            <a:prstTxWarp prst="textNoShape">
              <a:avLst/>
            </a:prstTxWarp>
          </a:bodyPr>
          <a:lstStyle>
            <a:lvl1pPr algn="r">
              <a:defRPr sz="1400">
                <a:solidFill>
                  <a:srgbClr val="EAEAEA"/>
                </a:solidFill>
                <a:cs typeface="Times New Roman" charset="0"/>
              </a:defRPr>
            </a:lvl1pPr>
          </a:lstStyle>
          <a:p>
            <a:pPr>
              <a:defRPr/>
            </a:pPr>
            <a:fld id="{62B2DD6A-2F1E-E947-97FA-FB727B46CD4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7441" r:id="rId1"/>
    <p:sldLayoutId id="2147497296" r:id="rId2"/>
    <p:sldLayoutId id="2147497297" r:id="rId3"/>
    <p:sldLayoutId id="2147497298" r:id="rId4"/>
    <p:sldLayoutId id="2147497299" r:id="rId5"/>
    <p:sldLayoutId id="2147497300" r:id="rId6"/>
    <p:sldLayoutId id="2147497301" r:id="rId7"/>
    <p:sldLayoutId id="2147497302" r:id="rId8"/>
    <p:sldLayoutId id="2147497303" r:id="rId9"/>
    <p:sldLayoutId id="2147497304" r:id="rId10"/>
    <p:sldLayoutId id="214749730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Times New Roman" pitchFamily="-111" charset="0"/>
        </a:defRPr>
      </a:lvl5pPr>
      <a:lvl6pPr marL="457132"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p:titleStyle>
    <p:bodyStyle>
      <a:lvl1pPr marL="342849" indent="-342849"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2102425675"/>
      </p:ext>
    </p:extLst>
  </p:cSld>
  <p:clrMap bg1="lt1" tx1="dk1" bg2="lt2" tx2="dk2" accent1="accent1" accent2="accent2" accent3="accent3" accent4="accent4" accent5="accent5" accent6="accent6" hlink="hlink" folHlink="folHlink"/>
  <p:sldLayoutIdLst>
    <p:sldLayoutId id="214749793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3613983599"/>
      </p:ext>
    </p:extLst>
  </p:cSld>
  <p:clrMap bg1="lt1" tx1="dk1" bg2="lt2" tx2="dk2" accent1="accent1" accent2="accent2" accent3="accent3" accent4="accent4" accent5="accent5" accent6="accent6" hlink="hlink" folHlink="folHlink"/>
  <p:sldLayoutIdLst>
    <p:sldLayoutId id="2147497940" r:id="rId1"/>
    <p:sldLayoutId id="2147497941" r:id="rId2"/>
    <p:sldLayoutId id="2147497942" r:id="rId3"/>
    <p:sldLayoutId id="2147497943" r:id="rId4"/>
    <p:sldLayoutId id="2147497944" r:id="rId5"/>
    <p:sldLayoutId id="2147497945" r:id="rId6"/>
    <p:sldLayoutId id="2147497946" r:id="rId7"/>
    <p:sldLayoutId id="2147497947" r:id="rId8"/>
    <p:sldLayoutId id="2147497948" r:id="rId9"/>
    <p:sldLayoutId id="2147497949" r:id="rId10"/>
    <p:sldLayoutId id="21474979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1172660647"/>
      </p:ext>
    </p:extLst>
  </p:cSld>
  <p:clrMap bg1="lt1" tx1="dk1" bg2="lt2" tx2="dk2" accent1="accent1" accent2="accent2" accent3="accent3" accent4="accent4" accent5="accent5" accent6="accent6" hlink="hlink" folHlink="folHlink"/>
  <p:sldLayoutIdLst>
    <p:sldLayoutId id="2147497952" r:id="rId1"/>
    <p:sldLayoutId id="2147497953" r:id="rId2"/>
    <p:sldLayoutId id="2147497954" r:id="rId3"/>
    <p:sldLayoutId id="2147497955" r:id="rId4"/>
    <p:sldLayoutId id="2147497956" r:id="rId5"/>
    <p:sldLayoutId id="2147497957" r:id="rId6"/>
    <p:sldLayoutId id="2147497958" r:id="rId7"/>
    <p:sldLayoutId id="2147497959" r:id="rId8"/>
    <p:sldLayoutId id="2147497960" r:id="rId9"/>
    <p:sldLayoutId id="2147497961" r:id="rId10"/>
    <p:sldLayoutId id="214749796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300">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300">
              <a:defRPr/>
            </a:pPr>
            <a:fld id="{61F442D0-A11F-2640-8129-5D1BEF7A3C1E}" type="slidenum">
              <a:rPr lang="en-US" smtClean="0"/>
              <a:pPr defTabSz="914300">
                <a:defRPr/>
              </a:pPr>
              <a:t>‹#›</a:t>
            </a:fld>
            <a:endParaRPr lang="en-US" dirty="0"/>
          </a:p>
        </p:txBody>
      </p:sp>
    </p:spTree>
    <p:extLst>
      <p:ext uri="{BB962C8B-B14F-4D97-AF65-F5344CB8AC3E}">
        <p14:creationId xmlns:p14="http://schemas.microsoft.com/office/powerpoint/2010/main" val="2170352516"/>
      </p:ext>
    </p:extLst>
  </p:cSld>
  <p:clrMap bg1="dk2" tx1="lt1" bg2="dk1" tx2="lt2" accent1="accent1" accent2="accent2" accent3="accent3" accent4="accent4" accent5="accent5" accent6="accent6" hlink="hlink" folHlink="folHlink"/>
  <p:sldLayoutIdLst>
    <p:sldLayoutId id="2147497964" r:id="rId1"/>
    <p:sldLayoutId id="2147497965" r:id="rId2"/>
    <p:sldLayoutId id="2147497966" r:id="rId3"/>
    <p:sldLayoutId id="2147497967" r:id="rId4"/>
    <p:sldLayoutId id="2147497968" r:id="rId5"/>
    <p:sldLayoutId id="2147497969" r:id="rId6"/>
    <p:sldLayoutId id="2147497970" r:id="rId7"/>
    <p:sldLayoutId id="2147497971" r:id="rId8"/>
    <p:sldLayoutId id="2147497972" r:id="rId9"/>
    <p:sldLayoutId id="2147497973" r:id="rId10"/>
    <p:sldLayoutId id="2147497974"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5974820"/>
      </p:ext>
    </p:extLst>
  </p:cSld>
  <p:clrMap bg1="lt1" tx1="dk1" bg2="lt2" tx2="dk2" accent1="accent1" accent2="accent2" accent3="accent3" accent4="accent4" accent5="accent5" accent6="accent6" hlink="hlink" folHlink="folHlink"/>
  <p:sldLayoutIdLst>
    <p:sldLayoutId id="2147497976" r:id="rId1"/>
    <p:sldLayoutId id="2147497977" r:id="rId2"/>
    <p:sldLayoutId id="2147497978" r:id="rId3"/>
    <p:sldLayoutId id="2147497979" r:id="rId4"/>
    <p:sldLayoutId id="2147497980" r:id="rId5"/>
    <p:sldLayoutId id="2147497981" r:id="rId6"/>
    <p:sldLayoutId id="2147497982" r:id="rId7"/>
    <p:sldLayoutId id="2147497983" r:id="rId8"/>
    <p:sldLayoutId id="2147497984" r:id="rId9"/>
    <p:sldLayoutId id="2147497985" r:id="rId10"/>
    <p:sldLayoutId id="214749798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1781782401"/>
      </p:ext>
    </p:extLst>
  </p:cSld>
  <p:clrMap bg1="dk2" tx1="lt1" bg2="dk1" tx2="lt2" accent1="accent1" accent2="accent2" accent3="accent3" accent4="accent4" accent5="accent5" accent6="accent6" hlink="hlink" folHlink="folHlink"/>
  <p:sldLayoutIdLst>
    <p:sldLayoutId id="2147497988"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392380872"/>
      </p:ext>
    </p:extLst>
  </p:cSld>
  <p:clrMap bg1="lt1" tx1="dk1" bg2="lt2" tx2="dk2" accent1="accent1" accent2="accent2" accent3="accent3" accent4="accent4" accent5="accent5" accent6="accent6" hlink="hlink" folHlink="folHlink"/>
  <p:sldLayoutIdLst>
    <p:sldLayoutId id="2147497990" r:id="rId1"/>
    <p:sldLayoutId id="2147497991" r:id="rId2"/>
    <p:sldLayoutId id="2147497992" r:id="rId3"/>
    <p:sldLayoutId id="2147497993" r:id="rId4"/>
    <p:sldLayoutId id="2147497994" r:id="rId5"/>
    <p:sldLayoutId id="2147497995" r:id="rId6"/>
    <p:sldLayoutId id="2147497996" r:id="rId7"/>
    <p:sldLayoutId id="2147497997" r:id="rId8"/>
    <p:sldLayoutId id="2147497998" r:id="rId9"/>
    <p:sldLayoutId id="2147497999" r:id="rId10"/>
    <p:sldLayoutId id="214749800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22759885"/>
      </p:ext>
    </p:extLst>
  </p:cSld>
  <p:clrMap bg1="lt1" tx1="dk1" bg2="lt2" tx2="dk2" accent1="accent1" accent2="accent2" accent3="accent3" accent4="accent4" accent5="accent5" accent6="accent6" hlink="hlink" folHlink="folHlink"/>
  <p:sldLayoutIdLst>
    <p:sldLayoutId id="2147498002" r:id="rId1"/>
    <p:sldLayoutId id="2147498003" r:id="rId2"/>
    <p:sldLayoutId id="2147498004" r:id="rId3"/>
    <p:sldLayoutId id="2147498005" r:id="rId4"/>
    <p:sldLayoutId id="2147498006" r:id="rId5"/>
    <p:sldLayoutId id="2147498007" r:id="rId6"/>
    <p:sldLayoutId id="2147498008" r:id="rId7"/>
    <p:sldLayoutId id="2147498009" r:id="rId8"/>
    <p:sldLayoutId id="2147498010" r:id="rId9"/>
    <p:sldLayoutId id="2147498011" r:id="rId10"/>
    <p:sldLayoutId id="2147498012" r:id="rId11"/>
    <p:sldLayoutId id="2147498013" r:id="rId12"/>
    <p:sldLayoutId id="214749801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6261298"/>
      </p:ext>
    </p:extLst>
  </p:cSld>
  <p:clrMap bg1="lt1" tx1="dk1" bg2="lt2" tx2="dk2" accent1="accent1" accent2="accent2" accent3="accent3" accent4="accent4" accent5="accent5" accent6="accent6" hlink="hlink" folHlink="folHlink"/>
  <p:sldLayoutIdLst>
    <p:sldLayoutId id="2147498016" r:id="rId1"/>
    <p:sldLayoutId id="2147498017" r:id="rId2"/>
    <p:sldLayoutId id="2147498018" r:id="rId3"/>
    <p:sldLayoutId id="2147498019" r:id="rId4"/>
    <p:sldLayoutId id="2147498020" r:id="rId5"/>
    <p:sldLayoutId id="2147498021" r:id="rId6"/>
    <p:sldLayoutId id="2147498022" r:id="rId7"/>
    <p:sldLayoutId id="2147498023" r:id="rId8"/>
    <p:sldLayoutId id="2147498024" r:id="rId9"/>
    <p:sldLayoutId id="2147498025" r:id="rId10"/>
    <p:sldLayoutId id="21474980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solidFill>
                <a:srgbClr val="000000"/>
              </a:solidFill>
            </a:endParaRPr>
          </a:p>
        </p:txBody>
      </p:sp>
      <p:sp>
        <p:nvSpPr>
          <p:cNvPr id="25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fld id="{E02A7DA3-09DE-1244-B197-36F6928B640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5715136"/>
      </p:ext>
    </p:extLst>
  </p:cSld>
  <p:clrMap bg1="lt1" tx1="dk1" bg2="lt2" tx2="dk2" accent1="accent1" accent2="accent2" accent3="accent3" accent4="accent4" accent5="accent5" accent6="accent6" hlink="hlink" folHlink="folHlink"/>
  <p:sldLayoutIdLst>
    <p:sldLayoutId id="2147498028" r:id="rId1"/>
    <p:sldLayoutId id="2147498029" r:id="rId2"/>
    <p:sldLayoutId id="2147498030" r:id="rId3"/>
    <p:sldLayoutId id="2147498031" r:id="rId4"/>
    <p:sldLayoutId id="2147498032" r:id="rId5"/>
    <p:sldLayoutId id="2147498033" r:id="rId6"/>
    <p:sldLayoutId id="2147498034" r:id="rId7"/>
    <p:sldLayoutId id="2147498035" r:id="rId8"/>
    <p:sldLayoutId id="2147498036" r:id="rId9"/>
    <p:sldLayoutId id="2147498037" r:id="rId10"/>
    <p:sldLayoutId id="2147498038" r:id="rId11"/>
    <p:sldLayoutId id="2147498039" r:id="rId12"/>
    <p:sldLayoutId id="214749804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solidFill>
                  <a:srgbClr val="000000"/>
                </a:solidFill>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5B3A7DB0-3695-904D-832A-BA161253DA4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7306" r:id="rId1"/>
    <p:sldLayoutId id="2147497307" r:id="rId2"/>
    <p:sldLayoutId id="2147497308" r:id="rId3"/>
    <p:sldLayoutId id="2147497309" r:id="rId4"/>
    <p:sldLayoutId id="2147497310" r:id="rId5"/>
    <p:sldLayoutId id="2147497311" r:id="rId6"/>
    <p:sldLayoutId id="2147497312" r:id="rId7"/>
    <p:sldLayoutId id="2147497313" r:id="rId8"/>
    <p:sldLayoutId id="2147497314" r:id="rId9"/>
    <p:sldLayoutId id="2147497315" r:id="rId10"/>
    <p:sldLayoutId id="2147497316" r:id="rId11"/>
    <p:sldLayoutId id="2147497317" r:id="rId12"/>
    <p:sldLayoutId id="2147497318"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pitchFamily="-112" charset="0"/>
                <a:ea typeface="Times New Roman" pitchFamily="-112" charset="0"/>
                <a:cs typeface="Times New Roman" pitchFamily="-112" charset="0"/>
              </a:defRPr>
            </a:lvl1pPr>
          </a:lstStyle>
          <a:p>
            <a:pPr defTabSz="914400" fontAlgn="base">
              <a:spcBef>
                <a:spcPct val="0"/>
              </a:spcBef>
              <a:spcAft>
                <a:spcPct val="0"/>
              </a:spcAft>
              <a:defRPr/>
            </a:pPr>
            <a:endParaRPr lang="en-US">
              <a:solidFill>
                <a:srgbClr val="000000"/>
              </a:solidFill>
            </a:endParaRPr>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imes" charset="0"/>
                <a:cs typeface="Times New Roman" charset="0"/>
              </a:defRPr>
            </a:lvl1pPr>
          </a:lstStyle>
          <a:p>
            <a:pPr defTabSz="914400" fontAlgn="base">
              <a:spcBef>
                <a:spcPct val="0"/>
              </a:spcBef>
              <a:spcAft>
                <a:spcPct val="0"/>
              </a:spcAft>
            </a:pPr>
            <a:fld id="{8F8E74A1-7CD4-AD4A-96DC-2407E1E60648}" type="slidenum">
              <a:rPr lang="en-US" smtClean="0">
                <a:solidFill>
                  <a:srgbClr val="000000"/>
                </a:solidFill>
                <a:ea typeface="ＭＳ Ｐゴシック" charset="0"/>
              </a:rPr>
              <a:pPr defTabSz="914400" fontAlgn="base">
                <a:spcBef>
                  <a:spcPct val="0"/>
                </a:spcBef>
                <a:spcAft>
                  <a:spcPct val="0"/>
                </a:spcAft>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380388022"/>
      </p:ext>
    </p:extLst>
  </p:cSld>
  <p:clrMap bg1="lt1" tx1="dk1" bg2="lt2" tx2="dk2" accent1="accent1" accent2="accent2" accent3="accent3" accent4="accent4" accent5="accent5" accent6="accent6" hlink="hlink" folHlink="folHlink"/>
  <p:sldLayoutIdLst>
    <p:sldLayoutId id="2147498042" r:id="rId1"/>
    <p:sldLayoutId id="2147498043" r:id="rId2"/>
    <p:sldLayoutId id="2147498044" r:id="rId3"/>
    <p:sldLayoutId id="2147498045" r:id="rId4"/>
    <p:sldLayoutId id="2147498046" r:id="rId5"/>
    <p:sldLayoutId id="2147498047" r:id="rId6"/>
    <p:sldLayoutId id="2147498048" r:id="rId7"/>
    <p:sldLayoutId id="2147498049" r:id="rId8"/>
    <p:sldLayoutId id="2147498050" r:id="rId9"/>
    <p:sldLayoutId id="2147498051" r:id="rId10"/>
    <p:sldLayoutId id="21474980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solidFill>
                  <a:srgbClr val="000000"/>
                </a:solidFill>
                <a:latin typeface="Tahoma"/>
              </a:defRPr>
            </a:lvl1pPr>
          </a:lstStyle>
          <a:p>
            <a:pPr>
              <a:defRPr/>
            </a:pPr>
            <a:endParaRPr lang="en-US"/>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defRPr>
            </a:lvl1pPr>
          </a:lstStyle>
          <a:p>
            <a:pPr>
              <a:defRPr/>
            </a:pPr>
            <a:endParaRPr lang="en-US"/>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defRPr>
            </a:lvl1pPr>
          </a:lstStyle>
          <a:p>
            <a:pPr>
              <a:defRPr/>
            </a:pPr>
            <a:fld id="{87BC722C-5F33-9E44-A8F7-3A8EC23A0231}" type="slidenum">
              <a:rPr lang="en-US"/>
              <a:pPr>
                <a:defRPr/>
              </a:pPr>
              <a:t>‹#›</a:t>
            </a:fld>
            <a:endParaRPr lang="en-US"/>
          </a:p>
        </p:txBody>
      </p:sp>
    </p:spTree>
    <p:extLst>
      <p:ext uri="{BB962C8B-B14F-4D97-AF65-F5344CB8AC3E}">
        <p14:creationId xmlns:p14="http://schemas.microsoft.com/office/powerpoint/2010/main" val="2198284525"/>
      </p:ext>
    </p:extLst>
  </p:cSld>
  <p:clrMap bg1="lt1" tx1="dk1" bg2="lt2" tx2="dk2" accent1="accent1" accent2="accent2" accent3="accent3" accent4="accent4" accent5="accent5" accent6="accent6" hlink="hlink" folHlink="folHlink"/>
  <p:sldLayoutIdLst>
    <p:sldLayoutId id="2147498066" r:id="rId1"/>
    <p:sldLayoutId id="2147498067" r:id="rId2"/>
    <p:sldLayoutId id="2147498068" r:id="rId3"/>
    <p:sldLayoutId id="2147498069" r:id="rId4"/>
    <p:sldLayoutId id="2147498070" r:id="rId5"/>
    <p:sldLayoutId id="2147498071" r:id="rId6"/>
    <p:sldLayoutId id="2147498072" r:id="rId7"/>
    <p:sldLayoutId id="2147498073" r:id="rId8"/>
    <p:sldLayoutId id="2147498074" r:id="rId9"/>
    <p:sldLayoutId id="2147498075" r:id="rId10"/>
    <p:sldLayoutId id="214749807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1588"/>
            <a:ext cx="9144000" cy="6859588"/>
            <a:chOff x="0" y="-1"/>
            <a:chExt cx="5760" cy="4321"/>
          </a:xfrm>
        </p:grpSpPr>
        <p:sp>
          <p:nvSpPr>
            <p:cNvPr id="80904"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5"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6"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nvGrpSpPr>
            <p:cNvPr id="80907" name="Group 6"/>
            <p:cNvGrpSpPr>
              <a:grpSpLocks/>
            </p:cNvGrpSpPr>
            <p:nvPr/>
          </p:nvGrpSpPr>
          <p:grpSpPr bwMode="auto">
            <a:xfrm>
              <a:off x="0" y="1014"/>
              <a:ext cx="5760" cy="261"/>
              <a:chOff x="0" y="115"/>
              <a:chExt cx="5760" cy="464"/>
            </a:xfrm>
          </p:grpSpPr>
          <p:sp>
            <p:nvSpPr>
              <p:cNvPr id="80908"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09"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0"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sp>
            <p:nvSpPr>
              <p:cNvPr id="80911"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Times New Roman" charset="0"/>
                </a:endParaRPr>
              </a:p>
            </p:txBody>
          </p:sp>
        </p:grpSp>
      </p:grpSp>
      <p:sp>
        <p:nvSpPr>
          <p:cNvPr id="80899" name="Rectangle 11"/>
          <p:cNvSpPr>
            <a:spLocks noGrp="1" noChangeArrowheads="1"/>
          </p:cNvSpPr>
          <p:nvPr>
            <p:ph type="title"/>
          </p:nvPr>
        </p:nvSpPr>
        <p:spPr bwMode="auto">
          <a:xfrm>
            <a:off x="-34925" y="3048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0" name="Rectangle 12"/>
          <p:cNvSpPr>
            <a:spLocks noGrp="1" noChangeArrowheads="1"/>
          </p:cNvSpPr>
          <p:nvPr>
            <p:ph type="body" idx="1"/>
          </p:nvPr>
        </p:nvSpPr>
        <p:spPr bwMode="auto">
          <a:xfrm>
            <a:off x="-34925" y="21336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spcBef>
                <a:spcPct val="50000"/>
              </a:spcBef>
              <a:defRPr sz="1400">
                <a:solidFill>
                  <a:srgbClr val="FFFFFF"/>
                </a:solidFill>
                <a:latin typeface="Arial Black" charset="0"/>
                <a:ea typeface="+mn-ea"/>
                <a:cs typeface="+mn-cs"/>
              </a:defRPr>
            </a:lvl1pPr>
          </a:lstStyle>
          <a:p>
            <a:pPr>
              <a:defRPr/>
            </a:pPr>
            <a:endParaRPr lang="en-US"/>
          </a:p>
        </p:txBody>
      </p:sp>
      <p:sp>
        <p:nvSpPr>
          <p:cNvPr id="305166"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spcBef>
                <a:spcPct val="50000"/>
              </a:spcBef>
              <a:defRPr sz="1400">
                <a:solidFill>
                  <a:srgbClr val="FFFFFF"/>
                </a:solidFill>
                <a:latin typeface="Arial Black" charset="0"/>
                <a:ea typeface="+mn-ea"/>
                <a:cs typeface="+mn-cs"/>
              </a:defRPr>
            </a:lvl1pPr>
          </a:lstStyle>
          <a:p>
            <a:pPr>
              <a:defRPr/>
            </a:pPr>
            <a:endParaRPr lang="en-US"/>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spcBef>
                <a:spcPct val="50000"/>
              </a:spcBef>
              <a:defRPr sz="1400">
                <a:solidFill>
                  <a:srgbClr val="FFFFFF"/>
                </a:solidFill>
                <a:latin typeface="Arial Black" charset="0"/>
              </a:defRPr>
            </a:lvl1pPr>
          </a:lstStyle>
          <a:p>
            <a:pPr>
              <a:defRPr/>
            </a:pPr>
            <a:fld id="{BDFE2AD3-897B-B944-A717-2EC06721AB04}" type="slidenum">
              <a:rPr lang="en-US"/>
              <a:pPr>
                <a:defRPr/>
              </a:pPr>
              <a:t>‹#›</a:t>
            </a:fld>
            <a:endParaRPr lang="en-US"/>
          </a:p>
        </p:txBody>
      </p:sp>
    </p:spTree>
    <p:extLst>
      <p:ext uri="{BB962C8B-B14F-4D97-AF65-F5344CB8AC3E}">
        <p14:creationId xmlns:p14="http://schemas.microsoft.com/office/powerpoint/2010/main" val="816722307"/>
      </p:ext>
    </p:extLst>
  </p:cSld>
  <p:clrMap bg1="lt1" tx1="dk1" bg2="lt2" tx2="dk2" accent1="accent1" accent2="accent2" accent3="accent3" accent4="accent4" accent5="accent5" accent6="accent6" hlink="hlink" folHlink="folHlink"/>
  <p:sldLayoutIdLst>
    <p:sldLayoutId id="2147498078" r:id="rId1"/>
    <p:sldLayoutId id="2147498079" r:id="rId2"/>
    <p:sldLayoutId id="2147498080" r:id="rId3"/>
    <p:sldLayoutId id="2147498081" r:id="rId4"/>
    <p:sldLayoutId id="2147498082" r:id="rId5"/>
    <p:sldLayoutId id="2147498083" r:id="rId6"/>
    <p:sldLayoutId id="2147498084" r:id="rId7"/>
    <p:sldLayoutId id="2147498085" r:id="rId8"/>
    <p:sldLayoutId id="2147498086" r:id="rId9"/>
    <p:sldLayoutId id="2147498087" r:id="rId10"/>
  </p:sldLayoutIdLst>
  <p:txStyles>
    <p:titleStyle>
      <a:lvl1pPr algn="ctr"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2pPr>
      <a:lvl3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3pPr>
      <a:lvl4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4pPr>
      <a:lvl5pPr algn="ctr" rtl="0" eaLnBrk="0" fontAlgn="base" hangingPunct="0">
        <a:spcBef>
          <a:spcPct val="0"/>
        </a:spcBef>
        <a:spcAft>
          <a:spcPct val="0"/>
        </a:spcAft>
        <a:defRPr kumimoji="1" sz="4400">
          <a:solidFill>
            <a:schemeClr val="tx2"/>
          </a:solidFill>
          <a:latin typeface="Arial Black" pitchFamily="-112" charset="0"/>
          <a:ea typeface="ＭＳ Ｐゴシック" charset="-128"/>
          <a:cs typeface="ＭＳ Ｐゴシック" charset="-128"/>
        </a:defRPr>
      </a:lvl5pPr>
      <a:lvl6pPr marL="457200" algn="ctr" rtl="0" eaLnBrk="0" fontAlgn="base" hangingPunct="0">
        <a:spcBef>
          <a:spcPct val="0"/>
        </a:spcBef>
        <a:spcAft>
          <a:spcPct val="0"/>
        </a:spcAft>
        <a:defRPr kumimoji="1" sz="4400">
          <a:solidFill>
            <a:schemeClr val="tx2"/>
          </a:solidFill>
          <a:latin typeface="Arial Black" pitchFamily="-112" charset="0"/>
        </a:defRPr>
      </a:lvl6pPr>
      <a:lvl7pPr marL="914400" algn="ctr" rtl="0" eaLnBrk="0" fontAlgn="base" hangingPunct="0">
        <a:spcBef>
          <a:spcPct val="0"/>
        </a:spcBef>
        <a:spcAft>
          <a:spcPct val="0"/>
        </a:spcAft>
        <a:defRPr kumimoji="1" sz="4400">
          <a:solidFill>
            <a:schemeClr val="tx2"/>
          </a:solidFill>
          <a:latin typeface="Arial Black" pitchFamily="-112" charset="0"/>
        </a:defRPr>
      </a:lvl7pPr>
      <a:lvl8pPr marL="1371600" algn="ctr" rtl="0" eaLnBrk="0" fontAlgn="base" hangingPunct="0">
        <a:spcBef>
          <a:spcPct val="0"/>
        </a:spcBef>
        <a:spcAft>
          <a:spcPct val="0"/>
        </a:spcAft>
        <a:defRPr kumimoji="1" sz="4400">
          <a:solidFill>
            <a:schemeClr val="tx2"/>
          </a:solidFill>
          <a:latin typeface="Arial Black" pitchFamily="-112" charset="0"/>
        </a:defRPr>
      </a:lvl8pPr>
      <a:lvl9pPr marL="1828800" algn="ctr" rtl="0" eaLnBrk="0" fontAlgn="base" hangingPunct="0">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5427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defRPr>
            </a:lvl1pPr>
          </a:lstStyle>
          <a:p>
            <a:pPr>
              <a:defRPr/>
            </a:pPr>
            <a:fld id="{9563BFC8-A4D3-7F4D-8269-B92CFA7EFB87}" type="datetime1">
              <a:rPr lang="en-US"/>
              <a:pPr>
                <a:defRPr/>
              </a:pPr>
              <a:t>3/17/25</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eaLnBrk="1" hangingPunct="1">
              <a:defRPr sz="1400" b="0">
                <a:solidFill>
                  <a:srgbClr val="482400"/>
                </a:solidFill>
              </a:defRPr>
            </a:lvl1pPr>
          </a:lstStyle>
          <a:p>
            <a:pPr>
              <a:defRPr/>
            </a:pPr>
            <a:fld id="{B0B5316F-D0E3-F847-84D5-9951637375BE}" type="slidenum">
              <a:rPr lang="en-US"/>
              <a:pPr>
                <a:defRPr/>
              </a:pPr>
              <a:t>‹#›</a:t>
            </a:fld>
            <a:endParaRPr lang="en-US"/>
          </a:p>
        </p:txBody>
      </p:sp>
      <p:pic>
        <p:nvPicPr>
          <p:cNvPr id="5427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498131"/>
      </p:ext>
    </p:extLst>
  </p:cSld>
  <p:clrMap bg1="lt1" tx1="dk1" bg2="lt2" tx2="dk2" accent1="accent1" accent2="accent2" accent3="accent3" accent4="accent4" accent5="accent5" accent6="accent6" hlink="hlink" folHlink="folHlink"/>
  <p:sldLayoutIdLst>
    <p:sldLayoutId id="2147498089"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1313" indent="-3413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charset="-128"/>
        </a:defRPr>
      </a:lvl3pPr>
      <a:lvl4pPr marL="15986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5813" indent="-227013"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a:solidFill>
                  <a:srgbClr val="000000"/>
                </a:solidFill>
                <a:ea typeface="ＭＳ Ｐゴシック" charset="-128"/>
                <a:cs typeface="ＭＳ Ｐゴシック" charset="-128"/>
              </a:defRPr>
            </a:lvl1pPr>
          </a:lstStyle>
          <a:p>
            <a:pPr>
              <a:defRPr/>
            </a:pPr>
            <a:endParaRPr lang="en-US"/>
          </a:p>
        </p:txBody>
      </p:sp>
      <p:sp>
        <p:nvSpPr>
          <p:cNvPr id="157699" name="Rectangle 3"/>
          <p:cNvSpPr>
            <a:spLocks noGrp="1" noChangeArrowheads="1"/>
          </p:cNvSpPr>
          <p:nvPr>
            <p:ph type="sldNum" sz="quarter" idx="4"/>
          </p:nvPr>
        </p:nvSpPr>
        <p:spPr bwMode="auto">
          <a:xfrm>
            <a:off x="7097713"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a:solidFill>
                  <a:srgbClr val="000000"/>
                </a:solidFill>
              </a:defRPr>
            </a:lvl1pPr>
          </a:lstStyle>
          <a:p>
            <a:pPr>
              <a:defRPr/>
            </a:pPr>
            <a:fld id="{D9361ADE-EA07-FA4D-88BF-7BD52CCB9EC0}" type="slidenum">
              <a:rPr lang="en-US"/>
              <a:pPr>
                <a:defRPr/>
              </a:pPr>
              <a:t>‹#›</a:t>
            </a:fld>
            <a:endParaRPr lang="en-US"/>
          </a:p>
        </p:txBody>
      </p:sp>
      <p:sp>
        <p:nvSpPr>
          <p:cNvPr id="136196" name="Rectangle 4"/>
          <p:cNvSpPr>
            <a:spLocks noGrp="1" noChangeArrowheads="1"/>
          </p:cNvSpPr>
          <p:nvPr>
            <p:ph type="body" idx="1"/>
          </p:nvPr>
        </p:nvSpPr>
        <p:spPr bwMode="auto">
          <a:xfrm>
            <a:off x="685800" y="1684338"/>
            <a:ext cx="7162800" cy="445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6197" name="Rectangle 5"/>
          <p:cNvSpPr>
            <a:spLocks noGrp="1" noChangeArrowheads="1"/>
          </p:cNvSpPr>
          <p:nvPr>
            <p:ph type="title"/>
          </p:nvPr>
        </p:nvSpPr>
        <p:spPr bwMode="auto">
          <a:xfrm>
            <a:off x="609600" y="444500"/>
            <a:ext cx="7924800" cy="92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7702" name="Rectangle 6"/>
          <p:cNvSpPr>
            <a:spLocks noGrp="1" noChangeArrowheads="1"/>
          </p:cNvSpPr>
          <p:nvPr>
            <p:ph type="dt" sz="half" idx="2"/>
          </p:nvPr>
        </p:nvSpPr>
        <p:spPr bwMode="auto">
          <a:xfrm>
            <a:off x="96838"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a:solidFill>
                  <a:srgbClr val="000000"/>
                </a:solidFill>
                <a:ea typeface="ＭＳ Ｐゴシック" charset="-128"/>
                <a:cs typeface="ＭＳ Ｐゴシック" charset="-128"/>
              </a:defRPr>
            </a:lvl1pPr>
          </a:lstStyle>
          <a:p>
            <a:pPr>
              <a:defRPr/>
            </a:pPr>
            <a:endParaRPr lang="en-US"/>
          </a:p>
        </p:txBody>
      </p:sp>
    </p:spTree>
    <p:extLst>
      <p:ext uri="{BB962C8B-B14F-4D97-AF65-F5344CB8AC3E}">
        <p14:creationId xmlns:p14="http://schemas.microsoft.com/office/powerpoint/2010/main" val="3944503041"/>
      </p:ext>
    </p:extLst>
  </p:cSld>
  <p:clrMap bg1="lt1" tx1="dk1" bg2="lt2" tx2="dk2" accent1="accent1" accent2="accent2" accent3="accent3" accent4="accent4" accent5="accent5" accent6="accent6" hlink="hlink" folHlink="folHlink"/>
  <p:sldLayoutIdLst>
    <p:sldLayoutId id="2147498091" r:id="rId1"/>
    <p:sldLayoutId id="2147498092" r:id="rId2"/>
    <p:sldLayoutId id="2147498093" r:id="rId3"/>
    <p:sldLayoutId id="2147498094" r:id="rId4"/>
    <p:sldLayoutId id="2147498095" r:id="rId5"/>
    <p:sldLayoutId id="2147498096" r:id="rId6"/>
    <p:sldLayoutId id="2147498097" r:id="rId7"/>
    <p:sldLayoutId id="2147498098" r:id="rId8"/>
    <p:sldLayoutId id="2147498099" r:id="rId9"/>
    <p:sldLayoutId id="2147498100" r:id="rId10"/>
    <p:sldLayoutId id="2147498101" r:id="rId11"/>
  </p:sldLayoutIdLst>
  <p:txStyles>
    <p:titleStyle>
      <a:lvl1pPr algn="l" rtl="0" eaLnBrk="0" fontAlgn="base" hangingPunct="0">
        <a:lnSpc>
          <a:spcPct val="90000"/>
        </a:lnSpc>
        <a:spcBef>
          <a:spcPct val="20000"/>
        </a:spcBef>
        <a:spcAft>
          <a:spcPct val="0"/>
        </a:spcAft>
        <a:defRPr sz="3800" b="1" i="0">
          <a:solidFill>
            <a:schemeClr val="tx2"/>
          </a:solidFill>
          <a:latin typeface="Arial" panose="020B0604020202020204" pitchFamily="34" charset="0"/>
          <a:ea typeface="ＭＳ Ｐゴシック" charset="0"/>
          <a:cs typeface="ＭＳ Ｐゴシック" charset="0"/>
        </a:defRPr>
      </a:lvl1pPr>
      <a:lvl2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2pPr>
      <a:lvl3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3pPr>
      <a:lvl4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4pPr>
      <a:lvl5pPr algn="l" rtl="0" eaLnBrk="0" fontAlgn="base" hangingPunct="0">
        <a:lnSpc>
          <a:spcPct val="90000"/>
        </a:lnSpc>
        <a:spcBef>
          <a:spcPct val="20000"/>
        </a:spcBef>
        <a:spcAft>
          <a:spcPct val="0"/>
        </a:spcAft>
        <a:defRPr sz="3800" b="1">
          <a:solidFill>
            <a:schemeClr val="tx2"/>
          </a:solidFill>
          <a:latin typeface="Arial" charset="0"/>
          <a:ea typeface="ＭＳ Ｐゴシック" charset="0"/>
          <a:cs typeface="ＭＳ Ｐゴシック" charset="0"/>
        </a:defRPr>
      </a:lvl5pPr>
      <a:lvl6pPr marL="457200" algn="l" rtl="0" eaLnBrk="0" fontAlgn="base" hangingPunct="0">
        <a:lnSpc>
          <a:spcPct val="90000"/>
        </a:lnSpc>
        <a:spcBef>
          <a:spcPct val="20000"/>
        </a:spcBef>
        <a:spcAft>
          <a:spcPct val="0"/>
        </a:spcAft>
        <a:defRPr sz="3800" b="1">
          <a:solidFill>
            <a:schemeClr val="tx2"/>
          </a:solidFill>
          <a:latin typeface="Arial" charset="0"/>
        </a:defRPr>
      </a:lvl6pPr>
      <a:lvl7pPr marL="914400" algn="l" rtl="0" eaLnBrk="0" fontAlgn="base" hangingPunct="0">
        <a:lnSpc>
          <a:spcPct val="90000"/>
        </a:lnSpc>
        <a:spcBef>
          <a:spcPct val="20000"/>
        </a:spcBef>
        <a:spcAft>
          <a:spcPct val="0"/>
        </a:spcAft>
        <a:defRPr sz="3800" b="1">
          <a:solidFill>
            <a:schemeClr val="tx2"/>
          </a:solidFill>
          <a:latin typeface="Arial" charset="0"/>
        </a:defRPr>
      </a:lvl7pPr>
      <a:lvl8pPr marL="1371600" algn="l" rtl="0" eaLnBrk="0" fontAlgn="base" hangingPunct="0">
        <a:lnSpc>
          <a:spcPct val="90000"/>
        </a:lnSpc>
        <a:spcBef>
          <a:spcPct val="20000"/>
        </a:spcBef>
        <a:spcAft>
          <a:spcPct val="0"/>
        </a:spcAft>
        <a:defRPr sz="3800" b="1">
          <a:solidFill>
            <a:schemeClr val="tx2"/>
          </a:solidFill>
          <a:latin typeface="Arial" charset="0"/>
        </a:defRPr>
      </a:lvl8pPr>
      <a:lvl9pPr marL="1828800" algn="l" rtl="0" eaLnBrk="0" fontAlgn="base" hangingPunct="0">
        <a:lnSpc>
          <a:spcPct val="90000"/>
        </a:lnSpc>
        <a:spcBef>
          <a:spcPct val="20000"/>
        </a:spcBef>
        <a:spcAft>
          <a:spcPct val="0"/>
        </a:spcAft>
        <a:defRPr sz="3800" b="1">
          <a:solidFill>
            <a:schemeClr val="tx2"/>
          </a:solidFill>
          <a:latin typeface="Arial" charset="0"/>
        </a:defRPr>
      </a:lvl9pPr>
    </p:titleStyle>
    <p:bodyStyle>
      <a:lvl1pPr marL="342900" indent="-342900" algn="l" rtl="0" eaLnBrk="0" fontAlgn="base" hangingPunct="0">
        <a:lnSpc>
          <a:spcPct val="90000"/>
        </a:lnSpc>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085850" indent="-228600" algn="l" rtl="0" eaLnBrk="0" fontAlgn="base" hangingPunct="0">
        <a:lnSpc>
          <a:spcPct val="90000"/>
        </a:lnSpc>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4287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1771650" indent="-228600" algn="l" rtl="0" eaLnBrk="0" fontAlgn="base" hangingPunct="0">
        <a:lnSpc>
          <a:spcPct val="90000"/>
        </a:lnSpc>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2288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6pPr>
      <a:lvl7pPr marL="26860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7pPr>
      <a:lvl8pPr marL="31432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8pPr>
      <a:lvl9pPr marL="3600450" indent="-228600" algn="l" rtl="0" eaLnBrk="0" fontAlgn="base" hangingPunct="0">
        <a:lnSpc>
          <a:spcPct val="90000"/>
        </a:lnSpc>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254301357"/>
      </p:ext>
    </p:extLst>
  </p:cSld>
  <p:clrMap bg1="lt1" tx1="dk1" bg2="lt2" tx2="dk2" accent1="accent1" accent2="accent2" accent3="accent3" accent4="accent4" accent5="accent5" accent6="accent6" hlink="hlink" folHlink="folHlink"/>
  <p:sldLayoutIdLst>
    <p:sldLayoutId id="2147498103" r:id="rId1"/>
    <p:sldLayoutId id="2147498104" r:id="rId2"/>
    <p:sldLayoutId id="2147498105" r:id="rId3"/>
    <p:sldLayoutId id="2147498106" r:id="rId4"/>
    <p:sldLayoutId id="2147498107" r:id="rId5"/>
    <p:sldLayoutId id="2147498108" r:id="rId6"/>
    <p:sldLayoutId id="2147498109" r:id="rId7"/>
    <p:sldLayoutId id="2147498110" r:id="rId8"/>
    <p:sldLayoutId id="2147498111" r:id="rId9"/>
    <p:sldLayoutId id="2147498112" r:id="rId10"/>
    <p:sldLayoutId id="2147498113"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8308"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98309"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98310"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FFFFFF"/>
                </a:solidFill>
              </a:defRPr>
            </a:lvl1pPr>
          </a:lstStyle>
          <a:p>
            <a:pPr>
              <a:defRPr/>
            </a:pPr>
            <a:fld id="{FA57DC56-82CE-F145-8712-D71E2FAF2BD6}" type="slidenum">
              <a:rPr lang="en-US"/>
              <a:pPr>
                <a:defRPr/>
              </a:pPr>
              <a:t>‹#›</a:t>
            </a:fld>
            <a:endParaRPr lang="en-US"/>
          </a:p>
        </p:txBody>
      </p:sp>
    </p:spTree>
    <p:extLst>
      <p:ext uri="{BB962C8B-B14F-4D97-AF65-F5344CB8AC3E}">
        <p14:creationId xmlns:p14="http://schemas.microsoft.com/office/powerpoint/2010/main" val="456307356"/>
      </p:ext>
    </p:extLst>
  </p:cSld>
  <p:clrMap bg1="dk2" tx1="lt1" bg2="dk1" tx2="lt2" accent1="accent1" accent2="accent2" accent3="accent3" accent4="accent4" accent5="accent5" accent6="accent6" hlink="hlink" folHlink="folHlink"/>
  <p:sldLayoutIdLst>
    <p:sldLayoutId id="2147498115" r:id="rId1"/>
    <p:sldLayoutId id="2147498116" r:id="rId2"/>
    <p:sldLayoutId id="2147498117" r:id="rId3"/>
    <p:sldLayoutId id="2147498118" r:id="rId4"/>
    <p:sldLayoutId id="2147498119" r:id="rId5"/>
    <p:sldLayoutId id="2147498120" r:id="rId6"/>
    <p:sldLayoutId id="2147498121" r:id="rId7"/>
    <p:sldLayoutId id="2147498122" r:id="rId8"/>
    <p:sldLayoutId id="2147498123" r:id="rId9"/>
    <p:sldLayoutId id="2147498124" r:id="rId10"/>
    <p:sldLayoutId id="2147498125" r:id="rId11"/>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Times New Roman" charset="0"/>
        </a:defRPr>
      </a:lvl6pPr>
      <a:lvl7pPr marL="914400" algn="l" rtl="0" eaLnBrk="0" fontAlgn="base" hangingPunct="0">
        <a:lnSpc>
          <a:spcPct val="90000"/>
        </a:lnSpc>
        <a:spcBef>
          <a:spcPct val="0"/>
        </a:spcBef>
        <a:spcAft>
          <a:spcPct val="0"/>
        </a:spcAft>
        <a:defRPr sz="4400">
          <a:solidFill>
            <a:schemeClr val="tx2"/>
          </a:solidFill>
          <a:latin typeface="Times New Roman" charset="0"/>
        </a:defRPr>
      </a:lvl7pPr>
      <a:lvl8pPr marL="1371600" algn="l" rtl="0" eaLnBrk="0" fontAlgn="base" hangingPunct="0">
        <a:lnSpc>
          <a:spcPct val="90000"/>
        </a:lnSpc>
        <a:spcBef>
          <a:spcPct val="0"/>
        </a:spcBef>
        <a:spcAft>
          <a:spcPct val="0"/>
        </a:spcAft>
        <a:defRPr sz="4400">
          <a:solidFill>
            <a:schemeClr val="tx2"/>
          </a:solidFill>
          <a:latin typeface="Times New Roman" charset="0"/>
        </a:defRPr>
      </a:lvl8pPr>
      <a:lvl9pPr marL="1828800" algn="l" rtl="0" eaLnBrk="0" fontAlgn="base" hangingPunct="0">
        <a:lnSpc>
          <a:spcPct val="90000"/>
        </a:lnSpc>
        <a:spcBef>
          <a:spcPct val="0"/>
        </a:spcBef>
        <a:spcAft>
          <a:spcPct val="0"/>
        </a:spcAft>
        <a:defRPr sz="4400">
          <a:solidFill>
            <a:schemeClr val="tx2"/>
          </a:solidFill>
          <a:latin typeface="Times New Roman"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charset="-128"/>
        </a:defRPr>
      </a:lvl5pPr>
      <a:lvl6pPr marL="25146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6pPr>
      <a:lvl7pPr marL="29718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7pPr>
      <a:lvl8pPr marL="34290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8pPr>
      <a:lvl9pPr marL="3886200" indent="-228600" algn="l" rtl="0" eaLnBrk="0" fontAlgn="base" hangingPunct="0">
        <a:lnSpc>
          <a:spcPct val="90000"/>
        </a:lnSpc>
        <a:spcBef>
          <a:spcPct val="20000"/>
        </a:spcBef>
        <a:spcAft>
          <a:spcPct val="0"/>
        </a:spcAft>
        <a:buSzPct val="80000"/>
        <a:buFont typeface="Wingdings" charset="2"/>
        <a:buChar char="l"/>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8089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2400">
              <a:solidFill>
                <a:srgbClr val="000000"/>
              </a:solidFill>
              <a:latin typeface="Times New Roman" charset="0"/>
            </a:endParaRPr>
          </a:p>
        </p:txBody>
      </p:sp>
      <p:sp>
        <p:nvSpPr>
          <p:cNvPr id="8089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80900" name="Picture 1028"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1" name="Picture 1029"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90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2"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mn-ea"/>
                <a:cs typeface="+mn-cs"/>
              </a:defRPr>
            </a:lvl1pPr>
          </a:lstStyle>
          <a:p>
            <a:pPr>
              <a:defRPr/>
            </a:pPr>
            <a:endParaRPr lang="en-US"/>
          </a:p>
        </p:txBody>
      </p:sp>
      <p:sp>
        <p:nvSpPr>
          <p:cNvPr id="103433"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mn-ea"/>
                <a:cs typeface="+mn-cs"/>
              </a:defRPr>
            </a:lvl1pPr>
          </a:lstStyle>
          <a:p>
            <a:pPr>
              <a:defRPr/>
            </a:pPr>
            <a:endParaRPr lang="en-US"/>
          </a:p>
        </p:txBody>
      </p:sp>
      <p:sp>
        <p:nvSpPr>
          <p:cNvPr id="103434"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B395711-A3FB-5943-854F-0A27C97F5869}" type="slidenum">
              <a:rPr lang="en-US"/>
              <a:pPr>
                <a:defRPr/>
              </a:pPr>
              <a:t>‹#›</a:t>
            </a:fld>
            <a:endParaRPr lang="en-US"/>
          </a:p>
        </p:txBody>
      </p:sp>
    </p:spTree>
    <p:extLst>
      <p:ext uri="{BB962C8B-B14F-4D97-AF65-F5344CB8AC3E}">
        <p14:creationId xmlns:p14="http://schemas.microsoft.com/office/powerpoint/2010/main" val="2873434867"/>
      </p:ext>
    </p:extLst>
  </p:cSld>
  <p:clrMap bg1="lt1" tx1="dk1" bg2="lt2" tx2="dk2" accent1="accent1" accent2="accent2" accent3="accent3" accent4="accent4" accent5="accent5" accent6="accent6" hlink="hlink" folHlink="folHlink"/>
  <p:sldLayoutIdLst>
    <p:sldLayoutId id="2147498127" r:id="rId1"/>
    <p:sldLayoutId id="2147498128" r:id="rId2"/>
    <p:sldLayoutId id="2147498129" r:id="rId3"/>
    <p:sldLayoutId id="2147498130" r:id="rId4"/>
    <p:sldLayoutId id="2147498131" r:id="rId5"/>
    <p:sldLayoutId id="2147498132" r:id="rId6"/>
    <p:sldLayoutId id="2147498133" r:id="rId7"/>
    <p:sldLayoutId id="2147498134" r:id="rId8"/>
    <p:sldLayoutId id="2147498135" r:id="rId9"/>
    <p:sldLayoutId id="2147498136" r:id="rId10"/>
    <p:sldLayoutId id="21474981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80E3A40D-B0E1-1E42-9492-8E780B8E8284}" type="slidenum">
              <a:rPr lang="en-US"/>
              <a:pPr>
                <a:defRPr/>
              </a:pPr>
              <a:t>‹#›</a:t>
            </a:fld>
            <a:endParaRPr lang="en-US"/>
          </a:p>
        </p:txBody>
      </p:sp>
    </p:spTree>
    <p:extLst>
      <p:ext uri="{BB962C8B-B14F-4D97-AF65-F5344CB8AC3E}">
        <p14:creationId xmlns:p14="http://schemas.microsoft.com/office/powerpoint/2010/main" val="4158597346"/>
      </p:ext>
    </p:extLst>
  </p:cSld>
  <p:clrMap bg1="dk2" tx1="lt1" bg2="dk1" tx2="lt2" accent1="accent1" accent2="accent2" accent3="accent3" accent4="accent4" accent5="accent5" accent6="accent6" hlink="hlink" folHlink="folHlink"/>
  <p:sldLayoutIdLst>
    <p:sldLayoutId id="2147498139" r:id="rId1"/>
    <p:sldLayoutId id="2147498140" r:id="rId2"/>
    <p:sldLayoutId id="2147498141" r:id="rId3"/>
    <p:sldLayoutId id="2147498142" r:id="rId4"/>
    <p:sldLayoutId id="2147498143" r:id="rId5"/>
    <p:sldLayoutId id="2147498144" r:id="rId6"/>
    <p:sldLayoutId id="2147498145" r:id="rId7"/>
    <p:sldLayoutId id="2147498146" r:id="rId8"/>
    <p:sldLayoutId id="2147498147" r:id="rId9"/>
    <p:sldLayoutId id="2147498148" r:id="rId10"/>
    <p:sldLayoutId id="21474981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cs typeface="Arial" panose="020B0604020202020204" pitchFamily="34" charset="0"/>
              </a:defRPr>
            </a:lvl1pPr>
          </a:lstStyle>
          <a:p>
            <a:pPr>
              <a:defRPr/>
            </a:pPr>
            <a:fld id="{D5480176-D3BD-A047-9433-7184CBB50D0E}" type="slidenum">
              <a:rPr lang="en-US" smtClean="0"/>
              <a:pPr>
                <a:defRPr/>
              </a:pPr>
              <a:t>‹#›</a:t>
            </a:fld>
            <a:endParaRPr lang="en-US" dirty="0"/>
          </a:p>
        </p:txBody>
      </p:sp>
    </p:spTree>
    <p:extLst>
      <p:ext uri="{BB962C8B-B14F-4D97-AF65-F5344CB8AC3E}">
        <p14:creationId xmlns:p14="http://schemas.microsoft.com/office/powerpoint/2010/main" val="702254918"/>
      </p:ext>
    </p:extLst>
  </p:cSld>
  <p:clrMap bg1="lt1" tx1="dk1" bg2="lt2" tx2="dk2" accent1="accent1" accent2="accent2" accent3="accent3" accent4="accent4" accent5="accent5" accent6="accent6" hlink="hlink" folHlink="folHlink"/>
  <p:sldLayoutIdLst>
    <p:sldLayoutId id="2147498151" r:id="rId1"/>
    <p:sldLayoutId id="2147498152" r:id="rId2"/>
    <p:sldLayoutId id="2147498153" r:id="rId3"/>
    <p:sldLayoutId id="2147498154" r:id="rId4"/>
    <p:sldLayoutId id="2147498155" r:id="rId5"/>
    <p:sldLayoutId id="2147498156" r:id="rId6"/>
    <p:sldLayoutId id="2147498157" r:id="rId7"/>
    <p:sldLayoutId id="2147498158" r:id="rId8"/>
    <p:sldLayoutId id="2147498159" r:id="rId9"/>
    <p:sldLayoutId id="2147498160" r:id="rId10"/>
    <p:sldLayoutId id="214749816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972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30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pitchFamily="-112" charset="0"/>
                <a:ea typeface="Times New Roman" pitchFamily="-112" charset="0"/>
                <a:cs typeface="Times New Roman" pitchFamily="-112" charset="0"/>
              </a:defRPr>
            </a:lvl1pPr>
          </a:lstStyle>
          <a:p>
            <a:pPr>
              <a:defRPr/>
            </a:pPr>
            <a:endParaRPr lang="en-US"/>
          </a:p>
        </p:txBody>
      </p:sp>
      <p:sp>
        <p:nvSpPr>
          <p:cNvPr id="1730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charset="0"/>
                <a:cs typeface="Times New Roman" charset="0"/>
              </a:defRPr>
            </a:lvl1pPr>
          </a:lstStyle>
          <a:p>
            <a:pPr>
              <a:defRPr/>
            </a:pPr>
            <a:fld id="{92ABADEA-F82E-EC44-B387-24B9D85AA79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7319" r:id="rId1"/>
    <p:sldLayoutId id="2147497320" r:id="rId2"/>
    <p:sldLayoutId id="2147497321" r:id="rId3"/>
    <p:sldLayoutId id="2147497322" r:id="rId4"/>
    <p:sldLayoutId id="2147497323" r:id="rId5"/>
    <p:sldLayoutId id="2147497324" r:id="rId6"/>
    <p:sldLayoutId id="2147497325" r:id="rId7"/>
    <p:sldLayoutId id="2147497326" r:id="rId8"/>
    <p:sldLayoutId id="2147497327" r:id="rId9"/>
    <p:sldLayoutId id="2147497328" r:id="rId10"/>
    <p:sldLayoutId id="21474973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pitchFamily="-111" charset="0"/>
        </a:defRPr>
      </a:lvl6pPr>
      <a:lvl7pPr marL="914265" algn="ctr" rtl="0" fontAlgn="base">
        <a:spcBef>
          <a:spcPct val="0"/>
        </a:spcBef>
        <a:spcAft>
          <a:spcPct val="0"/>
        </a:spcAft>
        <a:defRPr sz="4400">
          <a:solidFill>
            <a:schemeClr val="tx2"/>
          </a:solidFill>
          <a:latin typeface="Times" pitchFamily="-111" charset="0"/>
        </a:defRPr>
      </a:lvl7pPr>
      <a:lvl8pPr marL="1371396" algn="ctr" rtl="0" fontAlgn="base">
        <a:spcBef>
          <a:spcPct val="0"/>
        </a:spcBef>
        <a:spcAft>
          <a:spcPct val="0"/>
        </a:spcAft>
        <a:defRPr sz="4400">
          <a:solidFill>
            <a:schemeClr val="tx2"/>
          </a:solidFill>
          <a:latin typeface="Times" pitchFamily="-111" charset="0"/>
        </a:defRPr>
      </a:lvl8pPr>
      <a:lvl9pPr marL="1828530" algn="ctr" rtl="0" fontAlgn="base">
        <a:spcBef>
          <a:spcPct val="0"/>
        </a:spcBef>
        <a:spcAft>
          <a:spcPct val="0"/>
        </a:spcAft>
        <a:defRPr sz="4400">
          <a:solidFill>
            <a:schemeClr val="tx2"/>
          </a:solidFill>
          <a:latin typeface="Times" pitchFamily="-111"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2829" indent="-228567"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9961"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094" indent="-228567"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307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307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ea typeface="+mn-ea"/>
                <a:cs typeface="+mn-cs"/>
              </a:defRPr>
            </a:lvl1pPr>
          </a:lstStyle>
          <a:p>
            <a:pPr>
              <a:defRPr/>
            </a:pPr>
            <a:fld id="{66DEC7FF-EBC5-3143-85ED-542AE2D81912}" type="slidenum">
              <a:rPr lang="en-US"/>
              <a:pPr>
                <a:defRPr/>
              </a:pPr>
              <a:t>‹#›</a:t>
            </a:fld>
            <a:endParaRPr lang="en-US"/>
          </a:p>
        </p:txBody>
      </p:sp>
    </p:spTree>
    <p:extLst>
      <p:ext uri="{BB962C8B-B14F-4D97-AF65-F5344CB8AC3E}">
        <p14:creationId xmlns:p14="http://schemas.microsoft.com/office/powerpoint/2010/main" val="1620787611"/>
      </p:ext>
    </p:extLst>
  </p:cSld>
  <p:clrMap bg1="dk2" tx1="lt1" bg2="dk1" tx2="lt2" accent1="accent1" accent2="accent2" accent3="accent3" accent4="accent4" accent5="accent5" accent6="accent6" hlink="hlink" folHlink="folHlink"/>
  <p:sldLayoutIdLst>
    <p:sldLayoutId id="2147498163" r:id="rId1"/>
    <p:sldLayoutId id="2147498164" r:id="rId2"/>
    <p:sldLayoutId id="2147498165" r:id="rId3"/>
    <p:sldLayoutId id="2147498166" r:id="rId4"/>
    <p:sldLayoutId id="2147498167" r:id="rId5"/>
    <p:sldLayoutId id="2147498168" r:id="rId6"/>
    <p:sldLayoutId id="2147498169" r:id="rId7"/>
    <p:sldLayoutId id="2147498170" r:id="rId8"/>
    <p:sldLayoutId id="2147498171" r:id="rId9"/>
    <p:sldLayoutId id="2147498172" r:id="rId10"/>
    <p:sldLayoutId id="2147498173"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1620136"/>
      </p:ext>
    </p:extLst>
  </p:cSld>
  <p:clrMap bg1="lt1" tx1="dk1" bg2="lt2" tx2="dk2" accent1="accent1" accent2="accent2" accent3="accent3" accent4="accent4" accent5="accent5" accent6="accent6" hlink="hlink" folHlink="folHlink"/>
  <p:sldLayoutIdLst>
    <p:sldLayoutId id="2147498175" r:id="rId1"/>
    <p:sldLayoutId id="2147498176" r:id="rId2"/>
    <p:sldLayoutId id="2147498177" r:id="rId3"/>
    <p:sldLayoutId id="2147498178" r:id="rId4"/>
    <p:sldLayoutId id="2147498179" r:id="rId5"/>
    <p:sldLayoutId id="2147498180" r:id="rId6"/>
    <p:sldLayoutId id="2147498181" r:id="rId7"/>
    <p:sldLayoutId id="2147498182" r:id="rId8"/>
    <p:sldLayoutId id="2147498183" r:id="rId9"/>
    <p:sldLayoutId id="2147498184" r:id="rId10"/>
    <p:sldLayoutId id="2147498185" r:id="rId11"/>
    <p:sldLayoutId id="2147498186" r:id="rId12"/>
    <p:sldLayoutId id="2147498187" r:id="rId13"/>
    <p:sldLayoutId id="214749818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8000"/>
            <a:chOff x="0" y="0"/>
            <a:chExt cx="5760" cy="4320"/>
          </a:xfrm>
        </p:grpSpPr>
        <p:pic>
          <p:nvPicPr>
            <p:cNvPr id="37896" name="Picture 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Rectangle 4"/>
            <p:cNvSpPr>
              <a:spLocks noChangeArrowheads="1"/>
            </p:cNvSpPr>
            <p:nvPr/>
          </p:nvSpPr>
          <p:spPr bwMode="auto">
            <a:xfrm>
              <a:off x="96"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5" name="Rectangle 5"/>
            <p:cNvSpPr>
              <a:spLocks noChangeArrowheads="1"/>
            </p:cNvSpPr>
            <p:nvPr/>
          </p:nvSpPr>
          <p:spPr bwMode="auto">
            <a:xfrm>
              <a:off x="240"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6" name="Rectangle 6"/>
            <p:cNvSpPr>
              <a:spLocks noChangeArrowheads="1"/>
            </p:cNvSpPr>
            <p:nvPr/>
          </p:nvSpPr>
          <p:spPr bwMode="auto">
            <a:xfrm>
              <a:off x="96" y="240"/>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7" name="Rectangle 7"/>
            <p:cNvSpPr>
              <a:spLocks noChangeArrowheads="1"/>
            </p:cNvSpPr>
            <p:nvPr/>
          </p:nvSpPr>
          <p:spPr bwMode="auto">
            <a:xfrm>
              <a:off x="96" y="384"/>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kumimoji="1" lang="en-US" altLang="ja-JP">
                <a:latin typeface="Helvetica" charset="0"/>
              </a:endParaRPr>
            </a:p>
          </p:txBody>
        </p:sp>
        <p:sp>
          <p:nvSpPr>
            <p:cNvPr id="10248" name="Rectangle 8"/>
            <p:cNvSpPr>
              <a:spLocks noChangeArrowheads="1"/>
            </p:cNvSpPr>
            <p:nvPr/>
          </p:nvSpPr>
          <p:spPr bwMode="auto">
            <a:xfrm>
              <a:off x="384" y="96"/>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0249" name="Rectangle 9"/>
            <p:cNvSpPr>
              <a:spLocks noChangeArrowheads="1"/>
            </p:cNvSpPr>
            <p:nvPr/>
          </p:nvSpPr>
          <p:spPr bwMode="auto">
            <a:xfrm>
              <a:off x="240" y="240"/>
              <a:ext cx="96" cy="96"/>
            </a:xfrm>
            <a:prstGeom prst="rect">
              <a:avLst/>
            </a:prstGeom>
            <a:solidFill>
              <a:srgbClr val="FFE62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pic>
          <p:nvPicPr>
            <p:cNvPr id="37903" name="Picture 10"/>
            <p:cNvPicPr preferRelativeResize="0">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 y="1152"/>
              <a:ext cx="5758" cy="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51" name="Rectangle 11"/>
          <p:cNvSpPr>
            <a:spLocks noGrp="1" noChangeArrowheads="1"/>
          </p:cNvSpPr>
          <p:nvPr>
            <p:ph type="title"/>
          </p:nvPr>
        </p:nvSpPr>
        <p:spPr bwMode="auto">
          <a:xfrm>
            <a:off x="685800" y="609600"/>
            <a:ext cx="7772400" cy="1143000"/>
          </a:xfrm>
          <a:prstGeom prst="rect">
            <a:avLst/>
          </a:prstGeom>
          <a:noFill/>
          <a:ln>
            <a:noFill/>
          </a:ln>
          <a:effectLst>
            <a:outerShdw blurRad="63500" dist="38099"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52" name="Rectangle 12"/>
          <p:cNvSpPr>
            <a:spLocks noGrp="1" noChangeArrowheads="1"/>
          </p:cNvSpPr>
          <p:nvPr>
            <p:ph type="body" idx="1"/>
          </p:nvPr>
        </p:nvSpPr>
        <p:spPr bwMode="auto">
          <a:xfrm>
            <a:off x="685800" y="1981200"/>
            <a:ext cx="7772400" cy="4114800"/>
          </a:xfrm>
          <a:prstGeom prst="rect">
            <a:avLst/>
          </a:prstGeom>
          <a:noFill/>
          <a:ln>
            <a:noFill/>
          </a:ln>
          <a:effectLst>
            <a:outerShdw blurRad="50800" dist="25399"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53"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kumimoji="1" sz="1400">
                <a:latin typeface="+mn-lt"/>
              </a:defRPr>
            </a:lvl1pPr>
          </a:lstStyle>
          <a:p>
            <a:pPr>
              <a:defRPr/>
            </a:pPr>
            <a:endParaRPr lang="en-US"/>
          </a:p>
        </p:txBody>
      </p:sp>
      <p:sp>
        <p:nvSpPr>
          <p:cNvPr id="10254"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kumimoji="1" sz="1400">
                <a:latin typeface="+mn-lt"/>
              </a:defRPr>
            </a:lvl1pPr>
          </a:lstStyle>
          <a:p>
            <a:pPr>
              <a:defRPr/>
            </a:pPr>
            <a:endParaRPr lang="en-US"/>
          </a:p>
        </p:txBody>
      </p:sp>
      <p:sp>
        <p:nvSpPr>
          <p:cNvPr id="10255"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kumimoji="1" sz="1400">
                <a:latin typeface="+mn-lt"/>
              </a:defRPr>
            </a:lvl1pPr>
          </a:lstStyle>
          <a:p>
            <a:pPr>
              <a:defRPr/>
            </a:pPr>
            <a:fld id="{F163CBE4-F034-A147-A387-8246FEABD4DC}" type="slidenum">
              <a:rPr lang="en-US"/>
              <a:pPr>
                <a:defRPr/>
              </a:pPr>
              <a:t>‹#›</a:t>
            </a:fld>
            <a:endParaRPr lang="en-US"/>
          </a:p>
        </p:txBody>
      </p:sp>
    </p:spTree>
    <p:extLst>
      <p:ext uri="{BB962C8B-B14F-4D97-AF65-F5344CB8AC3E}">
        <p14:creationId xmlns:p14="http://schemas.microsoft.com/office/powerpoint/2010/main" val="3920708623"/>
      </p:ext>
    </p:extLst>
  </p:cSld>
  <p:clrMap bg1="dk2" tx1="lt1" bg2="dk1" tx2="lt2" accent1="accent1" accent2="accent2" accent3="accent3" accent4="accent4" accent5="accent5" accent6="accent6" hlink="hlink" folHlink="folHlink"/>
  <p:sldLayoutIdLst>
    <p:sldLayoutId id="2147498190" r:id="rId1"/>
    <p:sldLayoutId id="2147498191" r:id="rId2"/>
    <p:sldLayoutId id="2147498192" r:id="rId3"/>
    <p:sldLayoutId id="2147498193" r:id="rId4"/>
    <p:sldLayoutId id="2147498194" r:id="rId5"/>
    <p:sldLayoutId id="2147498195" r:id="rId6"/>
    <p:sldLayoutId id="2147498196" r:id="rId7"/>
    <p:sldLayoutId id="2147498197" r:id="rId8"/>
    <p:sldLayoutId id="2147498198" r:id="rId9"/>
    <p:sldLayoutId id="2147498199" r:id="rId10"/>
    <p:sldLayoutId id="214749820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Futura" charset="0"/>
          <a:ea typeface="ＭＳ Ｐゴシック" charset="0"/>
          <a:cs typeface="ＭＳ Ｐゴシック" charset="0"/>
        </a:defRPr>
      </a:lvl5pPr>
      <a:lvl6pPr marL="4572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6pPr>
      <a:lvl7pPr marL="9144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7pPr>
      <a:lvl8pPr marL="13716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8pPr>
      <a:lvl9pPr marL="1828800" algn="l" rtl="0" fontAlgn="base">
        <a:spcBef>
          <a:spcPct val="0"/>
        </a:spcBef>
        <a:spcAft>
          <a:spcPct val="0"/>
        </a:spcAft>
        <a:defRPr kumimoji="1" sz="4400">
          <a:solidFill>
            <a:schemeClr val="tx2"/>
          </a:solidFill>
          <a:latin typeface="Futur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kumimoji="1"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kumimoji="1" sz="2000">
          <a:solidFill>
            <a:schemeClr val="tx1"/>
          </a:solidFill>
          <a:latin typeface="+mn-lt"/>
          <a:ea typeface="+mn-ea"/>
        </a:defRPr>
      </a:lvl5pPr>
      <a:lvl6pPr marL="2514600" indent="-228600" algn="l" rtl="0" fontAlgn="base">
        <a:spcBef>
          <a:spcPct val="20000"/>
        </a:spcBef>
        <a:spcAft>
          <a:spcPct val="0"/>
        </a:spcAft>
        <a:buFont typeface="Wingdings" charset="0"/>
        <a:buChar char=""/>
        <a:defRPr kumimoji="1" sz="2000">
          <a:solidFill>
            <a:schemeClr val="tx1"/>
          </a:solidFill>
          <a:latin typeface="+mn-lt"/>
          <a:ea typeface="+mn-ea"/>
        </a:defRPr>
      </a:lvl6pPr>
      <a:lvl7pPr marL="2971800" indent="-228600" algn="l" rtl="0" fontAlgn="base">
        <a:spcBef>
          <a:spcPct val="20000"/>
        </a:spcBef>
        <a:spcAft>
          <a:spcPct val="0"/>
        </a:spcAft>
        <a:buFont typeface="Wingdings" charset="0"/>
        <a:buChar char=""/>
        <a:defRPr kumimoji="1" sz="2000">
          <a:solidFill>
            <a:schemeClr val="tx1"/>
          </a:solidFill>
          <a:latin typeface="+mn-lt"/>
          <a:ea typeface="+mn-ea"/>
        </a:defRPr>
      </a:lvl7pPr>
      <a:lvl8pPr marL="3429000" indent="-228600" algn="l" rtl="0" fontAlgn="base">
        <a:spcBef>
          <a:spcPct val="20000"/>
        </a:spcBef>
        <a:spcAft>
          <a:spcPct val="0"/>
        </a:spcAft>
        <a:buFont typeface="Wingdings" charset="0"/>
        <a:buChar char=""/>
        <a:defRPr kumimoji="1" sz="2000">
          <a:solidFill>
            <a:schemeClr val="tx1"/>
          </a:solidFill>
          <a:latin typeface="+mn-lt"/>
          <a:ea typeface="+mn-ea"/>
        </a:defRPr>
      </a:lvl8pPr>
      <a:lvl9pPr marL="3886200" indent="-228600" algn="l" rtl="0" fontAlgn="base">
        <a:spcBef>
          <a:spcPct val="20000"/>
        </a:spcBef>
        <a:spcAft>
          <a:spcPct val="0"/>
        </a:spcAft>
        <a:buFont typeface="Wingdings" charset="0"/>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dirty="0"/>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FB3283C1-A511-AD47-99AB-A12F7AAE778C}" type="slidenum">
              <a:rPr lang="en-US" smtClean="0"/>
              <a:pPr>
                <a:defRPr/>
              </a:pPr>
              <a:t>‹#›</a:t>
            </a:fld>
            <a:endParaRPr lang="en-US" dirty="0"/>
          </a:p>
        </p:txBody>
      </p:sp>
    </p:spTree>
    <p:extLst>
      <p:ext uri="{BB962C8B-B14F-4D97-AF65-F5344CB8AC3E}">
        <p14:creationId xmlns:p14="http://schemas.microsoft.com/office/powerpoint/2010/main" val="1978223375"/>
      </p:ext>
    </p:extLst>
  </p:cSld>
  <p:clrMap bg1="lt1" tx1="dk1" bg2="lt2" tx2="dk2" accent1="accent1" accent2="accent2" accent3="accent3" accent4="accent4" accent5="accent5" accent6="accent6" hlink="hlink" folHlink="folHlink"/>
  <p:sldLayoutIdLst>
    <p:sldLayoutId id="2147498202" r:id="rId1"/>
    <p:sldLayoutId id="2147498203" r:id="rId2"/>
    <p:sldLayoutId id="2147498204" r:id="rId3"/>
    <p:sldLayoutId id="2147498205" r:id="rId4"/>
    <p:sldLayoutId id="2147498206" r:id="rId5"/>
    <p:sldLayoutId id="2147498207" r:id="rId6"/>
    <p:sldLayoutId id="2147498208" r:id="rId7"/>
    <p:sldLayoutId id="2147498209" r:id="rId8"/>
    <p:sldLayoutId id="2147498210" r:id="rId9"/>
    <p:sldLayoutId id="2147498211" r:id="rId10"/>
    <p:sldLayoutId id="2147498212"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C36A9D-6C2B-0747-9946-CA49A284A508}" type="slidenum">
              <a:rPr lang="en-US"/>
              <a:pPr>
                <a:defRPr/>
              </a:pPr>
              <a:t>‹#›</a:t>
            </a:fld>
            <a:endParaRPr lang="en-US"/>
          </a:p>
        </p:txBody>
      </p:sp>
    </p:spTree>
    <p:extLst>
      <p:ext uri="{BB962C8B-B14F-4D97-AF65-F5344CB8AC3E}">
        <p14:creationId xmlns:p14="http://schemas.microsoft.com/office/powerpoint/2010/main" val="3125424091"/>
      </p:ext>
    </p:extLst>
  </p:cSld>
  <p:clrMap bg1="lt1" tx1="dk1" bg2="lt2" tx2="dk2" accent1="accent1" accent2="accent2" accent3="accent3" accent4="accent4" accent5="accent5" accent6="accent6" hlink="hlink" folHlink="folHlink"/>
  <p:sldLayoutIdLst>
    <p:sldLayoutId id="2147498214" r:id="rId1"/>
    <p:sldLayoutId id="2147498215" r:id="rId2"/>
    <p:sldLayoutId id="2147498216" r:id="rId3"/>
    <p:sldLayoutId id="2147498217" r:id="rId4"/>
    <p:sldLayoutId id="2147498218" r:id="rId5"/>
    <p:sldLayoutId id="2147498219" r:id="rId6"/>
    <p:sldLayoutId id="2147498220" r:id="rId7"/>
    <p:sldLayoutId id="2147498221" r:id="rId8"/>
    <p:sldLayoutId id="2147498222" r:id="rId9"/>
    <p:sldLayoutId id="2147498223" r:id="rId10"/>
    <p:sldLayoutId id="21474982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381000"/>
            <a:ext cx="8229600" cy="1371600"/>
          </a:xfrm>
          <a:prstGeom prst="rect">
            <a:avLst/>
          </a:prstGeom>
          <a:noFill/>
          <a:ln>
            <a:noFill/>
          </a:ln>
          <a:effectLst>
            <a:outerShdw blurRad="63500" dist="35907" dir="16979964"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457200" y="1981200"/>
            <a:ext cx="8229600" cy="4114800"/>
          </a:xfrm>
          <a:prstGeom prst="rect">
            <a:avLst/>
          </a:prstGeom>
          <a:noFill/>
          <a:ln>
            <a:noFill/>
          </a:ln>
          <a:effectLst>
            <a:outerShdw blurRad="63500" dist="25400" dir="169799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solidFill>
                  <a:srgbClr val="FFFFFF"/>
                </a:solidFill>
              </a:defRPr>
            </a:lvl1pPr>
          </a:lstStyle>
          <a:p>
            <a:pPr>
              <a:defRPr/>
            </a:pPr>
            <a:endParaRPr lang="en-US"/>
          </a:p>
        </p:txBody>
      </p:sp>
      <p:sp>
        <p:nvSpPr>
          <p:cNvPr id="143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solidFill>
                  <a:srgbClr val="FFFFFF"/>
                </a:solidFill>
              </a:defRPr>
            </a:lvl1pPr>
          </a:lstStyle>
          <a:p>
            <a:pPr>
              <a:defRPr/>
            </a:pPr>
            <a:endParaRPr lang="en-US"/>
          </a:p>
        </p:txBody>
      </p:sp>
      <p:sp>
        <p:nvSpPr>
          <p:cNvPr id="143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solidFill>
                  <a:srgbClr val="FFFFFF"/>
                </a:solidFill>
              </a:defRPr>
            </a:lvl1pPr>
          </a:lstStyle>
          <a:p>
            <a:pPr>
              <a:defRPr/>
            </a:pPr>
            <a:fld id="{9825A355-CF01-6B49-AB5F-DC4A144EC689}" type="slidenum">
              <a:rPr lang="en-US"/>
              <a:pPr>
                <a:defRPr/>
              </a:pPr>
              <a:t>‹#›</a:t>
            </a:fld>
            <a:endParaRPr lang="en-US"/>
          </a:p>
        </p:txBody>
      </p:sp>
    </p:spTree>
    <p:extLst>
      <p:ext uri="{BB962C8B-B14F-4D97-AF65-F5344CB8AC3E}">
        <p14:creationId xmlns:p14="http://schemas.microsoft.com/office/powerpoint/2010/main" val="121354925"/>
      </p:ext>
    </p:extLst>
  </p:cSld>
  <p:clrMap bg1="dk2" tx1="lt1" bg2="dk1" tx2="lt2" accent1="accent1" accent2="accent2" accent3="accent3" accent4="accent4" accent5="accent5" accent6="accent6" hlink="hlink" folHlink="folHlink"/>
  <p:sldLayoutIdLst>
    <p:sldLayoutId id="2147498226" r:id="rId1"/>
    <p:sldLayoutId id="2147498227" r:id="rId2"/>
    <p:sldLayoutId id="2147498228" r:id="rId3"/>
    <p:sldLayoutId id="2147498229" r:id="rId4"/>
    <p:sldLayoutId id="2147498230" r:id="rId5"/>
    <p:sldLayoutId id="2147498231" r:id="rId6"/>
    <p:sldLayoutId id="2147498232" r:id="rId7"/>
    <p:sldLayoutId id="2147498233" r:id="rId8"/>
    <p:sldLayoutId id="2147498234" r:id="rId9"/>
    <p:sldLayoutId id="2147498235" r:id="rId10"/>
    <p:sldLayoutId id="214749823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b="1" i="0">
          <a:solidFill>
            <a:schemeClr val="tx1"/>
          </a:solidFill>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ea typeface="ヒラギノ角ゴ Pro W3" charset="0"/>
                <a:cs typeface="ヒラギノ角ゴ Pro W3" charset="0"/>
              </a:defRPr>
            </a:lvl1pPr>
          </a:lstStyle>
          <a:p>
            <a:pPr>
              <a:defRPr/>
            </a:pPr>
            <a:fld id="{969B4905-1B08-FE47-9B6C-3052AD772F76}" type="slidenum">
              <a:rPr lang="en-US"/>
              <a:pPr>
                <a:defRPr/>
              </a:pPr>
              <a:t>‹#›</a:t>
            </a:fld>
            <a:endParaRPr lang="en-US"/>
          </a:p>
        </p:txBody>
      </p:sp>
    </p:spTree>
    <p:extLst>
      <p:ext uri="{BB962C8B-B14F-4D97-AF65-F5344CB8AC3E}">
        <p14:creationId xmlns:p14="http://schemas.microsoft.com/office/powerpoint/2010/main" val="2944104534"/>
      </p:ext>
    </p:extLst>
  </p:cSld>
  <p:clrMap bg1="lt1" tx1="dk1" bg2="lt2" tx2="dk2" accent1="accent1" accent2="accent2" accent3="accent3" accent4="accent4" accent5="accent5" accent6="accent6" hlink="hlink" folHlink="folHlink"/>
  <p:sldLayoutIdLst>
    <p:sldLayoutId id="2147498238" r:id="rId1"/>
    <p:sldLayoutId id="2147498239" r:id="rId2"/>
    <p:sldLayoutId id="2147498240" r:id="rId3"/>
    <p:sldLayoutId id="2147498241" r:id="rId4"/>
    <p:sldLayoutId id="2147498242" r:id="rId5"/>
    <p:sldLayoutId id="2147498243" r:id="rId6"/>
    <p:sldLayoutId id="2147498244" r:id="rId7"/>
    <p:sldLayoutId id="2147498245" r:id="rId8"/>
    <p:sldLayoutId id="2147498246" r:id="rId9"/>
    <p:sldLayoutId id="2147498247" r:id="rId10"/>
    <p:sldLayoutId id="214749824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A676A50-50CE-D449-A901-9EEFF95B09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801061"/>
      </p:ext>
    </p:extLst>
  </p:cSld>
  <p:clrMap bg1="lt1" tx1="dk1" bg2="lt2" tx2="dk2" accent1="accent1" accent2="accent2" accent3="accent3" accent4="accent4" accent5="accent5" accent6="accent6" hlink="hlink" folHlink="folHlink"/>
  <p:sldLayoutIdLst>
    <p:sldLayoutId id="2147498250" r:id="rId1"/>
    <p:sldLayoutId id="2147498251" r:id="rId2"/>
    <p:sldLayoutId id="2147498252" r:id="rId3"/>
    <p:sldLayoutId id="2147498253" r:id="rId4"/>
    <p:sldLayoutId id="2147498254" r:id="rId5"/>
    <p:sldLayoutId id="2147498255" r:id="rId6"/>
    <p:sldLayoutId id="2147498256" r:id="rId7"/>
    <p:sldLayoutId id="2147498257" r:id="rId8"/>
    <p:sldLayoutId id="2147498258" r:id="rId9"/>
    <p:sldLayoutId id="2147498259" r:id="rId10"/>
    <p:sldLayoutId id="214749826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93765093"/>
      </p:ext>
    </p:extLst>
  </p:cSld>
  <p:clrMap bg1="lt1" tx1="dk1" bg2="lt2" tx2="dk2" accent1="accent1" accent2="accent2" accent3="accent3" accent4="accent4" accent5="accent5" accent6="accent6" hlink="hlink" folHlink="folHlink"/>
  <p:sldLayoutIdLst>
    <p:sldLayoutId id="2147498262" r:id="rId1"/>
    <p:sldLayoutId id="2147498263" r:id="rId2"/>
    <p:sldLayoutId id="2147498264" r:id="rId3"/>
    <p:sldLayoutId id="2147498265" r:id="rId4"/>
    <p:sldLayoutId id="2147498266" r:id="rId5"/>
    <p:sldLayoutId id="2147498267" r:id="rId6"/>
    <p:sldLayoutId id="2147498268" r:id="rId7"/>
    <p:sldLayoutId id="2147498269" r:id="rId8"/>
    <p:sldLayoutId id="2147498270" r:id="rId9"/>
    <p:sldLayoutId id="2147498271" r:id="rId10"/>
    <p:sldLayoutId id="2147498272"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014778216"/>
      </p:ext>
    </p:extLst>
  </p:cSld>
  <p:clrMap bg1="dk2" tx1="lt1" bg2="dk1" tx2="lt2" accent1="accent1" accent2="accent2" accent3="accent3" accent4="accent4" accent5="accent5" accent6="accent6" hlink="hlink" folHlink="folHlink"/>
  <p:sldLayoutIdLst>
    <p:sldLayoutId id="2147498274" r:id="rId1"/>
    <p:sldLayoutId id="2147498275" r:id="rId2"/>
    <p:sldLayoutId id="2147498276" r:id="rId3"/>
    <p:sldLayoutId id="2147498277" r:id="rId4"/>
    <p:sldLayoutId id="2147498278" r:id="rId5"/>
    <p:sldLayoutId id="2147498279" r:id="rId6"/>
    <p:sldLayoutId id="2147498280" r:id="rId7"/>
    <p:sldLayoutId id="2147498281" r:id="rId8"/>
    <p:sldLayoutId id="2147498282" r:id="rId9"/>
    <p:sldLayoutId id="2147498283" r:id="rId10"/>
    <p:sldLayoutId id="214749828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957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Tree>
  </p:cSld>
  <p:clrMap bg1="lt1" tx1="dk1" bg2="lt2" tx2="dk2" accent1="accent1" accent2="accent2" accent3="accent3" accent4="accent4" accent5="accent5" accent6="accent6" hlink="hlink" folHlink="folHlink"/>
  <p:sldLayoutIdLst>
    <p:sldLayoutId id="2147497442" r:id="rId1"/>
    <p:sldLayoutId id="2147497443" r:id="rId2"/>
    <p:sldLayoutId id="2147497444" r:id="rId3"/>
    <p:sldLayoutId id="2147497445" r:id="rId4"/>
    <p:sldLayoutId id="2147497446" r:id="rId5"/>
    <p:sldLayoutId id="2147497447" r:id="rId6"/>
    <p:sldLayoutId id="2147497448" r:id="rId7"/>
    <p:sldLayoutId id="2147497449" r:id="rId8"/>
    <p:sldLayoutId id="2147497450" r:id="rId9"/>
    <p:sldLayoutId id="2147497451" r:id="rId10"/>
    <p:sldLayoutId id="2147497452"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2829" indent="-228567"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599961"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094" indent="-228567"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GB"/>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solidFill>
                  <a:srgbClr val="000000"/>
                </a:solidFill>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cs typeface="Times New Roman" charset="0"/>
              </a:defRPr>
            </a:lvl1pPr>
          </a:lstStyle>
          <a:p>
            <a:pPr>
              <a:defRPr/>
            </a:pPr>
            <a:fld id="{8FC04DCC-253E-E549-9FE2-6968EA07FED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97330" r:id="rId1"/>
    <p:sldLayoutId id="214749733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62.xml"/></Relationships>
</file>

<file path=ppt/slides/_rels/slide10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0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7.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8.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9.xml"/><Relationship Id="rId1" Type="http://schemas.openxmlformats.org/officeDocument/2006/relationships/slideLayout" Target="../slideLayouts/slideLayout362.xml"/><Relationship Id="rId4" Type="http://schemas.openxmlformats.org/officeDocument/2006/relationships/image" Target="../media/image80.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0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1.xml"/><Relationship Id="rId1" Type="http://schemas.openxmlformats.org/officeDocument/2006/relationships/slideLayout" Target="../slideLayouts/slideLayout407.xml"/></Relationships>
</file>

<file path=ppt/slides/_rels/slide1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2.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5.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1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1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3.xml"/><Relationship Id="rId1" Type="http://schemas.openxmlformats.org/officeDocument/2006/relationships/slideLayout" Target="../slideLayouts/slideLayout3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4.xml"/><Relationship Id="rId1" Type="http://schemas.openxmlformats.org/officeDocument/2006/relationships/slideLayout" Target="../slideLayouts/slideLayout280.xml"/></Relationships>
</file>

<file path=ppt/slides/_rels/slide1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xml"/><Relationship Id="rId1" Type="http://schemas.openxmlformats.org/officeDocument/2006/relationships/slideLayout" Target="../slideLayouts/slideLayout412.xml"/></Relationships>
</file>

<file path=ppt/slides/_rels/slide12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5.xml"/><Relationship Id="rId1" Type="http://schemas.openxmlformats.org/officeDocument/2006/relationships/slideLayout" Target="../slideLayouts/slideLayout280.xml"/><Relationship Id="rId4" Type="http://schemas.openxmlformats.org/officeDocument/2006/relationships/image" Target="../media/image110.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6.xml"/><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0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02.xml"/></Relationships>
</file>

<file path=ppt/slides/_rels/slide12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6.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499.xml"/></Relationships>
</file>

<file path=ppt/slides/_rels/slide12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2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xml"/><Relationship Id="rId1" Type="http://schemas.openxmlformats.org/officeDocument/2006/relationships/slideLayout" Target="../slideLayouts/slideLayout4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4.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99.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00.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62.xml"/></Relationships>
</file>

<file path=ppt/slides/_rels/slide142.xml.rels><?xml version="1.0" encoding="UTF-8" standalone="yes"?>
<Relationships xmlns="http://schemas.openxmlformats.org/package/2006/relationships"><Relationship Id="rId3" Type="http://schemas.openxmlformats.org/officeDocument/2006/relationships/image" Target="../media/image114.tiff"/><Relationship Id="rId2" Type="http://schemas.openxmlformats.org/officeDocument/2006/relationships/notesSlide" Target="../notesSlides/notesSlide102.xml"/><Relationship Id="rId1" Type="http://schemas.openxmlformats.org/officeDocument/2006/relationships/slideLayout" Target="../slideLayouts/slideLayout87.xml"/></Relationships>
</file>

<file path=ppt/slides/_rels/slide14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3.xml"/><Relationship Id="rId1" Type="http://schemas.openxmlformats.org/officeDocument/2006/relationships/slideLayout" Target="../slideLayouts/slideLayout87.xml"/></Relationships>
</file>

<file path=ppt/slides/_rels/slide14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6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08.xml"/><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xml"/><Relationship Id="rId1" Type="http://schemas.openxmlformats.org/officeDocument/2006/relationships/themeOverride" Target="../theme/themeOverride6.xml"/><Relationship Id="rId4" Type="http://schemas.openxmlformats.org/officeDocument/2006/relationships/image" Target="../media/image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44.xml"/></Relationships>
</file>

<file path=ppt/slides/_rels/slide15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0.xml"/><Relationship Id="rId1" Type="http://schemas.openxmlformats.org/officeDocument/2006/relationships/slideLayout" Target="../slideLayouts/slideLayout241.xml"/></Relationships>
</file>

<file path=ppt/slides/_rels/slide15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11.xml"/><Relationship Id="rId1" Type="http://schemas.openxmlformats.org/officeDocument/2006/relationships/slideLayout" Target="../slideLayouts/slideLayout24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5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3.xml"/><Relationship Id="rId1" Type="http://schemas.openxmlformats.org/officeDocument/2006/relationships/slideLayout" Target="../slideLayouts/slideLayout243.xml"/><Relationship Id="rId4" Type="http://schemas.openxmlformats.org/officeDocument/2006/relationships/image" Target="../media/image118.pn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41.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362.xml"/><Relationship Id="rId1" Type="http://schemas.openxmlformats.org/officeDocument/2006/relationships/themeOverride" Target="../theme/themeOverride7.xml"/></Relationships>
</file>

<file path=ppt/slides/_rels/slide156.xml.rels><?xml version="1.0" encoding="UTF-8" standalone="yes"?>
<Relationships xmlns="http://schemas.openxmlformats.org/package/2006/relationships"><Relationship Id="rId3" Type="http://schemas.openxmlformats.org/officeDocument/2006/relationships/slideLayout" Target="../slideLayouts/slideLayout241.xml"/><Relationship Id="rId7" Type="http://schemas.openxmlformats.org/officeDocument/2006/relationships/image" Target="../media/image119.jpe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84.png"/><Relationship Id="rId5" Type="http://schemas.openxmlformats.org/officeDocument/2006/relationships/image" Target="../media/image5.jpeg"/><Relationship Id="rId4" Type="http://schemas.openxmlformats.org/officeDocument/2006/relationships/notesSlide" Target="../notesSlides/notesSlide116.xml"/></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7.xml"/><Relationship Id="rId1" Type="http://schemas.openxmlformats.org/officeDocument/2006/relationships/slideLayout" Target="../slideLayouts/slideLayout251.xml"/></Relationships>
</file>

<file path=ppt/slides/_rels/slide1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7.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499.xml"/></Relationships>
</file>

<file path=ppt/slides/_rels/slide16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69.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44.xml"/></Relationships>
</file>

<file path=ppt/slides/_rels/slide17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1.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3.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7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499.xml"/></Relationships>
</file>

<file path=ppt/slides/_rels/slide175.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79.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99.xml"/></Relationships>
</file>

<file path=ppt/slides/_rels/slide1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41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99.xml"/></Relationships>
</file>

<file path=ppt/slides/_rels/slide18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18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18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53.xml"/></Relationships>
</file>

<file path=ppt/slides/_rels/slide189.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99.xml"/></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4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91.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19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19.xml"/><Relationship Id="rId1" Type="http://schemas.openxmlformats.org/officeDocument/2006/relationships/slideLayout" Target="../slideLayouts/slideLayout24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53.xml"/></Relationships>
</file>

<file path=ppt/slides/_rels/slide19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21.xml"/><Relationship Id="rId1" Type="http://schemas.openxmlformats.org/officeDocument/2006/relationships/slideLayout" Target="../slideLayouts/slideLayout246.xml"/></Relationships>
</file>

<file path=ppt/slides/_rels/slide197.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8.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3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image" Target="../media/image126.png"/><Relationship Id="rId1" Type="http://schemas.openxmlformats.org/officeDocument/2006/relationships/slideLayout" Target="../slideLayouts/slideLayout4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200.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351.xml"/><Relationship Id="rId4" Type="http://schemas.openxmlformats.org/officeDocument/2006/relationships/image" Target="../media/image134.png"/></Relationships>
</file>

<file path=ppt/slides/_rels/slide202.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499.xml"/></Relationships>
</file>

<file path=ppt/slides/_rels/slide20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2.xml"/><Relationship Id="rId1" Type="http://schemas.openxmlformats.org/officeDocument/2006/relationships/slideLayout" Target="../slideLayouts/slideLayout769.xml"/></Relationships>
</file>

<file path=ppt/slides/_rels/slide2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23.xml"/><Relationship Id="rId1" Type="http://schemas.openxmlformats.org/officeDocument/2006/relationships/slideLayout" Target="../slideLayouts/slideLayout622.xml"/></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25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20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0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499.xml"/></Relationships>
</file>

<file path=ppt/slides/_rels/slide20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93.xml"/><Relationship Id="rId4" Type="http://schemas.openxmlformats.org/officeDocument/2006/relationships/image" Target="../media/image50.jpeg"/></Relationships>
</file>

<file path=ppt/slides/_rels/slide21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1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1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5.xml"/><Relationship Id="rId1" Type="http://schemas.openxmlformats.org/officeDocument/2006/relationships/slideLayout" Target="../slideLayouts/slideLayout258.xml"/><Relationship Id="rId4" Type="http://schemas.openxmlformats.org/officeDocument/2006/relationships/image" Target="../media/image139.jpg"/></Relationships>
</file>

<file path=ppt/slides/_rels/slide21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6.xml"/><Relationship Id="rId1" Type="http://schemas.openxmlformats.org/officeDocument/2006/relationships/slideLayout" Target="../slideLayouts/slideLayout258.xml"/></Relationships>
</file>

<file path=ppt/slides/_rels/slide21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27.xml"/><Relationship Id="rId1" Type="http://schemas.openxmlformats.org/officeDocument/2006/relationships/slideLayout" Target="../slideLayouts/slideLayout258.xml"/><Relationship Id="rId5" Type="http://schemas.openxmlformats.org/officeDocument/2006/relationships/image" Target="../media/image141.jpeg"/><Relationship Id="rId4" Type="http://schemas.openxmlformats.org/officeDocument/2006/relationships/image" Target="../media/image140.pn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58.xml"/><Relationship Id="rId1" Type="http://schemas.openxmlformats.org/officeDocument/2006/relationships/themeOverride" Target="../theme/themeOverride8.xml"/><Relationship Id="rId6" Type="http://schemas.openxmlformats.org/officeDocument/2006/relationships/image" Target="../media/image141.jpeg"/><Relationship Id="rId5" Type="http://schemas.openxmlformats.org/officeDocument/2006/relationships/image" Target="../media/image142.png"/><Relationship Id="rId4" Type="http://schemas.openxmlformats.org/officeDocument/2006/relationships/image" Target="../media/image138.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17.xml"/></Relationships>
</file>

<file path=ppt/slides/_rels/slide220.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223.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499.xml"/></Relationships>
</file>

<file path=ppt/slides/_rels/slide224.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499.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3.xml"/></Relationships>
</file>

<file path=ppt/slides/_rels/slide22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2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499.xml"/></Relationships>
</file>

<file path=ppt/slides/_rels/slide2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93.xml"/><Relationship Id="rId4" Type="http://schemas.openxmlformats.org/officeDocument/2006/relationships/image" Target="../media/image51.jpeg"/></Relationships>
</file>

<file path=ppt/slides/_rels/slide23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3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499.xml"/></Relationships>
</file>

<file path=ppt/slides/_rels/slide234.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7.jpeg"/><Relationship Id="rId1" Type="http://schemas.openxmlformats.org/officeDocument/2006/relationships/slideLayout" Target="../slideLayouts/slideLayout499.xml"/></Relationships>
</file>

<file path=ppt/slides/_rels/slide236.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499.xml"/></Relationships>
</file>

<file path=ppt/slides/_rels/slide237.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3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93.xml"/></Relationships>
</file>

<file path=ppt/slides/_rels/slide23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00.xml"/></Relationships>
</file>

<file path=ppt/slides/_rels/slide2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3.xml"/><Relationship Id="rId1" Type="http://schemas.openxmlformats.org/officeDocument/2006/relationships/slideLayout" Target="../slideLayouts/slideLayout93.xml"/><Relationship Id="rId4" Type="http://schemas.openxmlformats.org/officeDocument/2006/relationships/image" Target="../media/image52.jpeg"/></Relationships>
</file>

<file path=ppt/slides/_rels/slide2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151.jpeg"/><Relationship Id="rId1" Type="http://schemas.openxmlformats.org/officeDocument/2006/relationships/slideLayout" Target="../slideLayouts/slideLayout700.xml"/><Relationship Id="rId4" Type="http://schemas.openxmlformats.org/officeDocument/2006/relationships/image" Target="../media/image153.png"/></Relationships>
</file>

<file path=ppt/slides/_rels/slide24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30.xml"/><Relationship Id="rId1" Type="http://schemas.openxmlformats.org/officeDocument/2006/relationships/slideLayout" Target="../slideLayouts/slideLayout716.xml"/></Relationships>
</file>

<file path=ppt/slides/_rels/slide2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1.xml"/><Relationship Id="rId1" Type="http://schemas.openxmlformats.org/officeDocument/2006/relationships/slideLayout" Target="../slideLayouts/slideLayout1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2.xml"/><Relationship Id="rId1" Type="http://schemas.openxmlformats.org/officeDocument/2006/relationships/slideLayout" Target="../slideLayouts/slideLayout118.xml"/><Relationship Id="rId4" Type="http://schemas.openxmlformats.org/officeDocument/2006/relationships/image" Target="../media/image156.png"/></Relationships>
</file>

<file path=ppt/slides/_rels/slide24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3.xml"/><Relationship Id="rId1" Type="http://schemas.openxmlformats.org/officeDocument/2006/relationships/slideLayout" Target="../slideLayouts/slideLayout118.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622.xml"/><Relationship Id="rId1" Type="http://schemas.openxmlformats.org/officeDocument/2006/relationships/themeOverride" Target="../theme/themeOverride9.xml"/><Relationship Id="rId5" Type="http://schemas.openxmlformats.org/officeDocument/2006/relationships/image" Target="../media/image158.png"/><Relationship Id="rId4" Type="http://schemas.openxmlformats.org/officeDocument/2006/relationships/image" Target="../media/image7.jpeg"/></Relationships>
</file>

<file path=ppt/slides/_rels/slide24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5.xml"/><Relationship Id="rId1" Type="http://schemas.openxmlformats.org/officeDocument/2006/relationships/slideLayout" Target="../slideLayouts/slideLayout683.xml"/></Relationships>
</file>

<file path=ppt/slides/_rels/slide24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6.xml"/><Relationship Id="rId1" Type="http://schemas.openxmlformats.org/officeDocument/2006/relationships/slideLayout" Target="../slideLayouts/slideLayout736.xml"/></Relationships>
</file>

<file path=ppt/slides/_rels/slide24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7.xml"/><Relationship Id="rId1" Type="http://schemas.openxmlformats.org/officeDocument/2006/relationships/slideLayout" Target="../slideLayouts/slideLayout145.xml"/><Relationship Id="rId4" Type="http://schemas.openxmlformats.org/officeDocument/2006/relationships/image" Target="../media/image162.jpeg"/></Relationships>
</file>

<file path=ppt/slides/_rels/slide2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38.xml"/><Relationship Id="rId1" Type="http://schemas.openxmlformats.org/officeDocument/2006/relationships/slideLayout" Target="../slideLayouts/slideLayout412.xml"/></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4.xml"/><Relationship Id="rId1" Type="http://schemas.openxmlformats.org/officeDocument/2006/relationships/slideLayout" Target="../slideLayouts/slideLayout93.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jpeg"/></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44.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44.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62.xml"/></Relationships>
</file>

<file path=ppt/slides/_rels/slide253.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49.xml"/></Relationships>
</file>

<file path=ppt/slides/_rels/slide254.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5.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6.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461.xml"/></Relationships>
</file>

<file path=ppt/slides/_rels/slide257.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499.xml"/></Relationships>
</file>

<file path=ppt/slides/_rels/slide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5.jpeg"/><Relationship Id="rId1" Type="http://schemas.openxmlformats.org/officeDocument/2006/relationships/slideLayout" Target="../slideLayouts/slideLayout94.xml"/><Relationship Id="rId4" Type="http://schemas.openxmlformats.org/officeDocument/2006/relationships/image" Target="../media/image56.jpeg"/></Relationships>
</file>

<file path=ppt/slides/_rels/slide260.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26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2.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263.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4.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99.xml"/></Relationships>
</file>

<file path=ppt/slides/_rels/slide265.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9.xml"/></Relationships>
</file>

<file path=ppt/slides/_rels/slide266.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7.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499.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169.jpeg"/><Relationship Id="rId5" Type="http://schemas.openxmlformats.org/officeDocument/2006/relationships/image" Target="../media/image5.jpeg"/><Relationship Id="rId4" Type="http://schemas.openxmlformats.org/officeDocument/2006/relationships/notesSlide" Target="../notesSlides/notesSlide142.xml"/></Relationships>
</file>

<file path=ppt/slides/_rels/slide2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4.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jpeg"/><Relationship Id="rId1" Type="http://schemas.openxmlformats.org/officeDocument/2006/relationships/slideLayout" Target="../slideLayouts/slideLayout94.xml"/></Relationships>
</file>

<file path=ppt/slides/_rels/slide2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161.xml"/><Relationship Id="rId4" Type="http://schemas.openxmlformats.org/officeDocument/2006/relationships/image" Target="../media/image169.jpeg"/></Relationships>
</file>

<file path=ppt/slides/_rels/slide27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5.xml"/><Relationship Id="rId1" Type="http://schemas.openxmlformats.org/officeDocument/2006/relationships/slideLayout" Target="../slideLayouts/slideLayout813.xml"/><Relationship Id="rId5" Type="http://schemas.openxmlformats.org/officeDocument/2006/relationships/image" Target="../media/image172.jpeg"/><Relationship Id="rId4" Type="http://schemas.openxmlformats.org/officeDocument/2006/relationships/image" Target="../media/image171.jpeg"/></Relationships>
</file>

<file path=ppt/slides/_rels/slide272.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6.xml"/><Relationship Id="rId1" Type="http://schemas.openxmlformats.org/officeDocument/2006/relationships/slideLayout" Target="../slideLayouts/slideLayout145.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34.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6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73.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74.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86.xml"/></Relationships>
</file>

<file path=ppt/slides/_rels/slide27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52.xml"/><Relationship Id="rId1" Type="http://schemas.openxmlformats.org/officeDocument/2006/relationships/slideLayout" Target="../slideLayouts/slideLayout150.xml"/><Relationship Id="rId5" Type="http://schemas.openxmlformats.org/officeDocument/2006/relationships/image" Target="../media/image174.png"/><Relationship Id="rId4" Type="http://schemas.openxmlformats.org/officeDocument/2006/relationships/image" Target="../media/image173.pn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0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2.xml"/><Relationship Id="rId5" Type="http://schemas.openxmlformats.org/officeDocument/2006/relationships/image" Target="../media/image58.jpeg"/><Relationship Id="rId4" Type="http://schemas.openxmlformats.org/officeDocument/2006/relationships/image" Target="../media/image1.jpeg"/></Relationships>
</file>

<file path=ppt/slides/_rels/slide28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4.xml"/><Relationship Id="rId1" Type="http://schemas.openxmlformats.org/officeDocument/2006/relationships/slideLayout" Target="../slideLayouts/slideLayout524.xml"/></Relationships>
</file>

<file path=ppt/slides/_rels/slide28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55.xml"/><Relationship Id="rId1" Type="http://schemas.openxmlformats.org/officeDocument/2006/relationships/slideLayout" Target="../slideLayouts/slideLayout524.xml"/></Relationships>
</file>

<file path=ppt/slides/_rels/slide28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56.xml"/><Relationship Id="rId1" Type="http://schemas.openxmlformats.org/officeDocument/2006/relationships/slideLayout" Target="../slideLayouts/slideLayout529.xml"/></Relationships>
</file>

<file path=ppt/slides/_rels/slide28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57.xml"/><Relationship Id="rId1" Type="http://schemas.openxmlformats.org/officeDocument/2006/relationships/slideLayout" Target="../slideLayouts/slideLayout128.xml"/></Relationships>
</file>

<file path=ppt/slides/_rels/slide284.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8.xml"/><Relationship Id="rId1" Type="http://schemas.openxmlformats.org/officeDocument/2006/relationships/slideLayout" Target="../slideLayouts/slideLayout747.xml"/></Relationships>
</file>

<file path=ppt/slides/_rels/slide285.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9.xml"/><Relationship Id="rId1" Type="http://schemas.openxmlformats.org/officeDocument/2006/relationships/slideLayout" Target="../slideLayouts/slideLayout645.xml"/></Relationships>
</file>

<file path=ppt/slides/_rels/slide286.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0.xml"/><Relationship Id="rId1" Type="http://schemas.openxmlformats.org/officeDocument/2006/relationships/slideLayout" Target="../slideLayouts/slideLayout661.xml"/><Relationship Id="rId4" Type="http://schemas.openxmlformats.org/officeDocument/2006/relationships/image" Target="../media/image180.jpeg"/></Relationships>
</file>

<file path=ppt/slides/_rels/slide28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1.xml"/><Relationship Id="rId1" Type="http://schemas.openxmlformats.org/officeDocument/2006/relationships/slideLayout" Target="../slideLayouts/slideLayout661.xml"/></Relationships>
</file>

<file path=ppt/slides/_rels/slide288.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2.xml"/><Relationship Id="rId1" Type="http://schemas.openxmlformats.org/officeDocument/2006/relationships/slideLayout" Target="../slideLayouts/slideLayout660.xml"/></Relationships>
</file>

<file path=ppt/slides/_rels/slide28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3.xml"/><Relationship Id="rId1" Type="http://schemas.openxmlformats.org/officeDocument/2006/relationships/slideLayout" Target="../slideLayouts/slideLayout661.xml"/><Relationship Id="rId4" Type="http://schemas.openxmlformats.org/officeDocument/2006/relationships/image" Target="../media/image183.jpeg"/></Relationships>
</file>

<file path=ppt/slides/_rels/slide2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29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64.xml"/><Relationship Id="rId1" Type="http://schemas.openxmlformats.org/officeDocument/2006/relationships/slideLayout" Target="../slideLayouts/slideLayout661.xml"/></Relationships>
</file>

<file path=ppt/slides/_rels/slide29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5.xml"/><Relationship Id="rId1" Type="http://schemas.openxmlformats.org/officeDocument/2006/relationships/slideLayout" Target="../slideLayouts/slideLayout75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08.xml"/></Relationships>
</file>

<file path=ppt/slides/_rels/slide29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7.xml"/><Relationship Id="rId1" Type="http://schemas.openxmlformats.org/officeDocument/2006/relationships/slideLayout" Target="../slideLayouts/slideLayout186.xml"/><Relationship Id="rId4" Type="http://schemas.openxmlformats.org/officeDocument/2006/relationships/image" Target="../media/image187.jpeg"/></Relationships>
</file>

<file path=ppt/slides/_rels/slide29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slideLayout" Target="../slideLayouts/slideLayout185.xml"/></Relationships>
</file>

<file path=ppt/slides/_rels/slide29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68.xml"/><Relationship Id="rId1" Type="http://schemas.openxmlformats.org/officeDocument/2006/relationships/slideLayout" Target="../slideLayouts/slideLayout185.xml"/></Relationships>
</file>

<file path=ppt/slides/_rels/slide29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9.xml"/><Relationship Id="rId1" Type="http://schemas.openxmlformats.org/officeDocument/2006/relationships/slideLayout" Target="../slideLayouts/slideLayout156.xml"/></Relationships>
</file>

<file path=ppt/slides/_rels/slide29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0.xml"/><Relationship Id="rId1" Type="http://schemas.openxmlformats.org/officeDocument/2006/relationships/slideLayout" Target="../slideLayouts/slideLayout75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72.xml"/></Relationships>
</file>

<file path=ppt/slides/_rels/slide29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72.xml"/><Relationship Id="rId1" Type="http://schemas.openxmlformats.org/officeDocument/2006/relationships/slideLayout" Target="../slideLayouts/slideLayout18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504.xml"/></Relationships>
</file>

<file path=ppt/slides/_rels/slide30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73.xml"/><Relationship Id="rId1" Type="http://schemas.openxmlformats.org/officeDocument/2006/relationships/slideLayout" Target="../slideLayouts/slideLayout186.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7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86.xml"/></Relationships>
</file>

<file path=ppt/slides/_rels/slide30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76.xml"/><Relationship Id="rId1" Type="http://schemas.openxmlformats.org/officeDocument/2006/relationships/slideLayout" Target="../slideLayouts/slideLayout151.xml"/></Relationships>
</file>

<file path=ppt/slides/_rels/slide30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77.xml"/><Relationship Id="rId1" Type="http://schemas.openxmlformats.org/officeDocument/2006/relationships/slideLayout" Target="../slideLayouts/slideLayout219.xml"/><Relationship Id="rId5" Type="http://schemas.openxmlformats.org/officeDocument/2006/relationships/image" Target="../media/image197.png"/><Relationship Id="rId4" Type="http://schemas.openxmlformats.org/officeDocument/2006/relationships/image" Target="../media/image196.gif"/></Relationships>
</file>

<file path=ppt/slides/_rels/slide30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8.xml"/><Relationship Id="rId1" Type="http://schemas.openxmlformats.org/officeDocument/2006/relationships/slideLayout" Target="../slideLayouts/slideLayout219.xml"/><Relationship Id="rId4" Type="http://schemas.openxmlformats.org/officeDocument/2006/relationships/image" Target="../media/image198.gif"/></Relationships>
</file>

<file path=ppt/slides/_rels/slide30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9.xml"/><Relationship Id="rId1" Type="http://schemas.openxmlformats.org/officeDocument/2006/relationships/slideLayout" Target="../slideLayouts/slideLayout219.xml"/></Relationships>
</file>

<file path=ppt/slides/_rels/slide30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0.xml"/><Relationship Id="rId1" Type="http://schemas.openxmlformats.org/officeDocument/2006/relationships/slideLayout" Target="../slideLayouts/slideLayout151.xml"/></Relationships>
</file>

<file path=ppt/slides/_rels/slide308.xml.rels><?xml version="1.0" encoding="UTF-8" standalone="yes"?>
<Relationships xmlns="http://schemas.openxmlformats.org/package/2006/relationships"><Relationship Id="rId3" Type="http://schemas.openxmlformats.org/officeDocument/2006/relationships/image" Target="../media/image199.gif"/><Relationship Id="rId2" Type="http://schemas.openxmlformats.org/officeDocument/2006/relationships/notesSlide" Target="../notesSlides/notesSlide181.xml"/><Relationship Id="rId1" Type="http://schemas.openxmlformats.org/officeDocument/2006/relationships/slideLayout" Target="../slideLayouts/slideLayout150.xml"/></Relationships>
</file>

<file path=ppt/slides/_rels/slide30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2.xml"/><Relationship Id="rId1" Type="http://schemas.openxmlformats.org/officeDocument/2006/relationships/slideLayout" Target="../slideLayouts/slideLayout186.xml"/><Relationship Id="rId5" Type="http://schemas.openxmlformats.org/officeDocument/2006/relationships/image" Target="../media/image202.jpeg"/><Relationship Id="rId4" Type="http://schemas.openxmlformats.org/officeDocument/2006/relationships/image" Target="../media/image201.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05.xml"/></Relationships>
</file>

<file path=ppt/slides/_rels/slide310.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83.xml"/><Relationship Id="rId1" Type="http://schemas.openxmlformats.org/officeDocument/2006/relationships/slideLayout" Target="../slideLayouts/slideLayout155.xml"/></Relationships>
</file>

<file path=ppt/slides/_rels/slide31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84.xml"/><Relationship Id="rId1" Type="http://schemas.openxmlformats.org/officeDocument/2006/relationships/slideLayout" Target="../slideLayouts/slideLayout150.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30.xml"/></Relationships>
</file>

<file path=ppt/slides/_rels/slide313.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6.xml"/><Relationship Id="rId1" Type="http://schemas.openxmlformats.org/officeDocument/2006/relationships/slideLayout" Target="../slideLayouts/slideLayout213.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30.xml"/></Relationships>
</file>

<file path=ppt/slides/_rels/slide315.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16.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499.xml"/></Relationships>
</file>

<file path=ppt/slides/_rels/slide317.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499.xml"/></Relationships>
</file>

<file path=ppt/slides/_rels/slide31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499.xml"/></Relationships>
</file>

<file path=ppt/slides/_rels/slide31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505.xml"/><Relationship Id="rId4" Type="http://schemas.openxmlformats.org/officeDocument/2006/relationships/image" Target="../media/image64.jpeg"/></Relationships>
</file>

<file path=ppt/slides/_rels/slide320.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1.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322.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4.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5.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99.xml"/></Relationships>
</file>

<file path=ppt/slides/_rels/slide32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99.xml"/></Relationships>
</file>

<file path=ppt/slides/_rels/slide327.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2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29.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30.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s>
</file>

<file path=ppt/slides/_rels/slide332.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jpeg"/><Relationship Id="rId1" Type="http://schemas.openxmlformats.org/officeDocument/2006/relationships/slideLayout" Target="../slideLayouts/slideLayout499.xml"/><Relationship Id="rId4" Type="http://schemas.openxmlformats.org/officeDocument/2006/relationships/image" Target="../media/image214.jpeg"/></Relationships>
</file>

<file path=ppt/slides/_rels/slide334.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499.xml"/></Relationships>
</file>

<file path=ppt/slides/_rels/slide335.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499.xml"/></Relationships>
</file>

<file path=ppt/slides/_rels/slide33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499.xml"/></Relationships>
</file>

<file path=ppt/slides/_rels/slide338.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39.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499.xml"/></Relationships>
</file>

<file path=ppt/slides/_rels/slide3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107.xml"/><Relationship Id="rId4" Type="http://schemas.openxmlformats.org/officeDocument/2006/relationships/image" Target="../media/image67.emf"/></Relationships>
</file>

<file path=ppt/slides/_rels/slide34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499.xml"/></Relationships>
</file>

<file path=ppt/slides/_rels/slide341.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88.xml"/><Relationship Id="rId1" Type="http://schemas.openxmlformats.org/officeDocument/2006/relationships/slideLayout" Target="../slideLayouts/slideLayout499.xml"/></Relationships>
</file>

<file path=ppt/slides/_rels/slide34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4.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5.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99.xml"/></Relationships>
</file>

<file path=ppt/slides/_rels/slide34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499.xml"/></Relationships>
</file>

<file path=ppt/slides/_rels/slide347.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1.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499.xml"/></Relationships>
</file>

<file path=ppt/slides/_rels/slide35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89.xml"/><Relationship Id="rId1" Type="http://schemas.openxmlformats.org/officeDocument/2006/relationships/slideLayout" Target="../slideLayouts/slideLayout574.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4.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3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1.xml"/><Relationship Id="rId1" Type="http://schemas.openxmlformats.org/officeDocument/2006/relationships/slideLayout" Target="../slideLayouts/slideLayout34.xml"/></Relationships>
</file>

<file path=ppt/slides/_rels/slide356.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57.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499.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5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3.xml"/><Relationship Id="rId1" Type="http://schemas.openxmlformats.org/officeDocument/2006/relationships/slideLayout" Target="../slideLayouts/slideLayout5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2.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3.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499.xml"/></Relationships>
</file>

<file path=ppt/slides/_rels/slide364.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499.xml"/></Relationships>
</file>

<file path=ppt/slides/_rels/slide365.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6.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68.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69.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2.xml"/><Relationship Id="rId1" Type="http://schemas.openxmlformats.org/officeDocument/2006/relationships/slideLayout" Target="../slideLayouts/slideLayout412.xml"/></Relationships>
</file>

<file path=ppt/slides/_rels/slide3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4.xml"/><Relationship Id="rId1" Type="http://schemas.openxmlformats.org/officeDocument/2006/relationships/slideLayout" Target="../slideLayouts/slideLayout507.xml"/></Relationships>
</file>

<file path=ppt/slides/_rels/slide370.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93.xml"/><Relationship Id="rId1" Type="http://schemas.openxmlformats.org/officeDocument/2006/relationships/slideLayout" Target="../slideLayouts/slideLayout412.xml"/></Relationships>
</file>

<file path=ppt/slides/_rels/slide371.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499.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73.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499.xml"/></Relationships>
</file>

<file path=ppt/slides/_rels/slide374.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94.xml"/><Relationship Id="rId1" Type="http://schemas.openxmlformats.org/officeDocument/2006/relationships/slideLayout" Target="../slideLayouts/slideLayout29.xml"/><Relationship Id="rId6" Type="http://schemas.openxmlformats.org/officeDocument/2006/relationships/image" Target="../media/image237.jpeg"/><Relationship Id="rId5" Type="http://schemas.openxmlformats.org/officeDocument/2006/relationships/image" Target="../media/image236.jpeg"/><Relationship Id="rId4" Type="http://schemas.openxmlformats.org/officeDocument/2006/relationships/image" Target="../media/image235.jpeg"/></Relationships>
</file>

<file path=ppt/slides/_rels/slide37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95.xml"/><Relationship Id="rId1" Type="http://schemas.openxmlformats.org/officeDocument/2006/relationships/slideLayout" Target="../slideLayouts/slideLayout29.xml"/><Relationship Id="rId4" Type="http://schemas.openxmlformats.org/officeDocument/2006/relationships/image" Target="../media/image239.jpeg"/></Relationships>
</file>

<file path=ppt/slides/_rels/slide376.xml.rels><?xml version="1.0" encoding="UTF-8" standalone="yes"?>
<Relationships xmlns="http://schemas.openxmlformats.org/package/2006/relationships"><Relationship Id="rId3" Type="http://schemas.openxmlformats.org/officeDocument/2006/relationships/image" Target="../media/image240.emf"/><Relationship Id="rId2" Type="http://schemas.openxmlformats.org/officeDocument/2006/relationships/notesSlide" Target="../notesSlides/notesSlide196.xml"/><Relationship Id="rId1" Type="http://schemas.openxmlformats.org/officeDocument/2006/relationships/slideLayout" Target="../slideLayouts/slideLayout633.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43.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643.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643.xml"/></Relationships>
</file>

<file path=ppt/slides/_rels/slide38.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64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383.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3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4.xml"/></Relationships>
</file>

<file path=ppt/slides/_rels/slide385.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Transition.mp3" TargetMode="External"/><Relationship Id="rId1" Type="http://schemas.microsoft.com/office/2007/relationships/media" Target="file:///C:\Documents%20and%20Settings\Augustin\My%20Documents\Powerpoint\2005%20NT%20Survey%20Ephesians%20Presentation\Music\Transition.mp3" TargetMode="External"/><Relationship Id="rId6" Type="http://schemas.openxmlformats.org/officeDocument/2006/relationships/image" Target="../media/image242.png"/><Relationship Id="rId5" Type="http://schemas.openxmlformats.org/officeDocument/2006/relationships/image" Target="../media/image5.jpeg"/><Relationship Id="rId4" Type="http://schemas.openxmlformats.org/officeDocument/2006/relationships/notesSlide" Target="../notesSlides/notesSlide202.xml"/></Relationships>
</file>

<file path=ppt/slides/_rels/slide3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3.xml"/><Relationship Id="rId1" Type="http://schemas.openxmlformats.org/officeDocument/2006/relationships/slideLayout" Target="../slideLayouts/slideLayout34.xml"/></Relationships>
</file>

<file path=ppt/slides/_rels/slide38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88.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499.xml"/></Relationships>
</file>

<file path=ppt/slides/_rels/slide38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391.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2.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499.xml"/></Relationships>
</file>

<file path=ppt/slides/_rels/slide39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394.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04.xml"/><Relationship Id="rId1" Type="http://schemas.openxmlformats.org/officeDocument/2006/relationships/slideLayout" Target="../slideLayouts/slideLayout412.xml"/></Relationships>
</file>

<file path=ppt/slides/_rels/slide39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499.xml"/></Relationships>
</file>

<file path=ppt/slides/_rels/slide396.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7.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205.xml"/><Relationship Id="rId1" Type="http://schemas.openxmlformats.org/officeDocument/2006/relationships/slideLayout" Target="../slideLayouts/slideLayout412.xml"/></Relationships>
</file>

<file path=ppt/slides/_rels/slide39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39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0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499.xml"/></Relationships>
</file>

<file path=ppt/slides/_rels/slide40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499.xml"/></Relationships>
</file>

<file path=ppt/slides/_rels/slide402.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04.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5.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99.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07.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0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409.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499.xml"/></Relationships>
</file>

<file path=ppt/slides/_rels/slide4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10.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499.xml"/></Relationships>
</file>

<file path=ppt/slides/_rels/slide411.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06.xml"/><Relationship Id="rId1" Type="http://schemas.openxmlformats.org/officeDocument/2006/relationships/slideLayout" Target="../slideLayouts/slideLayout412.xml"/></Relationships>
</file>

<file path=ppt/slides/_rels/slide41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07.xml"/><Relationship Id="rId1" Type="http://schemas.openxmlformats.org/officeDocument/2006/relationships/slideLayout" Target="../slideLayouts/slideLayout412.xml"/></Relationships>
</file>

<file path=ppt/slides/_rels/slide413.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1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jpeg"/><Relationship Id="rId1" Type="http://schemas.openxmlformats.org/officeDocument/2006/relationships/slideLayout" Target="../slideLayouts/slideLayout499.xml"/></Relationships>
</file>

<file path=ppt/slides/_rels/slide416.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7.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499.xml"/></Relationships>
</file>

<file path=ppt/slides/_rels/slide418.xml.rels><?xml version="1.0" encoding="UTF-8" standalone="yes"?>
<Relationships xmlns="http://schemas.openxmlformats.org/package/2006/relationships"><Relationship Id="rId2" Type="http://schemas.openxmlformats.org/officeDocument/2006/relationships/image" Target="../media/image257.jpeg"/><Relationship Id="rId1" Type="http://schemas.openxmlformats.org/officeDocument/2006/relationships/slideLayout" Target="../slideLayouts/slideLayout499.xml"/></Relationships>
</file>

<file path=ppt/slides/_rels/slide419.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499.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70.xml"/><Relationship Id="rId1" Type="http://schemas.openxmlformats.org/officeDocument/2006/relationships/themeOverride" Target="../theme/themeOverride3.xml"/><Relationship Id="rId4" Type="http://schemas.openxmlformats.org/officeDocument/2006/relationships/image" Target="../media/image14.jpeg"/></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41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41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424.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5.xml.rels><?xml version="1.0" encoding="UTF-8" standalone="yes"?>
<Relationships xmlns="http://schemas.openxmlformats.org/package/2006/relationships"><Relationship Id="rId2" Type="http://schemas.openxmlformats.org/officeDocument/2006/relationships/image" Target="../media/image262.jpeg"/><Relationship Id="rId1" Type="http://schemas.openxmlformats.org/officeDocument/2006/relationships/slideLayout" Target="../slideLayouts/slideLayout499.xml"/></Relationships>
</file>

<file path=ppt/slides/_rels/slide426.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499.xml"/></Relationships>
</file>

<file path=ppt/slides/_rels/slide42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10.xml"/><Relationship Id="rId1" Type="http://schemas.openxmlformats.org/officeDocument/2006/relationships/slideLayout" Target="../slideLayouts/slideLayout721.xml"/></Relationships>
</file>

<file path=ppt/slides/_rels/slide428.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11.xml"/><Relationship Id="rId1" Type="http://schemas.openxmlformats.org/officeDocument/2006/relationships/slideLayout" Target="../slideLayouts/slideLayout721.xml"/></Relationships>
</file>

<file path=ppt/slides/_rels/slide429.xml.rels><?xml version="1.0" encoding="UTF-8" standalone="yes"?>
<Relationships xmlns="http://schemas.openxmlformats.org/package/2006/relationships"><Relationship Id="rId3" Type="http://schemas.openxmlformats.org/officeDocument/2006/relationships/slideLayout" Target="../slideLayouts/slideLayout34.xml"/><Relationship Id="rId7" Type="http://schemas.openxmlformats.org/officeDocument/2006/relationships/image" Target="../media/image84.png"/><Relationship Id="rId2" Type="http://schemas.openxmlformats.org/officeDocument/2006/relationships/audio" Target="file:///C:\Documents%20and%20Settings\Augustin\My%20Documents\Powerpoint\2005%20NT%20Survey%20Ephesians%20Presentation\Music\Armor%20of%20God.mp3" TargetMode="External"/><Relationship Id="rId1" Type="http://schemas.microsoft.com/office/2007/relationships/media" Target="file:///C:\Documents%20and%20Settings\Augustin\My%20Documents\Powerpoint\2005%20NT%20Survey%20Ephesians%20Presentation\Music\Armor%20of%20God.mp3" TargetMode="External"/><Relationship Id="rId6" Type="http://schemas.openxmlformats.org/officeDocument/2006/relationships/image" Target="../media/image265.png"/><Relationship Id="rId5" Type="http://schemas.openxmlformats.org/officeDocument/2006/relationships/image" Target="../media/image5.jpeg"/><Relationship Id="rId4" Type="http://schemas.openxmlformats.org/officeDocument/2006/relationships/notesSlide" Target="../notesSlides/notesSlide2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13.xml"/><Relationship Id="rId1" Type="http://schemas.openxmlformats.org/officeDocument/2006/relationships/slideLayout" Target="../slideLayouts/slideLayout412.xml"/></Relationships>
</file>

<file path=ppt/slides/_rels/slide4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4.xml"/><Relationship Id="rId1" Type="http://schemas.openxmlformats.org/officeDocument/2006/relationships/slideLayout" Target="../slideLayouts/slideLayout34.xml"/><Relationship Id="rId4" Type="http://schemas.openxmlformats.org/officeDocument/2006/relationships/image" Target="../media/image267.png"/></Relationships>
</file>

<file path=ppt/slides/_rels/slide432.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image" Target="../media/image268.jpeg"/><Relationship Id="rId1" Type="http://schemas.openxmlformats.org/officeDocument/2006/relationships/slideLayout" Target="../slideLayouts/slideLayout471.xml"/><Relationship Id="rId4" Type="http://schemas.openxmlformats.org/officeDocument/2006/relationships/image" Target="../media/image270.jpeg"/></Relationships>
</file>

<file path=ppt/slides/_rels/slide43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15.xml"/><Relationship Id="rId1" Type="http://schemas.openxmlformats.org/officeDocument/2006/relationships/slideLayout" Target="../slideLayouts/slideLayout488.xml"/></Relationships>
</file>

<file path=ppt/slides/_rels/slide43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16.xml"/><Relationship Id="rId1" Type="http://schemas.openxmlformats.org/officeDocument/2006/relationships/slideLayout" Target="../slideLayouts/slideLayout488.xml"/></Relationships>
</file>

<file path=ppt/slides/_rels/slide43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17.xml"/><Relationship Id="rId1" Type="http://schemas.openxmlformats.org/officeDocument/2006/relationships/slideLayout" Target="../slideLayouts/slideLayout488.xml"/></Relationships>
</file>

<file path=ppt/slides/_rels/slide43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18.xml"/><Relationship Id="rId1" Type="http://schemas.openxmlformats.org/officeDocument/2006/relationships/slideLayout" Target="../slideLayouts/slideLayout488.xml"/></Relationships>
</file>

<file path=ppt/slides/_rels/slide43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19.xml"/><Relationship Id="rId1" Type="http://schemas.openxmlformats.org/officeDocument/2006/relationships/slideLayout" Target="../slideLayouts/slideLayout488.xml"/></Relationships>
</file>

<file path=ppt/slides/_rels/slide43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20.xml"/><Relationship Id="rId1" Type="http://schemas.openxmlformats.org/officeDocument/2006/relationships/slideLayout" Target="../slideLayouts/slideLayout488.xml"/></Relationships>
</file>

<file path=ppt/slides/_rels/slide439.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21.xml"/><Relationship Id="rId1" Type="http://schemas.openxmlformats.org/officeDocument/2006/relationships/slideLayout" Target="../slideLayouts/slideLayout48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93.xml"/></Relationships>
</file>

<file path=ppt/slides/_rels/slide440.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22.xml"/><Relationship Id="rId1" Type="http://schemas.openxmlformats.org/officeDocument/2006/relationships/slideLayout" Target="../slideLayouts/slideLayout488.xml"/></Relationships>
</file>

<file path=ppt/slides/_rels/slide441.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23.xml"/><Relationship Id="rId1" Type="http://schemas.openxmlformats.org/officeDocument/2006/relationships/slideLayout" Target="../slideLayouts/slideLayout488.xml"/></Relationships>
</file>

<file path=ppt/slides/_rels/slide44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24.xml"/><Relationship Id="rId1" Type="http://schemas.openxmlformats.org/officeDocument/2006/relationships/slideLayout" Target="../slideLayouts/slideLayout488.xml"/></Relationships>
</file>

<file path=ppt/slides/_rels/slide44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25.xml"/><Relationship Id="rId1" Type="http://schemas.openxmlformats.org/officeDocument/2006/relationships/slideLayout" Target="../slideLayouts/slideLayout488.xml"/></Relationships>
</file>

<file path=ppt/slides/_rels/slide44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6.xml"/><Relationship Id="rId1" Type="http://schemas.openxmlformats.org/officeDocument/2006/relationships/slideLayout" Target="../slideLayouts/slideLayout488.xml"/></Relationships>
</file>

<file path=ppt/slides/_rels/slide445.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27.xml"/><Relationship Id="rId1" Type="http://schemas.openxmlformats.org/officeDocument/2006/relationships/slideLayout" Target="../slideLayouts/slideLayout488.xml"/></Relationships>
</file>

<file path=ppt/slides/_rels/slide446.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28.xml"/><Relationship Id="rId1" Type="http://schemas.openxmlformats.org/officeDocument/2006/relationships/slideLayout" Target="../slideLayouts/slideLayout488.xml"/></Relationships>
</file>

<file path=ppt/slides/_rels/slide447.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29.xml"/><Relationship Id="rId1" Type="http://schemas.openxmlformats.org/officeDocument/2006/relationships/slideLayout" Target="../slideLayouts/slideLayout488.xml"/></Relationships>
</file>

<file path=ppt/slides/_rels/slide44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30.xml"/><Relationship Id="rId1" Type="http://schemas.openxmlformats.org/officeDocument/2006/relationships/slideLayout" Target="../slideLayouts/slideLayout488.xml"/></Relationships>
</file>

<file path=ppt/slides/_rels/slide449.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31.xml"/><Relationship Id="rId1" Type="http://schemas.openxmlformats.org/officeDocument/2006/relationships/slideLayout" Target="../slideLayouts/slideLayout48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93.xml"/></Relationships>
</file>

<file path=ppt/slides/_rels/slide45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32.xml"/><Relationship Id="rId1" Type="http://schemas.openxmlformats.org/officeDocument/2006/relationships/slideLayout" Target="../slideLayouts/slideLayout34.xml"/></Relationships>
</file>

<file path=ppt/slides/_rels/slide45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33.xml"/><Relationship Id="rId1" Type="http://schemas.openxmlformats.org/officeDocument/2006/relationships/slideLayout" Target="../slideLayouts/slideLayout34.xml"/></Relationships>
</file>

<file path=ppt/slides/_rels/slide45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34.xml"/><Relationship Id="rId1" Type="http://schemas.openxmlformats.org/officeDocument/2006/relationships/slideLayout" Target="../slideLayouts/slideLayout34.xml"/></Relationships>
</file>

<file path=ppt/slides/_rels/slide453.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36.xml"/><Relationship Id="rId1" Type="http://schemas.openxmlformats.org/officeDocument/2006/relationships/slideLayout" Target="../slideLayouts/slideLayout34.xml"/></Relationships>
</file>

<file path=ppt/slides/_rels/slide455.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37.xml"/><Relationship Id="rId1" Type="http://schemas.openxmlformats.org/officeDocument/2006/relationships/slideLayout" Target="../slideLayouts/slideLayout7.xml"/><Relationship Id="rId5" Type="http://schemas.openxmlformats.org/officeDocument/2006/relationships/image" Target="../media/image292.jpeg"/><Relationship Id="rId4" Type="http://schemas.openxmlformats.org/officeDocument/2006/relationships/image" Target="../media/image291.jpeg"/></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4.xml"/></Relationships>
</file>

<file path=ppt/slides/_rels/slide457.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39.xml"/><Relationship Id="rId1" Type="http://schemas.openxmlformats.org/officeDocument/2006/relationships/slideLayout" Target="../slideLayouts/slideLayout24.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412.xml"/></Relationships>
</file>

<file path=ppt/slides/_rels/slide459.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5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93.xml"/></Relationships>
</file>

<file path=ppt/slides/_rels/slide46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41.xml"/><Relationship Id="rId1" Type="http://schemas.openxmlformats.org/officeDocument/2006/relationships/slideLayout" Target="../slideLayouts/slideLayout412.xml"/></Relationships>
</file>

<file path=ppt/slides/_rels/slide46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2.xml"/><Relationship Id="rId1" Type="http://schemas.openxmlformats.org/officeDocument/2006/relationships/slideLayout" Target="../slideLayouts/slideLayout412.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444.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444.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444.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412.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41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41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412.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412.xml"/></Relationships>
</file>

<file path=ppt/slides/_rels/slide4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412.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12.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412.xml"/></Relationships>
</file>

<file path=ppt/slides/_rels/slide47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54.xml"/><Relationship Id="rId1" Type="http://schemas.openxmlformats.org/officeDocument/2006/relationships/slideLayout" Target="../slideLayouts/slideLayout412.xml"/></Relationships>
</file>

<file path=ppt/slides/_rels/slide47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55.xml"/><Relationship Id="rId1" Type="http://schemas.openxmlformats.org/officeDocument/2006/relationships/slideLayout" Target="../slideLayouts/slideLayout779.xml"/><Relationship Id="rId4" Type="http://schemas.openxmlformats.org/officeDocument/2006/relationships/image" Target="../media/image295.jpeg"/></Relationships>
</file>

<file path=ppt/slides/_rels/slide47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56.xml"/><Relationship Id="rId1" Type="http://schemas.openxmlformats.org/officeDocument/2006/relationships/slideLayout" Target="../slideLayouts/slideLayout791.xml"/><Relationship Id="rId4" Type="http://schemas.openxmlformats.org/officeDocument/2006/relationships/image" Target="../media/image296.jpeg"/></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557.xml"/></Relationships>
</file>

<file path=ppt/slides/_rels/slide477.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58.xml"/><Relationship Id="rId1" Type="http://schemas.openxmlformats.org/officeDocument/2006/relationships/slideLayout" Target="../slideLayouts/slideLayout412.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4.xml"/></Relationships>
</file>

<file path=ppt/slides/_rels/slide479.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60.xml"/><Relationship Id="rId1" Type="http://schemas.openxmlformats.org/officeDocument/2006/relationships/slideLayout" Target="../slideLayouts/slideLayout297.xml"/><Relationship Id="rId4" Type="http://schemas.openxmlformats.org/officeDocument/2006/relationships/image" Target="../media/image299.png"/></Relationships>
</file>

<file path=ppt/slides/_rels/slide4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80.xml.rels><?xml version="1.0" encoding="UTF-8" standalone="yes"?>
<Relationships xmlns="http://schemas.openxmlformats.org/package/2006/relationships"><Relationship Id="rId3" Type="http://schemas.openxmlformats.org/officeDocument/2006/relationships/image" Target="../media/image300.jpeg"/><Relationship Id="rId7" Type="http://schemas.openxmlformats.org/officeDocument/2006/relationships/image" Target="../media/image304.jpeg"/><Relationship Id="rId2" Type="http://schemas.openxmlformats.org/officeDocument/2006/relationships/notesSlide" Target="../notesSlides/notesSlide261.xml"/><Relationship Id="rId1" Type="http://schemas.openxmlformats.org/officeDocument/2006/relationships/slideLayout" Target="../slideLayouts/slideLayout35.xml"/><Relationship Id="rId6" Type="http://schemas.openxmlformats.org/officeDocument/2006/relationships/image" Target="../media/image303.jpeg"/><Relationship Id="rId5" Type="http://schemas.openxmlformats.org/officeDocument/2006/relationships/image" Target="../media/image302.jpeg"/><Relationship Id="rId4" Type="http://schemas.openxmlformats.org/officeDocument/2006/relationships/image" Target="../media/image301.jpeg"/></Relationships>
</file>

<file path=ppt/slides/_rels/slide481.xml.rels><?xml version="1.0" encoding="UTF-8" standalone="yes"?>
<Relationships xmlns="http://schemas.openxmlformats.org/package/2006/relationships"><Relationship Id="rId3" Type="http://schemas.openxmlformats.org/officeDocument/2006/relationships/image" Target="../media/image305.jpeg"/><Relationship Id="rId7" Type="http://schemas.openxmlformats.org/officeDocument/2006/relationships/image" Target="../media/image309.jpeg"/><Relationship Id="rId2" Type="http://schemas.openxmlformats.org/officeDocument/2006/relationships/notesSlide" Target="../notesSlides/notesSlide262.xml"/><Relationship Id="rId1" Type="http://schemas.openxmlformats.org/officeDocument/2006/relationships/slideLayout" Target="../slideLayouts/slideLayout35.xml"/><Relationship Id="rId6" Type="http://schemas.openxmlformats.org/officeDocument/2006/relationships/image" Target="../media/image308.jpeg"/><Relationship Id="rId5" Type="http://schemas.openxmlformats.org/officeDocument/2006/relationships/image" Target="../media/image307.jpeg"/><Relationship Id="rId4" Type="http://schemas.openxmlformats.org/officeDocument/2006/relationships/image" Target="../media/image306.jpeg"/></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83.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63.xml"/><Relationship Id="rId1" Type="http://schemas.openxmlformats.org/officeDocument/2006/relationships/slideLayout" Target="../slideLayouts/slideLayout550.xml"/><Relationship Id="rId4" Type="http://schemas.openxmlformats.org/officeDocument/2006/relationships/image" Target="../media/image299.png"/></Relationships>
</file>

<file path=ppt/slides/_rels/slide4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7.xml"/><Relationship Id="rId1" Type="http://schemas.openxmlformats.org/officeDocument/2006/relationships/slideLayout" Target="../slideLayouts/slideLayout412.xml"/></Relationships>
</file>

<file path=ppt/slides/_rels/slide5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425.xml"/></Relationships>
</file>

<file path=ppt/slides/_rels/slide5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9.xml"/><Relationship Id="rId1" Type="http://schemas.openxmlformats.org/officeDocument/2006/relationships/slideLayout" Target="../slideLayouts/slideLayout425.xml"/></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0.xml"/><Relationship Id="rId1" Type="http://schemas.openxmlformats.org/officeDocument/2006/relationships/slideLayout" Target="../slideLayouts/slideLayout412.xml"/></Relationships>
</file>

<file path=ppt/slides/_rels/slide5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1.xml"/><Relationship Id="rId1" Type="http://schemas.openxmlformats.org/officeDocument/2006/relationships/slideLayout" Target="../slideLayouts/slideLayout412.xml"/></Relationships>
</file>

<file path=ppt/slides/_rels/slide5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2.xml"/><Relationship Id="rId1" Type="http://schemas.openxmlformats.org/officeDocument/2006/relationships/slideLayout" Target="../slideLayouts/slideLayout412.xml"/></Relationships>
</file>

<file path=ppt/slides/_rels/slide5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3.xml"/><Relationship Id="rId1" Type="http://schemas.openxmlformats.org/officeDocument/2006/relationships/slideLayout" Target="../slideLayouts/slideLayout412.xml"/></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412.xml"/></Relationships>
</file>

<file path=ppt/slides/_rels/slide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39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17.xml"/></Relationships>
</file>

<file path=ppt/slides/_rels/slide6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31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32.xml"/></Relationships>
</file>

<file path=ppt/slides/_rels/slide6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9.xml"/><Relationship Id="rId1" Type="http://schemas.openxmlformats.org/officeDocument/2006/relationships/slideLayout" Target="../slideLayouts/slideLayout59.xml"/></Relationships>
</file>

<file path=ppt/slides/_rels/slide6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0.xml"/><Relationship Id="rId1" Type="http://schemas.openxmlformats.org/officeDocument/2006/relationships/slideLayout" Target="../slideLayouts/slideLayout59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09.xml"/><Relationship Id="rId2" Type="http://schemas.openxmlformats.org/officeDocument/2006/relationships/audio" Target="file:///C:\Documents%20and%20Settings\Augustin\My%20Documents\Powerpoint\2005%20NT%20Survey%20Ephesians%20Presentation\Music\Photo%20Album.mp3" TargetMode="External"/><Relationship Id="rId1" Type="http://schemas.microsoft.com/office/2007/relationships/media" Target="file:///C:\Documents%20and%20Settings\Augustin\My%20Documents\Powerpoint\2005%20NT%20Survey%20Ephesians%20Presentation\Music\Photo%20Album.mp3" TargetMode="External"/><Relationship Id="rId5" Type="http://schemas.openxmlformats.org/officeDocument/2006/relationships/image" Target="../media/image84.png"/><Relationship Id="rId4" Type="http://schemas.openxmlformats.org/officeDocument/2006/relationships/notesSlide" Target="../notesSlides/notesSlide61.xml"/></Relationships>
</file>

<file path=ppt/slides/_rels/slide6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2.xml"/><Relationship Id="rId1" Type="http://schemas.openxmlformats.org/officeDocument/2006/relationships/slideLayout" Target="../slideLayouts/slideLayout599.xml"/></Relationships>
</file>

<file path=ppt/slides/_rels/slide6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3.xml"/><Relationship Id="rId1" Type="http://schemas.openxmlformats.org/officeDocument/2006/relationships/slideLayout" Target="../slideLayouts/slideLayout617.xml"/></Relationships>
</file>

<file path=ppt/slides/_rels/slide6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4.xml"/><Relationship Id="rId1" Type="http://schemas.openxmlformats.org/officeDocument/2006/relationships/slideLayout" Target="../slideLayouts/slideLayout617.xml"/></Relationships>
</file>

<file path=ppt/slides/_rels/slide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7.xml"/><Relationship Id="rId1" Type="http://schemas.openxmlformats.org/officeDocument/2006/relationships/slideLayout" Target="../slideLayouts/slideLayout39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88.xml"/><Relationship Id="rId1" Type="http://schemas.openxmlformats.org/officeDocument/2006/relationships/themeOverride" Target="../theme/themeOverride4.xml"/><Relationship Id="rId5" Type="http://schemas.openxmlformats.org/officeDocument/2006/relationships/image" Target="../media/image89.jpeg"/><Relationship Id="rId4" Type="http://schemas.openxmlformats.org/officeDocument/2006/relationships/image" Target="../media/image88.jpeg"/></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90.png"/><Relationship Id="rId4" Type="http://schemas.openxmlformats.org/officeDocument/2006/relationships/notesSlide" Target="../notesSlides/notesSlide66.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7.xml"/><Relationship Id="rId1" Type="http://schemas.openxmlformats.org/officeDocument/2006/relationships/slideLayout" Target="../slideLayouts/slideLayout617.xml"/></Relationships>
</file>

<file path=ppt/slides/_rels/slide7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8.xml"/><Relationship Id="rId1" Type="http://schemas.openxmlformats.org/officeDocument/2006/relationships/slideLayout" Target="../slideLayouts/slideLayout617.xml"/><Relationship Id="rId4" Type="http://schemas.openxmlformats.org/officeDocument/2006/relationships/image" Target="../media/image93.jpeg"/></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9.xml"/><Relationship Id="rId1" Type="http://schemas.openxmlformats.org/officeDocument/2006/relationships/slideLayout" Target="../slideLayouts/slideLayout617.xml"/></Relationships>
</file>

<file path=ppt/slides/_rels/slide7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70.xml"/><Relationship Id="rId1" Type="http://schemas.openxmlformats.org/officeDocument/2006/relationships/slideLayout" Target="../slideLayouts/slideLayout609.xml"/></Relationships>
</file>

<file path=ppt/slides/_rels/slide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1.xml"/><Relationship Id="rId1" Type="http://schemas.openxmlformats.org/officeDocument/2006/relationships/slideLayout" Target="../slideLayouts/slideLayout609.xml"/></Relationships>
</file>

<file path=ppt/slides/_rels/slide7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2.xml"/><Relationship Id="rId1" Type="http://schemas.openxmlformats.org/officeDocument/2006/relationships/slideLayout" Target="../slideLayouts/slideLayout609.xml"/></Relationships>
</file>

<file path=ppt/slides/_rels/slide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3.xml"/><Relationship Id="rId1" Type="http://schemas.openxmlformats.org/officeDocument/2006/relationships/slideLayout" Target="../slideLayouts/slideLayout609.xml"/></Relationships>
</file>

<file path=ppt/slides/_rels/slide7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74.xml"/><Relationship Id="rId1" Type="http://schemas.openxmlformats.org/officeDocument/2006/relationships/slideLayout" Target="../slideLayouts/slideLayout601.xml"/><Relationship Id="rId4" Type="http://schemas.openxmlformats.org/officeDocument/2006/relationships/image" Target="../media/image100.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390.xml"/></Relationships>
</file>

<file path=ppt/slides/_rels/slide80.xml.rels><?xml version="1.0" encoding="UTF-8" standalone="yes"?>
<Relationships xmlns="http://schemas.openxmlformats.org/package/2006/relationships"><Relationship Id="rId3" Type="http://schemas.openxmlformats.org/officeDocument/2006/relationships/image" Target="../media/image101.gif"/><Relationship Id="rId2" Type="http://schemas.openxmlformats.org/officeDocument/2006/relationships/notesSlide" Target="../notesSlides/notesSlide75.xml"/><Relationship Id="rId1" Type="http://schemas.openxmlformats.org/officeDocument/2006/relationships/slideLayout" Target="../slideLayouts/slideLayout41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412.xml"/><Relationship Id="rId1" Type="http://schemas.openxmlformats.org/officeDocument/2006/relationships/themeOverride" Target="../theme/themeOverride5.xml"/></Relationships>
</file>

<file path=ppt/slides/_rels/slide8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76.xml"/><Relationship Id="rId1" Type="http://schemas.openxmlformats.org/officeDocument/2006/relationships/slideLayout" Target="../slideLayouts/slideLayout98.xml"/><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7.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8.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79.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0.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2.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3.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9.xml"/><Relationship Id="rId1" Type="http://schemas.openxmlformats.org/officeDocument/2006/relationships/slideLayout" Target="../slideLayouts/slideLayout390.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4.xml"/><Relationship Id="rId1" Type="http://schemas.openxmlformats.org/officeDocument/2006/relationships/slideLayout" Target="../slideLayouts/slideLayout98.xml"/><Relationship Id="rId4" Type="http://schemas.openxmlformats.org/officeDocument/2006/relationships/image" Target="../media/image64.jpeg"/></Relationships>
</file>

<file path=ppt/slides/_rels/slide9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4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4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9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499.xml"/></Relationships>
</file>

<file path=ppt/slides/_rels/slide95.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499.xml"/></Relationships>
</file>

<file path=ppt/slides/_rels/slide9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9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98.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499.xml"/></Relationships>
</file>

<file path=ppt/slides/_rels/slide99.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4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a:t>
            </a:r>
            <a:r>
              <a:rPr lang="ar-JO" sz="6000" dirty="0">
                <a:solidFill>
                  <a:srgbClr val="FFCC00"/>
                </a:solidFill>
                <a:effectLst>
                  <a:outerShdw blurRad="50800" dist="101600" dir="2700000" algn="tl" rotWithShape="0">
                    <a:srgbClr val="000000"/>
                  </a:outerShdw>
                </a:effectLst>
                <a:ea typeface="+mj-ea"/>
                <a:cs typeface="Arial" panose="020B0604020202020204" pitchFamily="34" charset="0"/>
              </a:rPr>
              <a:t>سس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a:t>
            </a:r>
            <a:r>
              <a:rPr kumimoji="0" lang="ar-JO"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إ</a:t>
            </a: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extLst>
              <p:ext uri="{D42A27DB-BD31-4B8C-83A1-F6EECF244321}">
                <p14:modId xmlns:p14="http://schemas.microsoft.com/office/powerpoint/2010/main" val="4012784858"/>
              </p:ext>
            </p:extLst>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197507"/>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Calibri" panose="020F0502020204030204"/>
                <a:ea typeface="Times New Roman" panose="02020603050405020304" pitchFamily="18" charset="0"/>
                <a:cs typeface="Times New Roman" panose="02020603050405020304" pitchFamily="18"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2375261"/>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تغييرنا روحياً (1: 1-3)</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2986770"/>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يباركنا الله من خلال اختيارنا (1: 4أ، 5أ)</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9304CE19-2BB3-499F-B78C-8FB64E740DF3}"/>
              </a:ext>
            </a:extLst>
          </p:cNvPr>
          <p:cNvSpPr txBox="1"/>
          <p:nvPr/>
        </p:nvSpPr>
        <p:spPr>
          <a:xfrm>
            <a:off x="859536" y="3604105"/>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متى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BA607EEF-9CED-4E8A-BED8-E1D6D831A915}"/>
              </a:ext>
            </a:extLst>
          </p:cNvPr>
          <p:cNvSpPr txBox="1"/>
          <p:nvPr/>
        </p:nvSpPr>
        <p:spPr>
          <a:xfrm>
            <a:off x="866262" y="4219604"/>
            <a:ext cx="4572000" cy="556434"/>
          </a:xfrm>
          <a:prstGeom prst="rect">
            <a:avLst/>
          </a:prstGeom>
          <a:solidFill>
            <a:schemeClr val="bg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يختارنا؟</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74669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5" grpId="0" animBg="1"/>
      <p:bldP spid="2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Osaka"/>
              <a:cs typeface="+mn-cs"/>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في أفسس 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99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إلى القديسين الذين </a:t>
            </a:r>
            <a:r>
              <a:rPr kumimoji="0" lang="ar-JO" sz="28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أفسس </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والمؤمنين في المسيح يسوع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1)</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ECF94ED7-91ED-7649-92B4-5E9C4CAF86CC}"/>
              </a:ext>
            </a:extLst>
          </p:cNvPr>
          <p:cNvSpPr txBox="1">
            <a:spLocks noChangeArrowheads="1"/>
          </p:cNvSpPr>
          <p:nvPr/>
        </p:nvSpPr>
        <p:spPr>
          <a:xfrm>
            <a:off x="-36512" y="544671"/>
            <a:ext cx="9180512" cy="2558748"/>
          </a:xfrm>
          <a:prstGeom prst="rect">
            <a:avLst/>
          </a:prstGeom>
          <a:solidFill>
            <a:schemeClr val="accent2"/>
          </a:solidFill>
          <a:effectLst>
            <a:outerShdw blurRad="63500" dist="35921" dir="2700000" algn="ctr" rotWithShape="0">
              <a:schemeClr val="tx2">
                <a:alpha val="74998"/>
              </a:schemeClr>
            </a:outerShdw>
          </a:effectLst>
        </p:spPr>
        <p:txBody>
          <a:bodyPr anchor="ct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15 لذلك أنا أيضاً إذ </a:t>
            </a:r>
            <a:r>
              <a:rPr lang="ar-JO" sz="2800"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قد سمعت بإيمانكم بالرب يسوع</a:t>
            </a: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 ومحبتكم نحو جميع القديسين 16 لا أزال شاكراً لأجلكم، ذاكراً إياكم في صلواتي</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rPr>
              <a:t>افسس ١ : ١٥-١٦</a:t>
            </a:r>
            <a:r>
              <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ar-SA"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80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175</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5" name="Rectangle 4"/>
          <p:cNvSpPr/>
          <p:nvPr/>
        </p:nvSpPr>
        <p:spPr>
          <a:xfrm>
            <a:off x="900223" y="2132859"/>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rPr>
              <a:t>أفسس</a:t>
            </a:r>
            <a:endParaRPr kumimoji="0" lang="en-US" sz="5400" b="1" u="none" strike="noStrike" kern="1200" cap="all" spc="0" normalizeH="0" baseline="0" noProof="0" dirty="0">
              <a:ln w="9000" cmpd="sng">
                <a:solidFill>
                  <a:srgbClr val="8064A2">
                    <a:shade val="50000"/>
                    <a:satMod val="120000"/>
                  </a:srgbClr>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S PGothic" charset="0"/>
              <a:cs typeface="Arial" panose="020B0604020202020204" pitchFamily="34"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2">
            <a:extLst>
              <a:ext uri="{FF2B5EF4-FFF2-40B4-BE49-F238E27FC236}">
                <a16:creationId xmlns:a16="http://schemas.microsoft.com/office/drawing/2014/main" id="{EB6EEB41-EBB2-AF4C-8047-36107F705D2B}"/>
              </a:ext>
            </a:extLst>
          </p:cNvPr>
          <p:cNvSpPr txBox="1">
            <a:spLocks noChangeArrowheads="1"/>
          </p:cNvSpPr>
          <p:nvPr/>
        </p:nvSpPr>
        <p:spPr>
          <a:xfrm>
            <a:off x="0" y="4299253"/>
            <a:ext cx="9144000" cy="25587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lvl="0" rtl="1">
              <a:defRPr/>
            </a:pPr>
            <a:r>
              <a:rPr lang="ar-JO" sz="2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نعمة لكم وسلام من الله أبينا والرب يسوع المسيح(</a:t>
            </a: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1: 2)</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050726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Title 1"/>
          <p:cNvSpPr>
            <a:spLocks noGrp="1"/>
          </p:cNvSpPr>
          <p:nvPr>
            <p:ph type="title"/>
          </p:nvPr>
        </p:nvSpPr>
        <p:spPr>
          <a:xfrm>
            <a:off x="0" y="0"/>
            <a:ext cx="9144000" cy="692150"/>
          </a:xfrm>
          <a:gradFill flip="none" rotWithShape="1">
            <a:gsLst>
              <a:gs pos="0">
                <a:srgbClr val="C00000"/>
              </a:gs>
              <a:gs pos="100000">
                <a:schemeClr val="tx1"/>
              </a:gs>
            </a:gsLst>
            <a:path path="circle">
              <a:fillToRect l="50000" t="50000" r="50000" b="50000"/>
            </a:path>
            <a:tileRect/>
          </a:gradFill>
        </p:spPr>
        <p:txBody>
          <a:bodyPr/>
          <a:lstStyle/>
          <a:p>
            <a:r>
              <a:rPr lang="ar-JO" sz="3600" dirty="0">
                <a:solidFill>
                  <a:schemeClr val="bg1"/>
                </a:solidFill>
                <a:ea typeface="ＭＳ Ｐゴシック" charset="0"/>
                <a:cs typeface="Arial" panose="020B0604020202020204" pitchFamily="34" charset="0"/>
              </a:rPr>
              <a:t>أفسس 1: 3-14</a:t>
            </a:r>
            <a:endParaRPr lang="en-US" sz="36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30658" y="706033"/>
            <a:ext cx="9113342" cy="61519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79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3 مبارك الله أبو ربنا يسوع المسيح الذي باركنا بكل بركة روحية في السماويات في المسيح 4 كما اختارنا فيه قبل تأسيس العالم لنكون قديسين و بلا لوم قدامه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المحبة 5 إذ سبق فعيننا للتبني بيسوع المسيح لنفسه حسب مسرة مشيئته 6 لمدح مجد نعمته التي أنعم بها علينا في المحبوب</a:t>
            </a:r>
            <a:r>
              <a:rPr kumimoji="0" lang="ar-JO" sz="2800" b="1"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 7 الذي فيه لنا الفداء بدمه غفران الخطايا حسب غنى نعمته 8 التي أجزلها لنا </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cs typeface="Arial" panose="020B0604020202020204" pitchFamily="34" charset="0"/>
              </a:rPr>
              <a:t>بكل حكمة و فطنة 9 إذ عرفنا بسر مشيئته حسب مسرته التي قصدها في نفسه 10 لتدبير ملء الأزمنة ليجمع كل شيء في المسيح ما في السماوات و ما على الأرض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في ذاك 11 الذي فيه أيضاً نلنا نصيباً معينين سابقاً حسب قصد الذي يعمل كل شيء حسب رأي مشيئته 12 لنكون لمدح مجده نحن الذين قد سبق رجاؤنا في المسيح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أيضاً أنتم إذ سمعتم كلمة الحق إنجيل خلاصكم الذي فيه أيضاً إذ آمنتم ختمتم بروح الموعد القدوس 14 الذي هو عربون ميراثنا لفداء المقتنى لمدح مجده</a:t>
            </a:r>
            <a:endParaRPr kumimoji="0" lang="en-SG"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357851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91880" y="5057800"/>
            <a:ext cx="1800200" cy="1800200"/>
          </a:xfrm>
          <a:prstGeom prst="rect">
            <a:avLst/>
          </a:prstGeom>
        </p:spPr>
      </p:pic>
      <p:sp>
        <p:nvSpPr>
          <p:cNvPr id="481282" name="Title 1"/>
          <p:cNvSpPr>
            <a:spLocks noGrp="1"/>
          </p:cNvSpPr>
          <p:nvPr>
            <p:ph type="title"/>
          </p:nvPr>
        </p:nvSpPr>
        <p:spPr>
          <a:xfrm>
            <a:off x="0" y="0"/>
            <a:ext cx="9144000" cy="692150"/>
          </a:xfrm>
          <a:solidFill>
            <a:srgbClr val="333399"/>
          </a:solidFill>
        </p:spPr>
        <p:txBody>
          <a:bodyPr/>
          <a:lstStyle/>
          <a:p>
            <a:r>
              <a:rPr lang="ar-JO" sz="2400" dirty="0">
                <a:solidFill>
                  <a:schemeClr val="bg1"/>
                </a:solidFill>
                <a:ea typeface="ＭＳ Ｐゴシック" charset="0"/>
                <a:cs typeface="Arial" panose="020B0604020202020204" pitchFamily="34" charset="0"/>
              </a:rPr>
              <a:t>لنا / نحن / لدينا ونحن في أفسس 1: 3-14 (ترجمة بتصرف) </a:t>
            </a:r>
            <a:endParaRPr lang="en-US" sz="2400" dirty="0">
              <a:solidFill>
                <a:schemeClr val="bg1"/>
              </a:solidFill>
              <a:ea typeface="ＭＳ Ｐゴシック" charset="0"/>
              <a:cs typeface="Arial" panose="020B0604020202020204" pitchFamily="34" charset="0"/>
            </a:endParaRPr>
          </a:p>
        </p:txBody>
      </p:sp>
      <p:sp>
        <p:nvSpPr>
          <p:cNvPr id="481283" name="Rectangle 3"/>
          <p:cNvSpPr txBox="1">
            <a:spLocks noChangeArrowheads="1"/>
          </p:cNvSpPr>
          <p:nvPr/>
        </p:nvSpPr>
        <p:spPr bwMode="auto">
          <a:xfrm>
            <a:off x="19050" y="835893"/>
            <a:ext cx="9124950" cy="410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nchor="ctr"/>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ct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مبارك الله أبو ربنا يسوع المسيح الذي بارك</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بركة روحية في السماويات لأن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متحدين مع المسيح 4 كما أحب</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واختار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فيه قبل تأسيس العالم لنكون قديسين وبلا لوم قدامه في المحبة 5 إذ سبق فعين</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للتبني وأحضر</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بيسوع المسيح لنفسه حسب مسرة مشيئته 6 ل</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مدح مجد نعمته التي أنعم بها علي</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في المحبوب 7 الذي فيه </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الفداء بدمه غفران خطايا</a:t>
            </a:r>
            <a:r>
              <a:rPr kumimoji="0" lang="ar-JO" sz="36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حسب غنى نعمته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  </a:t>
            </a:r>
          </a:p>
        </p:txBody>
      </p:sp>
      <p:sp>
        <p:nvSpPr>
          <p:cNvPr id="481284"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Title 1"/>
          <p:cNvSpPr>
            <a:spLocks noGrp="1"/>
          </p:cNvSpPr>
          <p:nvPr>
            <p:ph type="title"/>
          </p:nvPr>
        </p:nvSpPr>
        <p:spPr>
          <a:xfrm>
            <a:off x="0" y="0"/>
            <a:ext cx="9144000" cy="692150"/>
          </a:xfrm>
          <a:solidFill>
            <a:srgbClr val="333399"/>
          </a:solidFill>
          <a:ln>
            <a:noFill/>
          </a:ln>
        </p:spPr>
        <p:txBody>
          <a:bodyPr vert="horz" wrap="square" lIns="91427" tIns="45714" rIns="91427" bIns="45714" numCol="1" anchor="ctr" anchorCtr="0" compatLnSpc="1">
            <a:prstTxWarp prst="textNoShape">
              <a:avLst/>
            </a:prstTxWarp>
          </a:bodyPr>
          <a:lstStyle/>
          <a:p>
            <a:r>
              <a:rPr lang="ar-JO" sz="2400" dirty="0">
                <a:solidFill>
                  <a:schemeClr val="bg1"/>
                </a:solidFill>
                <a:ea typeface="ＭＳ Ｐゴシック" charset="0"/>
                <a:cs typeface="Arial" panose="020B0604020202020204" pitchFamily="34" charset="0"/>
              </a:rPr>
              <a:t>لنا / نحن / لدينا و نحن في أفسس 1: 3-14 (ترجمة بتصرف) </a:t>
            </a:r>
            <a:endParaRPr lang="en-US" sz="2400" kern="1200" dirty="0">
              <a:solidFill>
                <a:schemeClr val="bg1"/>
              </a:solidFill>
              <a:ea typeface="ＭＳ Ｐゴシック" charset="0"/>
              <a:cs typeface="Arial" panose="020B0604020202020204" pitchFamily="34" charset="0"/>
            </a:endParaRPr>
          </a:p>
        </p:txBody>
      </p:sp>
      <p:sp>
        <p:nvSpPr>
          <p:cNvPr id="482306" name="Rectangle 3"/>
          <p:cNvSpPr txBox="1">
            <a:spLocks noChangeArrowheads="1"/>
          </p:cNvSpPr>
          <p:nvPr/>
        </p:nvSpPr>
        <p:spPr bwMode="auto">
          <a:xfrm>
            <a:off x="-36513" y="620716"/>
            <a:ext cx="6412732"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التي أجزلها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لنا</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بكل حكمة وفطنة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 إذ عرف</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بسر مشيئته حسب مسرته التي قصدها في نفسه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 لتدبير ملء الأزمنة ليجمع كل شيء في المسيح ما في السماوات وما على الأرض في ذاك</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الذي فيه أيضاً نل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نا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نصيباً معين</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ين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سابقاً حسب قصد الذي يعمل كل شيء حسب رأي مشيئته</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 ل</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كون لمدح مجده نحن الذين قد سبق رجاؤنا في المسيح</a:t>
            </a:r>
            <a:endPar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482307" name="Rectangle 3"/>
          <p:cNvSpPr txBox="1">
            <a:spLocks noChangeArrowheads="1"/>
          </p:cNvSpPr>
          <p:nvPr/>
        </p:nvSpPr>
        <p:spPr bwMode="auto">
          <a:xfrm>
            <a:off x="6443663" y="620716"/>
            <a:ext cx="2736850"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indent="101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13 الذي فيه أيضاً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أنتم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إذ سمعتم كلمة الحق إنجيل خلاصكم الذي فيه ايضاً إذ </a:t>
            </a:r>
            <a:r>
              <a:rPr kumimoji="0" lang="ar-JO" sz="3200" b="1" u="none" strike="noStrike" kern="1200" cap="none" spc="0" normalizeH="0" baseline="0" noProof="0" dirty="0">
                <a:ln>
                  <a:noFill/>
                </a:ln>
                <a:solidFill>
                  <a:srgbClr val="333399"/>
                </a:solidFill>
                <a:effectLst/>
                <a:uLnTx/>
                <a:uFillTx/>
                <a:latin typeface="Arial" panose="020B0604020202020204" pitchFamily="34" charset="0"/>
                <a:ea typeface="Osaka" charset="0"/>
                <a:cs typeface="Arial" panose="020B0604020202020204" pitchFamily="34" charset="0"/>
              </a:rPr>
              <a:t>آمنتم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ختمتم بروح الموعد القدوس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a:p>
            <a:pPr marL="0" marR="0" lvl="0" indent="101600" algn="r" defTabSz="914400" rtl="0" eaLnBrk="1" fontAlgn="base" latinLnBrk="0" hangingPunct="1">
              <a:lnSpc>
                <a:spcPct val="110000"/>
              </a:lnSpc>
              <a:spcBef>
                <a:spcPct val="20000"/>
              </a:spcBef>
              <a:spcAft>
                <a:spcPct val="0"/>
              </a:spcAft>
              <a:buClr>
                <a:srgbClr val="009999"/>
              </a:buClr>
              <a:buSzPct val="100000"/>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rPr>
              <a:t>14 الذي هو عربون ميراثنا لفداء المقتنى لمدح مجده</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Osaka" charset="0"/>
              <a:cs typeface="Arial" panose="020B0604020202020204" pitchFamily="34" charset="0"/>
            </a:endParaRPr>
          </a:p>
        </p:txBody>
      </p:sp>
      <p:sp>
        <p:nvSpPr>
          <p:cNvPr id="5" name="Rectangle 4"/>
          <p:cNvSpPr/>
          <p:nvPr/>
        </p:nvSpPr>
        <p:spPr>
          <a:xfrm rot="20662158">
            <a:off x="986281" y="2510927"/>
            <a:ext cx="2118769" cy="1446550"/>
          </a:xfrm>
          <a:prstGeom prst="rect">
            <a:avLst/>
          </a:prstGeom>
          <a:solidFill>
            <a:srgbClr val="FF000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نحن</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rot="20662158">
            <a:off x="3738350" y="2424903"/>
            <a:ext cx="2198619" cy="1446538"/>
          </a:xfrm>
          <a:prstGeom prst="rect">
            <a:avLst/>
          </a:prstGeom>
          <a:solidFill>
            <a:schemeClr val="tx1"/>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مقابل</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rot="20662158">
            <a:off x="6525581" y="2007803"/>
            <a:ext cx="2461413" cy="1446538"/>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rPr>
              <a:t>أنتم</a:t>
            </a:r>
            <a:endParaRPr kumimoji="0" lang="en-US" sz="88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
        <p:nvSpPr>
          <p:cNvPr id="482311" name="Text Box 4"/>
          <p:cNvSpPr txBox="1">
            <a:spLocks noChangeArrowheads="1"/>
          </p:cNvSpPr>
          <p:nvPr/>
        </p:nvSpPr>
        <p:spPr bwMode="auto">
          <a:xfrm>
            <a:off x="8388352" y="76200"/>
            <a:ext cx="704013" cy="461653"/>
          </a:xfrm>
          <a:prstGeom prst="rect">
            <a:avLst/>
          </a:prstGeom>
          <a:solidFill>
            <a:srgbClr val="07021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51BFA44-031C-2F46-9E6C-5C782A3412E3}"/>
              </a:ext>
            </a:extLst>
          </p:cNvPr>
          <p:cNvSpPr/>
          <p:nvPr/>
        </p:nvSpPr>
        <p:spPr>
          <a:xfrm rot="20662158">
            <a:off x="2258150" y="4476668"/>
            <a:ext cx="3343191" cy="2308312"/>
          </a:xfrm>
          <a:prstGeom prst="rect">
            <a:avLst/>
          </a:prstGeom>
          <a:solidFill>
            <a:srgbClr val="000090"/>
          </a:solidFill>
        </p:spPr>
        <p:txBody>
          <a:bodyPr wrap="square"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أعطانا الله كأمم مكانة متساوية مع اليهود المعينين     (1: 3-23)</a:t>
            </a:r>
            <a:endParaRPr kumimoji="0" lang="en-US" sz="3600" b="1" u="none" strike="noStrike" kern="1200" cap="none" spc="0" normalizeH="0" baseline="0" noProof="0" dirty="0">
              <a:ln w="12700">
                <a:solidFill>
                  <a:srgbClr val="000000">
                    <a:satMod val="155000"/>
                  </a:srgbClr>
                </a:solidFill>
                <a:prstDash val="solid"/>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2307"/>
                                        </p:tgtEl>
                                        <p:attrNameLst>
                                          <p:attrName>style.visibility</p:attrName>
                                        </p:attrNameLst>
                                      </p:cBhvr>
                                      <p:to>
                                        <p:strVal val="visible"/>
                                      </p:to>
                                    </p:set>
                                    <p:animEffect transition="in" filter="blinds(horizontal)">
                                      <p:cBhvr>
                                        <p:cTn id="7" dur="500"/>
                                        <p:tgtEl>
                                          <p:spTgt spid="48230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0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3489994"/>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أ</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عمال ١٣ : ٤٨</a:t>
            </a:r>
          </a:p>
          <a:p>
            <a:pPr lvl="0" algn="ctr" defTabSz="457200" fontAlgn="auto">
              <a:lnSpc>
                <a:spcPct val="115000"/>
              </a:lnSpc>
              <a:spcBef>
                <a:spcPts val="1200"/>
              </a:spcBef>
              <a:spcAft>
                <a:spcPts val="0"/>
              </a:spcAft>
              <a:defRPr/>
            </a:pPr>
            <a:endParaRPr lang="en-US" sz="18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فلما سمع الأمم ذلك كانوا يفرحون ويمجدون كلمة الرب وآمن جميع الذين كانوا معينين للحياة الأبدية.</a:t>
            </a:r>
            <a:r>
              <a:rPr lang="ar-SA"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2435282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95325" y="1106520"/>
            <a:ext cx="7743985" cy="481760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يمكن تعريف هذه العقيدة بالمعنى الواسع، على أنها فعل اختيار يختار الله من خلاله فرداً أو مجموعة من ضمن فئة أكبر لغرض أو مصير يعينه. وبمعنى أضيق فإن اختيار الله الكريم والسيادي للخطاة الأفراد هو أن يخلصوا في المسيح ومن خلاله. نحن لا نستطيع أن نفهم طرق الله بشكل كامل، ولكن يمكننا أن نكون على يقين من أنه بحكمته عرف أن هذه هي الطريقة التي من خلالها ستأتي أعظم بركة ممكنة في النهاية إلى أكبر عدد من الأشخاص.</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rPr>
              <a:t>كيرتيس فوجان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172948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FC0879F-FF37-2668-5ED0-FF2A6CB2566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6F4F9A6B-D595-2699-6A00-7ACD5887C0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929ECA0B-BAE6-7AE7-6A3F-8483CCCC0F1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22E37AF-0D8A-2572-71BF-4B1BC53CBA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C5F7135-9B04-C631-612A-A4A797903E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8C54BBC6-61B9-99B4-B44C-8AB029CC94D0}"/>
              </a:ext>
            </a:extLst>
          </p:cNvPr>
          <p:cNvSpPr txBox="1"/>
          <p:nvPr/>
        </p:nvSpPr>
        <p:spPr>
          <a:xfrm>
            <a:off x="1794881" y="839964"/>
            <a:ext cx="5550408" cy="1333442"/>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C4C3CD52-AE65-A63E-435A-7363952A8370}"/>
              </a:ext>
            </a:extLst>
          </p:cNvPr>
          <p:cNvSpPr txBox="1"/>
          <p:nvPr/>
        </p:nvSpPr>
        <p:spPr>
          <a:xfrm>
            <a:off x="481330" y="2375261"/>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6DF6F7F8-DE2D-C5A1-5207-3A8397DBE10C}"/>
              </a:ext>
            </a:extLst>
          </p:cNvPr>
          <p:cNvSpPr txBox="1"/>
          <p:nvPr/>
        </p:nvSpPr>
        <p:spPr>
          <a:xfrm>
            <a:off x="481330" y="2986770"/>
            <a:ext cx="769340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69C3661-4A2F-EDE4-8BC8-706C26300ECD}"/>
              </a:ext>
            </a:extLst>
          </p:cNvPr>
          <p:cNvSpPr txBox="1"/>
          <p:nvPr/>
        </p:nvSpPr>
        <p:spPr>
          <a:xfrm>
            <a:off x="483860" y="3598279"/>
            <a:ext cx="7690876" cy="622735"/>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614095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a:t>
            </a:r>
            <a:r>
              <a:rPr lang="ar-JO" dirty="0"/>
              <a:t>سس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497045"/>
            <a:ext cx="6445376" cy="4605556"/>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يعقوب ١ : ٢-٤</a:t>
            </a:r>
          </a:p>
          <a:p>
            <a:endParaRPr lang="en-US" sz="1600" dirty="0"/>
          </a:p>
          <a:p>
            <a:r>
              <a:rPr lang="ar-SA" dirty="0"/>
              <a:t> 2 احسبوه كل فرح يا إخوتي حينما تقعون في تجارب متنوعة</a:t>
            </a:r>
            <a:r>
              <a:rPr lang="ar-JO" dirty="0"/>
              <a:t> 3 </a:t>
            </a:r>
            <a:r>
              <a:rPr lang="ar-SA" dirty="0"/>
              <a:t>عالمين أن امتحان إيمانكم ينشئ صبرا</a:t>
            </a:r>
            <a:r>
              <a:rPr lang="ar-JO" dirty="0"/>
              <a:t>ً 4 </a:t>
            </a:r>
            <a:r>
              <a:rPr lang="ar-SA" dirty="0"/>
              <a:t>وأما الصبر فليكن له عمل تام، لكي تكونوا تامين وكاملين غير ناقصين في شيء.</a:t>
            </a:r>
          </a:p>
        </p:txBody>
      </p:sp>
    </p:spTree>
    <p:extLst>
      <p:ext uri="{BB962C8B-B14F-4D97-AF65-F5344CB8AC3E}">
        <p14:creationId xmlns:p14="http://schemas.microsoft.com/office/powerpoint/2010/main" val="167796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424455"/>
            <a:ext cx="7312864"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٥ : ٣-٥</a:t>
            </a:r>
          </a:p>
          <a:p>
            <a:endParaRPr lang="en-US" sz="1600" dirty="0"/>
          </a:p>
          <a:p>
            <a:r>
              <a:rPr lang="ar-SA" dirty="0"/>
              <a:t> 3 وليس ذلك فقط بل نفتخر أيضا في الضيقات، عالمين أن الضيق ينشئ صبرا</a:t>
            </a:r>
            <a:r>
              <a:rPr lang="ar-JO" dirty="0"/>
              <a:t>ً 4 </a:t>
            </a:r>
            <a:r>
              <a:rPr lang="ar-SA" dirty="0"/>
              <a:t>والصبر تزكية والتزكية رجاء</a:t>
            </a:r>
            <a:r>
              <a:rPr lang="ar-JO" dirty="0"/>
              <a:t> 5 </a:t>
            </a:r>
            <a:r>
              <a:rPr lang="ar-SA" dirty="0"/>
              <a:t>والرجاء لا يخزي لأن محبة الله قد انسكبت في قلوبنا بالروح القدس المعطى لنا.</a:t>
            </a:r>
          </a:p>
        </p:txBody>
      </p:sp>
    </p:spTree>
    <p:extLst>
      <p:ext uri="{BB962C8B-B14F-4D97-AF65-F5344CB8AC3E}">
        <p14:creationId xmlns:p14="http://schemas.microsoft.com/office/powerpoint/2010/main" val="111557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5F72912-AC04-2314-09FE-88F38A8FFF53}"/>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15A83D90-E706-5780-6118-2F3B2F25E7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59A25E0E-085A-ADE7-BCCF-DE468CC45E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CA9E72EF-E48E-D48D-82CF-093D27ED04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8593D8C5-16BC-4AA4-54C8-4D805C7DAD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722CD05-0917-9081-1A53-B29E2A6003F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BE802CA-933D-904A-78A6-289C0F4CB818}"/>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3A47D9AE-CFF1-91A5-AA6E-7AD9FAB84B7B}"/>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8A90446-D1FF-2588-6C8F-42905E4AACFB}"/>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4309E5F0-9BF0-14AD-CFF0-AB64E99741D6}"/>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6062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248262"/>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١٥</a:t>
            </a:r>
          </a:p>
          <a:p>
            <a:endParaRPr lang="en-US" sz="1600" dirty="0"/>
          </a:p>
          <a:p>
            <a:r>
              <a:rPr lang="ar-SA" dirty="0"/>
              <a:t> 15 إذ لم تأخذوا روح العبودية أيضا</a:t>
            </a:r>
            <a:r>
              <a:rPr lang="ar-JO" dirty="0"/>
              <a:t>ً</a:t>
            </a:r>
            <a:r>
              <a:rPr lang="ar-SA" dirty="0"/>
              <a:t> للخوف، بل أخذتم روح التبني الذي به نصرخ: يا أبا الآب.</a:t>
            </a:r>
          </a:p>
        </p:txBody>
      </p:sp>
    </p:spTree>
    <p:extLst>
      <p:ext uri="{BB962C8B-B14F-4D97-AF65-F5344CB8AC3E}">
        <p14:creationId xmlns:p14="http://schemas.microsoft.com/office/powerpoint/2010/main" val="362200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66CDE80-EC14-E291-89E7-D511706141FA}"/>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B802FDCC-3589-77B8-35E1-BBA0D32B09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35A38BF2-04A5-FD9D-0972-003A7CE6779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E733CA03-7B6B-0C61-B8FD-C3634C43A4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668259BA-BE6E-446C-8219-9C56F45D5B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4D6C6E9-DC6A-FD04-71E2-72E34E7051C6}"/>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3019B04F-1F71-3461-506F-8588269FE96E}"/>
              </a:ext>
            </a:extLst>
          </p:cNvPr>
          <p:cNvSpPr txBox="1"/>
          <p:nvPr/>
        </p:nvSpPr>
        <p:spPr>
          <a:xfrm>
            <a:off x="481330" y="2375261"/>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تغييرنا روحياً (1: 1-3)</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C327A86A-6942-D250-F8EF-EA0A8D8A19EE}"/>
              </a:ext>
            </a:extLst>
          </p:cNvPr>
          <p:cNvSpPr txBox="1"/>
          <p:nvPr/>
        </p:nvSpPr>
        <p:spPr>
          <a:xfrm>
            <a:off x="481330" y="2986770"/>
            <a:ext cx="769340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اختيارنا (1: 4أ، 5أ)</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42B5B516-8653-29C6-43FD-11513BA21538}"/>
              </a:ext>
            </a:extLst>
          </p:cNvPr>
          <p:cNvSpPr txBox="1"/>
          <p:nvPr/>
        </p:nvSpPr>
        <p:spPr>
          <a:xfrm>
            <a:off x="483860" y="3598279"/>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تطهيرنا (1: 4ب)</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B2BD5B6D-E414-89E4-9E29-BA7A21D0C22A}"/>
              </a:ext>
            </a:extLst>
          </p:cNvPr>
          <p:cNvSpPr txBox="1"/>
          <p:nvPr/>
        </p:nvSpPr>
        <p:spPr>
          <a:xfrm>
            <a:off x="481330" y="4221210"/>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تبنينا (1: 5-6)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2654FCB7-1EB7-7217-2A29-E7423557E54F}"/>
              </a:ext>
            </a:extLst>
          </p:cNvPr>
          <p:cNvSpPr txBox="1"/>
          <p:nvPr/>
        </p:nvSpPr>
        <p:spPr>
          <a:xfrm>
            <a:off x="481330" y="4839176"/>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فدائنا من الخطية (1: 7-8)</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431AA5E6-2F1E-A65C-1014-FFF46740CEA5}"/>
              </a:ext>
            </a:extLst>
          </p:cNvPr>
          <p:cNvSpPr txBox="1"/>
          <p:nvPr/>
        </p:nvSpPr>
        <p:spPr>
          <a:xfrm>
            <a:off x="481330" y="5451824"/>
            <a:ext cx="7690876"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توصيل خطة خلاصه لنا (1: 9-10)</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9941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3" grpId="0" animBg="1"/>
      <p:bldP spid="4" grpId="0" animBg="1"/>
      <p:bldP spid="5" grpId="0" animBg="1"/>
      <p:bldP spid="6"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75488" y="2386584"/>
            <a:ext cx="8187182"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يباركنا الله من خلال ضمان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381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52702" y="1424455"/>
            <a:ext cx="7231762" cy="3814570"/>
          </a:xfrm>
          <a:prstGeom prst="rect">
            <a:avLst/>
          </a:prstGeom>
          <a:solidFill>
            <a:schemeClr val="bg1"/>
          </a:solidFill>
        </p:spPr>
        <p:txBody>
          <a:bodyPr wrap="square">
            <a:spAutoFit/>
          </a:bodyPr>
          <a:lstStyle>
            <a:defPPr>
              <a:defRPr lang="en-GB"/>
            </a:defPPr>
            <a:lvl1pPr lvl="0" algn="ctr" defTabSz="457200" fontAlgn="auto">
              <a:lnSpc>
                <a:spcPct val="115000"/>
              </a:lnSpc>
              <a:spcBef>
                <a:spcPts val="1200"/>
              </a:spcBef>
              <a:spcAft>
                <a:spcPts val="0"/>
              </a:spcAft>
              <a:defRPr sz="3600" b="1">
                <a:solidFill>
                  <a:srgbClr val="000000"/>
                </a:solidFill>
                <a:latin typeface="Arial" panose="020B0604020202020204" pitchFamily="34" charset="0"/>
                <a:ea typeface="Times New Roman" panose="02020603050405020304" pitchFamily="18" charset="0"/>
                <a:cs typeface="Arial" panose="020B0604020202020204" pitchFamily="34" charset="0"/>
              </a:defRPr>
            </a:lvl1pPr>
          </a:lstStyle>
          <a:p>
            <a:r>
              <a:rPr lang="ar-SA" dirty="0"/>
              <a:t>رومية ٨ : ١٦-١٧</a:t>
            </a:r>
          </a:p>
          <a:p>
            <a:endParaRPr lang="en-US" sz="1600" dirty="0"/>
          </a:p>
          <a:p>
            <a:r>
              <a:rPr lang="ar-SA" dirty="0"/>
              <a:t> 16 الروح نفسه أيضا</a:t>
            </a:r>
            <a:r>
              <a:rPr lang="ar-JO" dirty="0"/>
              <a:t>ً</a:t>
            </a:r>
            <a:r>
              <a:rPr lang="ar-SA" dirty="0"/>
              <a:t> يشهد لأرواحنا أننا أولاد الله</a:t>
            </a:r>
            <a:r>
              <a:rPr lang="ar-JO" dirty="0"/>
              <a:t> 17 </a:t>
            </a:r>
            <a:r>
              <a:rPr lang="ar-SA" dirty="0"/>
              <a:t>فإن كنا أولادا</a:t>
            </a:r>
            <a:r>
              <a:rPr lang="ar-JO" dirty="0"/>
              <a:t>ً</a:t>
            </a:r>
            <a:r>
              <a:rPr lang="ar-SA" dirty="0"/>
              <a:t> فإننا ورثة أيضا</a:t>
            </a:r>
            <a:r>
              <a:rPr lang="ar-JO" dirty="0"/>
              <a:t>ً</a:t>
            </a:r>
            <a:r>
              <a:rPr lang="ar-SA" dirty="0"/>
              <a:t>، ورثة الله ووارثون مع المسيح. إن كنا نتألم معه لكي نتمجد أيضا</a:t>
            </a:r>
            <a:r>
              <a:rPr lang="ar-JO" dirty="0"/>
              <a:t>ً</a:t>
            </a:r>
            <a:r>
              <a:rPr lang="ar-SA" dirty="0"/>
              <a:t> معه.</a:t>
            </a:r>
          </a:p>
        </p:txBody>
      </p:sp>
    </p:spTree>
    <p:extLst>
      <p:ext uri="{BB962C8B-B14F-4D97-AF65-F5344CB8AC3E}">
        <p14:creationId xmlns:p14="http://schemas.microsoft.com/office/powerpoint/2010/main" val="1507256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189EF9F-B75E-29E9-D3CE-9BCDCBB95409}"/>
            </a:ext>
          </a:extLst>
        </p:cNvPr>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3D3738CB-5DB8-0E6C-FECD-CA546D8300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241AA087-4B66-9B42-F35B-779AB569033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5E6C61EA-49EA-C8BB-58F5-3253E4D8ED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BAA1EB80-A120-95E4-C545-37E746342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02C43A1-E32F-9AAC-BAFB-07874286A5DB}"/>
              </a:ext>
            </a:extLst>
          </p:cNvPr>
          <p:cNvSpPr txBox="1"/>
          <p:nvPr/>
        </p:nvSpPr>
        <p:spPr>
          <a:xfrm>
            <a:off x="1794881" y="839964"/>
            <a:ext cx="5550408" cy="13306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1: 1-14</a:t>
            </a:r>
          </a:p>
        </p:txBody>
      </p:sp>
      <p:sp>
        <p:nvSpPr>
          <p:cNvPr id="21" name="TextBox 20">
            <a:extLst>
              <a:ext uri="{FF2B5EF4-FFF2-40B4-BE49-F238E27FC236}">
                <a16:creationId xmlns:a16="http://schemas.microsoft.com/office/drawing/2014/main" id="{824A3BB0-767E-94BB-A6DF-29018535E71B}"/>
              </a:ext>
            </a:extLst>
          </p:cNvPr>
          <p:cNvSpPr txBox="1"/>
          <p:nvPr/>
        </p:nvSpPr>
        <p:spPr>
          <a:xfrm>
            <a:off x="475488" y="2386584"/>
            <a:ext cx="8178790" cy="610488"/>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تأمين ميراث مستقبلي لنا (1: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06CC6E2D-AF69-18E8-DF47-F3B6B846198A}"/>
              </a:ext>
            </a:extLst>
          </p:cNvPr>
          <p:cNvSpPr txBox="1"/>
          <p:nvPr/>
        </p:nvSpPr>
        <p:spPr>
          <a:xfrm>
            <a:off x="483880" y="3489690"/>
            <a:ext cx="8178790" cy="54566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يباركنا الله من خلال ضماننا (1: 13-14)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53896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581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5811"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548681"/>
            <a:ext cx="4320480" cy="5445068"/>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ea typeface="ＭＳ Ｐゴシック" charset="0"/>
              </a:rPr>
            </a:br>
            <a:r>
              <a:rPr lang="ar-JO" sz="3200" dirty="0">
                <a:effectLst>
                  <a:glow rad="127000">
                    <a:schemeClr val="tx1"/>
                  </a:glow>
                </a:effectLst>
                <a:ea typeface="ＭＳ Ｐゴシック" charset="0"/>
              </a:rPr>
              <a:t>13 الذي فيه أيضاَ أنتم إذ سمعتم كلمة الحق إنجيل خلاصكم الذي فيه أيضاً إذ آمنتم </a:t>
            </a:r>
            <a:r>
              <a:rPr lang="ar-JO" sz="3200" dirty="0">
                <a:solidFill>
                  <a:srgbClr val="FFFF00"/>
                </a:solidFill>
                <a:effectLst>
                  <a:glow rad="127000">
                    <a:schemeClr val="tx1"/>
                  </a:glow>
                </a:effectLst>
                <a:ea typeface="ＭＳ Ｐゴシック" charset="0"/>
              </a:rPr>
              <a:t>ختمتم </a:t>
            </a:r>
            <a:r>
              <a:rPr lang="ar-JO" sz="3200" dirty="0">
                <a:effectLst>
                  <a:glow rad="127000">
                    <a:schemeClr val="tx1"/>
                  </a:glow>
                </a:effectLst>
                <a:ea typeface="ＭＳ Ｐゴシック" charset="0"/>
              </a:rPr>
              <a:t>بروح الموعد القدوس 14 الذي هو </a:t>
            </a:r>
            <a:r>
              <a:rPr lang="ar-JO" sz="3200" dirty="0">
                <a:solidFill>
                  <a:srgbClr val="FFFF00"/>
                </a:solidFill>
                <a:effectLst>
                  <a:glow rad="127000">
                    <a:schemeClr val="tx1"/>
                  </a:glow>
                </a:effectLst>
                <a:ea typeface="ＭＳ Ｐゴシック" charset="0"/>
              </a:rPr>
              <a:t>عربون ميراثنا</a:t>
            </a:r>
            <a:r>
              <a:rPr lang="ar-JO" sz="3200" dirty="0">
                <a:effectLst>
                  <a:glow rad="127000">
                    <a:schemeClr val="tx1"/>
                  </a:glow>
                </a:effectLst>
                <a:ea typeface="ＭＳ Ｐゴシック" charset="0"/>
              </a:rPr>
              <a:t> لفداء المقتنى لمدح مجده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(أف 1: 13-14)</a:t>
            </a:r>
            <a:endParaRPr lang="en-US" sz="3200" dirty="0">
              <a:effectLst>
                <a:glow rad="127000">
                  <a:schemeClr val="tx1"/>
                </a:glow>
              </a:effectLst>
              <a:ea typeface="ＭＳ Ｐゴシック" charset="0"/>
            </a:endParaRPr>
          </a:p>
        </p:txBody>
      </p:sp>
      <p:sp>
        <p:nvSpPr>
          <p:cNvPr id="5" name="Rectangle 2"/>
          <p:cNvSpPr txBox="1">
            <a:spLocks noChangeArrowheads="1"/>
          </p:cNvSpPr>
          <p:nvPr/>
        </p:nvSpPr>
        <p:spPr bwMode="auto">
          <a:xfrm>
            <a:off x="4788024" y="548681"/>
            <a:ext cx="4320480" cy="54450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ولا تحزنوا روح الله القدوس الذي به </a:t>
            </a:r>
            <a:r>
              <a:rPr kumimoji="0" lang="ar-JO" sz="32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ختمتم</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ليوم الفداء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4: 30)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1" name="Picture 2" descr="AssuranceSalvation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55576" y="1133872"/>
            <a:ext cx="7772400" cy="1143000"/>
          </a:xfrm>
          <a:ln>
            <a:miter lim="800000"/>
            <a:headEnd/>
            <a:tailEnd/>
          </a:ln>
        </p:spPr>
        <p:txBody>
          <a:bodyPr/>
          <a:lstStyle/>
          <a:p>
            <a:pPr>
              <a:defRPr/>
            </a:pPr>
            <a:br>
              <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الختم يضمن الأمان</a:t>
            </a:r>
            <a:b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br>
            <a:r>
              <a:rPr lang="ar-JO"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ويقدم التأكيد</a:t>
            </a:r>
            <a:endParaRPr lang="en-US"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3" descr="AssuranceSalvation_0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3338" y="-26988"/>
            <a:ext cx="9285288" cy="6964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1090" name="Picture 2" descr="AssuranceSalvation_03.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312" y="1833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1712" y="710481"/>
            <a:ext cx="7772400" cy="5556250"/>
          </a:xfrm>
        </p:spPr>
        <p:txBody>
          <a:bodyPr/>
          <a:lstStyle/>
          <a:p>
            <a:pPr>
              <a:defRPr/>
            </a:pP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تأكيد</a:t>
            </a: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br>
              <a:rPr lang="ar-JO" sz="9600" dirty="0">
                <a:solidFill>
                  <a:srgbClr val="800000"/>
                </a:solidFill>
                <a:effectLst>
                  <a:outerShdw blurRad="38100" dist="38100" dir="2700000" algn="tl">
                    <a:srgbClr val="DDDDDD"/>
                  </a:outerShdw>
                </a:effectLst>
                <a:ea typeface="Osaka" charset="0"/>
                <a:cs typeface="Arial" panose="020B0604020202020204" pitchFamily="34" charset="0"/>
              </a:rPr>
            </a:br>
            <a:r>
              <a:rPr lang="ar-JO" sz="9600" dirty="0">
                <a:solidFill>
                  <a:srgbClr val="800000"/>
                </a:solidFill>
                <a:effectLst>
                  <a:outerShdw blurRad="38100" dist="38100" dir="2700000" algn="tl">
                    <a:srgbClr val="DDDDDD"/>
                  </a:outerShdw>
                </a:effectLst>
                <a:ea typeface="Osaka" charset="0"/>
                <a:cs typeface="Arial" panose="020B0604020202020204" pitchFamily="34" charset="0"/>
              </a:rPr>
              <a:t>الخلاص</a:t>
            </a:r>
            <a:endParaRPr lang="en-US" sz="9600" dirty="0">
              <a:solidFill>
                <a:srgbClr val="800000"/>
              </a:solidFill>
              <a:effectLst>
                <a:outerShdw blurRad="38100" dist="38100" dir="2700000" algn="tl">
                  <a:srgbClr val="DDDDDD"/>
                </a:outerShdw>
              </a:effectLst>
              <a:ea typeface="Osaka" charset="0"/>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4738" name="Picture 3" descr="AssuranceSalvation_0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323528" y="5589240"/>
            <a:ext cx="8424936" cy="792088"/>
          </a:xfrm>
        </p:spPr>
        <p:txBody>
          <a:bodyPr/>
          <a:lstStyle/>
          <a:p>
            <a:pPr>
              <a:defRPr/>
            </a:pPr>
            <a:r>
              <a:rPr lang="ar-SA" sz="4800" dirty="0">
                <a:solidFill>
                  <a:srgbClr val="800000"/>
                </a:solidFill>
                <a:effectLst>
                  <a:glow rad="63500">
                    <a:schemeClr val="accent1">
                      <a:satMod val="175000"/>
                      <a:alpha val="40000"/>
                    </a:schemeClr>
                  </a:glow>
                  <a:innerShdw blurRad="63500" dist="50800" dir="13500000">
                    <a:prstClr val="black">
                      <a:alpha val="50000"/>
                    </a:prstClr>
                  </a:innerShdw>
                </a:effectLst>
                <a:cs typeface="Arial" panose="020B0604020202020204" pitchFamily="34" charset="0"/>
              </a:rPr>
              <a:t>رومية ١٠ : ٩-١٠</a:t>
            </a:r>
          </a:p>
        </p:txBody>
      </p:sp>
      <p:sp>
        <p:nvSpPr>
          <p:cNvPr id="5" name="Title 1"/>
          <p:cNvSpPr txBox="1">
            <a:spLocks/>
          </p:cNvSpPr>
          <p:nvPr/>
        </p:nvSpPr>
        <p:spPr bwMode="auto">
          <a:xfrm>
            <a:off x="647564" y="980728"/>
            <a:ext cx="7848872" cy="4320480"/>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9 لأنك إن اعترفت بفمك بالرب يسوع، وآمنت بقلبك أن الله أقامه من الأموات خلصت</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 10 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أن القلب يؤمن به للبر والفم يعترف به </a:t>
            </a:r>
            <a:r>
              <a:rPr kumimoji="0" lang="ar-JO"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a:t>
            </a:r>
            <a:r>
              <a:rPr kumimoji="0" lang="ar-SA" sz="4800" b="1" u="none" strike="noStrike" kern="1200" cap="none" spc="0" normalizeH="0" baseline="0" noProof="0" dirty="0">
                <a:ln>
                  <a:noFill/>
                </a:ln>
                <a:solidFill>
                  <a:srgbClr val="800000"/>
                </a:solidFill>
                <a:effectLst>
                  <a:glow rad="63500">
                    <a:srgbClr val="BBE0E3">
                      <a:satMod val="175000"/>
                      <a:alpha val="40000"/>
                    </a:srgbClr>
                  </a:glow>
                  <a:innerShdw blurRad="63500" dist="50800" dir="13500000">
                    <a:prstClr val="black">
                      <a:alpha val="50000"/>
                    </a:prstClr>
                  </a:innerShdw>
                </a:effectLst>
                <a:uLnTx/>
                <a:uFillTx/>
                <a:latin typeface="Arial" panose="020B0604020202020204" pitchFamily="34" charset="0"/>
                <a:ea typeface="Osaka"/>
                <a:cs typeface="Arial" panose="020B0604020202020204" pitchFamily="34" charset="0"/>
              </a:rPr>
              <a:t>لخلاص.</a:t>
            </a:r>
          </a:p>
        </p:txBody>
      </p:sp>
    </p:spTree>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b="1" dirty="0">
                <a:latin typeface="Arial" panose="020B0604020202020204" pitchFamily="34" charset="0"/>
                <a:cs typeface="Arial" panose="020B0604020202020204" pitchFamily="34" charset="0"/>
              </a:rPr>
              <a:t>اخلق فيّ</a:t>
            </a:r>
            <a:endParaRPr lang="en-US" sz="4800" b="1" dirty="0">
              <a:latin typeface="Arial" panose="020B0604020202020204" pitchFamily="34"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4E5E5E54-AA7F-31C1-B05F-4C3AAAEE00BB}"/>
              </a:ext>
            </a:extLst>
          </p:cNvPr>
          <p:cNvSpPr txBox="1">
            <a:spLocks noChangeArrowheads="1"/>
          </p:cNvSpPr>
          <p:nvPr/>
        </p:nvSpPr>
        <p:spPr bwMode="auto">
          <a:xfrm>
            <a:off x="498475" y="1066800"/>
            <a:ext cx="8229600" cy="4525963"/>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indent="-342831" eaLnBrk="1" hangingPunct="1">
              <a:defRPr/>
            </a:pPr>
            <a:r>
              <a:rPr lang="ar-JO" sz="3600" b="1" kern="0">
                <a:cs typeface="Arial" panose="020B0604020202020204" pitchFamily="34" charset="0"/>
              </a:rPr>
              <a:t>قلباً نقياً أخلق فيّ يا الله</a:t>
            </a:r>
          </a:p>
          <a:p>
            <a:pPr marL="342831" indent="-342831" eaLnBrk="1" hangingPunct="1">
              <a:defRPr/>
            </a:pPr>
            <a:r>
              <a:rPr lang="ar-JO" sz="3600" b="1" kern="0">
                <a:cs typeface="Arial" panose="020B0604020202020204" pitchFamily="34" charset="0"/>
              </a:rPr>
              <a:t>وجدد روحاً مستقيمة في داخلي</a:t>
            </a:r>
          </a:p>
          <a:p>
            <a:pPr marL="342831" indent="-342831" eaLnBrk="1" hangingPunct="1">
              <a:defRPr/>
            </a:pPr>
            <a:r>
              <a:rPr lang="ar-JO" sz="3600" b="1" kern="0">
                <a:cs typeface="Arial" panose="020B0604020202020204" pitchFamily="34" charset="0"/>
              </a:rPr>
              <a:t>قلباً نقياً أخلق فيّ يا الله</a:t>
            </a:r>
          </a:p>
          <a:p>
            <a:pPr marL="342831" indent="-342831" eaLnBrk="1" hangingPunct="1">
              <a:defRPr/>
            </a:pPr>
            <a:r>
              <a:rPr lang="ar-JO" sz="3600" b="1" kern="0">
                <a:cs typeface="Arial" panose="020B0604020202020204" pitchFamily="34" charset="0"/>
              </a:rPr>
              <a:t>وجدد روحاً مستقيمة في داخلي</a:t>
            </a:r>
            <a:endParaRPr lang="en-US" sz="3600" b="1" kern="0" dirty="0">
              <a:cs typeface="Arial" panose="020B0604020202020204" pitchFamily="34" charset="0"/>
            </a:endParaRPr>
          </a:p>
        </p:txBody>
      </p:sp>
    </p:spTree>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لا تطرحني من قدام وجهك يا رب</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وروحك القدوس لا تنزعه مني</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وبروح منتدبة اعضدني</a:t>
            </a: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ar-JO"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1796796" y="428159"/>
            <a:ext cx="5550408" cy="558743"/>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p>
        </p:txBody>
      </p:sp>
      <p:sp>
        <p:nvSpPr>
          <p:cNvPr id="21" name="TextBox 20">
            <a:extLst>
              <a:ext uri="{FF2B5EF4-FFF2-40B4-BE49-F238E27FC236}">
                <a16:creationId xmlns:a16="http://schemas.microsoft.com/office/drawing/2014/main" id="{DB13EC2B-5790-43EC-94C4-7E4DB5238EC1}"/>
              </a:ext>
            </a:extLst>
          </p:cNvPr>
          <p:cNvSpPr txBox="1"/>
          <p:nvPr/>
        </p:nvSpPr>
        <p:spPr>
          <a:xfrm>
            <a:off x="481330" y="1213973"/>
            <a:ext cx="7693406" cy="556434"/>
          </a:xfrm>
          <a:prstGeom prst="rect">
            <a:avLst/>
          </a:prstGeom>
          <a:solidFill>
            <a:schemeClr val="tx1"/>
          </a:solidFill>
        </p:spPr>
        <p:txBody>
          <a:bodyPr wrap="square">
            <a:spAutoFit/>
          </a:bodyPr>
          <a:lstStyle/>
          <a:p>
            <a:pPr marR="0" lvl="0" algn="r" defTabSz="457200" rtl="0" eaLnBrk="1" fontAlgn="auto" latinLnBrk="0" hangingPunct="1">
              <a:lnSpc>
                <a:spcPct val="115000"/>
              </a:lnSpc>
              <a:spcBef>
                <a:spcPts val="1200"/>
              </a:spcBef>
              <a:spcAft>
                <a:spcPts val="0"/>
              </a:spcAft>
              <a:buClrTx/>
              <a:buSzTx/>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1. باركني الله من خلال تغييري روحياً</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91E19233-3339-432B-874C-BEC34891A3CF}"/>
              </a:ext>
            </a:extLst>
          </p:cNvPr>
          <p:cNvSpPr txBox="1"/>
          <p:nvPr/>
        </p:nvSpPr>
        <p:spPr>
          <a:xfrm>
            <a:off x="481330" y="1743186"/>
            <a:ext cx="769340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باركني الله من خلال اختياري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06EE553C-9BD1-4EC3-B3A7-DD41171E8685}"/>
              </a:ext>
            </a:extLst>
          </p:cNvPr>
          <p:cNvSpPr txBox="1"/>
          <p:nvPr/>
        </p:nvSpPr>
        <p:spPr>
          <a:xfrm>
            <a:off x="481330" y="2291195"/>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 باركني الله من خلال تطهيري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E81592EF-D23C-48B2-8DDC-564335667891}"/>
              </a:ext>
            </a:extLst>
          </p:cNvPr>
          <p:cNvSpPr txBox="1"/>
          <p:nvPr/>
        </p:nvSpPr>
        <p:spPr>
          <a:xfrm>
            <a:off x="481330" y="2840466"/>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4. باركني الله من خلال تبنيه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FE4E649-D61D-4343-AF68-943E7A7E3C6B}"/>
              </a:ext>
            </a:extLst>
          </p:cNvPr>
          <p:cNvSpPr txBox="1"/>
          <p:nvPr/>
        </p:nvSpPr>
        <p:spPr>
          <a:xfrm>
            <a:off x="481330" y="3394424"/>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5. با</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ركني الله من خلال فدائي من الخطية</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C3BD5F61-C9DF-4DF6-BD0C-D959EE667065}"/>
              </a:ext>
            </a:extLst>
          </p:cNvPr>
          <p:cNvSpPr txBox="1"/>
          <p:nvPr/>
        </p:nvSpPr>
        <p:spPr>
          <a:xfrm>
            <a:off x="481330" y="3952208"/>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6. باركني الله من خلال توصيل خطة خلاصه لي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438711AD-4352-47D2-8052-1FE92438D480}"/>
              </a:ext>
            </a:extLst>
          </p:cNvPr>
          <p:cNvSpPr txBox="1"/>
          <p:nvPr/>
        </p:nvSpPr>
        <p:spPr>
          <a:xfrm>
            <a:off x="489702" y="4508643"/>
            <a:ext cx="7690876"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7. باركني الله من خلال تأمين ميراث مستقبلي لي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21EF7E84-74FD-457C-802B-BF88FC02B353}"/>
              </a:ext>
            </a:extLst>
          </p:cNvPr>
          <p:cNvSpPr txBox="1"/>
          <p:nvPr/>
        </p:nvSpPr>
        <p:spPr>
          <a:xfrm>
            <a:off x="481330" y="5062601"/>
            <a:ext cx="7701798" cy="556434"/>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8. باركني الله من خلال ضماني</a:t>
            </a:r>
            <a:endParaRPr kumimoji="0" lang="en-US" sz="24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9744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54592" y="2175405"/>
            <a:ext cx="7234813" cy="154580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إظهار 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86F20339-89E9-5B4A-85A7-F3C3C51FF3B1}"/>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76363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3DAD86CA-8235-409B-982B-5E7A033E23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3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9F234FBA-3501-47B4-AE0C-AA4AFBC8F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5187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B5EF893B-0491-416E-9D33-BADE96007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7348" y="551961"/>
            <a:ext cx="8249304" cy="539995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Sometimes You Have To Lose Yourself To Find Yourself - Lolly Daskal |  Leadership">
            <a:extLst>
              <a:ext uri="{FF2B5EF4-FFF2-40B4-BE49-F238E27FC236}">
                <a16:creationId xmlns:a16="http://schemas.microsoft.com/office/drawing/2014/main" id="{74D1223A-D067-4C65-848E-A60BDFB4B6E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06" r="1" b="1"/>
          <a:stretch/>
        </p:blipFill>
        <p:spPr bwMode="auto">
          <a:xfrm>
            <a:off x="628650" y="754148"/>
            <a:ext cx="7886700" cy="4995575"/>
          </a:xfrm>
          <a:prstGeom prst="rect">
            <a:avLst/>
          </a:prstGeom>
          <a:noFill/>
          <a:extLst>
            <a:ext uri="{909E8E84-426E-40DD-AFC4-6F175D3DCCD1}">
              <a14:hiddenFill xmlns:a14="http://schemas.microsoft.com/office/drawing/2010/main">
                <a:solidFill>
                  <a:srgbClr val="FFFFFF"/>
                </a:solidFill>
              </a14:hiddenFill>
            </a:ext>
          </a:extLst>
        </p:spPr>
      </p:pic>
      <p:cxnSp>
        <p:nvCxnSpPr>
          <p:cNvPr id="141" name="Straight Connector 140">
            <a:extLst>
              <a:ext uri="{FF2B5EF4-FFF2-40B4-BE49-F238E27FC236}">
                <a16:creationId xmlns:a16="http://schemas.microsoft.com/office/drawing/2014/main" id="{469F4FF8-F8B0-4630-BA1B-0D8B324CD5FF}"/>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447348" y="6329769"/>
            <a:ext cx="8250174" cy="0"/>
          </a:xfrm>
          <a:prstGeom prst="line">
            <a:avLst/>
          </a:prstGeom>
          <a:ln w="1524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3134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666620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6017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إظهار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1: 15-23</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36899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28686" y="1011270"/>
            <a:ext cx="7286625" cy="5134867"/>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«يصلي بولس لكي يقدر قراؤه القيمة الإستثنائية التي يضعها الله فيهم. فهو ينظر إليهم كما في ابنه الحبيب ويقدرهم على هذا الأساس. وهذا ينطبق على جميع الذين هم في المسيح. . . نرجو أن نعيش باستمرار مع هذه الدعوة السامية ونقبل بامتنان وتواضع حقيقي النعمة والمجد اللذين أغدقهما علينا.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45720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39385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3945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 يوحنا 3: 10-</a:t>
            </a:r>
            <a:r>
              <a:rPr kumimoji="0" lang="ar-JO" sz="28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11</a:t>
            </a:r>
          </a:p>
          <a:p>
            <a:pPr marL="0" marR="0" lvl="0" indent="0" algn="ctr"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10 بهذا أولاد الله ظاهرون وأولاد إبليس: كل من لا يفعل البر فليس من الله، وكذا من لا يحب أخاه.</a:t>
            </a:r>
          </a:p>
          <a:p>
            <a:pPr lvl="0" algn="ctr" defTabSz="457200" fontAlgn="auto">
              <a:spcBef>
                <a:spcPts val="0"/>
              </a:spcBef>
              <a:spcAft>
                <a:spcPts val="0"/>
              </a:spcAft>
              <a:defRPr/>
            </a:pPr>
            <a:r>
              <a:rPr lang="ar-JO" sz="4800" b="1" baseline="30000" dirty="0">
                <a:solidFill>
                  <a:prstClr val="white"/>
                </a:solidFill>
                <a:latin typeface="Arial" panose="020B0604020202020204" pitchFamily="34" charset="0"/>
                <a:ea typeface="Times New Roman" panose="02020603050405020304" pitchFamily="18" charset="0"/>
                <a:cs typeface="Arial" panose="020B0604020202020204" pitchFamily="34" charset="0"/>
              </a:rPr>
              <a:t>11 لأن هذا هو الخبر الذي سمعتموه من البدء: أن يحب بعضنا بعضا.</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C1148755-5E1E-CD4F-AEE5-CE071FDAAECF}"/>
              </a:ext>
            </a:extLst>
          </p:cNvPr>
          <p:cNvSpPr txBox="1"/>
          <p:nvPr/>
        </p:nvSpPr>
        <p:spPr>
          <a:xfrm>
            <a:off x="561814" y="1297020"/>
            <a:ext cx="8020371" cy="480901"/>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lang="ar-JO" b="1" noProof="0" dirty="0">
                <a:solidFill>
                  <a:srgbClr val="000000"/>
                </a:solidFill>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7831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FC863F14-2722-40DA-A586-D1F543188A0B}"/>
              </a:ext>
            </a:extLst>
          </p:cNvPr>
          <p:cNvSpPr txBox="1"/>
          <p:nvPr/>
        </p:nvSpPr>
        <p:spPr>
          <a:xfrm>
            <a:off x="1349311" y="2287620"/>
            <a:ext cx="6445376" cy="2554545"/>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 يوحنا 4: 7-8</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7 أيها الأحباء لنحب بعضنا بعضاً لأن المحبة هي من الله، وكل من يحب فقد ولد من الله ويعرف الله.</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8 ومن لا يحب لم يعرف الله لأن الله محبة.</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BBB05AE-2F31-D44D-B483-85DDFCF82D84}"/>
              </a:ext>
            </a:extLst>
          </p:cNvPr>
          <p:cNvSpPr txBox="1"/>
          <p:nvPr/>
        </p:nvSpPr>
        <p:spPr>
          <a:xfrm>
            <a:off x="561814" y="1297020"/>
            <a:ext cx="8020371" cy="545662"/>
          </a:xfrm>
          <a:prstGeom prst="rect">
            <a:avLst/>
          </a:prstGeom>
          <a:solidFill>
            <a:schemeClr val="bg1"/>
          </a:solidFill>
        </p:spPr>
        <p:txBody>
          <a:bodyPr wrap="square">
            <a:spAutoFit/>
          </a:bodyPr>
          <a:lstStyle/>
          <a:p>
            <a:pPr marL="0" marR="45720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بامتنان للحق والمحبة (أف 1: 15-16)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0042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F4491E1-866F-4118-AC8F-3910C74F3187}"/>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0B1291A0-A096-4890-8451-7DCDE04087E4}"/>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F4DBB666-8C58-2C40-830B-864CE8471999}"/>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Tree>
    <p:extLst>
      <p:ext uri="{BB962C8B-B14F-4D97-AF65-F5344CB8AC3E}">
        <p14:creationId xmlns:p14="http://schemas.microsoft.com/office/powerpoint/2010/main" val="918867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1228724" y="1752805"/>
            <a:ext cx="6686550" cy="3248262"/>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يعقوب ٢ : ٥</a:t>
            </a:r>
          </a:p>
          <a:p>
            <a:pPr marL="1905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5 اسمعوا يا إخوتي الأحباء: أما اختار الله فقراء هذا العالم أغنياء في الإيمان، وورثة الملكوت الذي وعد به الذين يحبونه؟</a:t>
            </a:r>
          </a:p>
        </p:txBody>
      </p:sp>
    </p:spTree>
    <p:extLst>
      <p:ext uri="{BB962C8B-B14F-4D97-AF65-F5344CB8AC3E}">
        <p14:creationId xmlns:p14="http://schemas.microsoft.com/office/powerpoint/2010/main" val="3841342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B1F793-E978-B362-8CC4-FA1C008503E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65758F53-7CD6-F708-9A63-E51E9F89469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D08E07C-1614-13FA-6B8E-8B1588B17193}"/>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172D4527-E8AF-D217-2156-DDFE895FD603}"/>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2E687A81-6ECF-FE75-F4DB-23A49B7AB40C}"/>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7E49DF15-D6A8-AED8-B0C2-847E340ACB1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91DEB095-36B3-7DF2-46F1-D16532B173A0}"/>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التعجب من الميراث المستقبلي (١٨ب)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3429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849846" y="1025362"/>
            <a:ext cx="7394562" cy="5130187"/>
          </a:xfrm>
          <a:prstGeom prst="rect">
            <a:avLst/>
          </a:prstGeom>
          <a:solidFill>
            <a:schemeClr val="tx1"/>
          </a:solidFill>
        </p:spPr>
        <p:txBody>
          <a:bodyPr wrap="square">
            <a:spAutoFit/>
          </a:bodyPr>
          <a:lstStyle/>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مرقس ١٠ : ٢٩-٣١</a:t>
            </a:r>
          </a:p>
          <a:p>
            <a:pPr marL="19050" lvl="0" algn="ctr" defTabSz="457200" fontAlgn="auto">
              <a:lnSpc>
                <a:spcPct val="115000"/>
              </a:lnSpc>
              <a:spcBef>
                <a:spcPts val="1200"/>
              </a:spcBef>
              <a:spcAft>
                <a:spcPts val="0"/>
              </a:spcAft>
              <a:defRPr/>
            </a:pPr>
            <a:endParaRPr lang="en-US" sz="14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19050" lvl="0" algn="ctr" defTabSz="457200" fontAlgn="auto">
              <a:lnSpc>
                <a:spcPct val="115000"/>
              </a:lnSpc>
              <a:spcBef>
                <a:spcPts val="1200"/>
              </a:spcBef>
              <a:spcAft>
                <a:spcPts val="0"/>
              </a:spcAft>
              <a:defRPr/>
            </a:pP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29 فأجاب يسوع وقال: الحق أقول لكم ليس أحد ترك بيتا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إخوة أو أخوات أو أبا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أما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امرأة أو 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أو 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لأجلي ولأجل الإنجيل</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30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إلا ويأخذ مئة ضعف الآن في هذا الزمان، بيوتا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وإخوة وأخوات وأمهات وأولادا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وحقولا</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 مع اضطهادات، وفي الدهر الآتي الحياة الأبدية</a:t>
            </a: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 31 </a:t>
            </a:r>
            <a:r>
              <a:rPr lang="ar-SA" sz="3200" b="1" dirty="0">
                <a:solidFill>
                  <a:prstClr val="white"/>
                </a:solidFill>
                <a:latin typeface="Arial" panose="020B0604020202020204" pitchFamily="34" charset="0"/>
                <a:ea typeface="Calibri" panose="020F0502020204030204" pitchFamily="34" charset="0"/>
                <a:cs typeface="Arial" panose="020B0604020202020204" pitchFamily="34" charset="0"/>
              </a:rPr>
              <a:t>ولكن كثيرون أولون يكونون آخرين، والآخرون أولين.</a:t>
            </a:r>
          </a:p>
        </p:txBody>
      </p:sp>
    </p:spTree>
    <p:extLst>
      <p:ext uri="{BB962C8B-B14F-4D97-AF65-F5344CB8AC3E}">
        <p14:creationId xmlns:p14="http://schemas.microsoft.com/office/powerpoint/2010/main" val="159456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96DC34F-C57D-414B-9AD1-2F2A5F2C9792}"/>
              </a:ext>
            </a:extLst>
          </p:cNvPr>
          <p:cNvSpPr txBox="1"/>
          <p:nvPr/>
        </p:nvSpPr>
        <p:spPr>
          <a:xfrm>
            <a:off x="928686" y="1726175"/>
            <a:ext cx="7286625" cy="3248262"/>
          </a:xfrm>
          <a:prstGeom prst="rect">
            <a:avLst/>
          </a:prstGeom>
          <a:solidFill>
            <a:schemeClr val="tx1"/>
          </a:solidFill>
        </p:spPr>
        <p:txBody>
          <a:bodyPr wrap="square">
            <a:spAutoFit/>
          </a:bodyPr>
          <a:lstStyle/>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متى ١٠ : ٤٢</a:t>
            </a:r>
          </a:p>
          <a:p>
            <a:pPr marL="571500" lvl="0" algn="ctr" defTabSz="457200" fontAlgn="auto">
              <a:lnSpc>
                <a:spcPct val="115000"/>
              </a:lnSpc>
              <a:spcBef>
                <a:spcPts val="1200"/>
              </a:spcBef>
              <a:spcAft>
                <a:spcPts val="0"/>
              </a:spcAft>
              <a:defRPr/>
            </a:pPr>
            <a:endParaRPr lang="en-US" sz="1600" b="1" dirty="0">
              <a:solidFill>
                <a:prstClr val="white"/>
              </a:solidFill>
              <a:latin typeface="Arial" panose="020B0604020202020204" pitchFamily="34" charset="0"/>
              <a:ea typeface="Calibri" panose="020F0502020204030204" pitchFamily="34" charset="0"/>
              <a:cs typeface="Arial" panose="020B0604020202020204" pitchFamily="34" charset="0"/>
            </a:endParaRPr>
          </a:p>
          <a:p>
            <a:pPr marL="571500" lvl="0" algn="ctr" defTabSz="457200" fontAlgn="auto">
              <a:lnSpc>
                <a:spcPct val="115000"/>
              </a:lnSpc>
              <a:spcBef>
                <a:spcPts val="1200"/>
              </a:spcBef>
              <a:spcAft>
                <a:spcPts val="0"/>
              </a:spcAft>
              <a:defRPr/>
            </a:pPr>
            <a:r>
              <a:rPr lang="ar-SA" sz="3600" b="1" dirty="0">
                <a:solidFill>
                  <a:prstClr val="white"/>
                </a:solidFill>
                <a:latin typeface="Arial" panose="020B0604020202020204" pitchFamily="34" charset="0"/>
                <a:ea typeface="Calibri" panose="020F0502020204030204" pitchFamily="34" charset="0"/>
                <a:cs typeface="Arial" panose="020B0604020202020204" pitchFamily="34" charset="0"/>
              </a:rPr>
              <a:t> 42 ومن سقى أحد هؤلاء الصغار كأس ماء بارد فقط باسم تلميذ، فالحق أقول لكم إنه لا يضيع أجره.</a:t>
            </a:r>
          </a:p>
        </p:txBody>
      </p:sp>
    </p:spTree>
    <p:extLst>
      <p:ext uri="{BB962C8B-B14F-4D97-AF65-F5344CB8AC3E}">
        <p14:creationId xmlns:p14="http://schemas.microsoft.com/office/powerpoint/2010/main" val="403516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AA0853-66C6-0368-920B-ED810D6DBC27}"/>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8262EB89-01B7-AC0C-05D1-115377727AA8}"/>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4A19B55A-5643-BE14-FB50-7D34F0E865DB}"/>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0EDEF542-95C4-4857-84BE-76E080432F3C}"/>
              </a:ext>
            </a:extLst>
          </p:cNvPr>
          <p:cNvSpPr txBox="1"/>
          <p:nvPr/>
        </p:nvSpPr>
        <p:spPr>
          <a:xfrm>
            <a:off x="561813" y="2011609"/>
            <a:ext cx="8020371" cy="545662"/>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 بقصد أن تنضج في المسيح (أف 1: 17-23)</a:t>
            </a:r>
            <a:endParaRPr kumimoji="0" lang="en-US" sz="1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E1FDA5F0-CED4-BEC3-325A-2D8C966D45FE}"/>
              </a:ext>
            </a:extLst>
          </p:cNvPr>
          <p:cNvSpPr txBox="1"/>
          <p:nvPr/>
        </p:nvSpPr>
        <p:spPr>
          <a:xfrm>
            <a:off x="1526380" y="2726198"/>
            <a:ext cx="7055804" cy="610488"/>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مضمون في خطة الله الفدائية (18أ)</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3BF84CA8-E45D-263F-D485-29261A7ADC53}"/>
              </a:ext>
            </a:extLst>
          </p:cNvPr>
          <p:cNvSpPr txBox="1"/>
          <p:nvPr/>
        </p:nvSpPr>
        <p:spPr>
          <a:xfrm>
            <a:off x="561814" y="1297020"/>
            <a:ext cx="8020371" cy="610488"/>
          </a:xfrm>
          <a:prstGeom prst="rect">
            <a:avLst/>
          </a:prstGeom>
          <a:solidFill>
            <a:schemeClr val="bg1"/>
          </a:solidFill>
        </p:spPr>
        <p:txBody>
          <a:bodyPr wrap="square">
            <a:spAutoFit/>
          </a:bodyPr>
          <a:lstStyle/>
          <a:p>
            <a:pPr marL="0" marR="45720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عش بامتنان للحق والمحبة (أف 1: 15-16)</a:t>
            </a:r>
          </a:p>
        </p:txBody>
      </p:sp>
      <p:sp>
        <p:nvSpPr>
          <p:cNvPr id="4" name="TextBox 3">
            <a:extLst>
              <a:ext uri="{FF2B5EF4-FFF2-40B4-BE49-F238E27FC236}">
                <a16:creationId xmlns:a16="http://schemas.microsoft.com/office/drawing/2014/main" id="{E3F51C44-F428-2072-4D93-A71B05FA24DB}"/>
              </a:ext>
            </a:extLst>
          </p:cNvPr>
          <p:cNvSpPr txBox="1"/>
          <p:nvPr/>
        </p:nvSpPr>
        <p:spPr>
          <a:xfrm>
            <a:off x="1526380" y="3456758"/>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التعجب من الميراث المستقبلي (١٨ب)</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7A4D7CF-4D67-2DA7-778A-70E0DC2EA252}"/>
              </a:ext>
            </a:extLst>
          </p:cNvPr>
          <p:cNvSpPr txBox="1"/>
          <p:nvPr/>
        </p:nvSpPr>
        <p:spPr>
          <a:xfrm>
            <a:off x="1526380" y="4168963"/>
            <a:ext cx="7055804" cy="613245"/>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الثقة في الحياة بقوة الله (19-23)</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935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3462D617-08DA-46C8-B1B9-C5575D22970E}"/>
              </a:ext>
            </a:extLst>
          </p:cNvPr>
          <p:cNvSpPr txBox="1"/>
          <p:nvPr/>
        </p:nvSpPr>
        <p:spPr>
          <a:xfrm>
            <a:off x="1338261" y="1952885"/>
            <a:ext cx="6467475" cy="2034660"/>
          </a:xfrm>
          <a:prstGeom prst="rect">
            <a:avLst/>
          </a:prstGeom>
          <a:solidFill>
            <a:schemeClr val="tx1"/>
          </a:solidFill>
        </p:spPr>
        <p:txBody>
          <a:bodyPr wrap="square">
            <a:spAutoFit/>
          </a:bodyPr>
          <a:lstStyle/>
          <a:p>
            <a:pPr marL="68580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لم يكن الأمر مجرد إصلاح أخلاقي متأثر باعتبارات عقلانية؛ ولم يكن تغييراً ذاتياً، بل كان نتيجة لقوة الله القديرة.</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68580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236008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1"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762"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6"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ماذا عن الإختلافات العرقية الآن؟</a:t>
            </a:r>
            <a:endParaRPr lang="en-US" sz="4000" dirty="0">
              <a:ea typeface="ＭＳ Ｐゴシック" charset="0"/>
              <a:cs typeface="Arial" panose="020B0604020202020204" pitchFamily="34" charset="0"/>
            </a:endParaRPr>
          </a:p>
        </p:txBody>
      </p:sp>
      <p:sp>
        <p:nvSpPr>
          <p:cNvPr id="33797"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3798" name="Rectangle 6"/>
          <p:cNvSpPr>
            <a:spLocks noChangeArrowheads="1"/>
          </p:cNvSpPr>
          <p:nvPr/>
        </p:nvSpPr>
        <p:spPr bwMode="auto">
          <a:xfrm>
            <a:off x="1905001" y="23272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799" name="Rectangle 7"/>
          <p:cNvSpPr>
            <a:spLocks noChangeArrowheads="1"/>
          </p:cNvSpPr>
          <p:nvPr/>
        </p:nvSpPr>
        <p:spPr bwMode="auto">
          <a:xfrm>
            <a:off x="4267200" y="236220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3800" name="Rectangle 8"/>
          <p:cNvSpPr>
            <a:spLocks noGrp="1" noChangeArrowheads="1"/>
          </p:cNvSpPr>
          <p:nvPr>
            <p:ph type="body" sz="half" idx="1"/>
          </p:nvPr>
        </p:nvSpPr>
        <p:spPr>
          <a:xfrm>
            <a:off x="1524000" y="1676401"/>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676401"/>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1" name="Rectangle 5"/>
          <p:cNvSpPr>
            <a:spLocks noGrp="1" noChangeArrowheads="1"/>
          </p:cNvSpPr>
          <p:nvPr>
            <p:ph type="body" sz="half" idx="2"/>
          </p:nvPr>
        </p:nvSpPr>
        <p:spPr>
          <a:xfrm>
            <a:off x="4267200" y="1676401"/>
            <a:ext cx="2209800" cy="685800"/>
          </a:xfrm>
          <a:solidFill>
            <a:srgbClr val="000000"/>
          </a:solidFill>
        </p:spPr>
        <p:txBody>
          <a:bodyPr/>
          <a:lstStyle/>
          <a:p>
            <a:pPr algn="ctr" eaLnBrk="1" hangingPunct="1">
              <a:buFont typeface="Wingdings" charset="0"/>
              <a:buNone/>
              <a:defRPr/>
            </a:pPr>
            <a:r>
              <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Gentiles</a:t>
            </a:r>
          </a:p>
        </p:txBody>
      </p:sp>
      <p:sp>
        <p:nvSpPr>
          <p:cNvPr id="34822" name="Rectangle 6"/>
          <p:cNvSpPr>
            <a:spLocks noChangeArrowheads="1"/>
          </p:cNvSpPr>
          <p:nvPr/>
        </p:nvSpPr>
        <p:spPr bwMode="auto">
          <a:xfrm>
            <a:off x="1905001" y="2327277"/>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1829" name="Rectangle 9"/>
          <p:cNvSpPr>
            <a:spLocks noChangeArrowheads="1"/>
          </p:cNvSpPr>
          <p:nvPr/>
        </p:nvSpPr>
        <p:spPr bwMode="auto">
          <a:xfrm>
            <a:off x="3657600" y="0"/>
            <a:ext cx="609600" cy="6858000"/>
          </a:xfrm>
          <a:prstGeom prst="rect">
            <a:avLst/>
          </a:prstGeom>
          <a:solidFill>
            <a:schemeClr val="accent2">
              <a:lumMod val="40000"/>
              <a:lumOff val="60000"/>
            </a:schemeClr>
          </a:solidFill>
          <a:ln>
            <a:noFill/>
          </a:ln>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820" name="Rectangle 4"/>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الصليب يجعل العرقية بلا قيمة</a:t>
            </a:r>
            <a:endParaRPr lang="en-US" sz="4000" dirty="0">
              <a:ea typeface="ＭＳ Ｐゴシック" charset="0"/>
              <a:cs typeface="Arial" panose="020B0604020202020204" pitchFamily="34" charset="0"/>
            </a:endParaRPr>
          </a:p>
        </p:txBody>
      </p:sp>
      <p:sp>
        <p:nvSpPr>
          <p:cNvPr id="34824" name="Rectangle 8"/>
          <p:cNvSpPr>
            <a:spLocks noGrp="1" noChangeArrowheads="1"/>
          </p:cNvSpPr>
          <p:nvPr>
            <p:ph type="body" sz="half" idx="1"/>
          </p:nvPr>
        </p:nvSpPr>
        <p:spPr>
          <a:xfrm>
            <a:off x="1524000" y="1676401"/>
            <a:ext cx="4953000" cy="685800"/>
          </a:xfrm>
          <a:solidFill>
            <a:schemeClr val="accent2">
              <a:lumMod val="40000"/>
              <a:lumOff val="60000"/>
            </a:schemeClr>
          </a:solidFill>
        </p:spPr>
        <p:txBody>
          <a:bodyPr/>
          <a:lstStyle/>
          <a:p>
            <a:pPr algn="ctr" eaLnBrk="1" hangingPunct="1">
              <a:buFont typeface="Wingdings" charset="0"/>
              <a:buNone/>
              <a:defRPr/>
            </a:pPr>
            <a:r>
              <a:rPr lang="ar-JO"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وحدة اليهود والأمم</a:t>
            </a:r>
            <a:endParaRPr lang="en-US" sz="3200" b="1" dirty="0">
              <a:solidFill>
                <a:srgbClr val="000000"/>
              </a:solidFill>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34826" name="Rectangle 10"/>
          <p:cNvSpPr>
            <a:spLocks noChangeArrowheads="1"/>
          </p:cNvSpPr>
          <p:nvPr/>
        </p:nvSpPr>
        <p:spPr bwMode="auto">
          <a:xfrm>
            <a:off x="4267200" y="2362202"/>
            <a:ext cx="1828800" cy="22447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المحبة فوق المحرمات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4827" name="Text Box 11"/>
          <p:cNvSpPr txBox="1">
            <a:spLocks noChangeArrowheads="1"/>
          </p:cNvSpPr>
          <p:nvPr/>
        </p:nvSpPr>
        <p:spPr bwMode="auto">
          <a:xfrm rot="-766274">
            <a:off x="4470872" y="4384878"/>
            <a:ext cx="4555899" cy="2031313"/>
          </a:xfrm>
          <a:prstGeom prst="rect">
            <a:avLst/>
          </a:prstGeom>
          <a:gradFill rotWithShape="1">
            <a:gsLst>
              <a:gs pos="0">
                <a:srgbClr val="242052"/>
              </a:gs>
              <a:gs pos="50000">
                <a:srgbClr val="4E46B2"/>
              </a:gs>
              <a:gs pos="100000">
                <a:srgbClr val="24205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ليس يهودي ولا يوناني ليس عبد ولا حر ليس ذكر وأنثى لأنكم جميعاً واحد في المسيح يسوع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غلاطية 3: 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ext Box 11"/>
          <p:cNvSpPr txBox="1">
            <a:spLocks noChangeArrowheads="1"/>
          </p:cNvSpPr>
          <p:nvPr/>
        </p:nvSpPr>
        <p:spPr bwMode="auto">
          <a:xfrm rot="-766274">
            <a:off x="-96687" y="2664267"/>
            <a:ext cx="7062825" cy="1600426"/>
          </a:xfrm>
          <a:prstGeom prst="rect">
            <a:avLst/>
          </a:prstGeom>
          <a:gradFill rotWithShape="1">
            <a:gsLst>
              <a:gs pos="0">
                <a:srgbClr val="008000"/>
              </a:gs>
              <a:gs pos="50000">
                <a:srgbClr val="070214"/>
              </a:gs>
              <a:gs pos="100000">
                <a:srgbClr val="008000"/>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مجتهدين أن تحفظوا وحدانية الروح برباط السلام 4 جسد واحد وروح واحد كما دعيتم أيضاً في رجاء دعوتكم الواحد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 4: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34827">
                                            <p:bg/>
                                          </p:spTgt>
                                        </p:tgtEl>
                                        <p:attrNameLst>
                                          <p:attrName>style.visibility</p:attrName>
                                        </p:attrNameLst>
                                      </p:cBhvr>
                                      <p:to>
                                        <p:strVal val="visible"/>
                                      </p:to>
                                    </p:set>
                                    <p:anim calcmode="lin" valueType="num">
                                      <p:cBhvr>
                                        <p:cTn id="7" dur="1000" fill="hold"/>
                                        <p:tgtEl>
                                          <p:spTgt spid="34827">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34827">
                                            <p:bg/>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34827">
                                            <p:bg/>
                                          </p:spTgt>
                                        </p:tgtEl>
                                        <p:attrNameLst>
                                          <p:attrName>ppt_y</p:attrName>
                                        </p:attrNameLst>
                                      </p:cBhvr>
                                      <p:tavLst>
                                        <p:tav tm="0">
                                          <p:val>
                                            <p:strVal val="#ppt_y"/>
                                          </p:val>
                                        </p:tav>
                                        <p:tav tm="100000">
                                          <p:val>
                                            <p:strVal val="#ppt_y"/>
                                          </p:val>
                                        </p:tav>
                                      </p:tavLst>
                                    </p:anim>
                                    <p:animEffect transition="in" filter="fade">
                                      <p:cBhvr>
                                        <p:cTn id="10" dur="1000"/>
                                        <p:tgtEl>
                                          <p:spTgt spid="34827">
                                            <p:bg/>
                                          </p:spTgt>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34827">
                                            <p:txEl>
                                              <p:pRg st="0" end="0"/>
                                            </p:txEl>
                                          </p:spTgt>
                                        </p:tgtEl>
                                        <p:attrNameLst>
                                          <p:attrName>style.visibility</p:attrName>
                                        </p:attrNameLst>
                                      </p:cBhvr>
                                      <p:to>
                                        <p:strVal val="visible"/>
                                      </p:to>
                                    </p:set>
                                    <p:anim calcmode="lin" valueType="num">
                                      <p:cBhvr>
                                        <p:cTn id="13" dur="1000" fill="hold"/>
                                        <p:tgtEl>
                                          <p:spTgt spid="34827">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34827">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34827">
                                            <p:txEl>
                                              <p:pRg st="0" end="0"/>
                                            </p:txEl>
                                          </p:spTgt>
                                        </p:tgtEl>
                                        <p:attrNameLst>
                                          <p:attrName>ppt_y</p:attrName>
                                        </p:attrNameLst>
                                      </p:cBhvr>
                                      <p:tavLst>
                                        <p:tav tm="0">
                                          <p:val>
                                            <p:strVal val="#ppt_y"/>
                                          </p:val>
                                        </p:tav>
                                        <p:tav tm="100000">
                                          <p:val>
                                            <p:strVal val="#ppt_y"/>
                                          </p:val>
                                        </p:tav>
                                      </p:tavLst>
                                    </p:anim>
                                    <p:animEffect transition="in" filter="fade">
                                      <p:cBhvr>
                                        <p:cTn id="16" dur="1000"/>
                                        <p:tgtEl>
                                          <p:spTgt spid="34827">
                                            <p:txEl>
                                              <p:pRg st="0" end="0"/>
                                            </p:txEl>
                                          </p:spTgt>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34827">
                                            <p:txEl>
                                              <p:pRg st="1" end="1"/>
                                            </p:txEl>
                                          </p:spTgt>
                                        </p:tgtEl>
                                        <p:attrNameLst>
                                          <p:attrName>style.visibility</p:attrName>
                                        </p:attrNameLst>
                                      </p:cBhvr>
                                      <p:to>
                                        <p:strVal val="visible"/>
                                      </p:to>
                                    </p:set>
                                    <p:anim calcmode="lin" valueType="num">
                                      <p:cBhvr>
                                        <p:cTn id="19" dur="1000" fill="hold"/>
                                        <p:tgtEl>
                                          <p:spTgt spid="34827">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34827">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34827">
                                            <p:txEl>
                                              <p:pRg st="1" end="1"/>
                                            </p:txEl>
                                          </p:spTgt>
                                        </p:tgtEl>
                                        <p:attrNameLst>
                                          <p:attrName>ppt_y</p:attrName>
                                        </p:attrNameLst>
                                      </p:cBhvr>
                                      <p:tavLst>
                                        <p:tav tm="0">
                                          <p:val>
                                            <p:strVal val="#ppt_y"/>
                                          </p:val>
                                        </p:tav>
                                        <p:tav tm="100000">
                                          <p:val>
                                            <p:strVal val="#ppt_y"/>
                                          </p:val>
                                        </p:tav>
                                      </p:tavLst>
                                    </p:anim>
                                    <p:animEffect transition="in" filter="fade">
                                      <p:cBhvr>
                                        <p:cTn id="22" dur="1000"/>
                                        <p:tgtEl>
                                          <p:spTgt spid="34827">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8" presetClass="entr" presetSubtype="0" accel="50000" fill="hold" grpId="0" nodeType="clickEffect">
                                  <p:stCondLst>
                                    <p:cond delay="0"/>
                                  </p:stCondLst>
                                  <p:childTnLst>
                                    <p:set>
                                      <p:cBhvr>
                                        <p:cTn id="26" dur="1" fill="hold">
                                          <p:stCondLst>
                                            <p:cond delay="0"/>
                                          </p:stCondLst>
                                        </p:cTn>
                                        <p:tgtEl>
                                          <p:spTgt spid="12">
                                            <p:bg/>
                                          </p:spTgt>
                                        </p:tgtEl>
                                        <p:attrNameLst>
                                          <p:attrName>style.visibility</p:attrName>
                                        </p:attrNameLst>
                                      </p:cBhvr>
                                      <p:to>
                                        <p:strVal val="visible"/>
                                      </p:to>
                                    </p:set>
                                    <p:anim calcmode="lin" valueType="num">
                                      <p:cBhvr>
                                        <p:cTn id="27" dur="1000" fill="hold"/>
                                        <p:tgtEl>
                                          <p:spTgt spid="12">
                                            <p:bg/>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12">
                                            <p:bg/>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12">
                                            <p:bg/>
                                          </p:spTgt>
                                        </p:tgtEl>
                                        <p:attrNameLst>
                                          <p:attrName>ppt_y</p:attrName>
                                        </p:attrNameLst>
                                      </p:cBhvr>
                                      <p:tavLst>
                                        <p:tav tm="0">
                                          <p:val>
                                            <p:strVal val="#ppt_y"/>
                                          </p:val>
                                        </p:tav>
                                        <p:tav tm="100000">
                                          <p:val>
                                            <p:strVal val="#ppt_y"/>
                                          </p:val>
                                        </p:tav>
                                      </p:tavLst>
                                    </p:anim>
                                    <p:animEffect transition="in" filter="fade">
                                      <p:cBhvr>
                                        <p:cTn id="30" dur="1000"/>
                                        <p:tgtEl>
                                          <p:spTgt spid="12">
                                            <p:bg/>
                                          </p:spTgt>
                                        </p:tgtEl>
                                      </p:cBhvr>
                                    </p:animEffect>
                                  </p:childTnLst>
                                </p:cTn>
                              </p:par>
                              <p:par>
                                <p:cTn id="31" presetID="48" presetClass="entr" presetSubtype="0" accel="50000" fill="hold" grpId="0" nodeType="with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p:cTn id="33" dur="1000" fill="hold"/>
                                        <p:tgtEl>
                                          <p:spTgt spid="12">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4" dur="1000" fill="hold"/>
                                        <p:tgtEl>
                                          <p:spTgt spid="12">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5" dur="1000" fill="hold"/>
                                        <p:tgtEl>
                                          <p:spTgt spid="12">
                                            <p:txEl>
                                              <p:pRg st="0" end="0"/>
                                            </p:txEl>
                                          </p:spTgt>
                                        </p:tgtEl>
                                        <p:attrNameLst>
                                          <p:attrName>ppt_y</p:attrName>
                                        </p:attrNameLst>
                                      </p:cBhvr>
                                      <p:tavLst>
                                        <p:tav tm="0">
                                          <p:val>
                                            <p:strVal val="#ppt_y"/>
                                          </p:val>
                                        </p:tav>
                                        <p:tav tm="100000">
                                          <p:val>
                                            <p:strVal val="#ppt_y"/>
                                          </p:val>
                                        </p:tav>
                                      </p:tavLst>
                                    </p:anim>
                                    <p:animEffect transition="in" filter="fade">
                                      <p:cBhvr>
                                        <p:cTn id="36" dur="1000"/>
                                        <p:tgtEl>
                                          <p:spTgt spid="12">
                                            <p:txEl>
                                              <p:pRg st="0" end="0"/>
                                            </p:txEl>
                                          </p:spTgt>
                                        </p:tgtEl>
                                      </p:cBhvr>
                                    </p:animEffect>
                                  </p:childTnLst>
                                </p:cTn>
                              </p:par>
                              <p:par>
                                <p:cTn id="37" presetID="48" presetClass="entr" presetSubtype="0" accel="50000" fill="hold" grpId="0" nodeType="withEffect">
                                  <p:stCondLst>
                                    <p:cond delay="0"/>
                                  </p:stCondLst>
                                  <p:childTnLst>
                                    <p:set>
                                      <p:cBhvr>
                                        <p:cTn id="38" dur="1" fill="hold">
                                          <p:stCondLst>
                                            <p:cond delay="0"/>
                                          </p:stCondLst>
                                        </p:cTn>
                                        <p:tgtEl>
                                          <p:spTgt spid="12">
                                            <p:txEl>
                                              <p:pRg st="1" end="1"/>
                                            </p:txEl>
                                          </p:spTgt>
                                        </p:tgtEl>
                                        <p:attrNameLst>
                                          <p:attrName>style.visibility</p:attrName>
                                        </p:attrNameLst>
                                      </p:cBhvr>
                                      <p:to>
                                        <p:strVal val="visible"/>
                                      </p:to>
                                    </p:set>
                                    <p:anim calcmode="lin" valueType="num">
                                      <p:cBhvr>
                                        <p:cTn id="39" dur="1000" fill="hold"/>
                                        <p:tgtEl>
                                          <p:spTgt spid="12">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0" dur="1000" fill="hold"/>
                                        <p:tgtEl>
                                          <p:spTgt spid="12">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41" dur="1000" fill="hold"/>
                                        <p:tgtEl>
                                          <p:spTgt spid="12">
                                            <p:txEl>
                                              <p:pRg st="1" end="1"/>
                                            </p:txEl>
                                          </p:spTgt>
                                        </p:tgtEl>
                                        <p:attrNameLst>
                                          <p:attrName>ppt_y</p:attrName>
                                        </p:attrNameLst>
                                      </p:cBhvr>
                                      <p:tavLst>
                                        <p:tav tm="0">
                                          <p:val>
                                            <p:strVal val="#ppt_y"/>
                                          </p:val>
                                        </p:tav>
                                        <p:tav tm="100000">
                                          <p:val>
                                            <p:strVal val="#ppt_y"/>
                                          </p:val>
                                        </p:tav>
                                      </p:tavLst>
                                    </p:anim>
                                    <p:animEffect transition="in" filter="fade">
                                      <p:cBhvr>
                                        <p:cTn id="42" dur="10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7" grpId="0" build="allAtOnce" animBg="1"/>
      <p:bldP spid="12"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E88044-5AF5-F817-4213-7C56E7A5D701}"/>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5311A87C-79AC-C15D-E212-ED4A6DCCFA79}"/>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D3D50502-4945-D6B3-16AC-7CD187AC3BE3}"/>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2D1B333E-C9B7-F7C8-9589-70FBA8F7686B}"/>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34A03FF-041B-D61B-BE96-E591BC93A21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700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الأفعى ذات الرأسين</a:t>
            </a:r>
            <a:endParaRPr lang="en-US" dirty="0"/>
          </a:p>
        </p:txBody>
      </p:sp>
      <p:pic>
        <p:nvPicPr>
          <p:cNvPr id="3" name="Picture 2">
            <a:extLst>
              <a:ext uri="{FF2B5EF4-FFF2-40B4-BE49-F238E27FC236}">
                <a16:creationId xmlns:a16="http://schemas.microsoft.com/office/drawing/2014/main" id="{C2F78B91-FF19-E044-9DE8-8289D0CFFB62}"/>
              </a:ext>
            </a:extLst>
          </p:cNvPr>
          <p:cNvPicPr>
            <a:picLocks noChangeAspect="1"/>
          </p:cNvPicPr>
          <p:nvPr/>
        </p:nvPicPr>
        <p:blipFill>
          <a:blip r:embed="rId3"/>
          <a:stretch>
            <a:fillRect/>
          </a:stretch>
        </p:blipFill>
        <p:spPr>
          <a:xfrm>
            <a:off x="139700" y="1268760"/>
            <a:ext cx="8864600" cy="4978400"/>
          </a:xfrm>
          <a:prstGeom prst="rect">
            <a:avLst/>
          </a:prstGeom>
        </p:spPr>
      </p:pic>
    </p:spTree>
    <p:extLst>
      <p:ext uri="{BB962C8B-B14F-4D97-AF65-F5344CB8AC3E}">
        <p14:creationId xmlns:p14="http://schemas.microsoft.com/office/powerpoint/2010/main" val="217238860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290BDD-382F-FB4D-86ED-A0C65B9B965F}"/>
              </a:ext>
            </a:extLst>
          </p:cNvPr>
          <p:cNvSpPr>
            <a:spLocks noGrp="1"/>
          </p:cNvSpPr>
          <p:nvPr>
            <p:ph type="title"/>
          </p:nvPr>
        </p:nvSpPr>
        <p:spPr/>
        <p:txBody>
          <a:bodyPr/>
          <a:lstStyle/>
          <a:p>
            <a:r>
              <a:rPr lang="ar-JO" dirty="0"/>
              <a:t>الكنيسة برأس واحد</a:t>
            </a:r>
            <a:endParaRPr lang="en-US" dirty="0"/>
          </a:p>
        </p:txBody>
      </p:sp>
      <p:pic>
        <p:nvPicPr>
          <p:cNvPr id="647170" name="Picture 2" descr="Image result for christ head of body">
            <a:extLst>
              <a:ext uri="{FF2B5EF4-FFF2-40B4-BE49-F238E27FC236}">
                <a16:creationId xmlns:a16="http://schemas.microsoft.com/office/drawing/2014/main" id="{90581B06-2114-FE44-B05E-4E146EC7D0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18" y="980728"/>
            <a:ext cx="7836363" cy="5877272"/>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60B7FF8F-1640-DD44-B819-5FF93A0142D8}"/>
              </a:ext>
            </a:extLst>
          </p:cNvPr>
          <p:cNvSpPr txBox="1">
            <a:spLocks/>
          </p:cNvSpPr>
          <p:nvPr/>
        </p:nvSpPr>
        <p:spPr bwMode="auto">
          <a:xfrm>
            <a:off x="185099" y="1117600"/>
            <a:ext cx="3481720" cy="89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الرأس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B4AC1F2-34CD-C540-8AC5-2AB71A084360}"/>
              </a:ext>
            </a:extLst>
          </p:cNvPr>
          <p:cNvSpPr txBox="1">
            <a:spLocks/>
          </p:cNvSpPr>
          <p:nvPr/>
        </p:nvSpPr>
        <p:spPr bwMode="auto">
          <a:xfrm>
            <a:off x="-1" y="5013176"/>
            <a:ext cx="3851921" cy="122413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132" algn="ctr" rtl="0" fontAlgn="base">
              <a:spcBef>
                <a:spcPct val="0"/>
              </a:spcBef>
              <a:spcAft>
                <a:spcPct val="0"/>
              </a:spcAft>
              <a:defRPr sz="4400">
                <a:solidFill>
                  <a:srgbClr val="FFFFFF"/>
                </a:solidFill>
                <a:latin typeface="Arial" charset="0"/>
                <a:ea typeface="ＭＳ Ｐゴシック" charset="0"/>
              </a:defRPr>
            </a:lvl6pPr>
            <a:lvl7pPr marL="914265" algn="ctr" rtl="0" fontAlgn="base">
              <a:spcBef>
                <a:spcPct val="0"/>
              </a:spcBef>
              <a:spcAft>
                <a:spcPct val="0"/>
              </a:spcAft>
              <a:defRPr sz="4400">
                <a:solidFill>
                  <a:srgbClr val="FFFFFF"/>
                </a:solidFill>
                <a:latin typeface="Arial" charset="0"/>
                <a:ea typeface="ＭＳ Ｐゴシック" charset="0"/>
              </a:defRPr>
            </a:lvl7pPr>
            <a:lvl8pPr marL="1371396" algn="ctr" rtl="0" fontAlgn="base">
              <a:spcBef>
                <a:spcPct val="0"/>
              </a:spcBef>
              <a:spcAft>
                <a:spcPct val="0"/>
              </a:spcAft>
              <a:defRPr sz="4400">
                <a:solidFill>
                  <a:srgbClr val="FFFFFF"/>
                </a:solidFill>
                <a:latin typeface="Arial" charset="0"/>
                <a:ea typeface="ＭＳ Ｐゴシック" charset="0"/>
              </a:defRPr>
            </a:lvl8pPr>
            <a:lvl9pPr marL="182853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أعضاء كثيرة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جسد واحد</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567849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0578"/>
            <a:ext cx="9144000" cy="606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07950" y="-26985"/>
            <a:ext cx="9251950" cy="863601"/>
          </a:xfrm>
          <a:solidFill>
            <a:schemeClr val="accent6">
              <a:lumMod val="75000"/>
            </a:schemeClr>
          </a:solidFill>
        </p:spPr>
        <p:txBody>
          <a:bodyPr/>
          <a:lstStyle/>
          <a:p>
            <a:pPr algn="ctr">
              <a:defRPr/>
            </a:pPr>
            <a:r>
              <a:rPr lang="ar-JO" dirty="0"/>
              <a:t>نحن واحد برباط المحبة</a:t>
            </a:r>
            <a:endParaRPr lang="en-US" dirty="0"/>
          </a:p>
        </p:txBody>
      </p:sp>
      <p:sp>
        <p:nvSpPr>
          <p:cNvPr id="3" name="Text Box 2"/>
          <p:cNvSpPr txBox="1">
            <a:spLocks noChangeArrowheads="1"/>
          </p:cNvSpPr>
          <p:nvPr/>
        </p:nvSpPr>
        <p:spPr bwMode="auto">
          <a:xfrm>
            <a:off x="-107950" y="3140968"/>
            <a:ext cx="3455814" cy="36933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 (مرتين)</a:t>
            </a:r>
            <a:r>
              <a:rPr lang="en-US" sz="3600" b="1" dirty="0">
                <a:solidFill>
                  <a:schemeClr val="accent6">
                    <a:lumMod val="75000"/>
                  </a:schemeClr>
                </a:solidFill>
                <a:latin typeface="Arial" panose="020B0604020202020204" pitchFamily="34" charset="0"/>
                <a:cs typeface="Arial" panose="020B0604020202020204" pitchFamily="34" charset="0"/>
              </a:rPr>
              <a:t> </a:t>
            </a:r>
            <a:br>
              <a:rPr lang="en-US" sz="3600" b="1" dirty="0">
                <a:solidFill>
                  <a:schemeClr val="accent6">
                    <a:lumMod val="75000"/>
                  </a:schemeClr>
                </a:solidFill>
                <a:latin typeface="Arial" panose="020B0604020202020204" pitchFamily="34" charset="0"/>
                <a:cs typeface="Arial" panose="020B0604020202020204" pitchFamily="34" charset="0"/>
              </a:rPr>
            </a:br>
            <a:r>
              <a:rPr lang="ar-JO" sz="3600" b="1" dirty="0">
                <a:solidFill>
                  <a:schemeClr val="accent6">
                    <a:lumMod val="75000"/>
                  </a:schemeClr>
                </a:solidFill>
                <a:latin typeface="Arial" panose="020B0604020202020204" pitchFamily="34" charset="0"/>
                <a:cs typeface="Arial" panose="020B0604020202020204" pitchFamily="34" charset="0"/>
              </a:rPr>
              <a:t>دعونا نضم أرواحنا مع روح الله</a:t>
            </a:r>
            <a:endParaRPr lang="en-US" sz="3600" b="1" dirty="0">
              <a:solidFill>
                <a:schemeClr val="accent6">
                  <a:lumMod val="75000"/>
                </a:schemeClr>
              </a:solidFill>
              <a:latin typeface="Arial" panose="020B0604020202020204" pitchFamily="34" charset="0"/>
              <a:cs typeface="Arial" panose="020B0604020202020204" pitchFamily="34" charset="0"/>
            </a:endParaRPr>
          </a:p>
          <a:p>
            <a:pPr algn="r" eaLnBrk="1" hangingPunct="1">
              <a:spcBef>
                <a:spcPct val="50000"/>
              </a:spcBef>
              <a:defRPr/>
            </a:pPr>
            <a:r>
              <a:rPr lang="ar-JO" sz="3600" b="1" dirty="0">
                <a:solidFill>
                  <a:schemeClr val="accent6">
                    <a:lumMod val="75000"/>
                  </a:schemeClr>
                </a:solidFill>
                <a:latin typeface="Arial" panose="020B0604020202020204" pitchFamily="34" charset="0"/>
                <a:cs typeface="Arial" panose="020B0604020202020204" pitchFamily="34" charset="0"/>
              </a:rPr>
              <a:t>نحن واحد برباط المحبة</a:t>
            </a:r>
            <a:endParaRPr lang="en-GB" sz="3600" b="1" dirty="0">
              <a:solidFill>
                <a:schemeClr val="accent6">
                  <a:lumMod val="75000"/>
                </a:schemeClr>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74466" name="Group 2"/>
          <p:cNvGrpSpPr>
            <a:grpSpLocks/>
          </p:cNvGrpSpPr>
          <p:nvPr/>
        </p:nvGrpSpPr>
        <p:grpSpPr bwMode="auto">
          <a:xfrm>
            <a:off x="508000" y="0"/>
            <a:ext cx="3657600" cy="2895600"/>
            <a:chOff x="1944" y="0"/>
            <a:chExt cx="2592" cy="1824"/>
          </a:xfrm>
        </p:grpSpPr>
        <p:sp>
          <p:nvSpPr>
            <p:cNvPr id="57447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62468" name="Text Box 4"/>
            <p:cNvSpPr txBox="1">
              <a:spLocks noChangeArrowheads="1"/>
            </p:cNvSpPr>
            <p:nvPr/>
          </p:nvSpPr>
          <p:spPr bwMode="auto">
            <a:xfrm>
              <a:off x="2375"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744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819401"/>
            <a:ext cx="541338" cy="381000"/>
            <a:chOff x="1128" y="2688"/>
            <a:chExt cx="384" cy="240"/>
          </a:xfrm>
        </p:grpSpPr>
        <p:sp>
          <p:nvSpPr>
            <p:cNvPr id="57447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7447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62473" name="Text Box 9"/>
          <p:cNvSpPr txBox="1">
            <a:spLocks noChangeArrowheads="1"/>
          </p:cNvSpPr>
          <p:nvPr/>
        </p:nvSpPr>
        <p:spPr bwMode="auto">
          <a:xfrm>
            <a:off x="468313" y="1279525"/>
            <a:ext cx="3969330"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574470" name="Line 11"/>
          <p:cNvSpPr>
            <a:spLocks noChangeShapeType="1"/>
          </p:cNvSpPr>
          <p:nvPr/>
        </p:nvSpPr>
        <p:spPr bwMode="auto">
          <a:xfrm>
            <a:off x="5292725"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74471" name="Title 1"/>
          <p:cNvSpPr>
            <a:spLocks noGrp="1"/>
          </p:cNvSpPr>
          <p:nvPr>
            <p:ph type="title"/>
          </p:nvPr>
        </p:nvSpPr>
        <p:spPr>
          <a:xfrm>
            <a:off x="4356100" y="-603250"/>
            <a:ext cx="4787900" cy="908050"/>
          </a:xfrm>
        </p:spPr>
        <p:txBody>
          <a:bodyPr/>
          <a:lstStyle/>
          <a:p>
            <a:r>
              <a:rPr lang="ar-JO" dirty="0">
                <a:ea typeface="ＭＳ Ｐゴシック" charset="0"/>
                <a:cs typeface="Arial" panose="020B0604020202020204" pitchFamily="34" charset="0"/>
              </a:rPr>
              <a:t>الملخص</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62473">
                                            <p:txEl>
                                              <p:pRg st="2" end="2"/>
                                            </p:txEl>
                                          </p:spTgt>
                                        </p:tgtEl>
                                        <p:attrNameLst>
                                          <p:attrName>style.color</p:attrName>
                                        </p:attrNameLst>
                                      </p:cBhvr>
                                      <p:to>
                                        <a:srgbClr val="CC0099"/>
                                      </p:to>
                                    </p:animClr>
                                    <p:animClr clrSpc="rgb" dir="cw">
                                      <p:cBhvr>
                                        <p:cTn id="12" dur="250" autoRev="1" fill="hold"/>
                                        <p:tgtEl>
                                          <p:spTgt spid="62473">
                                            <p:txEl>
                                              <p:pRg st="2" end="2"/>
                                            </p:txEl>
                                          </p:spTgt>
                                        </p:tgtEl>
                                        <p:attrNameLst>
                                          <p:attrName>fillcolor</p:attrName>
                                        </p:attrNameLst>
                                      </p:cBhvr>
                                      <p:to>
                                        <a:srgbClr val="CC0099"/>
                                      </p:to>
                                    </p:animClr>
                                    <p:set>
                                      <p:cBhvr>
                                        <p:cTn id="13" dur="250" autoRev="1" fill="hold"/>
                                        <p:tgtEl>
                                          <p:spTgt spid="62473">
                                            <p:txEl>
                                              <p:pRg st="2" end="2"/>
                                            </p:txEl>
                                          </p:spTgt>
                                        </p:tgtEl>
                                        <p:attrNameLst>
                                          <p:attrName>fill.type</p:attrName>
                                        </p:attrNameLst>
                                      </p:cBhvr>
                                      <p:to>
                                        <p:strVal val="solid"/>
                                      </p:to>
                                    </p:set>
                                    <p:set>
                                      <p:cBhvr>
                                        <p:cTn id="14" dur="250" autoRev="1" fill="hold"/>
                                        <p:tgtEl>
                                          <p:spTgt spid="62473">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FF1875-277D-6990-20AC-105EAD20E72F}"/>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26D74660-92E7-784D-9E1A-87E7D20DF1F4}"/>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F394DE96-D805-6F0F-D7D4-E2AEE47395AC}"/>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96C5B7E6-31CB-2F82-3059-2265D404DBEC}"/>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AA4502FC-63C6-62B0-601A-4BE12A75357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026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ext Box 2"/>
          <p:cNvSpPr txBox="1">
            <a:spLocks noChangeArrowheads="1"/>
          </p:cNvSpPr>
          <p:nvPr/>
        </p:nvSpPr>
        <p:spPr bwMode="auto">
          <a:xfrm>
            <a:off x="1403350" y="1524001"/>
            <a:ext cx="7543800"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الأول (أف 1-3) ميراثنا في المسيح أو عمل الله في المسيحي. هذا يتضمن الكثير حول مقام المسيحي السماوي ومركزه في المسيح، يشرح بولس أيضاً وحدة اليهود والأمم في الكنيسة والذين صاروا متساوين مقامياً.</a:t>
            </a:r>
          </a:p>
        </p:txBody>
      </p:sp>
      <p:sp>
        <p:nvSpPr>
          <p:cNvPr id="578562"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178</a:t>
            </a:r>
            <a:endParaRPr lang="en-US" b="1" dirty="0">
              <a:latin typeface="Arial" panose="020B0604020202020204" pitchFamily="34" charset="0"/>
              <a:cs typeface="Arial" panose="020B0604020202020204" pitchFamily="34" charset="0"/>
            </a:endParaRPr>
          </a:p>
        </p:txBody>
      </p:sp>
      <p:sp>
        <p:nvSpPr>
          <p:cNvPr id="5" name="Text Box 2"/>
          <p:cNvSpPr txBox="1">
            <a:spLocks noChangeArrowheads="1"/>
          </p:cNvSpPr>
          <p:nvPr/>
        </p:nvSpPr>
        <p:spPr bwMode="auto">
          <a:xfrm>
            <a:off x="1420813" y="4149726"/>
            <a:ext cx="7543800"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3961" indent="-353961" algn="r" rtl="1" eaLnBrk="1" hangingPunct="1">
              <a:spcBef>
                <a:spcPct val="50000"/>
              </a:spcBef>
              <a:buFont typeface="Arial"/>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البركات في المسيح كمساوين لليهود المعينين سابقاً (1: 3-23)</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اختبار الخلاص والمصالحة مع اليهود في جسد المسيح (أف 2)</a:t>
            </a:r>
            <a:endPar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rtl="1" eaLnBrk="1" hangingPunct="1">
              <a:spcBef>
                <a:spcPct val="50000"/>
              </a:spcBef>
              <a:buFontTx/>
              <a:buChar char="•"/>
              <a:defRPr/>
            </a:pPr>
            <a:r>
              <a:rPr lang="ar-JO"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النمو في المعرفة والقوة (أف 3)</a:t>
            </a:r>
            <a:r>
              <a:rPr lang="en-GB"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endParaRPr lang="en-US"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الملخص</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8061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80616" name="Text Box 5"/>
            <p:cNvSpPr txBox="1">
              <a:spLocks noChangeArrowheads="1"/>
            </p:cNvSpPr>
            <p:nvPr/>
          </p:nvSpPr>
          <p:spPr bwMode="auto">
            <a:xfrm>
              <a:off x="2407"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6451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64519" name="Text Box 7"/>
          <p:cNvSpPr txBox="1">
            <a:spLocks noChangeArrowheads="1"/>
          </p:cNvSpPr>
          <p:nvPr/>
        </p:nvSpPr>
        <p:spPr bwMode="auto">
          <a:xfrm>
            <a:off x="4140200" y="1460500"/>
            <a:ext cx="4376738" cy="397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49250" indent="-3492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800000"/>
                </a:solidFill>
                <a:latin typeface="Arial" panose="020B0604020202020204" pitchFamily="34" charset="0"/>
                <a:cs typeface="Arial" panose="020B0604020202020204" pitchFamily="34" charset="0"/>
              </a:rPr>
              <a:t>عمل الله في :</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الفداء</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الإعلان</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القيامة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المصالحة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المناداة</a:t>
            </a:r>
            <a:endParaRPr lang="en-US" sz="3600" b="1" dirty="0">
              <a:solidFill>
                <a:srgbClr val="800000"/>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800000"/>
                </a:solidFill>
                <a:latin typeface="Arial" panose="020B0604020202020204" pitchFamily="34" charset="0"/>
                <a:cs typeface="Arial" panose="020B0604020202020204" pitchFamily="34" charset="0"/>
              </a:rPr>
              <a:t>التقديس</a:t>
            </a:r>
            <a:endParaRPr lang="en-US" sz="3600" b="1" dirty="0">
              <a:solidFill>
                <a:srgbClr val="800000"/>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1412875"/>
            <a:ext cx="3251200" cy="720725"/>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1-3</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fade">
                                      <p:cBhvr>
                                        <p:cTn id="7" dur="1000"/>
                                        <p:tgtEl>
                                          <p:spTgt spid="64514"/>
                                        </p:tgtEl>
                                      </p:cBhvr>
                                    </p:animEffect>
                                    <p:anim calcmode="lin" valueType="num">
                                      <p:cBhvr>
                                        <p:cTn id="8" dur="1000" fill="hold"/>
                                        <p:tgtEl>
                                          <p:spTgt spid="64514"/>
                                        </p:tgtEl>
                                        <p:attrNameLst>
                                          <p:attrName>ppt_x</p:attrName>
                                        </p:attrNameLst>
                                      </p:cBhvr>
                                      <p:tavLst>
                                        <p:tav tm="0">
                                          <p:val>
                                            <p:strVal val="#ppt_x"/>
                                          </p:val>
                                        </p:tav>
                                        <p:tav tm="100000">
                                          <p:val>
                                            <p:strVal val="#ppt_x"/>
                                          </p:val>
                                        </p:tav>
                                      </p:tavLst>
                                    </p:anim>
                                    <p:anim calcmode="lin" valueType="num">
                                      <p:cBhvr>
                                        <p:cTn id="9" dur="900" decel="100000" fill="hold"/>
                                        <p:tgtEl>
                                          <p:spTgt spid="6451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51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64518"/>
                                        </p:tgtEl>
                                        <p:attrNameLst>
                                          <p:attrName>style.visibility</p:attrName>
                                        </p:attrNameLst>
                                      </p:cBhvr>
                                      <p:to>
                                        <p:strVal val="visible"/>
                                      </p:to>
                                    </p:set>
                                    <p:animScale>
                                      <p:cBhvr>
                                        <p:cTn id="19" dur="1000" decel="50000" fill="hold">
                                          <p:stCondLst>
                                            <p:cond delay="0"/>
                                          </p:stCondLst>
                                        </p:cTn>
                                        <p:tgtEl>
                                          <p:spTgt spid="645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4518"/>
                                        </p:tgtEl>
                                        <p:attrNameLst>
                                          <p:attrName>ppt_x</p:attrName>
                                          <p:attrName>ppt_y</p:attrName>
                                        </p:attrNameLst>
                                      </p:cBhvr>
                                    </p:animMotion>
                                    <p:animEffect transition="in" filter="fade">
                                      <p:cBhvr>
                                        <p:cTn id="21" dur="1000"/>
                                        <p:tgtEl>
                                          <p:spTgt spid="64518"/>
                                        </p:tgtEl>
                                      </p:cBhvr>
                                    </p:animEffect>
                                  </p:childTnLst>
                                </p:cTn>
                              </p:par>
                            </p:childTnLst>
                          </p:cTn>
                        </p:par>
                        <p:par>
                          <p:cTn id="22" fill="hold" nodeType="afterGroup">
                            <p:stCondLst>
                              <p:cond delay="2500"/>
                            </p:stCondLst>
                            <p:childTnLst>
                              <p:par>
                                <p:cTn id="23" presetID="41" presetClass="entr" presetSubtype="0" fill="hold" nodeType="afterEffect">
                                  <p:stCondLst>
                                    <p:cond delay="0"/>
                                  </p:stCondLst>
                                  <p:iterate type="lt">
                                    <p:tmPct val="10000"/>
                                  </p:iterate>
                                  <p:childTnLst>
                                    <p:set>
                                      <p:cBhvr>
                                        <p:cTn id="24" dur="1" fill="hold">
                                          <p:stCondLst>
                                            <p:cond delay="0"/>
                                          </p:stCondLst>
                                        </p:cTn>
                                        <p:tgtEl>
                                          <p:spTgt spid="64519">
                                            <p:txEl>
                                              <p:pRg st="0" end="0"/>
                                            </p:txEl>
                                          </p:spTgt>
                                        </p:tgtEl>
                                        <p:attrNameLst>
                                          <p:attrName>style.visibility</p:attrName>
                                        </p:attrNameLst>
                                      </p:cBhvr>
                                      <p:to>
                                        <p:strVal val="visible"/>
                                      </p:to>
                                    </p:set>
                                    <p:anim calcmode="lin" valueType="num">
                                      <p:cBhvr>
                                        <p:cTn id="25" dur="500" fill="hold"/>
                                        <p:tgtEl>
                                          <p:spTgt spid="6451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64519">
                                            <p:txEl>
                                              <p:pRg st="0" end="0"/>
                                            </p:txEl>
                                          </p:spTgt>
                                        </p:tgtEl>
                                        <p:attrNameLst>
                                          <p:attrName>ppt_y</p:attrName>
                                        </p:attrNameLst>
                                      </p:cBhvr>
                                      <p:tavLst>
                                        <p:tav tm="0">
                                          <p:val>
                                            <p:strVal val="#ppt_y"/>
                                          </p:val>
                                        </p:tav>
                                        <p:tav tm="100000">
                                          <p:val>
                                            <p:strVal val="#ppt_y"/>
                                          </p:val>
                                        </p:tav>
                                      </p:tavLst>
                                    </p:anim>
                                    <p:anim calcmode="lin" valueType="num">
                                      <p:cBhvr>
                                        <p:cTn id="27" dur="500" fill="hold"/>
                                        <p:tgtEl>
                                          <p:spTgt spid="6451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6451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64519">
                                            <p:txEl>
                                              <p:pRg st="0" end="0"/>
                                            </p:txEl>
                                          </p:spTgt>
                                        </p:tgtEl>
                                      </p:cBhvr>
                                    </p:animEffect>
                                  </p:childTnLst>
                                </p:cTn>
                              </p:par>
                            </p:childTnLst>
                          </p:cTn>
                        </p:par>
                        <p:par>
                          <p:cTn id="30" fill="hold" nodeType="afterGroup">
                            <p:stCondLst>
                              <p:cond delay="3450"/>
                            </p:stCondLst>
                            <p:childTnLst>
                              <p:par>
                                <p:cTn id="31" presetID="41" presetClass="entr" presetSubtype="0" fill="hold" nodeType="afterEffect">
                                  <p:stCondLst>
                                    <p:cond delay="0"/>
                                  </p:stCondLst>
                                  <p:iterate type="lt">
                                    <p:tmPct val="10000"/>
                                  </p:iterate>
                                  <p:childTnLst>
                                    <p:set>
                                      <p:cBhvr>
                                        <p:cTn id="32" dur="1" fill="hold">
                                          <p:stCondLst>
                                            <p:cond delay="0"/>
                                          </p:stCondLst>
                                        </p:cTn>
                                        <p:tgtEl>
                                          <p:spTgt spid="64519">
                                            <p:txEl>
                                              <p:pRg st="1" end="1"/>
                                            </p:txEl>
                                          </p:spTgt>
                                        </p:tgtEl>
                                        <p:attrNameLst>
                                          <p:attrName>style.visibility</p:attrName>
                                        </p:attrNameLst>
                                      </p:cBhvr>
                                      <p:to>
                                        <p:strVal val="visible"/>
                                      </p:to>
                                    </p:set>
                                    <p:anim calcmode="lin" valueType="num">
                                      <p:cBhvr>
                                        <p:cTn id="33" dur="500" fill="hold"/>
                                        <p:tgtEl>
                                          <p:spTgt spid="6451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6451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6451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6451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64519">
                                            <p:txEl>
                                              <p:pRg st="1" end="1"/>
                                            </p:txEl>
                                          </p:spTgt>
                                        </p:tgtEl>
                                      </p:cBhvr>
                                    </p:animEffect>
                                  </p:childTnLst>
                                </p:cTn>
                              </p:par>
                            </p:childTnLst>
                          </p:cTn>
                        </p:par>
                        <p:par>
                          <p:cTn id="38" fill="hold" nodeType="afterGroup">
                            <p:stCondLst>
                              <p:cond delay="4200"/>
                            </p:stCondLst>
                            <p:childTnLst>
                              <p:par>
                                <p:cTn id="39" presetID="41" presetClass="entr" presetSubtype="0" fill="hold" nodeType="afterEffect">
                                  <p:stCondLst>
                                    <p:cond delay="0"/>
                                  </p:stCondLst>
                                  <p:iterate type="lt">
                                    <p:tmPct val="10000"/>
                                  </p:iterate>
                                  <p:childTnLst>
                                    <p:set>
                                      <p:cBhvr>
                                        <p:cTn id="40" dur="1" fill="hold">
                                          <p:stCondLst>
                                            <p:cond delay="0"/>
                                          </p:stCondLst>
                                        </p:cTn>
                                        <p:tgtEl>
                                          <p:spTgt spid="64519">
                                            <p:txEl>
                                              <p:pRg st="2" end="2"/>
                                            </p:txEl>
                                          </p:spTgt>
                                        </p:tgtEl>
                                        <p:attrNameLst>
                                          <p:attrName>style.visibility</p:attrName>
                                        </p:attrNameLst>
                                      </p:cBhvr>
                                      <p:to>
                                        <p:strVal val="visible"/>
                                      </p:to>
                                    </p:set>
                                    <p:anim calcmode="lin" valueType="num">
                                      <p:cBhvr>
                                        <p:cTn id="41" dur="500" fill="hold"/>
                                        <p:tgtEl>
                                          <p:spTgt spid="6451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64519">
                                            <p:txEl>
                                              <p:pRg st="2" end="2"/>
                                            </p:txEl>
                                          </p:spTgt>
                                        </p:tgtEl>
                                        <p:attrNameLst>
                                          <p:attrName>ppt_y</p:attrName>
                                        </p:attrNameLst>
                                      </p:cBhvr>
                                      <p:tavLst>
                                        <p:tav tm="0">
                                          <p:val>
                                            <p:strVal val="#ppt_y"/>
                                          </p:val>
                                        </p:tav>
                                        <p:tav tm="100000">
                                          <p:val>
                                            <p:strVal val="#ppt_y"/>
                                          </p:val>
                                        </p:tav>
                                      </p:tavLst>
                                    </p:anim>
                                    <p:anim calcmode="lin" valueType="num">
                                      <p:cBhvr>
                                        <p:cTn id="43" dur="500" fill="hold"/>
                                        <p:tgtEl>
                                          <p:spTgt spid="6451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6451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64519">
                                            <p:txEl>
                                              <p:pRg st="2" end="2"/>
                                            </p:txEl>
                                          </p:spTgt>
                                        </p:tgtEl>
                                      </p:cBhvr>
                                    </p:animEffect>
                                  </p:childTnLst>
                                </p:cTn>
                              </p:par>
                            </p:childTnLst>
                          </p:cTn>
                        </p:par>
                        <p:par>
                          <p:cTn id="46" fill="hold" nodeType="afterGroup">
                            <p:stCondLst>
                              <p:cond delay="5000"/>
                            </p:stCondLst>
                            <p:childTnLst>
                              <p:par>
                                <p:cTn id="47" presetID="41" presetClass="entr" presetSubtype="0" fill="hold" nodeType="afterEffect">
                                  <p:stCondLst>
                                    <p:cond delay="0"/>
                                  </p:stCondLst>
                                  <p:iterate type="lt">
                                    <p:tmPct val="10000"/>
                                  </p:iterate>
                                  <p:childTnLst>
                                    <p:set>
                                      <p:cBhvr>
                                        <p:cTn id="48" dur="1" fill="hold">
                                          <p:stCondLst>
                                            <p:cond delay="0"/>
                                          </p:stCondLst>
                                        </p:cTn>
                                        <p:tgtEl>
                                          <p:spTgt spid="64519">
                                            <p:txEl>
                                              <p:pRg st="3" end="3"/>
                                            </p:txEl>
                                          </p:spTgt>
                                        </p:tgtEl>
                                        <p:attrNameLst>
                                          <p:attrName>style.visibility</p:attrName>
                                        </p:attrNameLst>
                                      </p:cBhvr>
                                      <p:to>
                                        <p:strVal val="visible"/>
                                      </p:to>
                                    </p:set>
                                    <p:anim calcmode="lin" valueType="num">
                                      <p:cBhvr>
                                        <p:cTn id="49" dur="500" fill="hold"/>
                                        <p:tgtEl>
                                          <p:spTgt spid="64519">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50" dur="500" fill="hold"/>
                                        <p:tgtEl>
                                          <p:spTgt spid="64519">
                                            <p:txEl>
                                              <p:pRg st="3" end="3"/>
                                            </p:txEl>
                                          </p:spTgt>
                                        </p:tgtEl>
                                        <p:attrNameLst>
                                          <p:attrName>ppt_y</p:attrName>
                                        </p:attrNameLst>
                                      </p:cBhvr>
                                      <p:tavLst>
                                        <p:tav tm="0">
                                          <p:val>
                                            <p:strVal val="#ppt_y"/>
                                          </p:val>
                                        </p:tav>
                                        <p:tav tm="100000">
                                          <p:val>
                                            <p:strVal val="#ppt_y"/>
                                          </p:val>
                                        </p:tav>
                                      </p:tavLst>
                                    </p:anim>
                                    <p:anim calcmode="lin" valueType="num">
                                      <p:cBhvr>
                                        <p:cTn id="51" dur="500" fill="hold"/>
                                        <p:tgtEl>
                                          <p:spTgt spid="64519">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2" dur="500" fill="hold"/>
                                        <p:tgtEl>
                                          <p:spTgt spid="64519">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3" dur="500" tmFilter="0,0; .5, 1; 1, 1"/>
                                        <p:tgtEl>
                                          <p:spTgt spid="64519">
                                            <p:txEl>
                                              <p:pRg st="3" end="3"/>
                                            </p:txEl>
                                          </p:spTgt>
                                        </p:tgtEl>
                                      </p:cBhvr>
                                    </p:animEffect>
                                  </p:childTnLst>
                                </p:cTn>
                              </p:par>
                            </p:childTnLst>
                          </p:cTn>
                        </p:par>
                        <p:par>
                          <p:cTn id="54" fill="hold" nodeType="afterGroup">
                            <p:stCondLst>
                              <p:cond delay="5800"/>
                            </p:stCondLst>
                            <p:childTnLst>
                              <p:par>
                                <p:cTn id="55" presetID="41" presetClass="entr" presetSubtype="0" fill="hold" nodeType="afterEffect">
                                  <p:stCondLst>
                                    <p:cond delay="0"/>
                                  </p:stCondLst>
                                  <p:iterate type="lt">
                                    <p:tmPct val="10000"/>
                                  </p:iterate>
                                  <p:childTnLst>
                                    <p:set>
                                      <p:cBhvr>
                                        <p:cTn id="56" dur="1" fill="hold">
                                          <p:stCondLst>
                                            <p:cond delay="0"/>
                                          </p:stCondLst>
                                        </p:cTn>
                                        <p:tgtEl>
                                          <p:spTgt spid="64519">
                                            <p:txEl>
                                              <p:pRg st="4" end="4"/>
                                            </p:txEl>
                                          </p:spTgt>
                                        </p:tgtEl>
                                        <p:attrNameLst>
                                          <p:attrName>style.visibility</p:attrName>
                                        </p:attrNameLst>
                                      </p:cBhvr>
                                      <p:to>
                                        <p:strVal val="visible"/>
                                      </p:to>
                                    </p:set>
                                    <p:anim calcmode="lin" valueType="num">
                                      <p:cBhvr>
                                        <p:cTn id="57" dur="500" fill="hold"/>
                                        <p:tgtEl>
                                          <p:spTgt spid="64519">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58" dur="500" fill="hold"/>
                                        <p:tgtEl>
                                          <p:spTgt spid="64519">
                                            <p:txEl>
                                              <p:pRg st="4" end="4"/>
                                            </p:txEl>
                                          </p:spTgt>
                                        </p:tgtEl>
                                        <p:attrNameLst>
                                          <p:attrName>ppt_y</p:attrName>
                                        </p:attrNameLst>
                                      </p:cBhvr>
                                      <p:tavLst>
                                        <p:tav tm="0">
                                          <p:val>
                                            <p:strVal val="#ppt_y"/>
                                          </p:val>
                                        </p:tav>
                                        <p:tav tm="100000">
                                          <p:val>
                                            <p:strVal val="#ppt_y"/>
                                          </p:val>
                                        </p:tav>
                                      </p:tavLst>
                                    </p:anim>
                                    <p:anim calcmode="lin" valueType="num">
                                      <p:cBhvr>
                                        <p:cTn id="59" dur="500" fill="hold"/>
                                        <p:tgtEl>
                                          <p:spTgt spid="64519">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0" dur="500" fill="hold"/>
                                        <p:tgtEl>
                                          <p:spTgt spid="64519">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1" dur="500" tmFilter="0,0; .5, 1; 1, 1"/>
                                        <p:tgtEl>
                                          <p:spTgt spid="64519">
                                            <p:txEl>
                                              <p:pRg st="4" end="4"/>
                                            </p:txEl>
                                          </p:spTgt>
                                        </p:tgtEl>
                                      </p:cBhvr>
                                    </p:animEffect>
                                  </p:childTnLst>
                                </p:cTn>
                              </p:par>
                            </p:childTnLst>
                          </p:cTn>
                        </p:par>
                        <p:par>
                          <p:cTn id="62" fill="hold">
                            <p:stCondLst>
                              <p:cond delay="6650"/>
                            </p:stCondLst>
                            <p:childTnLst>
                              <p:par>
                                <p:cTn id="63" presetID="41" presetClass="entr" presetSubtype="0" fill="hold" nodeType="afterEffect">
                                  <p:stCondLst>
                                    <p:cond delay="0"/>
                                  </p:stCondLst>
                                  <p:iterate type="lt">
                                    <p:tmPct val="10000"/>
                                  </p:iterate>
                                  <p:childTnLst>
                                    <p:set>
                                      <p:cBhvr>
                                        <p:cTn id="64" dur="1" fill="hold">
                                          <p:stCondLst>
                                            <p:cond delay="0"/>
                                          </p:stCondLst>
                                        </p:cTn>
                                        <p:tgtEl>
                                          <p:spTgt spid="64519">
                                            <p:txEl>
                                              <p:pRg st="5" end="5"/>
                                            </p:txEl>
                                          </p:spTgt>
                                        </p:tgtEl>
                                        <p:attrNameLst>
                                          <p:attrName>style.visibility</p:attrName>
                                        </p:attrNameLst>
                                      </p:cBhvr>
                                      <p:to>
                                        <p:strVal val="visible"/>
                                      </p:to>
                                    </p:set>
                                    <p:anim calcmode="lin" valueType="num">
                                      <p:cBhvr>
                                        <p:cTn id="65" dur="500" fill="hold"/>
                                        <p:tgtEl>
                                          <p:spTgt spid="64519">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66" dur="500" fill="hold"/>
                                        <p:tgtEl>
                                          <p:spTgt spid="64519">
                                            <p:txEl>
                                              <p:pRg st="5" end="5"/>
                                            </p:txEl>
                                          </p:spTgt>
                                        </p:tgtEl>
                                        <p:attrNameLst>
                                          <p:attrName>ppt_y</p:attrName>
                                        </p:attrNameLst>
                                      </p:cBhvr>
                                      <p:tavLst>
                                        <p:tav tm="0">
                                          <p:val>
                                            <p:strVal val="#ppt_y"/>
                                          </p:val>
                                        </p:tav>
                                        <p:tav tm="100000">
                                          <p:val>
                                            <p:strVal val="#ppt_y"/>
                                          </p:val>
                                        </p:tav>
                                      </p:tavLst>
                                    </p:anim>
                                    <p:anim calcmode="lin" valueType="num">
                                      <p:cBhvr>
                                        <p:cTn id="67" dur="500" fill="hold"/>
                                        <p:tgtEl>
                                          <p:spTgt spid="64519">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8" dur="500" fill="hold"/>
                                        <p:tgtEl>
                                          <p:spTgt spid="64519">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9" dur="500" tmFilter="0,0; .5, 1; 1, 1"/>
                                        <p:tgtEl>
                                          <p:spTgt spid="64519">
                                            <p:txEl>
                                              <p:pRg st="5" end="5"/>
                                            </p:txEl>
                                          </p:spTgt>
                                        </p:tgtEl>
                                      </p:cBhvr>
                                    </p:animEffect>
                                  </p:childTnLst>
                                </p:cTn>
                              </p:par>
                            </p:childTnLst>
                          </p:cTn>
                        </p:par>
                        <p:par>
                          <p:cTn id="70" fill="hold" nodeType="afterGroup">
                            <p:stCondLst>
                              <p:cond delay="7500"/>
                            </p:stCondLst>
                            <p:childTnLst>
                              <p:par>
                                <p:cTn id="71" presetID="41" presetClass="entr" presetSubtype="0" fill="hold" nodeType="afterEffect">
                                  <p:stCondLst>
                                    <p:cond delay="0"/>
                                  </p:stCondLst>
                                  <p:iterate type="lt">
                                    <p:tmPct val="10000"/>
                                  </p:iterate>
                                  <p:childTnLst>
                                    <p:set>
                                      <p:cBhvr>
                                        <p:cTn id="72" dur="1" fill="hold">
                                          <p:stCondLst>
                                            <p:cond delay="0"/>
                                          </p:stCondLst>
                                        </p:cTn>
                                        <p:tgtEl>
                                          <p:spTgt spid="64519">
                                            <p:txEl>
                                              <p:pRg st="6" end="6"/>
                                            </p:txEl>
                                          </p:spTgt>
                                        </p:tgtEl>
                                        <p:attrNameLst>
                                          <p:attrName>style.visibility</p:attrName>
                                        </p:attrNameLst>
                                      </p:cBhvr>
                                      <p:to>
                                        <p:strVal val="visible"/>
                                      </p:to>
                                    </p:set>
                                    <p:anim calcmode="lin" valueType="num">
                                      <p:cBhvr>
                                        <p:cTn id="73" dur="500" fill="hold"/>
                                        <p:tgtEl>
                                          <p:spTgt spid="64519">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74" dur="500" fill="hold"/>
                                        <p:tgtEl>
                                          <p:spTgt spid="64519">
                                            <p:txEl>
                                              <p:pRg st="6" end="6"/>
                                            </p:txEl>
                                          </p:spTgt>
                                        </p:tgtEl>
                                        <p:attrNameLst>
                                          <p:attrName>ppt_y</p:attrName>
                                        </p:attrNameLst>
                                      </p:cBhvr>
                                      <p:tavLst>
                                        <p:tav tm="0">
                                          <p:val>
                                            <p:strVal val="#ppt_y"/>
                                          </p:val>
                                        </p:tav>
                                        <p:tav tm="100000">
                                          <p:val>
                                            <p:strVal val="#ppt_y"/>
                                          </p:val>
                                        </p:tav>
                                      </p:tavLst>
                                    </p:anim>
                                    <p:anim calcmode="lin" valueType="num">
                                      <p:cBhvr>
                                        <p:cTn id="75" dur="500" fill="hold"/>
                                        <p:tgtEl>
                                          <p:spTgt spid="64519">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6" dur="500" fill="hold"/>
                                        <p:tgtEl>
                                          <p:spTgt spid="64519">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77" dur="500" tmFilter="0,0; .5, 1; 1, 1"/>
                                        <p:tgtEl>
                                          <p:spTgt spid="6451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75457" name="Text Box 2"/>
          <p:cNvSpPr txBox="1">
            <a:spLocks noChangeArrowheads="1"/>
          </p:cNvSpPr>
          <p:nvPr/>
        </p:nvSpPr>
        <p:spPr bwMode="auto">
          <a:xfrm>
            <a:off x="1255713" y="1563688"/>
            <a:ext cx="7772400" cy="35394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يصف القسم الثاني (الإصحاحات 4-6) حياتنا في المسيح والذي يتكلم عن سلوك المسيحييم الذي يظهر وحدتهم كيهود وأمم من خلال المحبة في اختباراتهم اليومية كشهادة للعالم.</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السلوك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لتطبيق وحدة اليهود-الأمم وقداستهم وخضوعهم ومسؤولياتهم القيادية في كل حياتهم    (4: 1-6: 9)</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marL="353961" indent="-353961" algn="r" eaLnBrk="1" hangingPunct="1">
              <a:spcBef>
                <a:spcPct val="50000"/>
              </a:spcBef>
              <a:defRPr/>
            </a:pP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يتكلم بولس عن </a:t>
            </a:r>
            <a:r>
              <a:rPr lang="ar-JO" sz="2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السلاح المسيحي </a:t>
            </a:r>
            <a:r>
              <a:rPr lang="ar-JO"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لهزيمة الشيطان (6: 10-20)</a:t>
            </a:r>
            <a:endParaRPr lang="en-US" sz="2800" b="1" dirty="0">
              <a:solidFill>
                <a:srgbClr val="EAEAEA"/>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82659"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178</a:t>
            </a:r>
            <a:endParaRPr lang="en-US" b="1" dirty="0">
              <a:solidFill>
                <a:srgbClr val="EAEAE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800" kern="1200" dirty="0">
                <a:solidFill>
                  <a:srgbClr val="FFCC66"/>
                </a:solidFill>
                <a:ea typeface="ＭＳ Ｐゴシック"/>
              </a:rPr>
              <a:t>الملخص</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84706" name="Text Box 2"/>
          <p:cNvSpPr txBox="1">
            <a:spLocks noChangeArrowheads="1"/>
          </p:cNvSpPr>
          <p:nvPr/>
        </p:nvSpPr>
        <p:spPr bwMode="auto">
          <a:xfrm>
            <a:off x="547691" y="76200"/>
            <a:ext cx="3076575" cy="646319"/>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الملخص</a:t>
            </a:r>
            <a:endParaRPr lang="en-US" sz="3600" b="1" dirty="0">
              <a:solidFill>
                <a:srgbClr val="000000"/>
              </a:solidFill>
              <a:latin typeface="Arial" panose="020B0604020202020204" pitchFamily="34" charset="0"/>
              <a:cs typeface="Arial" panose="020B0604020202020204" pitchFamily="34" charset="0"/>
            </a:endParaRPr>
          </a:p>
        </p:txBody>
      </p:sp>
      <p:sp>
        <p:nvSpPr>
          <p:cNvPr id="584707" name="Rectangle 4"/>
          <p:cNvSpPr>
            <a:spLocks noChangeArrowheads="1"/>
          </p:cNvSpPr>
          <p:nvPr/>
        </p:nvSpPr>
        <p:spPr bwMode="auto">
          <a:xfrm>
            <a:off x="236541" y="876300"/>
            <a:ext cx="8670925" cy="5105400"/>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584708" name="Oval 6"/>
          <p:cNvSpPr>
            <a:spLocks noChangeArrowheads="1"/>
          </p:cNvSpPr>
          <p:nvPr/>
        </p:nvSpPr>
        <p:spPr bwMode="auto">
          <a:xfrm>
            <a:off x="2217738"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sp>
        <p:nvSpPr>
          <p:cNvPr id="66567" name="Text Box 7"/>
          <p:cNvSpPr txBox="1">
            <a:spLocks noChangeArrowheads="1"/>
          </p:cNvSpPr>
          <p:nvPr/>
        </p:nvSpPr>
        <p:spPr bwMode="auto">
          <a:xfrm>
            <a:off x="3635375" y="1735138"/>
            <a:ext cx="525780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3600" b="1" dirty="0">
                <a:solidFill>
                  <a:srgbClr val="CC0099"/>
                </a:solidFill>
                <a:latin typeface="Arial" panose="020B0604020202020204" pitchFamily="34" charset="0"/>
                <a:cs typeface="Arial" panose="020B0604020202020204" pitchFamily="34" charset="0"/>
              </a:rPr>
              <a:t>سير المسيحي في:</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الوحدة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التوبة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القداسة</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الخضوع</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en-US" sz="3600" b="1" dirty="0">
                <a:solidFill>
                  <a:srgbClr val="CC0099"/>
                </a:solidFill>
                <a:latin typeface="Arial" panose="020B0604020202020204" pitchFamily="34" charset="0"/>
                <a:cs typeface="Arial" panose="020B0604020202020204" pitchFamily="34" charset="0"/>
              </a:rPr>
              <a:t>	</a:t>
            </a:r>
            <a:r>
              <a:rPr lang="ar-JO" sz="3600" b="1" dirty="0">
                <a:solidFill>
                  <a:srgbClr val="CC0099"/>
                </a:solidFill>
                <a:latin typeface="Arial" panose="020B0604020202020204" pitchFamily="34" charset="0"/>
                <a:cs typeface="Arial" panose="020B0604020202020204" pitchFamily="34" charset="0"/>
              </a:rPr>
              <a:t>القوة</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1" y="1354141"/>
            <a:ext cx="3322638" cy="922337"/>
          </a:xfrm>
        </p:spPr>
        <p:txBody>
          <a:bodyPr/>
          <a:lstStyle/>
          <a:p>
            <a:pPr eaLnBrk="1" hangingPunct="1">
              <a:defRPr/>
            </a:pPr>
            <a:r>
              <a:rPr lang="ar-JO" sz="3600" kern="1200" dirty="0">
                <a:solidFill>
                  <a:srgbClr val="000000"/>
                </a:solidFill>
                <a:ea typeface="ＭＳ Ｐゴシック"/>
                <a:cs typeface="Arial" panose="020B0604020202020204" pitchFamily="34" charset="0"/>
              </a:rPr>
              <a:t>الإصحاحات 4-6</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afterEffect">
                                  <p:stCondLst>
                                    <p:cond delay="0"/>
                                  </p:stCondLst>
                                  <p:iterate type="lt">
                                    <p:tmPct val="10000"/>
                                  </p:iterate>
                                  <p:childTnLst>
                                    <p:set>
                                      <p:cBhvr>
                                        <p:cTn id="6" dur="1" fill="hold">
                                          <p:stCondLst>
                                            <p:cond delay="0"/>
                                          </p:stCondLst>
                                        </p:cTn>
                                        <p:tgtEl>
                                          <p:spTgt spid="66567">
                                            <p:txEl>
                                              <p:pRg st="0" end="0"/>
                                            </p:txEl>
                                          </p:spTgt>
                                        </p:tgtEl>
                                        <p:attrNameLst>
                                          <p:attrName>style.visibility</p:attrName>
                                        </p:attrNameLst>
                                      </p:cBhvr>
                                      <p:to>
                                        <p:strVal val="visible"/>
                                      </p:to>
                                    </p:set>
                                    <p:anim calcmode="lin" valueType="num">
                                      <p:cBhvr>
                                        <p:cTn id="7" dur="500" fill="hold"/>
                                        <p:tgtEl>
                                          <p:spTgt spid="6656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656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656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656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6567">
                                            <p:txEl>
                                              <p:pRg st="0" end="0"/>
                                            </p:txEl>
                                          </p:spTgt>
                                        </p:tgtEl>
                                      </p:cBhvr>
                                    </p:animEffect>
                                  </p:childTnLst>
                                </p:cTn>
                              </p:par>
                            </p:childTnLst>
                          </p:cTn>
                        </p:par>
                        <p:par>
                          <p:cTn id="12" fill="hold" nodeType="afterGroup">
                            <p:stCondLst>
                              <p:cond delay="1100"/>
                            </p:stCondLst>
                            <p:childTnLst>
                              <p:par>
                                <p:cTn id="13" presetID="41" presetClass="entr" presetSubtype="0" fill="hold" nodeType="afterEffect">
                                  <p:stCondLst>
                                    <p:cond delay="0"/>
                                  </p:stCondLst>
                                  <p:iterate type="lt">
                                    <p:tmPct val="10000"/>
                                  </p:iterate>
                                  <p:childTnLst>
                                    <p:set>
                                      <p:cBhvr>
                                        <p:cTn id="14" dur="1" fill="hold">
                                          <p:stCondLst>
                                            <p:cond delay="0"/>
                                          </p:stCondLst>
                                        </p:cTn>
                                        <p:tgtEl>
                                          <p:spTgt spid="66567">
                                            <p:txEl>
                                              <p:pRg st="1" end="1"/>
                                            </p:txEl>
                                          </p:spTgt>
                                        </p:tgtEl>
                                        <p:attrNameLst>
                                          <p:attrName>style.visibility</p:attrName>
                                        </p:attrNameLst>
                                      </p:cBhvr>
                                      <p:to>
                                        <p:strVal val="visible"/>
                                      </p:to>
                                    </p:set>
                                    <p:anim calcmode="lin" valueType="num">
                                      <p:cBhvr>
                                        <p:cTn id="15" dur="500" fill="hold"/>
                                        <p:tgtEl>
                                          <p:spTgt spid="6656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66567">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6656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6656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66567">
                                            <p:txEl>
                                              <p:pRg st="1" end="1"/>
                                            </p:txEl>
                                          </p:spTgt>
                                        </p:tgtEl>
                                      </p:cBhvr>
                                    </p:animEffect>
                                  </p:childTnLst>
                                </p:cTn>
                              </p:par>
                            </p:childTnLst>
                          </p:cTn>
                        </p:par>
                        <p:par>
                          <p:cTn id="20" fill="hold" nodeType="afterGroup">
                            <p:stCondLst>
                              <p:cond delay="1850"/>
                            </p:stCondLst>
                            <p:childTnLst>
                              <p:par>
                                <p:cTn id="21" presetID="41" presetClass="entr" presetSubtype="0" fill="hold" nodeType="afterEffect">
                                  <p:stCondLst>
                                    <p:cond delay="0"/>
                                  </p:stCondLst>
                                  <p:iterate type="lt">
                                    <p:tmPct val="10000"/>
                                  </p:iterate>
                                  <p:childTnLst>
                                    <p:set>
                                      <p:cBhvr>
                                        <p:cTn id="22" dur="1" fill="hold">
                                          <p:stCondLst>
                                            <p:cond delay="0"/>
                                          </p:stCondLst>
                                        </p:cTn>
                                        <p:tgtEl>
                                          <p:spTgt spid="66567">
                                            <p:txEl>
                                              <p:pRg st="2" end="2"/>
                                            </p:txEl>
                                          </p:spTgt>
                                        </p:tgtEl>
                                        <p:attrNameLst>
                                          <p:attrName>style.visibility</p:attrName>
                                        </p:attrNameLst>
                                      </p:cBhvr>
                                      <p:to>
                                        <p:strVal val="visible"/>
                                      </p:to>
                                    </p:set>
                                    <p:anim calcmode="lin" valueType="num">
                                      <p:cBhvr>
                                        <p:cTn id="23" dur="500" fill="hold"/>
                                        <p:tgtEl>
                                          <p:spTgt spid="6656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66567">
                                            <p:txEl>
                                              <p:pRg st="2" end="2"/>
                                            </p:txEl>
                                          </p:spTgt>
                                        </p:tgtEl>
                                        <p:attrNameLst>
                                          <p:attrName>ppt_y</p:attrName>
                                        </p:attrNameLst>
                                      </p:cBhvr>
                                      <p:tavLst>
                                        <p:tav tm="0">
                                          <p:val>
                                            <p:strVal val="#ppt_y"/>
                                          </p:val>
                                        </p:tav>
                                        <p:tav tm="100000">
                                          <p:val>
                                            <p:strVal val="#ppt_y"/>
                                          </p:val>
                                        </p:tav>
                                      </p:tavLst>
                                    </p:anim>
                                    <p:anim calcmode="lin" valueType="num">
                                      <p:cBhvr>
                                        <p:cTn id="25" dur="500" fill="hold"/>
                                        <p:tgtEl>
                                          <p:spTgt spid="6656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6656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66567">
                                            <p:txEl>
                                              <p:pRg st="2" end="2"/>
                                            </p:txEl>
                                          </p:spTgt>
                                        </p:tgtEl>
                                      </p:cBhvr>
                                    </p:animEffect>
                                  </p:childTnLst>
                                </p:cTn>
                              </p:par>
                            </p:childTnLst>
                          </p:cTn>
                        </p:par>
                        <p:par>
                          <p:cTn id="28" fill="hold" nodeType="afterGroup">
                            <p:stCondLst>
                              <p:cond delay="2600"/>
                            </p:stCondLst>
                            <p:childTnLst>
                              <p:par>
                                <p:cTn id="29" presetID="41" presetClass="entr" presetSubtype="0" fill="hold" nodeType="afterEffect">
                                  <p:stCondLst>
                                    <p:cond delay="0"/>
                                  </p:stCondLst>
                                  <p:iterate type="lt">
                                    <p:tmPct val="10000"/>
                                  </p:iterate>
                                  <p:childTnLst>
                                    <p:set>
                                      <p:cBhvr>
                                        <p:cTn id="30" dur="1" fill="hold">
                                          <p:stCondLst>
                                            <p:cond delay="0"/>
                                          </p:stCondLst>
                                        </p:cTn>
                                        <p:tgtEl>
                                          <p:spTgt spid="66567">
                                            <p:txEl>
                                              <p:pRg st="3" end="3"/>
                                            </p:txEl>
                                          </p:spTgt>
                                        </p:tgtEl>
                                        <p:attrNameLst>
                                          <p:attrName>style.visibility</p:attrName>
                                        </p:attrNameLst>
                                      </p:cBhvr>
                                      <p:to>
                                        <p:strVal val="visible"/>
                                      </p:to>
                                    </p:set>
                                    <p:anim calcmode="lin" valueType="num">
                                      <p:cBhvr>
                                        <p:cTn id="31" dur="500" fill="hold"/>
                                        <p:tgtEl>
                                          <p:spTgt spid="6656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66567">
                                            <p:txEl>
                                              <p:pRg st="3" end="3"/>
                                            </p:txEl>
                                          </p:spTgt>
                                        </p:tgtEl>
                                        <p:attrNameLst>
                                          <p:attrName>ppt_y</p:attrName>
                                        </p:attrNameLst>
                                      </p:cBhvr>
                                      <p:tavLst>
                                        <p:tav tm="0">
                                          <p:val>
                                            <p:strVal val="#ppt_y"/>
                                          </p:val>
                                        </p:tav>
                                        <p:tav tm="100000">
                                          <p:val>
                                            <p:strVal val="#ppt_y"/>
                                          </p:val>
                                        </p:tav>
                                      </p:tavLst>
                                    </p:anim>
                                    <p:anim calcmode="lin" valueType="num">
                                      <p:cBhvr>
                                        <p:cTn id="33" dur="500" fill="hold"/>
                                        <p:tgtEl>
                                          <p:spTgt spid="6656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6656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66567">
                                            <p:txEl>
                                              <p:pRg st="3" end="3"/>
                                            </p:txEl>
                                          </p:spTgt>
                                        </p:tgtEl>
                                      </p:cBhvr>
                                    </p:animEffect>
                                  </p:childTnLst>
                                </p:cTn>
                              </p:par>
                            </p:childTnLst>
                          </p:cTn>
                        </p:par>
                        <p:par>
                          <p:cTn id="36" fill="hold" nodeType="afterGroup">
                            <p:stCondLst>
                              <p:cond delay="3400"/>
                            </p:stCondLst>
                            <p:childTnLst>
                              <p:par>
                                <p:cTn id="37" presetID="41" presetClass="entr" presetSubtype="0" fill="hold" nodeType="afterEffect">
                                  <p:stCondLst>
                                    <p:cond delay="0"/>
                                  </p:stCondLst>
                                  <p:iterate type="lt">
                                    <p:tmPct val="10000"/>
                                  </p:iterate>
                                  <p:childTnLst>
                                    <p:set>
                                      <p:cBhvr>
                                        <p:cTn id="38" dur="1" fill="hold">
                                          <p:stCondLst>
                                            <p:cond delay="0"/>
                                          </p:stCondLst>
                                        </p:cTn>
                                        <p:tgtEl>
                                          <p:spTgt spid="66567">
                                            <p:txEl>
                                              <p:pRg st="4" end="4"/>
                                            </p:txEl>
                                          </p:spTgt>
                                        </p:tgtEl>
                                        <p:attrNameLst>
                                          <p:attrName>style.visibility</p:attrName>
                                        </p:attrNameLst>
                                      </p:cBhvr>
                                      <p:to>
                                        <p:strVal val="visible"/>
                                      </p:to>
                                    </p:set>
                                    <p:anim calcmode="lin" valueType="num">
                                      <p:cBhvr>
                                        <p:cTn id="39" dur="500" fill="hold"/>
                                        <p:tgtEl>
                                          <p:spTgt spid="6656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0" dur="500" fill="hold"/>
                                        <p:tgtEl>
                                          <p:spTgt spid="66567">
                                            <p:txEl>
                                              <p:pRg st="4" end="4"/>
                                            </p:txEl>
                                          </p:spTgt>
                                        </p:tgtEl>
                                        <p:attrNameLst>
                                          <p:attrName>ppt_y</p:attrName>
                                        </p:attrNameLst>
                                      </p:cBhvr>
                                      <p:tavLst>
                                        <p:tav tm="0">
                                          <p:val>
                                            <p:strVal val="#ppt_y"/>
                                          </p:val>
                                        </p:tav>
                                        <p:tav tm="100000">
                                          <p:val>
                                            <p:strVal val="#ppt_y"/>
                                          </p:val>
                                        </p:tav>
                                      </p:tavLst>
                                    </p:anim>
                                    <p:anim calcmode="lin" valueType="num">
                                      <p:cBhvr>
                                        <p:cTn id="41" dur="500" fill="hold"/>
                                        <p:tgtEl>
                                          <p:spTgt spid="6656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2" dur="500" fill="hold"/>
                                        <p:tgtEl>
                                          <p:spTgt spid="6656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3" dur="500" tmFilter="0,0; .5, 1; 1, 1"/>
                                        <p:tgtEl>
                                          <p:spTgt spid="66567">
                                            <p:txEl>
                                              <p:pRg st="4" end="4"/>
                                            </p:txEl>
                                          </p:spTgt>
                                        </p:tgtEl>
                                      </p:cBhvr>
                                    </p:animEffect>
                                  </p:childTnLst>
                                </p:cTn>
                              </p:par>
                            </p:childTnLst>
                          </p:cTn>
                        </p:par>
                        <p:par>
                          <p:cTn id="44" fill="hold" nodeType="afterGroup">
                            <p:stCondLst>
                              <p:cond delay="4150"/>
                            </p:stCondLst>
                            <p:childTnLst>
                              <p:par>
                                <p:cTn id="45" presetID="41" presetClass="entr" presetSubtype="0" fill="hold" nodeType="afterEffect">
                                  <p:stCondLst>
                                    <p:cond delay="0"/>
                                  </p:stCondLst>
                                  <p:iterate type="lt">
                                    <p:tmPct val="10000"/>
                                  </p:iterate>
                                  <p:childTnLst>
                                    <p:set>
                                      <p:cBhvr>
                                        <p:cTn id="46" dur="1" fill="hold">
                                          <p:stCondLst>
                                            <p:cond delay="0"/>
                                          </p:stCondLst>
                                        </p:cTn>
                                        <p:tgtEl>
                                          <p:spTgt spid="66567">
                                            <p:txEl>
                                              <p:pRg st="5" end="5"/>
                                            </p:txEl>
                                          </p:spTgt>
                                        </p:tgtEl>
                                        <p:attrNameLst>
                                          <p:attrName>style.visibility</p:attrName>
                                        </p:attrNameLst>
                                      </p:cBhvr>
                                      <p:to>
                                        <p:strVal val="visible"/>
                                      </p:to>
                                    </p:set>
                                    <p:anim calcmode="lin" valueType="num">
                                      <p:cBhvr>
                                        <p:cTn id="47" dur="500" fill="hold"/>
                                        <p:tgtEl>
                                          <p:spTgt spid="6656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8" dur="500" fill="hold"/>
                                        <p:tgtEl>
                                          <p:spTgt spid="66567">
                                            <p:txEl>
                                              <p:pRg st="5" end="5"/>
                                            </p:txEl>
                                          </p:spTgt>
                                        </p:tgtEl>
                                        <p:attrNameLst>
                                          <p:attrName>ppt_y</p:attrName>
                                        </p:attrNameLst>
                                      </p:cBhvr>
                                      <p:tavLst>
                                        <p:tav tm="0">
                                          <p:val>
                                            <p:strVal val="#ppt_y"/>
                                          </p:val>
                                        </p:tav>
                                        <p:tav tm="100000">
                                          <p:val>
                                            <p:strVal val="#ppt_y"/>
                                          </p:val>
                                        </p:tav>
                                      </p:tavLst>
                                    </p:anim>
                                    <p:anim calcmode="lin" valueType="num">
                                      <p:cBhvr>
                                        <p:cTn id="49" dur="500" fill="hold"/>
                                        <p:tgtEl>
                                          <p:spTgt spid="6656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0" dur="500" fill="hold"/>
                                        <p:tgtEl>
                                          <p:spTgt spid="6656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1" dur="500" tmFilter="0,0; .5, 1; 1, 1"/>
                                        <p:tgtEl>
                                          <p:spTgt spid="6656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36541" y="876300"/>
            <a:ext cx="8670925" cy="5105400"/>
            <a:chOff x="168" y="480"/>
            <a:chExt cx="6144" cy="3216"/>
          </a:xfrm>
        </p:grpSpPr>
        <p:sp>
          <p:nvSpPr>
            <p:cNvPr id="5867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86760" name="Text Box 5"/>
            <p:cNvSpPr txBox="1">
              <a:spLocks noChangeArrowheads="1"/>
            </p:cNvSpPr>
            <p:nvPr/>
          </p:nvSpPr>
          <p:spPr bwMode="auto">
            <a:xfrm>
              <a:off x="2018"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solidFill>
                  <a:srgbClr val="000000"/>
                </a:solidFill>
                <a:latin typeface="Arial" panose="020B0604020202020204" pitchFamily="34" charset="0"/>
                <a:cs typeface="Arial" panose="020B0604020202020204" pitchFamily="34" charset="0"/>
              </a:endParaRPr>
            </a:p>
          </p:txBody>
        </p:sp>
      </p:grpSp>
      <p:sp>
        <p:nvSpPr>
          <p:cNvPr id="6861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231776" y="1185864"/>
            <a:ext cx="184660" cy="6442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CC0099"/>
              </a:solidFill>
              <a:latin typeface="Arial" panose="020B0604020202020204" pitchFamily="34" charset="0"/>
              <a:cs typeface="Arial" panose="020B0604020202020204" pitchFamily="34" charset="0"/>
            </a:endParaRPr>
          </a:p>
        </p:txBody>
      </p:sp>
      <p:sp>
        <p:nvSpPr>
          <p:cNvPr id="68616" name="Rectangle 8"/>
          <p:cNvSpPr>
            <a:spLocks noChangeArrowheads="1"/>
          </p:cNvSpPr>
          <p:nvPr/>
        </p:nvSpPr>
        <p:spPr bwMode="auto">
          <a:xfrm>
            <a:off x="266156" y="1316038"/>
            <a:ext cx="8331200" cy="4401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p>
            <a:pPr algn="ctr" rtl="1"/>
            <a:r>
              <a:rPr lang="ar-SA" sz="4000" b="1" dirty="0">
                <a:solidFill>
                  <a:srgbClr val="660066"/>
                </a:solidFill>
                <a:latin typeface="Arial" panose="020B0604020202020204" pitchFamily="34" charset="0"/>
                <a:cs typeface="Arial" panose="020B0604020202020204" pitchFamily="34" charset="0"/>
              </a:rPr>
              <a:t>فأطلب إليكم أنا الأسير في الرب: أن تسلكوا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كما يحق للدعوة التي دعيتم بها.</a:t>
            </a:r>
          </a:p>
          <a:p>
            <a:pPr algn="ctr" rtl="1"/>
            <a:r>
              <a:rPr lang="ar-SA" sz="4000" b="1" dirty="0">
                <a:solidFill>
                  <a:srgbClr val="660066"/>
                </a:solidFill>
                <a:latin typeface="Arial" panose="020B0604020202020204" pitchFamily="34" charset="0"/>
                <a:cs typeface="Arial" panose="020B0604020202020204" pitchFamily="34" charset="0"/>
              </a:rPr>
              <a:t>بكل تواضع ووداعة وبطول أناة محتملين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بعضكم بعضا</a:t>
            </a:r>
            <a:r>
              <a:rPr lang="ar-JO" sz="4000" b="1" dirty="0">
                <a:solidFill>
                  <a:srgbClr val="660066"/>
                </a:solidFill>
                <a:latin typeface="Arial" panose="020B0604020202020204" pitchFamily="34" charset="0"/>
                <a:cs typeface="Arial" panose="020B0604020202020204" pitchFamily="34" charset="0"/>
              </a:rPr>
              <a:t>ً</a:t>
            </a:r>
            <a:r>
              <a:rPr lang="ar-SA" sz="4000" b="1" dirty="0">
                <a:solidFill>
                  <a:srgbClr val="660066"/>
                </a:solidFill>
                <a:latin typeface="Arial" panose="020B0604020202020204" pitchFamily="34" charset="0"/>
                <a:cs typeface="Arial" panose="020B0604020202020204" pitchFamily="34" charset="0"/>
              </a:rPr>
              <a:t> في المحبة.</a:t>
            </a:r>
          </a:p>
          <a:p>
            <a:pPr algn="ctr" rtl="1"/>
            <a:r>
              <a:rPr lang="ar-SA" sz="4000" b="1" dirty="0">
                <a:solidFill>
                  <a:srgbClr val="660066"/>
                </a:solidFill>
                <a:latin typeface="Arial" panose="020B0604020202020204" pitchFamily="34" charset="0"/>
                <a:cs typeface="Arial" panose="020B0604020202020204" pitchFamily="34" charset="0"/>
              </a:rPr>
              <a:t>مجتهدين أن تحفظوا وحدانية الروح </a:t>
            </a:r>
            <a:endParaRPr lang="ar-JO" sz="4000" b="1" dirty="0">
              <a:solidFill>
                <a:srgbClr val="660066"/>
              </a:solidFill>
              <a:latin typeface="Arial" panose="020B0604020202020204" pitchFamily="34" charset="0"/>
              <a:cs typeface="Arial" panose="020B0604020202020204" pitchFamily="34" charset="0"/>
            </a:endParaRPr>
          </a:p>
          <a:p>
            <a:pPr algn="ctr" rtl="1"/>
            <a:r>
              <a:rPr lang="ar-SA" sz="4000" b="1" dirty="0">
                <a:solidFill>
                  <a:srgbClr val="660066"/>
                </a:solidFill>
                <a:latin typeface="Arial" panose="020B0604020202020204" pitchFamily="34" charset="0"/>
                <a:cs typeface="Arial" panose="020B0604020202020204" pitchFamily="34" charset="0"/>
              </a:rPr>
              <a:t>برباط السلام.</a:t>
            </a:r>
          </a:p>
          <a:p>
            <a:pPr algn="ctr" rtl="1"/>
            <a:r>
              <a:rPr lang="ar-SA" sz="4000" b="1" dirty="0">
                <a:solidFill>
                  <a:srgbClr val="660066"/>
                </a:solidFill>
                <a:latin typeface="Arial" panose="020B0604020202020204" pitchFamily="34" charset="0"/>
                <a:cs typeface="Arial" panose="020B0604020202020204" pitchFamily="34" charset="0"/>
              </a:rPr>
              <a:t>أفسس ٤ : ١-٣</a:t>
            </a:r>
          </a:p>
        </p:txBody>
      </p:sp>
      <p:sp>
        <p:nvSpPr>
          <p:cNvPr id="3" name="Title 2"/>
          <p:cNvSpPr>
            <a:spLocks noGrp="1"/>
          </p:cNvSpPr>
          <p:nvPr>
            <p:ph type="title"/>
          </p:nvPr>
        </p:nvSpPr>
        <p:spPr>
          <a:xfrm>
            <a:off x="5795656" y="125999"/>
            <a:ext cx="3106738" cy="646319"/>
          </a:xfrm>
          <a:solidFill>
            <a:srgbClr val="FF9933">
              <a:alpha val="65097"/>
            </a:srgbClr>
          </a:solidFill>
        </p:spPr>
        <p:txBody>
          <a:bodyPr>
            <a:spAutoFit/>
          </a:bodyPr>
          <a:lstStyle/>
          <a:p>
            <a:pPr eaLnBrk="1" hangingPunct="1">
              <a:defRPr/>
            </a:pPr>
            <a:r>
              <a:rPr lang="ar-SA" sz="3600" kern="1200" dirty="0">
                <a:solidFill>
                  <a:srgbClr val="000000"/>
                </a:solidFill>
                <a:ea typeface="ＭＳ Ｐゴシック" charset="0"/>
                <a:cs typeface="Arial" panose="020B0604020202020204" pitchFamily="34" charset="0"/>
              </a:rPr>
              <a:t>الآية المفتاحية</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2" presetClass="entr" presetSubtype="0" fill="hold" nodeType="afterEffect">
                                  <p:stCondLst>
                                    <p:cond delay="0"/>
                                  </p:stCondLst>
                                  <p:childTnLst>
                                    <p:set>
                                      <p:cBhvr>
                                        <p:cTn id="11" dur="1" fill="hold">
                                          <p:stCondLst>
                                            <p:cond delay="0"/>
                                          </p:stCondLst>
                                        </p:cTn>
                                        <p:tgtEl>
                                          <p:spTgt spid="68614"/>
                                        </p:tgtEl>
                                        <p:attrNameLst>
                                          <p:attrName>style.visibility</p:attrName>
                                        </p:attrNameLst>
                                      </p:cBhvr>
                                      <p:to>
                                        <p:strVal val="visible"/>
                                      </p:to>
                                    </p:set>
                                    <p:animScale>
                                      <p:cBhvr>
                                        <p:cTn id="12" dur="1000" decel="50000" fill="hold">
                                          <p:stCondLst>
                                            <p:cond delay="0"/>
                                          </p:stCondLst>
                                        </p:cTn>
                                        <p:tgtEl>
                                          <p:spTgt spid="686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68614"/>
                                        </p:tgtEl>
                                        <p:attrNameLst>
                                          <p:attrName>ppt_x</p:attrName>
                                          <p:attrName>ppt_y</p:attrName>
                                        </p:attrNameLst>
                                      </p:cBhvr>
                                    </p:animMotion>
                                    <p:animEffect transition="in" filter="fade">
                                      <p:cBhvr>
                                        <p:cTn id="14" dur="1000"/>
                                        <p:tgtEl>
                                          <p:spTgt spid="68614"/>
                                        </p:tgtEl>
                                      </p:cBhvr>
                                    </p:animEffect>
                                  </p:childTnLst>
                                </p:cTn>
                              </p:par>
                            </p:childTnLst>
                          </p:cTn>
                        </p:par>
                        <p:par>
                          <p:cTn id="15" fill="hold" nodeType="afterGroup">
                            <p:stCondLst>
                              <p:cond delay="1500"/>
                            </p:stCondLst>
                            <p:childTnLst>
                              <p:par>
                                <p:cTn id="16" presetID="41" presetClass="entr" presetSubtype="0" fill="hold" nodeType="afterEffect" nodePh="1">
                                  <p:stCondLst>
                                    <p:cond delay="0"/>
                                  </p:stCondLst>
                                  <p:endCondLst>
                                    <p:cond evt="begin" delay="0">
                                      <p:tn val="16"/>
                                    </p:cond>
                                  </p:endCondLst>
                                  <p:iterate type="lt">
                                    <p:tmPct val="10000"/>
                                  </p:iterate>
                                  <p:childTnLst>
                                    <p:set>
                                      <p:cBhvr>
                                        <p:cTn id="17" dur="1" fill="hold">
                                          <p:stCondLst>
                                            <p:cond delay="0"/>
                                          </p:stCondLst>
                                        </p:cTn>
                                        <p:tgtEl>
                                          <p:spTgt spid="68615">
                                            <p:txEl>
                                              <p:pRg st="0" end="0"/>
                                            </p:txEl>
                                          </p:spTgt>
                                        </p:tgtEl>
                                        <p:attrNameLst>
                                          <p:attrName>style.visibility</p:attrName>
                                        </p:attrNameLst>
                                      </p:cBhvr>
                                      <p:to>
                                        <p:strVal val="visible"/>
                                      </p:to>
                                    </p:set>
                                    <p:anim calcmode="lin" valueType="num">
                                      <p:cBhvr>
                                        <p:cTn id="18" dur="500" fill="hold"/>
                                        <p:tgtEl>
                                          <p:spTgt spid="686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861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686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86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8615">
                                            <p:txEl>
                                              <p:pRg st="0" end="0"/>
                                            </p:txEl>
                                          </p:spTgt>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68616"/>
                                        </p:tgtEl>
                                        <p:attrNameLst>
                                          <p:attrName>style.visibility</p:attrName>
                                        </p:attrNameLst>
                                      </p:cBhvr>
                                      <p:to>
                                        <p:strVal val="visible"/>
                                      </p:to>
                                    </p:set>
                                    <p:anim calcmode="lin" valueType="num">
                                      <p:cBhvr>
                                        <p:cTn id="25" dur="1000" fill="hold"/>
                                        <p:tgtEl>
                                          <p:spTgt spid="68616"/>
                                        </p:tgtEl>
                                        <p:attrNameLst>
                                          <p:attrName>ppt_w</p:attrName>
                                        </p:attrNameLst>
                                      </p:cBhvr>
                                      <p:tavLst>
                                        <p:tav tm="0">
                                          <p:val>
                                            <p:fltVal val="0"/>
                                          </p:val>
                                        </p:tav>
                                        <p:tav tm="100000">
                                          <p:val>
                                            <p:strVal val="#ppt_w"/>
                                          </p:val>
                                        </p:tav>
                                      </p:tavLst>
                                    </p:anim>
                                    <p:anim calcmode="lin" valueType="num">
                                      <p:cBhvr>
                                        <p:cTn id="26" dur="1000" fill="hold"/>
                                        <p:tgtEl>
                                          <p:spTgt spid="68616"/>
                                        </p:tgtEl>
                                        <p:attrNameLst>
                                          <p:attrName>ppt_h</p:attrName>
                                        </p:attrNameLst>
                                      </p:cBhvr>
                                      <p:tavLst>
                                        <p:tav tm="0">
                                          <p:val>
                                            <p:fltVal val="0"/>
                                          </p:val>
                                        </p:tav>
                                        <p:tav tm="100000">
                                          <p:val>
                                            <p:strVal val="#ppt_h"/>
                                          </p:val>
                                        </p:tav>
                                      </p:tavLst>
                                    </p:anim>
                                    <p:anim calcmode="lin" valueType="num">
                                      <p:cBhvr>
                                        <p:cTn id="27" dur="1000" fill="hold"/>
                                        <p:tgtEl>
                                          <p:spTgt spid="68616"/>
                                        </p:tgtEl>
                                        <p:attrNameLst>
                                          <p:attrName>style.rotation</p:attrName>
                                        </p:attrNameLst>
                                      </p:cBhvr>
                                      <p:tavLst>
                                        <p:tav tm="0">
                                          <p:val>
                                            <p:fltVal val="90"/>
                                          </p:val>
                                        </p:tav>
                                        <p:tav tm="100000">
                                          <p:val>
                                            <p:fltVal val="0"/>
                                          </p:val>
                                        </p:tav>
                                      </p:tavLst>
                                    </p:anim>
                                    <p:animEffect transition="in" filter="fade">
                                      <p:cBhvr>
                                        <p:cTn id="28" dur="1000"/>
                                        <p:tgtEl>
                                          <p:spTgt spid="68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6"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88802" name="Group 2"/>
          <p:cNvGrpSpPr>
            <a:grpSpLocks/>
          </p:cNvGrpSpPr>
          <p:nvPr/>
        </p:nvGrpSpPr>
        <p:grpSpPr bwMode="auto">
          <a:xfrm>
            <a:off x="508000" y="0"/>
            <a:ext cx="3657600" cy="2895600"/>
            <a:chOff x="1944" y="0"/>
            <a:chExt cx="2592" cy="1824"/>
          </a:xfrm>
        </p:grpSpPr>
        <p:sp>
          <p:nvSpPr>
            <p:cNvPr id="588811"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0660" name="Text Box 4"/>
            <p:cNvSpPr txBox="1">
              <a:spLocks noChangeArrowheads="1"/>
            </p:cNvSpPr>
            <p:nvPr/>
          </p:nvSpPr>
          <p:spPr bwMode="auto">
            <a:xfrm>
              <a:off x="2375" y="144"/>
              <a:ext cx="1612"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88803"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endParaRPr>
          </a:p>
        </p:txBody>
      </p:sp>
      <p:grpSp>
        <p:nvGrpSpPr>
          <p:cNvPr id="3" name="Group 6"/>
          <p:cNvGrpSpPr>
            <a:grpSpLocks/>
          </p:cNvGrpSpPr>
          <p:nvPr/>
        </p:nvGrpSpPr>
        <p:grpSpPr bwMode="auto">
          <a:xfrm>
            <a:off x="101600" y="3505200"/>
            <a:ext cx="541338" cy="381000"/>
            <a:chOff x="1128" y="2688"/>
            <a:chExt cx="384" cy="240"/>
          </a:xfrm>
        </p:grpSpPr>
        <p:sp>
          <p:nvSpPr>
            <p:cNvPr id="588809"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88810"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70665"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0666" name="Text Box 10"/>
          <p:cNvSpPr txBox="1">
            <a:spLocks noChangeArrowheads="1"/>
          </p:cNvSpPr>
          <p:nvPr/>
        </p:nvSpPr>
        <p:spPr bwMode="auto">
          <a:xfrm>
            <a:off x="5997576" y="3352800"/>
            <a:ext cx="2704560"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FFFFFF"/>
                </a:solidFill>
                <a:latin typeface="Arial" panose="020B0604020202020204" pitchFamily="34" charset="0"/>
                <a:cs typeface="Arial" panose="020B0604020202020204" pitchFamily="34" charset="0"/>
              </a:rPr>
              <a:t>أفسس 3: 20-21</a:t>
            </a:r>
            <a:endParaRPr lang="en-US" sz="3200" b="1" dirty="0">
              <a:solidFill>
                <a:srgbClr val="FFFFFF"/>
              </a:solidFill>
              <a:latin typeface="Arial" panose="020B0604020202020204" pitchFamily="34" charset="0"/>
              <a:cs typeface="Arial" panose="020B0604020202020204" pitchFamily="34" charset="0"/>
            </a:endParaRPr>
          </a:p>
        </p:txBody>
      </p:sp>
      <p:sp>
        <p:nvSpPr>
          <p:cNvPr id="588807" name="Line 11"/>
          <p:cNvSpPr>
            <a:spLocks noChangeShapeType="1"/>
          </p:cNvSpPr>
          <p:nvPr/>
        </p:nvSpPr>
        <p:spPr bwMode="auto">
          <a:xfrm>
            <a:off x="57959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sp>
        <p:nvSpPr>
          <p:cNvPr id="588808" name="Title 1"/>
          <p:cNvSpPr>
            <a:spLocks noGrp="1"/>
          </p:cNvSpPr>
          <p:nvPr>
            <p:ph type="title" idx="4294967295"/>
          </p:nvPr>
        </p:nvSpPr>
        <p:spPr>
          <a:xfrm>
            <a:off x="3779838" y="-747710"/>
            <a:ext cx="4906962" cy="850901"/>
          </a:xfrm>
        </p:spPr>
        <p:txBody>
          <a:bodyPr/>
          <a:lstStyle/>
          <a:p>
            <a:r>
              <a:rPr lang="ar-JO" dirty="0">
                <a:ea typeface="ＭＳ Ｐゴシック" charset="0"/>
                <a:cs typeface="Arial" panose="020B0604020202020204" pitchFamily="34" charset="0"/>
              </a:rPr>
              <a:t>الكتاب المقدس في ترنيمة</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0666">
                                            <p:txEl>
                                              <p:pRg st="0" end="0"/>
                                            </p:txEl>
                                          </p:spTgt>
                                        </p:tgtEl>
                                        <p:attrNameLst>
                                          <p:attrName>style.visibility</p:attrName>
                                        </p:attrNameLst>
                                      </p:cBhvr>
                                      <p:to>
                                        <p:strVal val="visible"/>
                                      </p:to>
                                    </p:set>
                                    <p:anim calcmode="lin" valueType="num">
                                      <p:cBhvr>
                                        <p:cTn id="12" dur="500" fill="hold"/>
                                        <p:tgtEl>
                                          <p:spTgt spid="7066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0666">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066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066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066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2706" name="Picture 2" descr="music notes 1"/>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1" y="1"/>
            <a:ext cx="1801813" cy="2262188"/>
          </a:xfrm>
        </p:spPr>
      </p:pic>
      <p:sp>
        <p:nvSpPr>
          <p:cNvPr id="590851" name="AutoShape 3"/>
          <p:cNvSpPr>
            <a:spLocks noChangeArrowheads="1"/>
          </p:cNvSpPr>
          <p:nvPr/>
        </p:nvSpPr>
        <p:spPr bwMode="auto">
          <a:xfrm>
            <a:off x="508000" y="0"/>
            <a:ext cx="6840538" cy="6858000"/>
          </a:xfrm>
          <a:prstGeom prst="parallelogram">
            <a:avLst>
              <a:gd name="adj" fmla="val 25000"/>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pic>
        <p:nvPicPr>
          <p:cNvPr id="72708" name="Picture 4" descr="music notes"/>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6629400" y="3573463"/>
            <a:ext cx="2514600" cy="2476500"/>
          </a:xfrm>
        </p:spPr>
      </p:pic>
      <p:sp>
        <p:nvSpPr>
          <p:cNvPr id="590853" name="Text Box 5"/>
          <p:cNvSpPr txBox="1">
            <a:spLocks noChangeArrowheads="1"/>
          </p:cNvSpPr>
          <p:nvPr/>
        </p:nvSpPr>
        <p:spPr bwMode="auto">
          <a:xfrm>
            <a:off x="1998666" y="117475"/>
            <a:ext cx="7145337" cy="2308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600" b="1" dirty="0">
                <a:solidFill>
                  <a:srgbClr val="333399"/>
                </a:solidFill>
                <a:latin typeface="Arial" panose="020B0604020202020204" pitchFamily="34" charset="0"/>
                <a:cs typeface="Arial" panose="020B0604020202020204" pitchFamily="34" charset="0"/>
              </a:rPr>
              <a:t>والقادر أن يفعل فوق كل شيء، أكثر جدا مما نطلب أو نفتكر</a:t>
            </a:r>
          </a:p>
          <a:p>
            <a:pPr algn="r" eaLnBrk="1" hangingPunct="1"/>
            <a:endParaRPr lang="ar-JO" sz="3600" b="1" dirty="0">
              <a:solidFill>
                <a:srgbClr val="333399"/>
              </a:solidFill>
              <a:latin typeface="Arial" panose="020B0604020202020204" pitchFamily="34" charset="0"/>
              <a:cs typeface="Arial" panose="020B0604020202020204" pitchFamily="34" charset="0"/>
            </a:endParaRPr>
          </a:p>
          <a:p>
            <a:pPr algn="r" eaLnBrk="1" hangingPunct="1"/>
            <a:r>
              <a:rPr lang="ar-JO" sz="3600" b="1" dirty="0">
                <a:solidFill>
                  <a:srgbClr val="333399"/>
                </a:solidFill>
                <a:latin typeface="Arial" panose="020B0604020202020204" pitchFamily="34" charset="0"/>
                <a:cs typeface="Arial" panose="020B0604020202020204" pitchFamily="34" charset="0"/>
              </a:rPr>
              <a:t>بحسب القوة التي تعمل فينا</a:t>
            </a:r>
            <a:endParaRPr lang="en-US" sz="3600" b="1" dirty="0">
              <a:solidFill>
                <a:srgbClr val="333399"/>
              </a:solidFill>
              <a:latin typeface="Arial" panose="020B0604020202020204" pitchFamily="34" charset="0"/>
              <a:cs typeface="Arial" panose="020B0604020202020204" pitchFamily="34" charset="0"/>
            </a:endParaRPr>
          </a:p>
        </p:txBody>
      </p:sp>
      <p:sp>
        <p:nvSpPr>
          <p:cNvPr id="590854" name="Text Box 6"/>
          <p:cNvSpPr txBox="1">
            <a:spLocks noChangeArrowheads="1"/>
          </p:cNvSpPr>
          <p:nvPr/>
        </p:nvSpPr>
        <p:spPr bwMode="auto">
          <a:xfrm>
            <a:off x="508000" y="3573463"/>
            <a:ext cx="6170612" cy="1236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له المجد في الكنيسة في المسيح يسوع</a:t>
            </a: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endParaRPr lang="ar-JO" sz="3600" b="1" dirty="0">
              <a:solidFill>
                <a:srgbClr val="333399"/>
              </a:solidFill>
              <a:latin typeface="Arial" panose="020B0604020202020204" pitchFamily="34" charset="0"/>
              <a:cs typeface="Arial" panose="020B0604020202020204" pitchFamily="34" charset="0"/>
            </a:endParaRPr>
          </a:p>
          <a:p>
            <a:pPr algn="r" eaLnBrk="1" hangingPunct="1">
              <a:lnSpc>
                <a:spcPct val="50000"/>
              </a:lnSpc>
            </a:pPr>
            <a:r>
              <a:rPr lang="ar-JO" sz="3600" b="1" dirty="0">
                <a:solidFill>
                  <a:srgbClr val="333399"/>
                </a:solidFill>
                <a:latin typeface="Arial" panose="020B0604020202020204" pitchFamily="34" charset="0"/>
                <a:cs typeface="Arial" panose="020B0604020202020204" pitchFamily="34" charset="0"/>
              </a:rPr>
              <a:t> إلى جميع أجيال دهر الدهور. آمين.</a:t>
            </a:r>
            <a:endParaRPr lang="en-US" sz="3600" b="1" dirty="0">
              <a:solidFill>
                <a:srgbClr val="333399"/>
              </a:solidFill>
              <a:latin typeface="Arial" panose="020B0604020202020204" pitchFamily="34" charset="0"/>
              <a:cs typeface="Arial" panose="020B0604020202020204" pitchFamily="34" charset="0"/>
            </a:endParaRPr>
          </a:p>
        </p:txBody>
      </p:sp>
      <p:sp>
        <p:nvSpPr>
          <p:cNvPr id="590855" name="Title 1"/>
          <p:cNvSpPr>
            <a:spLocks noGrp="1"/>
          </p:cNvSpPr>
          <p:nvPr>
            <p:ph type="title"/>
          </p:nvPr>
        </p:nvSpPr>
        <p:spPr>
          <a:xfrm>
            <a:off x="1" y="6308726"/>
            <a:ext cx="9109075" cy="549275"/>
          </a:xfrm>
          <a:solidFill>
            <a:schemeClr val="tx1"/>
          </a:solidFill>
        </p:spPr>
        <p:txBody>
          <a:bodyPr/>
          <a:lstStyle/>
          <a:p>
            <a:r>
              <a:rPr lang="ar-JO" sz="3600" dirty="0">
                <a:solidFill>
                  <a:schemeClr val="bg1"/>
                </a:solidFill>
                <a:ea typeface="ＭＳ Ｐゴシック" charset="0"/>
                <a:cs typeface="Arial" panose="020B0604020202020204" pitchFamily="34" charset="0"/>
              </a:rPr>
              <a:t>أفسس 3: 20-21</a:t>
            </a:r>
            <a:endParaRPr lang="en-US" sz="3600" dirty="0">
              <a:solidFill>
                <a:schemeClr val="bg1"/>
              </a:solidFill>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withEffect">
                                  <p:stCondLst>
                                    <p:cond delay="0"/>
                                  </p:stCondLst>
                                  <p:childTnLst>
                                    <p:set>
                                      <p:cBhvr>
                                        <p:cTn id="6" dur="1" fill="hold">
                                          <p:stCondLst>
                                            <p:cond delay="0"/>
                                          </p:stCondLst>
                                        </p:cTn>
                                        <p:tgtEl>
                                          <p:spTgt spid="72706"/>
                                        </p:tgtEl>
                                        <p:attrNameLst>
                                          <p:attrName>style.visibility</p:attrName>
                                        </p:attrNameLst>
                                      </p:cBhvr>
                                      <p:to>
                                        <p:strVal val="visible"/>
                                      </p:to>
                                    </p:set>
                                    <p:animEffect transition="in" filter="fade">
                                      <p:cBhvr>
                                        <p:cTn id="7" dur="1000"/>
                                        <p:tgtEl>
                                          <p:spTgt spid="72706"/>
                                        </p:tgtEl>
                                      </p:cBhvr>
                                    </p:animEffect>
                                    <p:anim calcmode="lin" valueType="num">
                                      <p:cBhvr>
                                        <p:cTn id="8" dur="1000" fill="hold"/>
                                        <p:tgtEl>
                                          <p:spTgt spid="72706"/>
                                        </p:tgtEl>
                                        <p:attrNameLst>
                                          <p:attrName>ppt_x</p:attrName>
                                        </p:attrNameLst>
                                      </p:cBhvr>
                                      <p:tavLst>
                                        <p:tav tm="0">
                                          <p:val>
                                            <p:strVal val="#ppt_x"/>
                                          </p:val>
                                        </p:tav>
                                        <p:tav tm="100000">
                                          <p:val>
                                            <p:strVal val="#ppt_x"/>
                                          </p:val>
                                        </p:tav>
                                      </p:tavLst>
                                    </p:anim>
                                    <p:anim calcmode="lin" valueType="num">
                                      <p:cBhvr>
                                        <p:cTn id="9" dur="1000" fill="hold"/>
                                        <p:tgtEl>
                                          <p:spTgt spid="7270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2708"/>
                                        </p:tgtEl>
                                        <p:attrNameLst>
                                          <p:attrName>style.visibility</p:attrName>
                                        </p:attrNameLst>
                                      </p:cBhvr>
                                      <p:to>
                                        <p:strVal val="visible"/>
                                      </p:to>
                                    </p:set>
                                    <p:animEffect transition="in" filter="fade">
                                      <p:cBhvr>
                                        <p:cTn id="12" dur="1000"/>
                                        <p:tgtEl>
                                          <p:spTgt spid="72708"/>
                                        </p:tgtEl>
                                      </p:cBhvr>
                                    </p:animEffect>
                                    <p:anim calcmode="lin" valueType="num">
                                      <p:cBhvr>
                                        <p:cTn id="13" dur="1000" fill="hold"/>
                                        <p:tgtEl>
                                          <p:spTgt spid="72708"/>
                                        </p:tgtEl>
                                        <p:attrNameLst>
                                          <p:attrName>ppt_x</p:attrName>
                                        </p:attrNameLst>
                                      </p:cBhvr>
                                      <p:tavLst>
                                        <p:tav tm="0">
                                          <p:val>
                                            <p:strVal val="#ppt_x"/>
                                          </p:val>
                                        </p:tav>
                                        <p:tav tm="100000">
                                          <p:val>
                                            <p:strVal val="#ppt_x"/>
                                          </p:val>
                                        </p:tav>
                                      </p:tavLst>
                                    </p:anim>
                                    <p:anim calcmode="lin" valueType="num">
                                      <p:cBhvr>
                                        <p:cTn id="14" dur="1000" fill="hold"/>
                                        <p:tgtEl>
                                          <p:spTgt spid="727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92898" name="Group 2"/>
          <p:cNvGrpSpPr>
            <a:grpSpLocks/>
          </p:cNvGrpSpPr>
          <p:nvPr/>
        </p:nvGrpSpPr>
        <p:grpSpPr bwMode="auto">
          <a:xfrm>
            <a:off x="508000" y="0"/>
            <a:ext cx="3657600" cy="2895600"/>
            <a:chOff x="1944" y="0"/>
            <a:chExt cx="2592" cy="1824"/>
          </a:xfrm>
        </p:grpSpPr>
        <p:sp>
          <p:nvSpPr>
            <p:cNvPr id="592907"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406" y="144"/>
              <a:ext cx="1804"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592899"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114801"/>
            <a:ext cx="541338" cy="381000"/>
            <a:chOff x="1128" y="2688"/>
            <a:chExt cx="384" cy="240"/>
          </a:xfrm>
        </p:grpSpPr>
        <p:sp>
          <p:nvSpPr>
            <p:cNvPr id="592905"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92906"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74761"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74762" name="Text Box 10"/>
          <p:cNvSpPr txBox="1">
            <a:spLocks noChangeArrowheads="1"/>
          </p:cNvSpPr>
          <p:nvPr/>
        </p:nvSpPr>
        <p:spPr bwMode="auto">
          <a:xfrm>
            <a:off x="5519739" y="3886200"/>
            <a:ext cx="1603298"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نظرة عامة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التركيز</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التطبيق</a:t>
            </a:r>
            <a:endParaRPr lang="en-US" sz="3200" b="1" dirty="0">
              <a:solidFill>
                <a:srgbClr val="FFFFFF"/>
              </a:solidFill>
              <a:latin typeface="Arial" panose="020B0604020202020204" pitchFamily="34" charset="0"/>
              <a:cs typeface="Arial" panose="020B0604020202020204" pitchFamily="34" charset="0"/>
            </a:endParaRPr>
          </a:p>
        </p:txBody>
      </p:sp>
      <p:sp>
        <p:nvSpPr>
          <p:cNvPr id="592903"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592904" name="Title 1"/>
          <p:cNvSpPr>
            <a:spLocks noGrp="1"/>
          </p:cNvSpPr>
          <p:nvPr>
            <p:ph type="title"/>
          </p:nvPr>
        </p:nvSpPr>
        <p:spPr>
          <a:xfrm>
            <a:off x="3851275" y="-674685"/>
            <a:ext cx="4835525" cy="903285"/>
          </a:xfrm>
        </p:spPr>
        <p:txBody>
          <a:bodyPr/>
          <a:lstStyle/>
          <a:p>
            <a:pPr algn="r"/>
            <a:r>
              <a:rPr lang="ar-JO" dirty="0">
                <a:ea typeface="ＭＳ Ｐゴシック" charset="0"/>
                <a:cs typeface="Arial" panose="020B0604020202020204" pitchFamily="34" charset="0"/>
              </a:rPr>
              <a:t>الإصحاحات 1-3</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74762">
                                            <p:txEl>
                                              <p:pRg st="0" end="0"/>
                                            </p:txEl>
                                          </p:spTgt>
                                        </p:tgtEl>
                                        <p:attrNameLst>
                                          <p:attrName>style.visibility</p:attrName>
                                        </p:attrNameLst>
                                      </p:cBhvr>
                                      <p:to>
                                        <p:strVal val="visible"/>
                                      </p:to>
                                    </p:set>
                                    <p:anim calcmode="lin" valueType="num">
                                      <p:cBhvr>
                                        <p:cTn id="12" dur="500" fill="hold"/>
                                        <p:tgtEl>
                                          <p:spTgt spid="7476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74762">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7476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7476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74762">
                                            <p:txEl>
                                              <p:pRg st="0" end="0"/>
                                            </p:txEl>
                                          </p:spTgt>
                                        </p:tgtEl>
                                      </p:cBhvr>
                                    </p:animEffect>
                                  </p:childTnLst>
                                </p:cTn>
                              </p:par>
                            </p:childTnLst>
                          </p:cTn>
                        </p:par>
                        <p:par>
                          <p:cTn id="17" fill="hold" nodeType="afterGroup">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74762">
                                            <p:txEl>
                                              <p:pRg st="1" end="1"/>
                                            </p:txEl>
                                          </p:spTgt>
                                        </p:tgtEl>
                                        <p:attrNameLst>
                                          <p:attrName>style.visibility</p:attrName>
                                        </p:attrNameLst>
                                      </p:cBhvr>
                                      <p:to>
                                        <p:strVal val="visible"/>
                                      </p:to>
                                    </p:set>
                                    <p:anim calcmode="lin" valueType="num">
                                      <p:cBhvr>
                                        <p:cTn id="20" dur="500" fill="hold"/>
                                        <p:tgtEl>
                                          <p:spTgt spid="7476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74762">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7476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7476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74762">
                                            <p:txEl>
                                              <p:pRg st="1" end="1"/>
                                            </p:txEl>
                                          </p:spTgt>
                                        </p:tgtEl>
                                      </p:cBhvr>
                                    </p:animEffect>
                                  </p:childTnLst>
                                </p:cTn>
                              </p:par>
                            </p:childTnLst>
                          </p:cTn>
                        </p:par>
                        <p:par>
                          <p:cTn id="25" fill="hold" nodeType="afterGroup">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74762">
                                            <p:txEl>
                                              <p:pRg st="2" end="2"/>
                                            </p:txEl>
                                          </p:spTgt>
                                        </p:tgtEl>
                                        <p:attrNameLst>
                                          <p:attrName>style.visibility</p:attrName>
                                        </p:attrNameLst>
                                      </p:cBhvr>
                                      <p:to>
                                        <p:strVal val="visible"/>
                                      </p:to>
                                    </p:set>
                                    <p:anim calcmode="lin" valueType="num">
                                      <p:cBhvr>
                                        <p:cTn id="28" dur="500" fill="hold"/>
                                        <p:tgtEl>
                                          <p:spTgt spid="7476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74762">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7476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7476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7476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3801479"/>
      </p:ext>
    </p:extLst>
  </p:cSld>
  <p:clrMapOvr>
    <a:overrideClrMapping bg1="lt1" tx1="dk1" bg2="lt2" tx2="dk2" accent1="accent1" accent2="accent2" accent3="accent3" accent4="accent4" accent5="accent5" accent6="accent6" hlink="hlink" folHlink="folHlink"/>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594946" name="Oval 2"/>
          <p:cNvSpPr>
            <a:spLocks noChangeArrowheads="1"/>
          </p:cNvSpPr>
          <p:nvPr/>
        </p:nvSpPr>
        <p:spPr bwMode="auto">
          <a:xfrm>
            <a:off x="-21336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76803" name="Rectangle 3"/>
          <p:cNvSpPr>
            <a:spLocks noChangeArrowheads="1"/>
          </p:cNvSpPr>
          <p:nvPr/>
        </p:nvSpPr>
        <p:spPr bwMode="auto">
          <a:xfrm>
            <a:off x="203203" y="14478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594948" name="Text Box 4"/>
          <p:cNvSpPr txBox="1">
            <a:spLocks noChangeArrowheads="1"/>
          </p:cNvSpPr>
          <p:nvPr/>
        </p:nvSpPr>
        <p:spPr bwMode="auto">
          <a:xfrm>
            <a:off x="4843463" y="2009778"/>
            <a:ext cx="36576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000066"/>
                </a:solidFill>
                <a:latin typeface="Arial" panose="020B0604020202020204" pitchFamily="34" charset="0"/>
                <a:cs typeface="Arial" panose="020B0604020202020204" pitchFamily="34" charset="0"/>
              </a:rPr>
              <a:t>أفسس 1-3</a:t>
            </a:r>
            <a:endParaRPr lang="en-US" sz="3600" b="1" dirty="0">
              <a:solidFill>
                <a:srgbClr val="000066"/>
              </a:solidFill>
              <a:latin typeface="Arial" panose="020B0604020202020204" pitchFamily="34" charset="0"/>
              <a:cs typeface="Arial" panose="020B0604020202020204" pitchFamily="34" charset="0"/>
            </a:endParaRPr>
          </a:p>
        </p:txBody>
      </p:sp>
      <p:pic>
        <p:nvPicPr>
          <p:cNvPr id="76805"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extLst>
              <a:ext uri="{28A0092B-C50C-407E-A947-70E740481C1C}">
                <a14:useLocalDpi xmlns:a14="http://schemas.microsoft.com/office/drawing/2010/main" val="0"/>
              </a:ext>
            </a:extLst>
          </a:blip>
          <a:srcRect/>
          <a:stretch>
            <a:fillRect/>
          </a:stretch>
        </p:blipFill>
        <p:spPr bwMode="auto">
          <a:xfrm>
            <a:off x="8483600"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4950" name="Picture 6" descr="ephesus window"/>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11201" y="419100"/>
            <a:ext cx="3509963"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778376" y="2997200"/>
            <a:ext cx="3825875" cy="1944688"/>
          </a:xfrm>
        </p:spPr>
        <p:txBody>
          <a:bodyPr/>
          <a:lstStyle/>
          <a:p>
            <a:pPr>
              <a:defRPr/>
            </a:pPr>
            <a:r>
              <a:rPr lang="ar-JO" sz="3600" kern="1200" dirty="0">
                <a:solidFill>
                  <a:srgbClr val="333399"/>
                </a:solidFill>
                <a:ea typeface="ＭＳ Ｐゴシック"/>
                <a:cs typeface="Arial" panose="020B0604020202020204" pitchFamily="34" charset="0"/>
              </a:rPr>
              <a:t>فهم ميراثنا</a:t>
            </a:r>
            <a:br>
              <a:rPr lang="ar-JO" sz="3600" kern="1200" dirty="0">
                <a:solidFill>
                  <a:srgbClr val="333399"/>
                </a:solidFill>
                <a:ea typeface="ＭＳ Ｐゴシック"/>
                <a:cs typeface="Arial" panose="020B0604020202020204" pitchFamily="34" charset="0"/>
              </a:rPr>
            </a:br>
            <a:r>
              <a:rPr lang="ar-JO" sz="3600" kern="1200" dirty="0">
                <a:solidFill>
                  <a:srgbClr val="333399"/>
                </a:solidFill>
                <a:ea typeface="ＭＳ Ｐゴシック"/>
                <a:cs typeface="Arial" panose="020B0604020202020204" pitchFamily="34" charset="0"/>
              </a:rPr>
              <a:t>في المسيح يسوع</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76805"/>
                                        </p:tgtEl>
                                      </p:cBhvr>
                                    </p:cmd>
                                  </p:childTnLst>
                                </p:cTn>
                              </p:par>
                              <p:par>
                                <p:cTn id="7" presetID="7" presetClass="entr" presetSubtype="8" fill="hold" grpId="0" nodeType="withEffect">
                                  <p:stCondLst>
                                    <p:cond delay="0"/>
                                  </p:stCondLst>
                                  <p:childTnLst>
                                    <p:set>
                                      <p:cBhvr>
                                        <p:cTn id="8" dur="1" fill="hold">
                                          <p:stCondLst>
                                            <p:cond delay="0"/>
                                          </p:stCondLst>
                                        </p:cTn>
                                        <p:tgtEl>
                                          <p:spTgt spid="76803"/>
                                        </p:tgtEl>
                                        <p:attrNameLst>
                                          <p:attrName>style.visibility</p:attrName>
                                        </p:attrNameLst>
                                      </p:cBhvr>
                                      <p:to>
                                        <p:strVal val="visible"/>
                                      </p:to>
                                    </p:set>
                                    <p:anim calcmode="lin" valueType="num">
                                      <p:cBhvr additive="base">
                                        <p:cTn id="9" dur="3000" fill="hold"/>
                                        <p:tgtEl>
                                          <p:spTgt spid="76803"/>
                                        </p:tgtEl>
                                        <p:attrNameLst>
                                          <p:attrName>ppt_x</p:attrName>
                                        </p:attrNameLst>
                                      </p:cBhvr>
                                      <p:tavLst>
                                        <p:tav tm="0">
                                          <p:val>
                                            <p:strVal val="0-#ppt_w/2"/>
                                          </p:val>
                                        </p:tav>
                                        <p:tav tm="100000">
                                          <p:val>
                                            <p:strVal val="#ppt_x"/>
                                          </p:val>
                                        </p:tav>
                                      </p:tavLst>
                                    </p:anim>
                                    <p:anim calcmode="lin" valueType="num">
                                      <p:cBhvr additive="base">
                                        <p:cTn id="10" dur="3000" fill="hold"/>
                                        <p:tgtEl>
                                          <p:spTgt spid="768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p:cTn id="11" fill="hold" display="0">
                  <p:stCondLst>
                    <p:cond delay="indefinite"/>
                  </p:stCondLst>
                  <p:endCondLst>
                    <p:cond evt="onNext" delay="0">
                      <p:tgtEl>
                        <p:sldTgt/>
                      </p:tgtEl>
                    </p:cond>
                    <p:cond evt="onPrev" delay="0">
                      <p:tgtEl>
                        <p:sldTgt/>
                      </p:tgtEl>
                    </p:cond>
                    <p:cond evt="onStopAudio" delay="0">
                      <p:tgtEl>
                        <p:sldTgt/>
                      </p:tgtEl>
                    </p:cond>
                  </p:endCondLst>
                </p:cTn>
                <p:tgtEl>
                  <p:spTgt spid="76805"/>
                </p:tgtEl>
              </p:cMediaNode>
            </p:audio>
          </p:childTnLst>
        </p:cTn>
      </p:par>
    </p:tnLst>
    <p:bldLst>
      <p:bldP spid="7680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885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596995" name="Rectangle 3"/>
          <p:cNvSpPr>
            <a:spLocks noChangeArrowheads="1"/>
          </p:cNvSpPr>
          <p:nvPr/>
        </p:nvSpPr>
        <p:spPr bwMode="auto">
          <a:xfrm>
            <a:off x="0" y="11049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596996" name="Text Box 4"/>
          <p:cNvSpPr txBox="1">
            <a:spLocks noChangeArrowheads="1"/>
          </p:cNvSpPr>
          <p:nvPr/>
        </p:nvSpPr>
        <p:spPr bwMode="auto">
          <a:xfrm>
            <a:off x="1212850" y="2009775"/>
            <a:ext cx="6959550" cy="28623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عمل الله الفدائي</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عطية الخلاص من الله</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مصالحة اليهود والأمم</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الوحدة في جسد المسيح</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 صلاة للتقوية</a:t>
            </a:r>
            <a:endParaRPr lang="en-US" sz="3600" b="1" dirty="0">
              <a:solidFill>
                <a:srgbClr val="333399"/>
              </a:solidFill>
              <a:latin typeface="Arial" panose="020B0604020202020204" pitchFamily="34" charset="0"/>
              <a:cs typeface="Arial" panose="020B0604020202020204" pitchFamily="34" charset="0"/>
            </a:endParaRPr>
          </a:p>
        </p:txBody>
      </p:sp>
      <p:sp>
        <p:nvSpPr>
          <p:cNvPr id="596997" name="Title 1"/>
          <p:cNvSpPr>
            <a:spLocks noGrp="1"/>
          </p:cNvSpPr>
          <p:nvPr>
            <p:ph type="title" idx="4294967295"/>
          </p:nvPr>
        </p:nvSpPr>
        <p:spPr/>
        <p:txBody>
          <a:bodyPr/>
          <a:lstStyle/>
          <a:p>
            <a:r>
              <a:rPr lang="ar-JO" dirty="0">
                <a:ea typeface="ＭＳ Ｐゴシック" charset="0"/>
                <a:cs typeface="Arial" panose="020B0604020202020204" pitchFamily="34" charset="0"/>
              </a:rPr>
              <a:t>نظرة عامة على أفسس 1-3</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p:cTn id="7" dur="2000" fill="hold"/>
                                        <p:tgtEl>
                                          <p:spTgt spid="78850"/>
                                        </p:tgtEl>
                                        <p:attrNameLst>
                                          <p:attrName>ppt_w</p:attrName>
                                        </p:attrNameLst>
                                      </p:cBhvr>
                                      <p:tavLst>
                                        <p:tav tm="0">
                                          <p:val>
                                            <p:strVal val="#ppt_w*0.70"/>
                                          </p:val>
                                        </p:tav>
                                        <p:tav tm="100000">
                                          <p:val>
                                            <p:strVal val="#ppt_w"/>
                                          </p:val>
                                        </p:tav>
                                      </p:tavLst>
                                    </p:anim>
                                    <p:anim calcmode="lin" valueType="num">
                                      <p:cBhvr>
                                        <p:cTn id="8" dur="2000" fill="hold"/>
                                        <p:tgtEl>
                                          <p:spTgt spid="78850"/>
                                        </p:tgtEl>
                                        <p:attrNameLst>
                                          <p:attrName>ppt_h</p:attrName>
                                        </p:attrNameLst>
                                      </p:cBhvr>
                                      <p:tavLst>
                                        <p:tav tm="0">
                                          <p:val>
                                            <p:strVal val="#ppt_h"/>
                                          </p:val>
                                        </p:tav>
                                        <p:tav tm="100000">
                                          <p:val>
                                            <p:strVal val="#ppt_h"/>
                                          </p:val>
                                        </p:tav>
                                      </p:tavLst>
                                    </p:anim>
                                    <p:animEffect transition="in" filter="fade">
                                      <p:cBhvr>
                                        <p:cTn id="9" dur="2000"/>
                                        <p:tgtEl>
                                          <p:spTgt spid="78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1-10</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6630843-C9A0-6C43-8FDA-140F297BA6B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447508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630620" y="1082565"/>
            <a:ext cx="7882759" cy="33239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أتساءل أحياناً عما إذا كان الأشخاص الطيبون والمفكرون قد شعروا بالإكتئاب أكثر من أي وقت مضى بشأن المأزق الإنساني مما هم عليه اليوم. بالطبع لا بد أن يكون لكل جيل رؤية مشوشة لمشاكله الخاصة، لأنها قريبة جداً منهم حتى يركزوا عليها. وكل جيل يولد أنبياء الهلاك الجدد. ومع ذلك تمكننا وسائل الإعلام من فهم المدى العالمي للشر المعاصر، وهذا هو ما يجعل المشهد الحديث يبدو مظلماً للغاية.</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3875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69281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31E60C7-7849-4D33-8EF3-2FAE800A6204}"/>
              </a:ext>
            </a:extLst>
          </p:cNvPr>
          <p:cNvSpPr txBox="1"/>
          <p:nvPr/>
        </p:nvSpPr>
        <p:spPr>
          <a:xfrm>
            <a:off x="840827" y="578068"/>
            <a:ext cx="7725103" cy="424731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إنها جزئياً المشكلة الاقتصادية المتصاعدة (النمو السكاني، ونهب الموارد الطبيعية، والتضخم، والبطالة، والجوع)، وجزئياً انتشار الصراع الاجتماعي (العنصرية، والقبلية، والصراع الطبقي، وتفكك الحياة الأسرية) وجزئياً غياب القيم الأخلاقية المقبولة (التي تؤدي إلى العنف وخيانة الأمانة والإختلاط الجنسي). يبدو الإنسان غير قادر على إدارة شؤونه الخاصة أو خلق مجتمع عادل وحر وإنساني وهادئ. لأن الإنسان نفسه منحرف».</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جون ستوت</a:t>
            </a:r>
            <a:endParaRPr kumimoji="0" lang="en-US" sz="3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096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28726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931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2: 1-10</a:t>
            </a:r>
          </a:p>
        </p:txBody>
      </p:sp>
    </p:spTree>
    <p:extLst>
      <p:ext uri="{BB962C8B-B14F-4D97-AF65-F5344CB8AC3E}">
        <p14:creationId xmlns:p14="http://schemas.microsoft.com/office/powerpoint/2010/main" val="1635866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83742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مزمور 51: 5</a:t>
            </a:r>
            <a:endParaRPr kumimoji="0" lang="en-US" sz="3600" b="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هأنذا بالإثم صورت،</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وبالخطية حبلت بي أمي.</a:t>
            </a:r>
            <a:endParaRPr kumimoji="0" lang="en-US" sz="4800" b="0" i="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29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6CA4B5D2-4FDC-457C-A972-F3B9A0C9862D}"/>
              </a:ext>
            </a:extLst>
          </p:cNvPr>
          <p:cNvSpPr txBox="1"/>
          <p:nvPr/>
        </p:nvSpPr>
        <p:spPr>
          <a:xfrm>
            <a:off x="2288628" y="3228674"/>
            <a:ext cx="4577254" cy="1949380"/>
          </a:xfrm>
          <a:prstGeom prst="rect">
            <a:avLst/>
          </a:prstGeom>
          <a:solidFill>
            <a:schemeClr val="accent4">
              <a:lumMod val="60000"/>
              <a:lumOff val="4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جميعنا أمام الله                     متمردون وفاشلون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947747A8-758A-474D-A8D1-233EEAE45ABA}"/>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لقد كسرنا وصايا الله المقدسة (1-2أ)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85413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115616" y="1656656"/>
            <a:ext cx="8067297" cy="5084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وأنتم إذ كنتم أمواتاً بالذنوب والخطايا 2 التي سلكتم فيها قبلاً حسب دهر هذا العالم حسب رئيس سلطان الهواء الروح الذي يعمل الآن في أبناء المعصية 3 الذين نحن أيضاً جميعاً تصرفنا قبلاً بينهم في شهوات جسدنا عاملين مشيئات الجسد والأفكار وكنا بالطبيعة أبناء الغضب كالباقين أيضاً (أف 2: 1-3)</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764704"/>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كنا عاجزين جداً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022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36AD9F-667D-48A1-BDD4-9FD20C3AB6C4}"/>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34176713-A6F6-436C-915B-899FD9D6CE0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0F42872-2008-4075-A874-FE80A40A72AB}"/>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812083C-9270-4406-BF6D-53D3221915B3}"/>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88143289-8D6D-427A-A5C9-166BFF715575}"/>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646668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5A7E1BB-965A-42DD-B8B1-1480FAC7B7D2}"/>
              </a:ext>
            </a:extLst>
          </p:cNvPr>
          <p:cNvSpPr txBox="1"/>
          <p:nvPr/>
        </p:nvSpPr>
        <p:spPr>
          <a:xfrm>
            <a:off x="315310" y="1198181"/>
            <a:ext cx="3016838" cy="5098790"/>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1200"/>
              </a:spcBef>
              <a:spcAft>
                <a:spcPts val="0"/>
              </a:spcAft>
              <a:buClrTx/>
              <a:buSzTx/>
              <a:buFontTx/>
              <a:buNone/>
              <a:tabLst/>
              <a:defRPr/>
            </a:pPr>
            <a:r>
              <a:rPr kumimoji="0" lang="ar-JO"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لقد تم تحديد سلوكهم من خلال التأثيرات القوية لمواقف المجتمع وعاداته وتفضيلاته التي كانت غريبة عن الله ومعاييره.</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Rectangle 70">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79292" y="0"/>
            <a:ext cx="5664708"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42766" y="557784"/>
            <a:ext cx="4938073"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e Letter to the Ephesians by Peter T. O&amp;#39;Brien">
            <a:extLst>
              <a:ext uri="{FF2B5EF4-FFF2-40B4-BE49-F238E27FC236}">
                <a16:creationId xmlns:a16="http://schemas.microsoft.com/office/drawing/2014/main" id="{30A386C1-AD53-46F8-B35C-96530A5F4FD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615335" y="807593"/>
            <a:ext cx="3392620" cy="5239568"/>
          </a:xfrm>
          <a:prstGeom prst="rect">
            <a:avLst/>
          </a:prstGeom>
          <a:noFill/>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219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4500BF-A0D8-6B0F-1314-5969228F459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DC6A4F8-9795-2D9C-E5CD-EB1783EF411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2F8BDD73-2B69-93B4-04FB-07DFD08DF8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682195C-9790-9403-A213-ABB7BCEFF6CD}"/>
              </a:ext>
            </a:extLst>
          </p:cNvPr>
          <p:cNvSpPr txBox="1"/>
          <p:nvPr/>
        </p:nvSpPr>
        <p:spPr>
          <a:xfrm>
            <a:off x="2025784" y="1048494"/>
            <a:ext cx="5089631" cy="675185"/>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FF559E5-ABF4-AAA6-B1BF-763398DA1F62}"/>
              </a:ext>
            </a:extLst>
          </p:cNvPr>
          <p:cNvSpPr txBox="1"/>
          <p:nvPr/>
        </p:nvSpPr>
        <p:spPr>
          <a:xfrm>
            <a:off x="354724" y="2119570"/>
            <a:ext cx="7601604"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0951C839-A406-D03A-9823-A1EE5DBD0DC7}"/>
              </a:ext>
            </a:extLst>
          </p:cNvPr>
          <p:cNvSpPr txBox="1"/>
          <p:nvPr/>
        </p:nvSpPr>
        <p:spPr>
          <a:xfrm>
            <a:off x="354724" y="2848304"/>
            <a:ext cx="7601605" cy="646331"/>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0B782270-0730-F0FA-67EA-A1AFDB02605B}"/>
              </a:ext>
            </a:extLst>
          </p:cNvPr>
          <p:cNvSpPr txBox="1"/>
          <p:nvPr/>
        </p:nvSpPr>
        <p:spPr>
          <a:xfrm>
            <a:off x="354724" y="3552160"/>
            <a:ext cx="7601607" cy="67518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00716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928299"/>
            <a:ext cx="6445376" cy="2862322"/>
          </a:xfrm>
          <a:prstGeom prst="rect">
            <a:avLst/>
          </a:prstGeom>
          <a:solidFill>
            <a:schemeClr val="bg1"/>
          </a:solidFill>
        </p:spPr>
        <p:txBody>
          <a:bodyPr wrap="square">
            <a:spAutoFit/>
          </a:bodyPr>
          <a:lstStyle/>
          <a:p>
            <a:pPr algn="ctr" rtl="1"/>
            <a:r>
              <a:rPr lang="ar-SA" sz="3600" b="1" dirty="0">
                <a:latin typeface="Arial" panose="020B0604020202020204" pitchFamily="34" charset="0"/>
                <a:cs typeface="Arial" panose="020B0604020202020204" pitchFamily="34" charset="0"/>
              </a:rPr>
              <a:t>٢ كورنثوس ٤ : ٤</a:t>
            </a:r>
          </a:p>
          <a:p>
            <a:pPr algn="ctr" rtl="1"/>
            <a:endParaRPr lang="en-US" sz="3600" b="1" dirty="0">
              <a:latin typeface="Arial" panose="020B0604020202020204" pitchFamily="34" charset="0"/>
              <a:cs typeface="Arial" panose="020B0604020202020204" pitchFamily="34" charset="0"/>
            </a:endParaRPr>
          </a:p>
          <a:p>
            <a:pPr algn="ctr" rtl="1"/>
            <a:r>
              <a:rPr lang="ar-JO" sz="3600" b="1" dirty="0">
                <a:latin typeface="Arial" panose="020B0604020202020204" pitchFamily="34" charset="0"/>
                <a:cs typeface="Arial" panose="020B0604020202020204" pitchFamily="34" charset="0"/>
              </a:rPr>
              <a:t>الذين فيهم إله هذا الدهر قد أعمى أذهان غير المؤمنين لئلا تضيء لهم إنارة إنجيل مجد المسيح الذي هو صورة الله</a:t>
            </a:r>
            <a:r>
              <a:rPr lang="ar-SA" sz="3600" b="1"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627745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268760"/>
            <a:ext cx="6445376" cy="200054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يوحنا ١٢ : ٣١</a:t>
            </a:r>
          </a:p>
          <a:p>
            <a:endParaRPr lang="en-US" sz="1600" dirty="0"/>
          </a:p>
          <a:p>
            <a:r>
              <a:rPr lang="ar-JO" dirty="0"/>
              <a:t>الآن دينونة هذا العالم. الآن يطرح رئيس هذا العالم خارجاً.</a:t>
            </a:r>
            <a:r>
              <a:rPr lang="ar-SA" dirty="0"/>
              <a:t> </a:t>
            </a:r>
          </a:p>
        </p:txBody>
      </p:sp>
      <p:sp>
        <p:nvSpPr>
          <p:cNvPr id="6" name="TextBox 5">
            <a:extLst>
              <a:ext uri="{FF2B5EF4-FFF2-40B4-BE49-F238E27FC236}">
                <a16:creationId xmlns:a16="http://schemas.microsoft.com/office/drawing/2014/main" id="{6933BF01-17E7-4150-85D3-03BE4BE3DFE3}"/>
              </a:ext>
            </a:extLst>
          </p:cNvPr>
          <p:cNvSpPr txBox="1"/>
          <p:nvPr/>
        </p:nvSpPr>
        <p:spPr>
          <a:xfrm>
            <a:off x="1359821" y="3861048"/>
            <a:ext cx="6445376" cy="2031325"/>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كولوسي ١ : ١٣</a:t>
            </a:r>
          </a:p>
          <a:p>
            <a:endParaRPr lang="en-US" sz="1800" dirty="0"/>
          </a:p>
          <a:p>
            <a:r>
              <a:rPr lang="ar-JO" dirty="0"/>
              <a:t>الذي أنقذنا من سلطان الظلمة ونقلنا إلى ملكوت ابن محبته</a:t>
            </a:r>
            <a:endParaRPr lang="ar-SA" dirty="0"/>
          </a:p>
        </p:txBody>
      </p:sp>
    </p:spTree>
    <p:extLst>
      <p:ext uri="{BB962C8B-B14F-4D97-AF65-F5344CB8AC3E}">
        <p14:creationId xmlns:p14="http://schemas.microsoft.com/office/powerpoint/2010/main" val="913801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716C0E-452D-8413-7E0B-8116DF3A43A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FA214C6-DDA7-1E6E-6997-04F71604B028}"/>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DA94713-FFDA-F2BA-A86B-9695B0696F6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9FFB1AA-5F68-D7B5-FE20-BDC94F9BBA41}"/>
              </a:ext>
            </a:extLst>
          </p:cNvPr>
          <p:cNvSpPr txBox="1"/>
          <p:nvPr/>
        </p:nvSpPr>
        <p:spPr>
          <a:xfrm>
            <a:off x="2025784" y="1048494"/>
            <a:ext cx="5089631" cy="610488"/>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745A4371-F2F8-48A5-E59D-8DEB07F8805C}"/>
              </a:ext>
            </a:extLst>
          </p:cNvPr>
          <p:cNvSpPr txBox="1"/>
          <p:nvPr/>
        </p:nvSpPr>
        <p:spPr>
          <a:xfrm>
            <a:off x="354723" y="2092726"/>
            <a:ext cx="7961691"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E8710DDC-DB37-0FF6-AE5F-EFA66D2935B0}"/>
              </a:ext>
            </a:extLst>
          </p:cNvPr>
          <p:cNvSpPr txBox="1"/>
          <p:nvPr/>
        </p:nvSpPr>
        <p:spPr>
          <a:xfrm>
            <a:off x="354724" y="2822592"/>
            <a:ext cx="7961692"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3FD420A-B26A-FA1F-2637-011B592B91E6}"/>
              </a:ext>
            </a:extLst>
          </p:cNvPr>
          <p:cNvSpPr txBox="1"/>
          <p:nvPr/>
        </p:nvSpPr>
        <p:spPr>
          <a:xfrm>
            <a:off x="354724" y="3525316"/>
            <a:ext cx="7961694" cy="610488"/>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94786A36-F86B-681F-CD39-0FE867ED2B48}"/>
              </a:ext>
            </a:extLst>
          </p:cNvPr>
          <p:cNvSpPr txBox="1"/>
          <p:nvPr/>
        </p:nvSpPr>
        <p:spPr>
          <a:xfrm>
            <a:off x="354721" y="4287927"/>
            <a:ext cx="7961694" cy="584775"/>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750694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1772816"/>
            <a:ext cx="6445376" cy="3416320"/>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١ : ١٣-١٤</a:t>
            </a:r>
          </a:p>
          <a:p>
            <a:endParaRPr lang="en-US" dirty="0"/>
          </a:p>
          <a:p>
            <a:r>
              <a:rPr lang="ar-JO" dirty="0"/>
              <a:t>لا يقل أحد إذا جُرِب إني أجرب من قبل الله، لأن الله غير مجرب بالشرور وهو لا يجرب أحداً 14 ولكن كل واحد يجرب إذا انجذب وانخدع من شهوته.</a:t>
            </a:r>
            <a:r>
              <a:rPr lang="ar-SA" dirty="0"/>
              <a:t> </a:t>
            </a:r>
          </a:p>
        </p:txBody>
      </p:sp>
    </p:spTree>
    <p:extLst>
      <p:ext uri="{BB962C8B-B14F-4D97-AF65-F5344CB8AC3E}">
        <p14:creationId xmlns:p14="http://schemas.microsoft.com/office/powerpoint/2010/main" val="41109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971600" y="1928299"/>
            <a:ext cx="7200800" cy="3970318"/>
          </a:xfrm>
          <a:prstGeom prst="rect">
            <a:avLst/>
          </a:prstGeom>
          <a:solidFill>
            <a:schemeClr val="bg1"/>
          </a:solidFill>
        </p:spPr>
        <p:txBody>
          <a:bodyPr wrap="square">
            <a:spAutoFit/>
          </a:bodyPr>
          <a:lstStyle>
            <a:defPPr>
              <a:defRPr lang="en-GB"/>
            </a:defPPr>
            <a:lvl1pPr algn="ctr" rtl="1">
              <a:defRPr sz="3600" b="1">
                <a:latin typeface="Arial" panose="020B0604020202020204" pitchFamily="34" charset="0"/>
                <a:cs typeface="Arial" panose="020B0604020202020204" pitchFamily="34" charset="0"/>
              </a:defRPr>
            </a:lvl1pPr>
          </a:lstStyle>
          <a:p>
            <a:r>
              <a:rPr lang="ar-SA" dirty="0"/>
              <a:t>يعقوب ٤ : ١-٢</a:t>
            </a:r>
          </a:p>
          <a:p>
            <a:endParaRPr lang="en-US" dirty="0"/>
          </a:p>
          <a:p>
            <a:r>
              <a:rPr lang="ar-SA" dirty="0"/>
              <a:t> 1 من أين الحروب والخصومات بينكم؟ أليست من هنا: من لذاتكم المحاربة في أعضائكم؟</a:t>
            </a:r>
            <a:r>
              <a:rPr lang="ar-JO" dirty="0"/>
              <a:t>     2 </a:t>
            </a:r>
            <a:r>
              <a:rPr lang="ar-SA" dirty="0"/>
              <a:t>تشتهون ولستم تمتلكون</a:t>
            </a:r>
            <a:r>
              <a:rPr lang="ar-JO" dirty="0"/>
              <a:t>،</a:t>
            </a:r>
            <a:r>
              <a:rPr lang="ar-SA" dirty="0"/>
              <a:t> تقتلون وتحسدون ولستم تقدرون أن تنالوا</a:t>
            </a:r>
            <a:r>
              <a:rPr lang="ar-JO" dirty="0"/>
              <a:t>،</a:t>
            </a:r>
            <a:r>
              <a:rPr lang="ar-SA" dirty="0"/>
              <a:t> تخاصمون وتحاربون ولستم تمتلكون لأنكم لا تطلبون.</a:t>
            </a:r>
          </a:p>
        </p:txBody>
      </p:sp>
    </p:spTree>
    <p:extLst>
      <p:ext uri="{BB962C8B-B14F-4D97-AF65-F5344CB8AC3E}">
        <p14:creationId xmlns:p14="http://schemas.microsoft.com/office/powerpoint/2010/main" val="3479617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906AE-4A81-3908-E35E-319F195F384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AC153B95-7FB0-E3E8-2890-6936FBC71AEE}"/>
              </a:ext>
            </a:extLst>
          </p:cNvPr>
          <p:cNvSpPr/>
          <p:nvPr/>
        </p:nvSpPr>
        <p:spPr>
          <a:xfrm>
            <a:off x="0" y="0"/>
            <a:ext cx="9144000" cy="7157543"/>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Why the Coffin Industry Is Dying for Disruption - OZY | A Modern Media  Company">
            <a:extLst>
              <a:ext uri="{FF2B5EF4-FFF2-40B4-BE49-F238E27FC236}">
                <a16:creationId xmlns:a16="http://schemas.microsoft.com/office/drawing/2014/main" id="{5AEB9AD3-ED11-45E7-35C7-3427F0CE4F8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3872" r="11801"/>
          <a:stretch/>
        </p:blipFill>
        <p:spPr bwMode="auto">
          <a:xfrm>
            <a:off x="21020" y="451947"/>
            <a:ext cx="9099160" cy="64270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528A24A-E72A-A938-2868-696B21D7B5DA}"/>
              </a:ext>
            </a:extLst>
          </p:cNvPr>
          <p:cNvSpPr txBox="1"/>
          <p:nvPr/>
        </p:nvSpPr>
        <p:spPr>
          <a:xfrm>
            <a:off x="2025784" y="1048494"/>
            <a:ext cx="5089631" cy="548099"/>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أموات (أفسس 2: 1-3)</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0A4FD0E0-5C27-7AE3-1DAB-1ED9359F6AF9}"/>
              </a:ext>
            </a:extLst>
          </p:cNvPr>
          <p:cNvSpPr txBox="1"/>
          <p:nvPr/>
        </p:nvSpPr>
        <p:spPr>
          <a:xfrm>
            <a:off x="354723" y="2119570"/>
            <a:ext cx="8105705"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كسرنا وصايا الله المقدسة (1-2أ)</a:t>
            </a:r>
          </a:p>
        </p:txBody>
      </p:sp>
      <p:sp>
        <p:nvSpPr>
          <p:cNvPr id="12" name="TextBox 11">
            <a:extLst>
              <a:ext uri="{FF2B5EF4-FFF2-40B4-BE49-F238E27FC236}">
                <a16:creationId xmlns:a16="http://schemas.microsoft.com/office/drawing/2014/main" id="{28670411-E63C-78A8-956D-3A2A4B79E843}"/>
              </a:ext>
            </a:extLst>
          </p:cNvPr>
          <p:cNvSpPr txBox="1"/>
          <p:nvPr/>
        </p:nvSpPr>
        <p:spPr>
          <a:xfrm>
            <a:off x="354724" y="2848304"/>
            <a:ext cx="8105706"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عشنا بحسب طرق بقية العالم (2ب)</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110EC934-0B9F-1178-CAD6-2E61F2A90134}"/>
              </a:ext>
            </a:extLst>
          </p:cNvPr>
          <p:cNvSpPr txBox="1"/>
          <p:nvPr/>
        </p:nvSpPr>
        <p:spPr>
          <a:xfrm>
            <a:off x="354724" y="3552160"/>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نفكر بحسب أكاذيب الشرير (2ت)</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D7369428-9D0E-1F9F-34FD-E3A21BEE2D0A}"/>
              </a:ext>
            </a:extLst>
          </p:cNvPr>
          <p:cNvSpPr txBox="1"/>
          <p:nvPr/>
        </p:nvSpPr>
        <p:spPr>
          <a:xfrm>
            <a:off x="354721" y="4335293"/>
            <a:ext cx="8105708" cy="523220"/>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00000"/>
              </a:lnSpc>
              <a:spcBef>
                <a:spcPts val="1200"/>
              </a:spcBef>
              <a:spcAft>
                <a:spcPts val="0"/>
              </a:spcAft>
              <a:buClrTx/>
              <a:buSzTx/>
              <a:buFont typeface="Symbol" panose="05050102010706020507" pitchFamily="18" charset="2"/>
              <a:buChar char=""/>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تحت سيطرة دوافع الطبيعة الجسدية الخاطئة (3أ)</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0BA017A7-BAB2-8CA6-9B70-4D341091708A}"/>
              </a:ext>
            </a:extLst>
          </p:cNvPr>
          <p:cNvSpPr txBox="1"/>
          <p:nvPr/>
        </p:nvSpPr>
        <p:spPr>
          <a:xfrm>
            <a:off x="354721" y="5093547"/>
            <a:ext cx="8105708" cy="548099"/>
          </a:xfrm>
          <a:prstGeom prst="rect">
            <a:avLst/>
          </a:prstGeom>
          <a:solidFill>
            <a:schemeClr val="bg2"/>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نحن تحت غضب الله (3ب)</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98436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P spid="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36CF848-7FE3-4CC3-A233-4099E67206F5}"/>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B2CD9227-9EAC-40A0-BB74-FC5382A21C1E}"/>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AA70381-70EC-4374-90FF-B407BD191C0E}"/>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37104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خلصنا الله؟</a:t>
            </a:r>
            <a:endParaRPr lang="en-US" sz="4000" dirty="0"/>
          </a:p>
        </p:txBody>
      </p:sp>
      <p:sp>
        <p:nvSpPr>
          <p:cNvPr id="3" name="Title 1"/>
          <p:cNvSpPr txBox="1">
            <a:spLocks/>
          </p:cNvSpPr>
          <p:nvPr/>
        </p:nvSpPr>
        <p:spPr bwMode="auto">
          <a:xfrm>
            <a:off x="1331640" y="2060848"/>
            <a:ext cx="7632848" cy="403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الله الذي هو غني في الرحمة من أجل محبته الكثيرة التي أحبنا بها 5 ونحن أموات بالخطايا أحيانا مع المسيح – بالنعمة أنتم مخلصون – 6 وأقامنا معه وأجلسنا معه في السماويات في المسيح يسوع (أف 2: 4-6)</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أعطانا حياة روحية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26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a:t>
            </a:r>
            <a:r>
              <a:rPr lang="ar-JO" sz="4000" dirty="0"/>
              <a:t>خلصنا الله؟</a:t>
            </a:r>
            <a:endParaRPr lang="en-US" sz="4000" dirty="0"/>
          </a:p>
        </p:txBody>
      </p:sp>
      <p:sp>
        <p:nvSpPr>
          <p:cNvPr id="3" name="Title 1"/>
          <p:cNvSpPr txBox="1">
            <a:spLocks/>
          </p:cNvSpPr>
          <p:nvPr/>
        </p:nvSpPr>
        <p:spPr bwMode="auto">
          <a:xfrm>
            <a:off x="1259632" y="2276872"/>
            <a:ext cx="7916416"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 ليظهر في الدهور الآتية غنى نعمته الفائق باللطف علينا في المسيح يسوع (أف 2: 7)</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ليظهر نعمته في الدهور الآتية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254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2E36D15C-B742-46DC-A2BB-CA21241CC1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04518F26-34A5-440E-BA93-E1BD013C7607}"/>
              </a:ext>
            </a:extLst>
          </p:cNvPr>
          <p:cNvSpPr txBox="1"/>
          <p:nvPr/>
        </p:nvSpPr>
        <p:spPr>
          <a:xfrm>
            <a:off x="160773" y="220717"/>
            <a:ext cx="8842549" cy="6771084"/>
          </a:xfrm>
          <a:prstGeom prst="rect">
            <a:avLst/>
          </a:prstGeom>
          <a:solidFill>
            <a:schemeClr val="bg1"/>
          </a:solid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قبل</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بعد</a:t>
            </a:r>
            <a:r>
              <a:rPr kumimoji="0" lang="en-US" sz="2800" b="1" u="sng"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تحت غضب الله</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قبول رحمته الغنية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أموات</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أحياء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للشرير</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قمنا وجلسنا مع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أتباع العالم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نحيا في السماويات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خاضعين لرغبات الجسد الشريرة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مخلوقين كصنعته في المسيح يسوع</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السلوك بالخطايا والآثام</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نسير في الأعمال الصالحة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5208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7AA4ED2-1148-CC62-69DA-5E315ABAF4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1694498-713A-26F0-6C4A-71B3FFD382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Validating Faith in Christ Through the Resurrection | GCU Blog">
            <a:extLst>
              <a:ext uri="{FF2B5EF4-FFF2-40B4-BE49-F238E27FC236}">
                <a16:creationId xmlns:a16="http://schemas.microsoft.com/office/drawing/2014/main" id="{8EB51C08-D74B-2FA0-C192-6C36E28C8E2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35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0F37EEC-541F-5C68-31DC-6DFFA1FCCB56}"/>
              </a:ext>
            </a:extLst>
          </p:cNvPr>
          <p:cNvSpPr txBox="1"/>
          <p:nvPr/>
        </p:nvSpPr>
        <p:spPr>
          <a:xfrm>
            <a:off x="1726324" y="640230"/>
            <a:ext cx="5691351" cy="610488"/>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جعلنا الله أحياء (أفسس 2: 4-10)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A44E3C93-A779-92A5-3F94-191B671A841D}"/>
              </a:ext>
            </a:extLst>
          </p:cNvPr>
          <p:cNvSpPr txBox="1"/>
          <p:nvPr/>
        </p:nvSpPr>
        <p:spPr>
          <a:xfrm>
            <a:off x="352100" y="1679136"/>
            <a:ext cx="7446579"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لقد تصرف بحسب طبيعته الرحيمة (4)</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027C6B2B-8EFC-4127-B62F-BD55BDB4F3CB}"/>
              </a:ext>
            </a:extLst>
          </p:cNvPr>
          <p:cNvSpPr txBox="1"/>
          <p:nvPr/>
        </p:nvSpPr>
        <p:spPr>
          <a:xfrm>
            <a:off x="352100" y="2395464"/>
            <a:ext cx="7446578"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وحدنا مع ابنه (5-7، 10)</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938BAEFF-896D-0ACC-FB9A-7A4D2D0F6204}"/>
              </a:ext>
            </a:extLst>
          </p:cNvPr>
          <p:cNvSpPr txBox="1"/>
          <p:nvPr/>
        </p:nvSpPr>
        <p:spPr>
          <a:xfrm>
            <a:off x="352099" y="3111792"/>
            <a:ext cx="7446577"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prstClr val="black"/>
                </a:solidFill>
                <a:latin typeface="Arial" panose="020B0604020202020204" pitchFamily="34" charset="0"/>
                <a:ea typeface="Times New Roman" panose="02020603050405020304" pitchFamily="18" charset="0"/>
                <a:cs typeface="Arial" panose="020B0604020202020204" pitchFamily="34" charset="0"/>
              </a:rPr>
              <a:t>يذلنا (8-9)</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662A2DD6-1BC2-9DB9-2141-6AE9DEE8D6D6}"/>
              </a:ext>
            </a:extLst>
          </p:cNvPr>
          <p:cNvSpPr txBox="1"/>
          <p:nvPr/>
        </p:nvSpPr>
        <p:spPr>
          <a:xfrm>
            <a:off x="1350579" y="4019413"/>
            <a:ext cx="6448097" cy="174310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فيلبي 1: 29</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لأنه قد وهب لكم لأجل المسيح لا أن تؤمنوا به فقط، بل أيضا أن تتألموا لأجله.</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137209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2" grpId="0" animBg="1"/>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884368" cy="891952"/>
          </a:xfrm>
        </p:spPr>
        <p:txBody>
          <a:bodyPr/>
          <a:lstStyle/>
          <a:p>
            <a:pPr algn="r"/>
            <a:r>
              <a:rPr lang="ar-JO" sz="4000" dirty="0">
                <a:solidFill>
                  <a:srgbClr val="FFFF00"/>
                </a:solidFill>
              </a:rPr>
              <a:t>كيف </a:t>
            </a:r>
            <a:r>
              <a:rPr lang="ar-JO" sz="4000" dirty="0"/>
              <a:t>يخلصنا الله؟</a:t>
            </a:r>
            <a:endParaRPr lang="en-US" sz="4000" dirty="0"/>
          </a:p>
        </p:txBody>
      </p:sp>
      <p:sp>
        <p:nvSpPr>
          <p:cNvPr id="3" name="Title 1"/>
          <p:cNvSpPr txBox="1">
            <a:spLocks/>
          </p:cNvSpPr>
          <p:nvPr/>
        </p:nvSpPr>
        <p:spPr bwMode="auto">
          <a:xfrm>
            <a:off x="1259632" y="2276872"/>
            <a:ext cx="7884368"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لأنكم بالنعمة مخلصون بالإيمان وذلك ليس منكم هو عطية الله 9 ليس من أعمال كيلا يفتخر أحد (أف 2: 8-9)</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980728"/>
            <a:ext cx="7884368"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بنعمته – ليس بأعمالنا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4015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59632" y="116632"/>
            <a:ext cx="7916416" cy="891952"/>
          </a:xfrm>
        </p:spPr>
        <p:txBody>
          <a:bodyPr/>
          <a:lstStyle/>
          <a:p>
            <a:pPr algn="r"/>
            <a:r>
              <a:rPr lang="ar-JO" sz="4000" dirty="0">
                <a:solidFill>
                  <a:srgbClr val="FFFF00"/>
                </a:solidFill>
              </a:rPr>
              <a:t>لماذا أيضاً </a:t>
            </a:r>
            <a:r>
              <a:rPr lang="ar-JO" sz="4000" dirty="0"/>
              <a:t>خلصنا الله؟</a:t>
            </a:r>
            <a:endParaRPr lang="en-US" sz="4000" dirty="0"/>
          </a:p>
        </p:txBody>
      </p:sp>
      <p:sp>
        <p:nvSpPr>
          <p:cNvPr id="3" name="Title 1"/>
          <p:cNvSpPr txBox="1">
            <a:spLocks/>
          </p:cNvSpPr>
          <p:nvPr/>
        </p:nvSpPr>
        <p:spPr bwMode="auto">
          <a:xfrm>
            <a:off x="1259632" y="2276872"/>
            <a:ext cx="7488832"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لأننا نحن عمله مخلوقين في المسيح يسوع لأعمال صالحة قد سبق الله فأعدها لكي نسلك فيها (أف 2: 10)</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1259632" y="1096888"/>
            <a:ext cx="7916416" cy="891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l" rtl="0" eaLnBrk="0" fontAlgn="base" hangingPunct="0">
              <a:spcBef>
                <a:spcPct val="0"/>
              </a:spcBef>
              <a:spcAft>
                <a:spcPct val="0"/>
              </a:spcAft>
              <a:defRPr sz="4400">
                <a:solidFill>
                  <a:srgbClr val="FFFFFF"/>
                </a:solidFill>
                <a:latin typeface="Arial"/>
                <a:ea typeface="ＭＳ Ｐゴシック" charset="0"/>
                <a:cs typeface="Arial"/>
              </a:defRPr>
            </a:lvl1pPr>
            <a:lvl2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2pPr>
            <a:lvl3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3pPr>
            <a:lvl4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4pPr>
            <a:lvl5pPr algn="l" rtl="0" eaLnBrk="0" fontAlgn="base" hangingPunct="0">
              <a:spcBef>
                <a:spcPct val="0"/>
              </a:spcBef>
              <a:spcAft>
                <a:spcPct val="0"/>
              </a:spcAft>
              <a:defRPr sz="4400">
                <a:solidFill>
                  <a:srgbClr val="FFFFFF"/>
                </a:solidFill>
                <a:latin typeface="Arial" charset="0"/>
                <a:ea typeface="ＭＳ Ｐゴシック" charset="0"/>
                <a:cs typeface="Times New Roman" pitchFamily="-111" charset="0"/>
              </a:defRPr>
            </a:lvl5pPr>
            <a:lvl6pPr marL="4572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4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لإظهار صلاحه من خلال أعمالنا الصالحة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084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33068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16D1BC41-20A6-D54F-8736-D17FA5EC256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2890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Pear Tree: Care and Growing Guide">
            <a:extLst>
              <a:ext uri="{FF2B5EF4-FFF2-40B4-BE49-F238E27FC236}">
                <a16:creationId xmlns:a16="http://schemas.microsoft.com/office/drawing/2014/main" id="{97969D61-7D3F-4079-B498-49E529D7C00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806" b="9208"/>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1694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14178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79304" y="1812684"/>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1E736089-CF4D-4996-BA8A-86A37110B170}"/>
              </a:ext>
            </a:extLst>
          </p:cNvPr>
          <p:cNvSpPr txBox="1"/>
          <p:nvPr/>
        </p:nvSpPr>
        <p:spPr>
          <a:xfrm>
            <a:off x="1095069" y="3380799"/>
            <a:ext cx="6985390" cy="120032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724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2: 11-22</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4616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0C4CB609-B338-41B3-9B83-C4DF82B5F8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7F1323B-C0A1-4241-8C77-85EB8A869FA0}"/>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600" b="1" dirty="0">
                <a:solidFill>
                  <a:prstClr val="white"/>
                </a:solidFill>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CF8AEBE-0E1C-4E6B-98A6-E3FA473B3D2E}"/>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70053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600" dirty="0">
                <a:effectLst>
                  <a:glow rad="127000">
                    <a:schemeClr val="tx1"/>
                  </a:glow>
                </a:effectLst>
                <a:cs typeface="Arial" panose="020B0604020202020204" pitchFamily="34" charset="0"/>
              </a:rPr>
            </a:br>
            <a:r>
              <a:rPr lang="ar-JO" sz="3600" dirty="0">
                <a:effectLst>
                  <a:glow rad="127000">
                    <a:schemeClr val="tx1"/>
                  </a:glow>
                </a:effectLst>
                <a:cs typeface="Arial" panose="020B0604020202020204" pitchFamily="34" charset="0"/>
              </a:rPr>
              <a:t>لذلك اذكروا أنكم </a:t>
            </a:r>
            <a:r>
              <a:rPr lang="ar-JO" sz="3600" dirty="0">
                <a:solidFill>
                  <a:srgbClr val="FFFF00"/>
                </a:solidFill>
                <a:effectLst>
                  <a:glow rad="127000">
                    <a:schemeClr val="tx1"/>
                  </a:glow>
                </a:effectLst>
                <a:cs typeface="Arial" panose="020B0604020202020204" pitchFamily="34" charset="0"/>
              </a:rPr>
              <a:t>أنتم الأمم قبلاً </a:t>
            </a:r>
            <a:r>
              <a:rPr lang="ar-JO" sz="3600" dirty="0">
                <a:effectLst>
                  <a:glow rad="127000">
                    <a:schemeClr val="tx1"/>
                  </a:glow>
                </a:effectLst>
                <a:cs typeface="Arial" panose="020B0604020202020204" pitchFamily="34" charset="0"/>
              </a:rPr>
              <a:t>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a:t>
            </a:r>
            <a:br>
              <a:rPr lang="en-US" sz="3600" dirty="0">
                <a:effectLst>
                  <a:glow rad="127000">
                    <a:schemeClr val="tx1"/>
                  </a:glow>
                </a:effectLst>
                <a:cs typeface="Arial" panose="020B0604020202020204" pitchFamily="34" charset="0"/>
              </a:rPr>
            </a:br>
            <a:r>
              <a:rPr lang="en-US" sz="3600" dirty="0">
                <a:effectLst>
                  <a:glow rad="127000">
                    <a:schemeClr val="tx1"/>
                  </a:glow>
                </a:effectLst>
                <a:cs typeface="Arial" panose="020B0604020202020204" pitchFamily="34" charset="0"/>
              </a:rPr>
              <a:t>(</a:t>
            </a:r>
            <a:r>
              <a:rPr lang="ar-SA" sz="3600" dirty="0">
                <a:effectLst>
                  <a:glow rad="127000">
                    <a:schemeClr val="tx1"/>
                  </a:glow>
                </a:effectLst>
                <a:cs typeface="Arial" panose="020B0604020202020204" pitchFamily="34" charset="0"/>
              </a:rPr>
              <a:t>أفسس</a:t>
            </a:r>
            <a:r>
              <a:rPr lang="ar-JO" sz="3600" dirty="0">
                <a:effectLst>
                  <a:glow rad="127000">
                    <a:schemeClr val="tx1"/>
                  </a:glow>
                </a:effectLst>
                <a:cs typeface="Arial" panose="020B0604020202020204" pitchFamily="34" charset="0"/>
              </a:rPr>
              <a:t> 2: 11-12</a:t>
            </a:r>
            <a:r>
              <a:rPr lang="en-US" sz="36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96959"/>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sz="4400" kern="0" dirty="0">
                <a:effectLst>
                  <a:glow rad="127000">
                    <a:schemeClr val="tx1"/>
                  </a:glow>
                </a:effectLst>
                <a:latin typeface="Arial" panose="020B0604020202020204" pitchFamily="34" charset="0"/>
                <a:cs typeface="Arial" panose="020B0604020202020204" pitchFamily="34" charset="0"/>
              </a:rPr>
              <a:t>لا يزالون أمماً</a:t>
            </a:r>
            <a:endParaRPr lang="en-US" sz="4400"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2951040"/>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618186" y="535292"/>
            <a:ext cx="190762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195349" y="5690604"/>
            <a:ext cx="4753302"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كل شخص على الأرض</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14C7E67E-30D5-4C67-977B-3D362E6DE0C1}"/>
              </a:ext>
            </a:extLst>
          </p:cNvPr>
          <p:cNvSpPr/>
          <p:nvPr/>
        </p:nvSpPr>
        <p:spPr>
          <a:xfrm>
            <a:off x="0" y="1327261"/>
            <a:ext cx="9144000" cy="52256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3074" name="Picture 2" descr="Free Cartoon Planet Earth, Download Free Cartoon Planet Earth png images,  Free ClipArts on Clipart Library">
            <a:extLst>
              <a:ext uri="{FF2B5EF4-FFF2-40B4-BE49-F238E27FC236}">
                <a16:creationId xmlns:a16="http://schemas.microsoft.com/office/drawing/2014/main" id="{66E5DD3A-B53E-445E-9F74-EF1B5E290A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4725" y="3619662"/>
            <a:ext cx="2114550" cy="2162175"/>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0311827-4413-4BE5-93C3-7D505FD027C6}"/>
              </a:ext>
            </a:extLst>
          </p:cNvPr>
          <p:cNvSpPr txBox="1"/>
          <p:nvPr/>
        </p:nvSpPr>
        <p:spPr>
          <a:xfrm>
            <a:off x="683568" y="2638653"/>
            <a:ext cx="7344815" cy="646331"/>
          </a:xfrm>
          <a:prstGeom prst="rect">
            <a:avLst/>
          </a:prstGeom>
          <a:solidFill>
            <a:schemeClr val="accent1">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إبراهيم = إسحق = يعقوب (إسرائيل)</a:t>
            </a:r>
            <a:r>
              <a:rPr kumimoji="0" lang="en-US"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A0A19982-268A-4D06-938E-624C87D50398}"/>
              </a:ext>
            </a:extLst>
          </p:cNvPr>
          <p:cNvSpPr txBox="1"/>
          <p:nvPr/>
        </p:nvSpPr>
        <p:spPr>
          <a:xfrm>
            <a:off x="2288628" y="2027760"/>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mn-ea"/>
                <a:cs typeface="Arial" panose="020B0604020202020204" pitchFamily="34" charset="0"/>
              </a:rPr>
              <a:t>يتكلم – يعلن – يحمي - يغني</a:t>
            </a:r>
            <a:endPar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01613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4C7E67E-30D5-4C67-977B-3D362E6DE0C1}"/>
              </a:ext>
            </a:extLst>
          </p:cNvPr>
          <p:cNvSpPr/>
          <p:nvPr/>
        </p:nvSpPr>
        <p:spPr>
          <a:xfrm>
            <a:off x="4390697" y="0"/>
            <a:ext cx="4753302"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1122309" y="897891"/>
            <a:ext cx="1972003"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اليهود</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5011464" y="897891"/>
            <a:ext cx="3511768"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Arial" panose="020B0604020202020204" pitchFamily="34" charset="0"/>
              </a:rPr>
              <a:t>الأمم</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95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031F3-6412-AFC9-9D41-6E0589946962}"/>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EDB65A8B-3805-3C0E-EE9B-9148FB8EC823}"/>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050" name="Picture 2" descr="13,433 Closed Sign Stock Photos, Pictures &amp;amp; Royalty-Free Images - iStock">
            <a:extLst>
              <a:ext uri="{FF2B5EF4-FFF2-40B4-BE49-F238E27FC236}">
                <a16:creationId xmlns:a16="http://schemas.microsoft.com/office/drawing/2014/main" id="{DE60C711-FACA-2FFA-1461-399F05A98C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1557" y="2158560"/>
            <a:ext cx="6835009" cy="45566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3E966C9-F8ED-8C0E-6330-0572A06539BE}"/>
              </a:ext>
            </a:extLst>
          </p:cNvPr>
          <p:cNvSpPr txBox="1"/>
          <p:nvPr/>
        </p:nvSpPr>
        <p:spPr>
          <a:xfrm>
            <a:off x="965639" y="543866"/>
            <a:ext cx="674764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كنا منفصلين عن الله (أف 2: 11-12)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073B93FB-0BBC-D825-3AAC-CAA90A13E0D2}"/>
              </a:ext>
            </a:extLst>
          </p:cNvPr>
          <p:cNvSpPr txBox="1"/>
          <p:nvPr/>
        </p:nvSpPr>
        <p:spPr>
          <a:xfrm>
            <a:off x="1626478" y="1602126"/>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الله نفسه</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27E3973F-1685-DCA4-89EB-5C3CAFAB2A86}"/>
              </a:ext>
            </a:extLst>
          </p:cNvPr>
          <p:cNvSpPr txBox="1"/>
          <p:nvPr/>
        </p:nvSpPr>
        <p:spPr>
          <a:xfrm>
            <a:off x="1626478" y="2308599"/>
            <a:ext cx="5867398"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كنا بعيدين عن شعب الله المختار</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A5E80C70-9BF2-BB43-DE11-31D3D7A268FD}"/>
              </a:ext>
            </a:extLst>
          </p:cNvPr>
          <p:cNvSpPr txBox="1"/>
          <p:nvPr/>
        </p:nvSpPr>
        <p:spPr>
          <a:xfrm>
            <a:off x="1626477" y="3020825"/>
            <a:ext cx="5867397" cy="675185"/>
          </a:xfrm>
          <a:prstGeom prst="rect">
            <a:avLst/>
          </a:prstGeom>
          <a:solidFill>
            <a:srgbClr val="FFFFCC"/>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كنا بعيدين عن عهود الله</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4818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4"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0" name="Rectangle 70">
            <a:extLst>
              <a:ext uri="{FF2B5EF4-FFF2-40B4-BE49-F238E27FC236}">
                <a16:creationId xmlns:a16="http://schemas.microsoft.com/office/drawing/2014/main" id="{57845966-6EFC-468A-9CC7-BAB4B95854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75554383-98AF-4A47-BB65-705FAAA4BE6A}"/>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ADAD1991-FFD1-4E94-ABAB-7560D3300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64C7260-21D7-4B7C-925D-22F2E0D05EFE}"/>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E10AD18-AA5C-4682-A0A8-8CEB59F8E848}"/>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A0766D5A-37BA-4CF1-BEDE-102C894637E9}"/>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03591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5" name="Rectangle 3"/>
          <p:cNvSpPr>
            <a:spLocks noChangeArrowheads="1"/>
          </p:cNvSpPr>
          <p:nvPr/>
        </p:nvSpPr>
        <p:spPr bwMode="auto">
          <a:xfrm>
            <a:off x="457200" y="1412875"/>
            <a:ext cx="8077200" cy="4953000"/>
          </a:xfrm>
          <a:prstGeom prst="rect">
            <a:avLst/>
          </a:prstGeom>
          <a:solidFill>
            <a:srgbClr val="FFFF00"/>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6" name="Rectangle 4"/>
          <p:cNvSpPr>
            <a:spLocks noChangeArrowheads="1"/>
          </p:cNvSpPr>
          <p:nvPr/>
        </p:nvSpPr>
        <p:spPr bwMode="auto">
          <a:xfrm>
            <a:off x="3200400" y="1412875"/>
            <a:ext cx="2743200" cy="4495800"/>
          </a:xfrm>
          <a:prstGeom prst="rect">
            <a:avLst/>
          </a:prstGeom>
          <a:solidFill>
            <a:schemeClr val="bg1"/>
          </a:solidFill>
          <a:ln w="76200">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7" name="Rectangle 6"/>
          <p:cNvSpPr>
            <a:spLocks noChangeArrowheads="1"/>
          </p:cNvSpPr>
          <p:nvPr/>
        </p:nvSpPr>
        <p:spPr bwMode="auto">
          <a:xfrm>
            <a:off x="3657600" y="4613275"/>
            <a:ext cx="1905000" cy="11430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8" name="Text Box 7"/>
          <p:cNvSpPr txBox="1">
            <a:spLocks noChangeArrowheads="1"/>
          </p:cNvSpPr>
          <p:nvPr/>
        </p:nvSpPr>
        <p:spPr bwMode="auto">
          <a:xfrm>
            <a:off x="3635375" y="4686300"/>
            <a:ext cx="1905000" cy="9540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النساء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89" name="Rectangle 8"/>
          <p:cNvSpPr>
            <a:spLocks noChangeArrowheads="1"/>
          </p:cNvSpPr>
          <p:nvPr/>
        </p:nvSpPr>
        <p:spPr bwMode="auto">
          <a:xfrm>
            <a:off x="3429000" y="1565275"/>
            <a:ext cx="2286000" cy="2514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0" name="Oval 9"/>
          <p:cNvSpPr>
            <a:spLocks noChangeArrowheads="1"/>
          </p:cNvSpPr>
          <p:nvPr/>
        </p:nvSpPr>
        <p:spPr bwMode="auto">
          <a:xfrm>
            <a:off x="4114800" y="3965575"/>
            <a:ext cx="990600" cy="304800"/>
          </a:xfrm>
          <a:prstGeom prst="ellipse">
            <a:avLst/>
          </a:prstGeom>
          <a:solidFill>
            <a:schemeClr val="bg1"/>
          </a:solidFill>
          <a:ln w="9525">
            <a:solidFill>
              <a:schemeClr val="tx1"/>
            </a:solidFill>
            <a:round/>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1" name="Rectangle 10"/>
          <p:cNvSpPr>
            <a:spLocks noChangeArrowheads="1"/>
          </p:cNvSpPr>
          <p:nvPr/>
        </p:nvSpPr>
        <p:spPr bwMode="auto">
          <a:xfrm>
            <a:off x="3733800" y="1717675"/>
            <a:ext cx="1752600" cy="1981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2" name="Rectangle 11"/>
          <p:cNvSpPr>
            <a:spLocks noChangeArrowheads="1"/>
          </p:cNvSpPr>
          <p:nvPr/>
        </p:nvSpPr>
        <p:spPr bwMode="auto">
          <a:xfrm>
            <a:off x="4495800" y="3013075"/>
            <a:ext cx="228600" cy="2286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3" name="Rectangle 12"/>
          <p:cNvSpPr>
            <a:spLocks noChangeArrowheads="1"/>
          </p:cNvSpPr>
          <p:nvPr/>
        </p:nvSpPr>
        <p:spPr bwMode="auto">
          <a:xfrm>
            <a:off x="4191000" y="2479675"/>
            <a:ext cx="838200" cy="3048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4" name="Rectangle 13"/>
          <p:cNvSpPr>
            <a:spLocks noChangeArrowheads="1"/>
          </p:cNvSpPr>
          <p:nvPr/>
        </p:nvSpPr>
        <p:spPr bwMode="auto">
          <a:xfrm>
            <a:off x="4495800" y="2022475"/>
            <a:ext cx="228600" cy="457200"/>
          </a:xfrm>
          <a:prstGeom prst="rect">
            <a:avLst/>
          </a:prstGeom>
          <a:solidFill>
            <a:schemeClr val="bg1"/>
          </a:soli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5" name="Text Box 14"/>
          <p:cNvSpPr txBox="1">
            <a:spLocks noChangeArrowheads="1"/>
          </p:cNvSpPr>
          <p:nvPr/>
        </p:nvSpPr>
        <p:spPr bwMode="auto">
          <a:xfrm>
            <a:off x="3810000" y="3667125"/>
            <a:ext cx="160020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إسرائيل</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6" name="Text Box 16"/>
          <p:cNvSpPr txBox="1">
            <a:spLocks noChangeArrowheads="1"/>
          </p:cNvSpPr>
          <p:nvPr/>
        </p:nvSpPr>
        <p:spPr bwMode="auto">
          <a:xfrm>
            <a:off x="550866" y="4003675"/>
            <a:ext cx="2581275" cy="9540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الأمم</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7" name="Text Box 17"/>
          <p:cNvSpPr txBox="1">
            <a:spLocks noChangeArrowheads="1"/>
          </p:cNvSpPr>
          <p:nvPr/>
        </p:nvSpPr>
        <p:spPr bwMode="auto">
          <a:xfrm>
            <a:off x="3810000" y="3286126"/>
            <a:ext cx="1600200" cy="36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ساحة الكهنة</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8" name="Text Box 18"/>
          <p:cNvSpPr txBox="1">
            <a:spLocks noChangeArrowheads="1"/>
          </p:cNvSpPr>
          <p:nvPr/>
        </p:nvSpPr>
        <p:spPr bwMode="auto">
          <a:xfrm>
            <a:off x="3810000" y="2479676"/>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الهيكل الرئيسي</a:t>
            </a:r>
            <a:endParaRPr kumimoji="0" lang="en-GB"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199" name="Line 19"/>
          <p:cNvSpPr>
            <a:spLocks noChangeShapeType="1"/>
          </p:cNvSpPr>
          <p:nvPr/>
        </p:nvSpPr>
        <p:spPr bwMode="auto">
          <a:xfrm>
            <a:off x="4495800" y="2174875"/>
            <a:ext cx="2286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0" name="Text Box 20"/>
          <p:cNvSpPr txBox="1">
            <a:spLocks noChangeArrowheads="1"/>
          </p:cNvSpPr>
          <p:nvPr/>
        </p:nvSpPr>
        <p:spPr bwMode="auto">
          <a:xfrm>
            <a:off x="6011863" y="2708275"/>
            <a:ext cx="2436812"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فناء الهيكل</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1" name="Text Box 21"/>
          <p:cNvSpPr txBox="1">
            <a:spLocks noChangeArrowheads="1"/>
          </p:cNvSpPr>
          <p:nvPr/>
        </p:nvSpPr>
        <p:spPr bwMode="auto">
          <a:xfrm>
            <a:off x="539751" y="2165352"/>
            <a:ext cx="23034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القدس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2" name="Line 22"/>
          <p:cNvSpPr>
            <a:spLocks noChangeShapeType="1"/>
          </p:cNvSpPr>
          <p:nvPr/>
        </p:nvSpPr>
        <p:spPr bwMode="auto">
          <a:xfrm flipV="1">
            <a:off x="2895600" y="2327275"/>
            <a:ext cx="17526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3" name="Text Box 23"/>
          <p:cNvSpPr txBox="1">
            <a:spLocks noChangeArrowheads="1"/>
          </p:cNvSpPr>
          <p:nvPr/>
        </p:nvSpPr>
        <p:spPr bwMode="auto">
          <a:xfrm>
            <a:off x="6156326" y="1878014"/>
            <a:ext cx="23034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قدس الأقداس</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05204" name="Line 24"/>
          <p:cNvSpPr>
            <a:spLocks noChangeShapeType="1"/>
          </p:cNvSpPr>
          <p:nvPr/>
        </p:nvSpPr>
        <p:spPr bwMode="auto">
          <a:xfrm flipH="1">
            <a:off x="4648200" y="2098675"/>
            <a:ext cx="1524000" cy="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68313" y="188916"/>
            <a:ext cx="8229600" cy="706437"/>
          </a:xfrm>
          <a:solidFill>
            <a:srgbClr val="000090">
              <a:alpha val="98822"/>
            </a:srgbClr>
          </a:solidFill>
          <a:ln w="12700">
            <a:solidFill>
              <a:schemeClr val="tx1"/>
            </a:solidFill>
            <a:miter lim="800000"/>
            <a:headEnd/>
            <a:tailEnd/>
          </a:ln>
        </p:spPr>
        <p:txBody>
          <a:bodyPr>
            <a:spAutoFit/>
          </a:bodyPr>
          <a:lstStyle/>
          <a:p>
            <a:pPr eaLnBrk="1" hangingPunct="1">
              <a:spcBef>
                <a:spcPct val="50000"/>
              </a:spcBef>
              <a:defRPr/>
            </a:pPr>
            <a:r>
              <a:rPr lang="ar-JO" sz="4000" kern="1200" dirty="0">
                <a:solidFill>
                  <a:srgbClr val="FFFFFF"/>
                </a:solidFill>
                <a:ea typeface="ＭＳ Ｐゴシック" charset="0"/>
                <a:cs typeface="Arial" panose="020B0604020202020204" pitchFamily="34" charset="0"/>
              </a:rPr>
              <a:t>أقسام هيكل هيرودس</a:t>
            </a:r>
            <a:endParaRPr lang="en-US" sz="4000" kern="1200" dirty="0">
              <a:solidFill>
                <a:srgbClr val="FFFFFF"/>
              </a:solidFill>
              <a:ea typeface="ＭＳ Ｐゴシック" charset="0"/>
              <a:cs typeface="Arial" panose="020B0604020202020204" pitchFamily="34" charset="0"/>
            </a:endParaRPr>
          </a:p>
        </p:txBody>
      </p:sp>
      <p:pic>
        <p:nvPicPr>
          <p:cNvPr id="60621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6050" y="966788"/>
            <a:ext cx="8890000" cy="591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68760"/>
            <a:ext cx="9144000" cy="5040560"/>
          </a:xfrm>
          <a:effectLst>
            <a:outerShdw blurRad="63500" dist="35921" dir="2700000" algn="ctr" rotWithShape="0">
              <a:schemeClr val="tx2">
                <a:alpha val="74998"/>
              </a:schemeClr>
            </a:outerShdw>
          </a:effectLst>
        </p:spPr>
        <p:txBody>
          <a:bodyPr anchor="t"/>
          <a:lstStyle/>
          <a:p>
            <a:pPr>
              <a:defRPr/>
            </a:pPr>
            <a:br>
              <a:rPr lang="en-US" sz="3200" dirty="0">
                <a:effectLst>
                  <a:glow rad="127000">
                    <a:schemeClr val="tx1"/>
                  </a:glow>
                </a:effectLst>
                <a:cs typeface="Arial" panose="020B0604020202020204" pitchFamily="34" charset="0"/>
              </a:rPr>
            </a:br>
            <a:r>
              <a:rPr lang="ar-JO" sz="3200" dirty="0">
                <a:effectLst>
                  <a:glow rad="127000">
                    <a:schemeClr val="tx1"/>
                  </a:glow>
                </a:effectLst>
                <a:cs typeface="Arial" panose="020B0604020202020204" pitchFamily="34" charset="0"/>
              </a:rPr>
              <a:t>11 لذلك اذكروا أنكم </a:t>
            </a:r>
            <a:r>
              <a:rPr lang="ar-JO" sz="3200" dirty="0">
                <a:solidFill>
                  <a:srgbClr val="FFFF00"/>
                </a:solidFill>
                <a:effectLst>
                  <a:glow rad="127000">
                    <a:schemeClr val="tx1"/>
                  </a:glow>
                </a:effectLst>
                <a:cs typeface="Arial" panose="020B0604020202020204" pitchFamily="34" charset="0"/>
              </a:rPr>
              <a:t>أنتم الأمم قبلاً </a:t>
            </a:r>
            <a:r>
              <a:rPr lang="ar-JO" sz="3200" dirty="0">
                <a:effectLst>
                  <a:glow rad="127000">
                    <a:schemeClr val="tx1"/>
                  </a:glow>
                </a:effectLst>
                <a:cs typeface="Arial" panose="020B0604020202020204" pitchFamily="34" charset="0"/>
              </a:rPr>
              <a:t>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a:t>
            </a:r>
            <a:r>
              <a:rPr lang="ar-JO" sz="3200" dirty="0">
                <a:solidFill>
                  <a:srgbClr val="FFFF00"/>
                </a:solidFill>
                <a:effectLst>
                  <a:glow rad="127000">
                    <a:schemeClr val="tx1"/>
                  </a:glow>
                </a:effectLst>
                <a:cs typeface="Arial" panose="020B0604020202020204" pitchFamily="34" charset="0"/>
              </a:rPr>
              <a:t>ولكن الآن في المسيح يسوع، أنتم الذين كنتم قبلاً بعيدين، صرتم قريبين بدم المسيح.</a:t>
            </a:r>
            <a:br>
              <a:rPr lang="en-US" sz="3200" dirty="0">
                <a:effectLst>
                  <a:glow rad="127000">
                    <a:schemeClr val="tx1"/>
                  </a:glow>
                </a:effectLst>
                <a:cs typeface="Arial" panose="020B0604020202020204" pitchFamily="34" charset="0"/>
              </a:rPr>
            </a:br>
            <a:r>
              <a:rPr lang="en-US" sz="3200" dirty="0">
                <a:effectLst>
                  <a:glow rad="127000">
                    <a:schemeClr val="tx1"/>
                  </a:glow>
                </a:effectLst>
                <a:cs typeface="Arial" panose="020B0604020202020204" pitchFamily="34" charset="0"/>
              </a:rPr>
              <a:t> (</a:t>
            </a:r>
            <a:r>
              <a:rPr lang="ar-SA" sz="3200" dirty="0">
                <a:effectLst>
                  <a:glow rad="127000">
                    <a:schemeClr val="tx1"/>
                  </a:glow>
                </a:effectLst>
                <a:cs typeface="Arial" panose="020B0604020202020204" pitchFamily="34" charset="0"/>
              </a:rPr>
              <a:t>أفسس</a:t>
            </a:r>
            <a:r>
              <a:rPr lang="ar-JO" sz="3200" dirty="0">
                <a:effectLst>
                  <a:glow rad="127000">
                    <a:schemeClr val="tx1"/>
                  </a:glow>
                </a:effectLst>
                <a:cs typeface="Arial" panose="020B0604020202020204" pitchFamily="34" charset="0"/>
              </a:rPr>
              <a:t> 2: 11-13</a:t>
            </a:r>
            <a:r>
              <a:rPr lang="en-US" sz="3200" dirty="0">
                <a:effectLst>
                  <a:glow rad="127000">
                    <a:schemeClr val="tx1"/>
                  </a:glow>
                </a:effectLst>
                <a:cs typeface="Arial" panose="020B0604020202020204" pitchFamily="34" charset="0"/>
              </a:rPr>
              <a:t>)</a:t>
            </a: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a:defRPr/>
            </a:pPr>
            <a:r>
              <a:rPr lang="ar-JO" kern="0" dirty="0">
                <a:effectLst>
                  <a:glow rad="127000">
                    <a:schemeClr val="tx1"/>
                  </a:glow>
                </a:effectLst>
                <a:latin typeface="Arial" panose="020B0604020202020204" pitchFamily="34" charset="0"/>
                <a:cs typeface="Arial" panose="020B0604020202020204" pitchFamily="34" charset="0"/>
              </a:rPr>
              <a:t>صار الأمم قريبين</a:t>
            </a:r>
            <a:endParaRPr lang="en-US" kern="0" dirty="0">
              <a:effectLst>
                <a:glow rad="127000">
                  <a:schemeClr val="tx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7174570"/>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7233"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1228725"/>
            <a:ext cx="6858000" cy="3952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9" name="Text Box 9"/>
          <p:cNvSpPr txBox="1">
            <a:spLocks noChangeArrowheads="1"/>
          </p:cNvSpPr>
          <p:nvPr/>
        </p:nvSpPr>
        <p:spPr bwMode="auto">
          <a:xfrm>
            <a:off x="236541" y="5324476"/>
            <a:ext cx="8656637" cy="83098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تدع أي أجنبي يدخل داخل الحاجز والسور المحيط بالهيكل . كل من يتم القبض عليه سيكون مسؤولاً عن موته الذي سيأتي بعد ذلك</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0" name="Text Box 10"/>
          <p:cNvSpPr txBox="1">
            <a:spLocks noChangeArrowheads="1"/>
          </p:cNvSpPr>
          <p:nvPr/>
        </p:nvSpPr>
        <p:spPr bwMode="auto">
          <a:xfrm rot="-825146">
            <a:off x="1266825" y="2231350"/>
            <a:ext cx="6553200" cy="181587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2: 14</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لأنه هو سلامنا الذي جعل الإثنين واحداً ونقض حائط السياج المتوسط </a:t>
            </a:r>
            <a:endParaRPr kumimoji="0" lang="en-GB"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261939"/>
            <a:ext cx="9144000" cy="646112"/>
          </a:xfrm>
          <a:solidFill>
            <a:srgbClr val="E8B21A">
              <a:alpha val="50195"/>
            </a:srgbClr>
          </a:solidFill>
          <a:ln w="12700">
            <a:solidFill>
              <a:schemeClr val="tx1"/>
            </a:solidFill>
            <a:miter lim="800000"/>
            <a:headEnd/>
            <a:tailEnd/>
          </a:ln>
        </p:spPr>
        <p:txBody>
          <a:bodyPr>
            <a:spAutoFit/>
          </a:bodyPr>
          <a:lstStyle/>
          <a:p>
            <a:pPr eaLnBrk="1" hangingPunct="1">
              <a:spcBef>
                <a:spcPct val="50000"/>
              </a:spcBef>
              <a:defRPr/>
            </a:pPr>
            <a:r>
              <a:rPr lang="ar-JO" sz="3600" kern="1200" dirty="0">
                <a:solidFill>
                  <a:srgbClr val="000000"/>
                </a:solidFill>
                <a:ea typeface="ＭＳ Ｐゴシック" charset="0"/>
                <a:cs typeface="Arial" panose="020B0604020202020204" pitchFamily="34" charset="0"/>
              </a:rPr>
              <a:t>تحذير من الجدار الفاصل للأمم</a:t>
            </a:r>
            <a:endParaRPr lang="en-US" sz="3600" kern="1200" dirty="0">
              <a:solidFill>
                <a:srgbClr val="000000"/>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20489"/>
                                        </p:tgtEl>
                                        <p:attrNameLst>
                                          <p:attrName>style.visibility</p:attrName>
                                        </p:attrNameLst>
                                      </p:cBhvr>
                                      <p:to>
                                        <p:strVal val="visible"/>
                                      </p:to>
                                    </p:set>
                                    <p:anim calcmode="lin" valueType="num">
                                      <p:cBhvr>
                                        <p:cTn id="7" dur="500" fill="hold"/>
                                        <p:tgtEl>
                                          <p:spTgt spid="20489"/>
                                        </p:tgtEl>
                                        <p:attrNameLst>
                                          <p:attrName>ppt_w</p:attrName>
                                        </p:attrNameLst>
                                      </p:cBhvr>
                                      <p:tavLst>
                                        <p:tav tm="0">
                                          <p:val>
                                            <p:strVal val="4*#ppt_w"/>
                                          </p:val>
                                        </p:tav>
                                        <p:tav tm="100000">
                                          <p:val>
                                            <p:strVal val="#ppt_w"/>
                                          </p:val>
                                        </p:tav>
                                      </p:tavLst>
                                    </p:anim>
                                    <p:anim calcmode="lin" valueType="num">
                                      <p:cBhvr>
                                        <p:cTn id="8" dur="500" fill="hold"/>
                                        <p:tgtEl>
                                          <p:spTgt spid="20489"/>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0490"/>
                                        </p:tgtEl>
                                        <p:attrNameLst>
                                          <p:attrName>style.visibility</p:attrName>
                                        </p:attrNameLst>
                                      </p:cBhvr>
                                      <p:to>
                                        <p:strVal val="visible"/>
                                      </p:to>
                                    </p:set>
                                    <p:anim calcmode="lin" valueType="num">
                                      <p:cBhvr>
                                        <p:cTn id="13" dur="1000" fill="hold"/>
                                        <p:tgtEl>
                                          <p:spTgt spid="20490"/>
                                        </p:tgtEl>
                                        <p:attrNameLst>
                                          <p:attrName>ppt_w</p:attrName>
                                        </p:attrNameLst>
                                      </p:cBhvr>
                                      <p:tavLst>
                                        <p:tav tm="0">
                                          <p:val>
                                            <p:fltVal val="0"/>
                                          </p:val>
                                        </p:tav>
                                        <p:tav tm="100000">
                                          <p:val>
                                            <p:strVal val="#ppt_w"/>
                                          </p:val>
                                        </p:tav>
                                      </p:tavLst>
                                    </p:anim>
                                    <p:anim calcmode="lin" valueType="num">
                                      <p:cBhvr>
                                        <p:cTn id="14" dur="1000" fill="hold"/>
                                        <p:tgtEl>
                                          <p:spTgt spid="20490"/>
                                        </p:tgtEl>
                                        <p:attrNameLst>
                                          <p:attrName>ppt_h</p:attrName>
                                        </p:attrNameLst>
                                      </p:cBhvr>
                                      <p:tavLst>
                                        <p:tav tm="0">
                                          <p:val>
                                            <p:fltVal val="0"/>
                                          </p:val>
                                        </p:tav>
                                        <p:tav tm="100000">
                                          <p:val>
                                            <p:strVal val="#ppt_h"/>
                                          </p:val>
                                        </p:tav>
                                      </p:tavLst>
                                    </p:anim>
                                    <p:anim calcmode="lin" valueType="num">
                                      <p:cBhvr>
                                        <p:cTn id="15" dur="1000" fill="hold"/>
                                        <p:tgtEl>
                                          <p:spTgt spid="2049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049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9" grpId="0" animBg="1" autoUpdateAnimBg="0"/>
      <p:bldP spid="20490" grpId="0" animBg="1"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219201" y="815975"/>
            <a:ext cx="7772400" cy="1089025"/>
          </a:xfrm>
          <a:effectLst>
            <a:outerShdw blurRad="63500" dist="53882" dir="2700000" algn="ctr" rotWithShape="0">
              <a:schemeClr val="bg2">
                <a:alpha val="74998"/>
              </a:schemeClr>
            </a:outerShdw>
          </a:effectLst>
        </p:spPr>
        <p:txBody>
          <a:bodyPr/>
          <a:lstStyle/>
          <a:p>
            <a:pPr algn="r" eaLnBrk="1" hangingPunct="1">
              <a:defRPr/>
            </a:pPr>
            <a:r>
              <a:rPr lang="ar-JO" sz="4800" b="1" dirty="0">
                <a:latin typeface="Arial" panose="020B0604020202020204" pitchFamily="34" charset="0"/>
                <a:cs typeface="Arial" panose="020B0604020202020204" pitchFamily="34" charset="0"/>
              </a:rPr>
              <a:t>هو سلامنا</a:t>
            </a:r>
            <a:endParaRPr lang="en-US" sz="4800" b="1" dirty="0">
              <a:latin typeface="Arial" panose="020B0604020202020204" pitchFamily="34" charset="0"/>
              <a:cs typeface="Arial" panose="020B0604020202020204" pitchFamily="34" charset="0"/>
            </a:endParaRPr>
          </a:p>
        </p:txBody>
      </p:sp>
      <p:sp>
        <p:nvSpPr>
          <p:cNvPr id="5124" name="Text Box 4"/>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1 من 2</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560" y="2286001"/>
            <a:ext cx="8229600" cy="40386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الذي حطم كل حاجز</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p>
          <a:p>
            <a:pPr algn="r" eaLnBrk="0" hangingPunct="0">
              <a:buClr>
                <a:srgbClr val="00CCFF"/>
              </a:buClr>
              <a:defRPr/>
            </a:pPr>
            <a:r>
              <a:rPr lang="ar-JO" sz="4000" b="1" dirty="0">
                <a:solidFill>
                  <a:srgbClr val="FFFFFF"/>
                </a:solidFill>
                <a:latin typeface="Arial" panose="020B0604020202020204" pitchFamily="34" charset="0"/>
                <a:ea typeface="ＭＳ Ｐゴシック"/>
                <a:cs typeface="Arial" panose="020B0604020202020204" pitchFamily="34" charset="0"/>
              </a:rPr>
              <a:t>هو سلامنا</a:t>
            </a:r>
            <a:endParaRPr lang="en-US" sz="4000" b="1" dirty="0">
              <a:solidFill>
                <a:srgbClr val="FFFFFF"/>
              </a:solidFill>
              <a:latin typeface="Arial" panose="020B0604020202020204" pitchFamily="34" charset="0"/>
              <a:ea typeface="ＭＳ Ｐゴシック"/>
              <a:cs typeface="Arial" panose="020B0604020202020204" pitchFamily="34" charset="0"/>
            </a:endParaRPr>
          </a:p>
          <a:p>
            <a:pPr algn="r" eaLnBrk="0" hangingPunct="0">
              <a:buClr>
                <a:srgbClr val="00CCFF"/>
              </a:buClr>
              <a:defRPr/>
            </a:pPr>
            <a:r>
              <a:rPr lang="en-US" sz="4000" b="1" dirty="0">
                <a:solidFill>
                  <a:srgbClr val="FFFFFF"/>
                </a:solidFill>
                <a:latin typeface="Arial" panose="020B0604020202020204" pitchFamily="34" charset="0"/>
                <a:ea typeface="ＭＳ Ｐゴシック"/>
                <a:cs typeface="Arial" panose="020B0604020202020204" pitchFamily="34" charset="0"/>
              </a:rPr>
              <a:t>(</a:t>
            </a:r>
            <a:r>
              <a:rPr lang="ar-JO" sz="4000" b="1" dirty="0">
                <a:solidFill>
                  <a:srgbClr val="FFFFFF"/>
                </a:solidFill>
                <a:latin typeface="Arial" panose="020B0604020202020204" pitchFamily="34" charset="0"/>
                <a:ea typeface="ＭＳ Ｐゴシック"/>
                <a:cs typeface="Arial" panose="020B0604020202020204" pitchFamily="34" charset="0"/>
              </a:rPr>
              <a:t>تكرار</a:t>
            </a:r>
            <a:r>
              <a:rPr lang="en-US" sz="4000" b="1" dirty="0">
                <a:solidFill>
                  <a:srgbClr val="FFFFFF"/>
                </a:solidFill>
                <a:latin typeface="Arial" panose="020B0604020202020204" pitchFamily="34" charset="0"/>
                <a:ea typeface="ＭＳ Ｐゴシック"/>
                <a:cs typeface="Arial" panose="020B0604020202020204" pitchFamily="34" charset="0"/>
              </a:rPr>
              <a:t>)</a:t>
            </a:r>
          </a:p>
        </p:txBody>
      </p:sp>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7" name="Text Box 3"/>
          <p:cNvSpPr txBox="1">
            <a:spLocks noChangeArrowheads="1"/>
          </p:cNvSpPr>
          <p:nvPr/>
        </p:nvSpPr>
        <p:spPr bwMode="auto">
          <a:xfrm>
            <a:off x="5181601" y="6324601"/>
            <a:ext cx="3810000" cy="3737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a:spcBef>
                <a:spcPct val="50000"/>
              </a:spcBef>
              <a:defRPr/>
            </a:pPr>
            <a:r>
              <a:rPr lang="ar-JO" sz="1800" b="1" dirty="0">
                <a:solidFill>
                  <a:srgbClr val="FFFFFF"/>
                </a:solidFill>
                <a:latin typeface="Arial" panose="020B0604020202020204" pitchFamily="34" charset="0"/>
                <a:cs typeface="Arial" panose="020B0604020202020204" pitchFamily="34" charset="0"/>
              </a:rPr>
              <a:t>هو سلامنا           2 من 2</a:t>
            </a:r>
            <a:endParaRPr lang="en-US" sz="1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ctrTitle" sz="quarter"/>
          </p:nvPr>
        </p:nvSpPr>
        <p:spPr>
          <a:xfrm>
            <a:off x="539750" y="-674688"/>
            <a:ext cx="7772400" cy="815976"/>
          </a:xfrm>
        </p:spPr>
        <p:txBody>
          <a:bodyPr/>
          <a:lstStyle/>
          <a:p>
            <a:pPr eaLnBrk="1" hangingPunct="1">
              <a:defRPr/>
            </a:pPr>
            <a:r>
              <a:rPr lang="ar-JO" b="1" dirty="0">
                <a:latin typeface="Arial" panose="020B0604020202020204" pitchFamily="34" charset="0"/>
                <a:cs typeface="Arial" panose="020B0604020202020204" pitchFamily="34" charset="0"/>
              </a:rPr>
              <a:t>هو سلامنا</a:t>
            </a:r>
            <a:endParaRPr lang="en-US" b="1"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468313" y="2205038"/>
            <a:ext cx="8229600" cy="4191000"/>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0" indent="0" algn="ctr" rtl="0" fontAlgn="base">
              <a:spcBef>
                <a:spcPct val="20000"/>
              </a:spcBef>
              <a:spcAft>
                <a:spcPct val="0"/>
              </a:spcAft>
              <a:buClr>
                <a:schemeClr val="hlink"/>
              </a:buClr>
              <a:buSzPct val="65000"/>
              <a:buFont typeface="Wingdings" charset="0"/>
              <a:buNone/>
              <a:defRPr sz="3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fontAlgn="base">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a:lstStyle>
          <a:p>
            <a:pPr algn="r" eaLnBrk="0" hangingPunct="0">
              <a:buClr>
                <a:srgbClr val="00CCFF"/>
              </a:buClr>
              <a:defRPr/>
            </a:pPr>
            <a:r>
              <a:rPr lang="ar-JO" sz="4000" b="1" dirty="0">
                <a:solidFill>
                  <a:srgbClr val="FFFFFF"/>
                </a:solidFill>
                <a:latin typeface="Tahoma"/>
                <a:ea typeface="ＭＳ Ｐゴシック"/>
              </a:rPr>
              <a:t>ألقِ كل اهتماماتك عليه</a:t>
            </a:r>
          </a:p>
          <a:p>
            <a:pPr algn="r" eaLnBrk="0" hangingPunct="0">
              <a:buClr>
                <a:srgbClr val="00CCFF"/>
              </a:buClr>
              <a:defRPr/>
            </a:pPr>
            <a:r>
              <a:rPr lang="ar-JO" sz="4000" b="1" dirty="0">
                <a:solidFill>
                  <a:srgbClr val="FFFFFF"/>
                </a:solidFill>
                <a:latin typeface="Tahoma"/>
                <a:ea typeface="ＭＳ Ｐゴシック"/>
              </a:rPr>
              <a:t>لأنه يعتني بك</a:t>
            </a:r>
            <a:endParaRPr lang="en-US" sz="4000" b="1" dirty="0">
              <a:solidFill>
                <a:srgbClr val="FFFFFF"/>
              </a:solidFill>
              <a:latin typeface="Tahoma"/>
              <a:ea typeface="ＭＳ Ｐゴシック"/>
            </a:endParaRPr>
          </a:p>
          <a:p>
            <a:pPr algn="r" eaLnBrk="0" hangingPunct="0">
              <a:buClr>
                <a:srgbClr val="00CCFF"/>
              </a:buClr>
              <a:defRPr/>
            </a:pPr>
            <a:r>
              <a:rPr lang="ar-JO" sz="4000" b="1" dirty="0">
                <a:solidFill>
                  <a:srgbClr val="FFFFFF"/>
                </a:solidFill>
                <a:latin typeface="Tahoma"/>
                <a:ea typeface="ＭＳ Ｐゴシック"/>
              </a:rPr>
              <a:t>هو سلامنا</a:t>
            </a:r>
          </a:p>
          <a:p>
            <a:pPr algn="r" eaLnBrk="0" hangingPunct="0">
              <a:buClr>
                <a:srgbClr val="00CCFF"/>
              </a:buClr>
              <a:defRPr/>
            </a:pPr>
            <a:r>
              <a:rPr lang="ar-JO" sz="4000" b="1" dirty="0">
                <a:solidFill>
                  <a:srgbClr val="FFFFFF"/>
                </a:solidFill>
                <a:latin typeface="Tahoma"/>
                <a:ea typeface="ＭＳ Ｐゴシック"/>
              </a:rPr>
              <a:t>هو سلامنا</a:t>
            </a:r>
            <a:endParaRPr lang="en-US" sz="4000" b="1" dirty="0">
              <a:solidFill>
                <a:srgbClr val="FFFFFF"/>
              </a:solidFill>
              <a:latin typeface="Tahoma"/>
              <a:ea typeface="ＭＳ Ｐゴシック"/>
            </a:endParaRPr>
          </a:p>
          <a:p>
            <a:pPr algn="r" eaLnBrk="0" hangingPunct="0">
              <a:buClr>
                <a:srgbClr val="00CCFF"/>
              </a:buClr>
              <a:defRPr/>
            </a:pPr>
            <a:r>
              <a:rPr lang="en-US" sz="4000" b="1" dirty="0">
                <a:solidFill>
                  <a:srgbClr val="FFFFFF"/>
                </a:solidFill>
                <a:latin typeface="Tahoma"/>
                <a:ea typeface="ＭＳ Ｐゴシック"/>
              </a:rPr>
              <a:t>(</a:t>
            </a:r>
            <a:r>
              <a:rPr lang="ar-JO" sz="4000" b="1" dirty="0">
                <a:solidFill>
                  <a:srgbClr val="FFFFFF"/>
                </a:solidFill>
                <a:latin typeface="Tahoma"/>
                <a:ea typeface="ＭＳ Ｐゴシック"/>
              </a:rPr>
              <a:t>تكرار</a:t>
            </a:r>
            <a:r>
              <a:rPr lang="en-US" sz="4000" b="1" dirty="0">
                <a:solidFill>
                  <a:srgbClr val="FFFFFF"/>
                </a:solidFill>
                <a:latin typeface="Tahoma"/>
                <a:ea typeface="ＭＳ Ｐゴシック"/>
              </a:rPr>
              <a:t>)</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506B44F-DCE6-3E15-1DD8-7E5BCAF2842C}"/>
            </a:ext>
          </a:extLst>
        </p:cNvPr>
        <p:cNvGrpSpPr/>
        <p:nvPr/>
      </p:nvGrpSpPr>
      <p:grpSpPr>
        <a:xfrm>
          <a:off x="0" y="0"/>
          <a:ext cx="0" cy="0"/>
          <a:chOff x="0" y="0"/>
          <a:chExt cx="0" cy="0"/>
        </a:xfrm>
      </p:grpSpPr>
      <p:sp>
        <p:nvSpPr>
          <p:cNvPr id="4100" name="Rectangle 70">
            <a:extLst>
              <a:ext uri="{FF2B5EF4-FFF2-40B4-BE49-F238E27FC236}">
                <a16:creationId xmlns:a16="http://schemas.microsoft.com/office/drawing/2014/main" id="{4CF01CA3-2C0B-C79C-8EE1-5DD0B7F14D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9144000" cy="6858000"/>
          </a:xfrm>
          <a:prstGeom prst="rect">
            <a:avLst/>
          </a:prstGeom>
          <a:solidFill>
            <a:srgbClr val="8D7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3" name="Picture 72">
            <a:extLst>
              <a:ext uri="{FF2B5EF4-FFF2-40B4-BE49-F238E27FC236}">
                <a16:creationId xmlns:a16="http://schemas.microsoft.com/office/drawing/2014/main" id="{6240348D-9F1F-F45B-BBCE-08D2F6E15EA6}"/>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rotWithShape="1">
          <a:blip r:embed="rId2">
            <a:extLst>
              <a:ext uri="{28A0092B-C50C-407E-A947-70E740481C1C}">
                <a14:useLocalDpi xmlns:a14="http://schemas.microsoft.com/office/drawing/2010/main" val="0"/>
              </a:ext>
            </a:extLst>
          </a:blip>
          <a:srcRect l="12500" r="12500"/>
          <a:stretch/>
        </p:blipFill>
        <p:spPr>
          <a:xfrm>
            <a:off x="0" y="0"/>
            <a:ext cx="9144000" cy="6858000"/>
          </a:xfrm>
          <a:prstGeom prst="rect">
            <a:avLst/>
          </a:prstGeom>
        </p:spPr>
      </p:pic>
      <p:sp>
        <p:nvSpPr>
          <p:cNvPr id="75" name="Freeform: Shape 74">
            <a:extLst>
              <a:ext uri="{FF2B5EF4-FFF2-40B4-BE49-F238E27FC236}">
                <a16:creationId xmlns:a16="http://schemas.microsoft.com/office/drawing/2014/main" id="{6318E4CE-192C-E531-004C-B5B62A081F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5410" y="-3970"/>
            <a:ext cx="7748362" cy="6874811"/>
          </a:xfrm>
          <a:custGeom>
            <a:avLst/>
            <a:gdLst>
              <a:gd name="connsiteX0" fmla="*/ 2232159 w 7837716"/>
              <a:gd name="connsiteY0" fmla="*/ 0 h 6858000"/>
              <a:gd name="connsiteX1" fmla="*/ 5605557 w 7837716"/>
              <a:gd name="connsiteY1" fmla="*/ 0 h 6858000"/>
              <a:gd name="connsiteX2" fmla="*/ 5617845 w 7837716"/>
              <a:gd name="connsiteY2" fmla="*/ 5384 h 6858000"/>
              <a:gd name="connsiteX3" fmla="*/ 7837716 w 7837716"/>
              <a:gd name="connsiteY3" fmla="*/ 3429000 h 6858000"/>
              <a:gd name="connsiteX4" fmla="*/ 5617845 w 7837716"/>
              <a:gd name="connsiteY4" fmla="*/ 6852616 h 6858000"/>
              <a:gd name="connsiteX5" fmla="*/ 5605557 w 7837716"/>
              <a:gd name="connsiteY5" fmla="*/ 6858000 h 6858000"/>
              <a:gd name="connsiteX6" fmla="*/ 2232159 w 7837716"/>
              <a:gd name="connsiteY6" fmla="*/ 6858000 h 6858000"/>
              <a:gd name="connsiteX7" fmla="*/ 2219871 w 7837716"/>
              <a:gd name="connsiteY7" fmla="*/ 6852616 h 6858000"/>
              <a:gd name="connsiteX8" fmla="*/ 0 w 7837716"/>
              <a:gd name="connsiteY8" fmla="*/ 3429000 h 6858000"/>
              <a:gd name="connsiteX9" fmla="*/ 2219871 w 7837716"/>
              <a:gd name="connsiteY9" fmla="*/ 538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37716" h="6858000">
                <a:moveTo>
                  <a:pt x="2232159" y="0"/>
                </a:moveTo>
                <a:lnTo>
                  <a:pt x="5605557" y="0"/>
                </a:lnTo>
                <a:lnTo>
                  <a:pt x="5617845" y="5384"/>
                </a:lnTo>
                <a:cubicBezTo>
                  <a:pt x="6931322" y="618789"/>
                  <a:pt x="7837716" y="1921305"/>
                  <a:pt x="7837716" y="3429000"/>
                </a:cubicBezTo>
                <a:cubicBezTo>
                  <a:pt x="7837716" y="4936696"/>
                  <a:pt x="6931322" y="6239212"/>
                  <a:pt x="5617845" y="6852616"/>
                </a:cubicBezTo>
                <a:lnTo>
                  <a:pt x="5605557" y="6858000"/>
                </a:lnTo>
                <a:lnTo>
                  <a:pt x="2232159" y="6858000"/>
                </a:lnTo>
                <a:lnTo>
                  <a:pt x="2219871" y="6852616"/>
                </a:lnTo>
                <a:cubicBezTo>
                  <a:pt x="906394" y="6239212"/>
                  <a:pt x="0" y="4936696"/>
                  <a:pt x="0" y="3429000"/>
                </a:cubicBezTo>
                <a:cubicBezTo>
                  <a:pt x="0" y="1921305"/>
                  <a:pt x="906394" y="618789"/>
                  <a:pt x="2219871" y="5384"/>
                </a:cubicBezTo>
                <a:close/>
              </a:path>
            </a:pathLst>
          </a:custGeom>
          <a:solidFill>
            <a:schemeClr val="bg1"/>
          </a:solidFill>
          <a:ln>
            <a:gradFill>
              <a:gsLst>
                <a:gs pos="0">
                  <a:schemeClr val="accent1">
                    <a:lumMod val="40000"/>
                    <a:lumOff val="60000"/>
                  </a:schemeClr>
                </a:gs>
                <a:gs pos="23000">
                  <a:schemeClr val="accent1">
                    <a:lumMod val="45000"/>
                    <a:lumOff val="55000"/>
                  </a:schemeClr>
                </a:gs>
                <a:gs pos="83000">
                  <a:schemeClr val="bg2">
                    <a:lumMod val="82000"/>
                  </a:schemeClr>
                </a:gs>
                <a:gs pos="100000">
                  <a:schemeClr val="bg2">
                    <a:lumMod val="87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Pin on lions">
            <a:extLst>
              <a:ext uri="{FF2B5EF4-FFF2-40B4-BE49-F238E27FC236}">
                <a16:creationId xmlns:a16="http://schemas.microsoft.com/office/drawing/2014/main" id="{FC4A5861-1F2D-D243-1FAB-C563C2A0AD33}"/>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2746583" y="1172029"/>
            <a:ext cx="3566014" cy="45139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F55A9511-AA69-9B11-2354-B7B12B6DB560}"/>
              </a:ext>
            </a:extLst>
          </p:cNvPr>
          <p:cNvSpPr txBox="1"/>
          <p:nvPr/>
        </p:nvSpPr>
        <p:spPr>
          <a:xfrm>
            <a:off x="2075793" y="188286"/>
            <a:ext cx="4992414" cy="5564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صرنا قريبين إلى الله (أف 2: 13-18)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TextBox 9">
            <a:extLst>
              <a:ext uri="{FF2B5EF4-FFF2-40B4-BE49-F238E27FC236}">
                <a16:creationId xmlns:a16="http://schemas.microsoft.com/office/drawing/2014/main" id="{2953D181-D6A4-A4AF-153E-12814F8721C5}"/>
              </a:ext>
            </a:extLst>
          </p:cNvPr>
          <p:cNvSpPr txBox="1"/>
          <p:nvPr/>
        </p:nvSpPr>
        <p:spPr>
          <a:xfrm>
            <a:off x="790513" y="1667550"/>
            <a:ext cx="7882759" cy="556434"/>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صنع المسيح سلاماً مع الله من خلال دفع ثمن خطايانا (2: 13)</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012F1BB-6456-12E6-5FAA-DFB94AAE7A98}"/>
              </a:ext>
            </a:extLst>
          </p:cNvPr>
          <p:cNvSpPr txBox="1"/>
          <p:nvPr/>
        </p:nvSpPr>
        <p:spPr>
          <a:xfrm>
            <a:off x="740228" y="2412269"/>
            <a:ext cx="7933045" cy="1041182"/>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تطبيق الناموس (2: 14-15)</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3" name="TextBox 2">
            <a:extLst>
              <a:ext uri="{FF2B5EF4-FFF2-40B4-BE49-F238E27FC236}">
                <a16:creationId xmlns:a16="http://schemas.microsoft.com/office/drawing/2014/main" id="{812BD0EE-1ED4-4528-14B8-58C884AB00D4}"/>
              </a:ext>
            </a:extLst>
          </p:cNvPr>
          <p:cNvSpPr txBox="1"/>
          <p:nvPr/>
        </p:nvSpPr>
        <p:spPr>
          <a:xfrm>
            <a:off x="790513" y="3673189"/>
            <a:ext cx="7882759" cy="1051955"/>
          </a:xfrm>
          <a:prstGeom prst="rect">
            <a:avLst/>
          </a:prstGeom>
          <a:solidFill>
            <a:schemeClr val="bg1"/>
          </a:solidFill>
          <a:ln>
            <a:solidFill>
              <a:schemeClr val="accent4">
                <a:lumMod val="50000"/>
              </a:schemeClr>
            </a:solidFill>
          </a:ln>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صنع المسيح سلاماً مع الله من خلال المناداة برسالة الإنجيل     (2: 16-18)</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79911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7514257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4"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44EC4777-B047-4903-AFEA-3C37E700B395}"/>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851064A2-F3EC-42E7-A0E6-DB1893859CB1}"/>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CB078B9-3C06-4828-BFA1-BD8E0ED5C0D8}"/>
              </a:ext>
            </a:extLst>
          </p:cNvPr>
          <p:cNvSpPr txBox="1"/>
          <p:nvPr/>
        </p:nvSpPr>
        <p:spPr>
          <a:xfrm>
            <a:off x="910743" y="2027279"/>
            <a:ext cx="7466002" cy="610488"/>
          </a:xfrm>
          <a:prstGeom prst="rect">
            <a:avLst/>
          </a:prstGeom>
          <a:solidFill>
            <a:srgbClr val="FFE699"/>
          </a:solidFill>
        </p:spPr>
        <p:txBody>
          <a:bodyPr wrap="square">
            <a:spAutoFit/>
          </a:bodyPr>
          <a:lstStyle/>
          <a:p>
            <a:pPr marL="342900" lvl="0" indent="-342900" algn="r" defTabSz="457200" rtl="1" fontAlgn="auto">
              <a:lnSpc>
                <a:spcPct val="115000"/>
              </a:lnSpc>
              <a:spcBef>
                <a:spcPts val="1200"/>
              </a:spcBef>
              <a:spcAft>
                <a:spcPts val="800"/>
              </a:spcAft>
              <a:buFont typeface="Symbol" panose="05050102010706020507" pitchFamily="18" charset="2"/>
              <a:buChar char=""/>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10737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9418603" y="144379"/>
            <a:ext cx="9144000" cy="6858000"/>
          </a:xfrm>
          <a:prstGeom prst="rect">
            <a:avLst/>
          </a:prstGeom>
        </p:spPr>
      </p:pic>
      <p:sp>
        <p:nvSpPr>
          <p:cNvPr id="11" name="Rectangle 10">
            <a:extLst>
              <a:ext uri="{FF2B5EF4-FFF2-40B4-BE49-F238E27FC236}">
                <a16:creationId xmlns:a16="http://schemas.microsoft.com/office/drawing/2014/main" id="{D9A2CDA0-5337-B54D-AB11-30D3594F210E}"/>
              </a:ext>
            </a:extLst>
          </p:cNvPr>
          <p:cNvSpPr/>
          <p:nvPr/>
        </p:nvSpPr>
        <p:spPr>
          <a:xfrm>
            <a:off x="1477" y="16050"/>
            <a:ext cx="4572000" cy="6858000"/>
          </a:xfrm>
          <a:prstGeom prst="rect">
            <a:avLst/>
          </a:prstGeom>
          <a:blipFill>
            <a:blip r:embed="rId3"/>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1477" y="5458370"/>
            <a:ext cx="4572000" cy="854968"/>
          </a:xfrm>
          <a:noFill/>
        </p:spPr>
        <p:txBody>
          <a:bodyPr/>
          <a:lstStyle/>
          <a:p>
            <a:r>
              <a:rPr lang="ar-SA" sz="3600" dirty="0">
                <a:solidFill>
                  <a:schemeClr val="bg1"/>
                </a:solidFill>
                <a:effectLst>
                  <a:glow rad="63500">
                    <a:schemeClr val="accent4">
                      <a:satMod val="175000"/>
                      <a:alpha val="93479"/>
                    </a:schemeClr>
                  </a:glow>
                </a:effectLst>
              </a:rPr>
              <a:t>افسس ٢ : ١٩</a:t>
            </a:r>
          </a:p>
        </p:txBody>
      </p:sp>
      <p:grpSp>
        <p:nvGrpSpPr>
          <p:cNvPr id="40" name="Group 39">
            <a:extLst>
              <a:ext uri="{FF2B5EF4-FFF2-40B4-BE49-F238E27FC236}">
                <a16:creationId xmlns:a16="http://schemas.microsoft.com/office/drawing/2014/main" id="{66A1B9E3-7E60-C74B-8B7D-AAB0E371E4CA}"/>
              </a:ext>
            </a:extLst>
          </p:cNvPr>
          <p:cNvGrpSpPr/>
          <p:nvPr/>
        </p:nvGrpSpPr>
        <p:grpSpPr>
          <a:xfrm>
            <a:off x="4578973" y="-243408"/>
            <a:ext cx="4572000" cy="7169187"/>
            <a:chOff x="0" y="-196733"/>
            <a:chExt cx="4572000" cy="7169187"/>
          </a:xfrm>
        </p:grpSpPr>
        <p:sp>
          <p:nvSpPr>
            <p:cNvPr id="10" name="Rectangle 9">
              <a:extLst>
                <a:ext uri="{FF2B5EF4-FFF2-40B4-BE49-F238E27FC236}">
                  <a16:creationId xmlns:a16="http://schemas.microsoft.com/office/drawing/2014/main" id="{2BF87DF9-16F0-A047-B3C4-43CE1866DA0A}"/>
                </a:ext>
              </a:extLst>
            </p:cNvPr>
            <p:cNvSpPr/>
            <p:nvPr/>
          </p:nvSpPr>
          <p:spPr>
            <a:xfrm>
              <a:off x="0" y="18258"/>
              <a:ext cx="4572000" cy="6858000"/>
            </a:xfrm>
            <a:prstGeom prst="rect">
              <a:avLst/>
            </a:prstGeom>
            <a:solidFill>
              <a:schemeClr val="bg2">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itle 2">
              <a:extLst>
                <a:ext uri="{FF2B5EF4-FFF2-40B4-BE49-F238E27FC236}">
                  <a16:creationId xmlns:a16="http://schemas.microsoft.com/office/drawing/2014/main" id="{7AACE119-DEB9-5B4F-8A3A-00D302F23B2D}"/>
                </a:ext>
              </a:extLst>
            </p:cNvPr>
            <p:cNvSpPr txBox="1">
              <a:spLocks/>
            </p:cNvSpPr>
            <p:nvPr/>
          </p:nvSpPr>
          <p:spPr bwMode="auto">
            <a:xfrm>
              <a:off x="0" y="1412776"/>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فلستم</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6" name="Title 2">
              <a:extLst>
                <a:ext uri="{FF2B5EF4-FFF2-40B4-BE49-F238E27FC236}">
                  <a16:creationId xmlns:a16="http://schemas.microsoft.com/office/drawing/2014/main" id="{41E991FE-09D3-FE4C-8A5A-C8EA3D324564}"/>
                </a:ext>
              </a:extLst>
            </p:cNvPr>
            <p:cNvSpPr txBox="1">
              <a:spLocks/>
            </p:cNvSpPr>
            <p:nvPr/>
          </p:nvSpPr>
          <p:spPr bwMode="auto">
            <a:xfrm>
              <a:off x="1227221" y="2224907"/>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إذاً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7" name="Title 2">
              <a:extLst>
                <a:ext uri="{FF2B5EF4-FFF2-40B4-BE49-F238E27FC236}">
                  <a16:creationId xmlns:a16="http://schemas.microsoft.com/office/drawing/2014/main" id="{2CB3F134-5C4F-A042-A36E-ECD635484C44}"/>
                </a:ext>
              </a:extLst>
            </p:cNvPr>
            <p:cNvSpPr txBox="1">
              <a:spLocks/>
            </p:cNvSpPr>
            <p:nvPr/>
          </p:nvSpPr>
          <p:spPr bwMode="auto">
            <a:xfrm>
              <a:off x="499009" y="3064190"/>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بعد</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8" name="Title 2">
              <a:extLst>
                <a:ext uri="{FF2B5EF4-FFF2-40B4-BE49-F238E27FC236}">
                  <a16:creationId xmlns:a16="http://schemas.microsoft.com/office/drawing/2014/main" id="{AFB176AA-235F-634C-887A-62FAB9404BED}"/>
                </a:ext>
              </a:extLst>
            </p:cNvPr>
            <p:cNvSpPr txBox="1">
              <a:spLocks/>
            </p:cNvSpPr>
            <p:nvPr/>
          </p:nvSpPr>
          <p:spPr bwMode="auto">
            <a:xfrm>
              <a:off x="1323474" y="3849169"/>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rPr>
                <a:t>غرباء</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9" name="Title 2">
              <a:extLst>
                <a:ext uri="{FF2B5EF4-FFF2-40B4-BE49-F238E27FC236}">
                  <a16:creationId xmlns:a16="http://schemas.microsoft.com/office/drawing/2014/main" id="{822C2672-46CC-3347-BB6A-434C13BE6909}"/>
                </a:ext>
              </a:extLst>
            </p:cNvPr>
            <p:cNvSpPr txBox="1">
              <a:spLocks/>
            </p:cNvSpPr>
            <p:nvPr/>
          </p:nvSpPr>
          <p:spPr bwMode="auto">
            <a:xfrm>
              <a:off x="697832" y="4661302"/>
              <a:ext cx="2987824" cy="8549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ونزلاً</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53F4C93F-56A0-8549-8899-F9CCD9B4ACEB}"/>
                </a:ext>
              </a:extLst>
            </p:cNvPr>
            <p:cNvSpPr>
              <a:spLocks noChangeAspect="1"/>
            </p:cNvSpPr>
            <p:nvPr/>
          </p:nvSpPr>
          <p:spPr>
            <a:xfrm>
              <a:off x="179512" y="332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Oval 12">
              <a:extLst>
                <a:ext uri="{FF2B5EF4-FFF2-40B4-BE49-F238E27FC236}">
                  <a16:creationId xmlns:a16="http://schemas.microsoft.com/office/drawing/2014/main" id="{28019A0D-FBFC-6742-8AAC-85650EFC3B9E}"/>
                </a:ext>
              </a:extLst>
            </p:cNvPr>
            <p:cNvSpPr>
              <a:spLocks noChangeAspect="1"/>
            </p:cNvSpPr>
            <p:nvPr/>
          </p:nvSpPr>
          <p:spPr>
            <a:xfrm>
              <a:off x="1466891" y="58531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09C6F2BA-56AA-B44A-82FF-F6D51BE48EE4}"/>
                </a:ext>
              </a:extLst>
            </p:cNvPr>
            <p:cNvSpPr>
              <a:spLocks noChangeAspect="1"/>
            </p:cNvSpPr>
            <p:nvPr/>
          </p:nvSpPr>
          <p:spPr>
            <a:xfrm>
              <a:off x="3283660" y="-196733"/>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AF0A7013-32EC-F44A-B0D9-C4FFC0DDCD55}"/>
                </a:ext>
              </a:extLst>
            </p:cNvPr>
            <p:cNvSpPr>
              <a:spLocks noChangeAspect="1"/>
            </p:cNvSpPr>
            <p:nvPr/>
          </p:nvSpPr>
          <p:spPr>
            <a:xfrm>
              <a:off x="2645986" y="113877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Oval 15">
              <a:extLst>
                <a:ext uri="{FF2B5EF4-FFF2-40B4-BE49-F238E27FC236}">
                  <a16:creationId xmlns:a16="http://schemas.microsoft.com/office/drawing/2014/main" id="{FC03AC04-3406-FB43-BD1F-7FE933A3F499}"/>
                </a:ext>
              </a:extLst>
            </p:cNvPr>
            <p:cNvSpPr>
              <a:spLocks noChangeAspect="1"/>
            </p:cNvSpPr>
            <p:nvPr/>
          </p:nvSpPr>
          <p:spPr>
            <a:xfrm>
              <a:off x="3740860" y="154784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53AC764E-CD69-464A-8B6C-D6DB4D7FFE3D}"/>
                </a:ext>
              </a:extLst>
            </p:cNvPr>
            <p:cNvSpPr>
              <a:spLocks noChangeAspect="1"/>
            </p:cNvSpPr>
            <p:nvPr/>
          </p:nvSpPr>
          <p:spPr>
            <a:xfrm>
              <a:off x="660775" y="234193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Oval 17">
              <a:extLst>
                <a:ext uri="{FF2B5EF4-FFF2-40B4-BE49-F238E27FC236}">
                  <a16:creationId xmlns:a16="http://schemas.microsoft.com/office/drawing/2014/main" id="{3700B6AD-5778-2948-AE30-E01F68F4E4FC}"/>
                </a:ext>
              </a:extLst>
            </p:cNvPr>
            <p:cNvSpPr>
              <a:spLocks noChangeAspect="1"/>
            </p:cNvSpPr>
            <p:nvPr/>
          </p:nvSpPr>
          <p:spPr>
            <a:xfrm>
              <a:off x="65035" y="32596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50D8740C-5D0A-944B-BA60-239CFC251F85}"/>
                </a:ext>
              </a:extLst>
            </p:cNvPr>
            <p:cNvSpPr>
              <a:spLocks noChangeAspect="1"/>
            </p:cNvSpPr>
            <p:nvPr/>
          </p:nvSpPr>
          <p:spPr>
            <a:xfrm>
              <a:off x="624681" y="3930099"/>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Oval 19">
              <a:extLst>
                <a:ext uri="{FF2B5EF4-FFF2-40B4-BE49-F238E27FC236}">
                  <a16:creationId xmlns:a16="http://schemas.microsoft.com/office/drawing/2014/main" id="{BE931696-658C-6A40-A41D-CA1FBC510357}"/>
                </a:ext>
              </a:extLst>
            </p:cNvPr>
            <p:cNvSpPr>
              <a:spLocks noChangeAspect="1"/>
            </p:cNvSpPr>
            <p:nvPr/>
          </p:nvSpPr>
          <p:spPr>
            <a:xfrm>
              <a:off x="3776954" y="3208204"/>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Oval 20">
              <a:extLst>
                <a:ext uri="{FF2B5EF4-FFF2-40B4-BE49-F238E27FC236}">
                  <a16:creationId xmlns:a16="http://schemas.microsoft.com/office/drawing/2014/main" id="{7AAB607D-6153-3847-86B7-4D44C15BA7B1}"/>
                </a:ext>
              </a:extLst>
            </p:cNvPr>
            <p:cNvSpPr>
              <a:spLocks noChangeAspect="1"/>
            </p:cNvSpPr>
            <p:nvPr/>
          </p:nvSpPr>
          <p:spPr>
            <a:xfrm>
              <a:off x="3440070" y="47121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D02B1CD9-13C3-CC41-8BF6-EDF703C93754}"/>
                </a:ext>
              </a:extLst>
            </p:cNvPr>
            <p:cNvSpPr>
              <a:spLocks noChangeAspect="1"/>
            </p:cNvSpPr>
            <p:nvPr/>
          </p:nvSpPr>
          <p:spPr>
            <a:xfrm>
              <a:off x="2248944" y="5397951"/>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AC695E68-75AA-4240-9873-0FAD32BD89BF}"/>
                </a:ext>
              </a:extLst>
            </p:cNvPr>
            <p:cNvSpPr>
              <a:spLocks noChangeAspect="1"/>
            </p:cNvSpPr>
            <p:nvPr/>
          </p:nvSpPr>
          <p:spPr>
            <a:xfrm>
              <a:off x="3608512" y="6047656"/>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1BD1A3A4-D5E8-D740-86F0-966326C19BC6}"/>
                </a:ext>
              </a:extLst>
            </p:cNvPr>
            <p:cNvSpPr>
              <a:spLocks noChangeAspect="1"/>
            </p:cNvSpPr>
            <p:nvPr/>
          </p:nvSpPr>
          <p:spPr>
            <a:xfrm>
              <a:off x="1382670" y="6324382"/>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3929B0B9-4CCF-5846-A728-861605D4DDAE}"/>
                </a:ext>
              </a:extLst>
            </p:cNvPr>
            <p:cNvSpPr>
              <a:spLocks noChangeAspect="1"/>
            </p:cNvSpPr>
            <p:nvPr/>
          </p:nvSpPr>
          <p:spPr>
            <a:xfrm>
              <a:off x="119354" y="5674677"/>
              <a:ext cx="648072" cy="648072"/>
            </a:xfrm>
            <a:prstGeom prst="ellipse">
              <a:avLst/>
            </a:prstGeom>
            <a:gradFill flip="none" rotWithShape="1">
              <a:gsLst>
                <a:gs pos="0">
                  <a:schemeClr val="bg2"/>
                </a:gs>
                <a:gs pos="100000">
                  <a:schemeClr val="bg2">
                    <a:lumMod val="75000"/>
                  </a:schemeClr>
                </a:gs>
              </a:gsLst>
              <a:path path="circle">
                <a:fillToRect l="50000" t="-80000" r="50000" b="180000"/>
              </a:path>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 name="Group 40">
            <a:extLst>
              <a:ext uri="{FF2B5EF4-FFF2-40B4-BE49-F238E27FC236}">
                <a16:creationId xmlns:a16="http://schemas.microsoft.com/office/drawing/2014/main" id="{A63ED935-05D7-9343-8C41-71A255F8A16C}"/>
              </a:ext>
            </a:extLst>
          </p:cNvPr>
          <p:cNvGrpSpPr/>
          <p:nvPr/>
        </p:nvGrpSpPr>
        <p:grpSpPr>
          <a:xfrm>
            <a:off x="241564" y="1200770"/>
            <a:ext cx="4176464" cy="4320480"/>
            <a:chOff x="4788024" y="1196752"/>
            <a:chExt cx="4176464" cy="4320480"/>
          </a:xfrm>
        </p:grpSpPr>
        <p:sp>
          <p:nvSpPr>
            <p:cNvPr id="5" name="Title 2">
              <a:extLst>
                <a:ext uri="{FF2B5EF4-FFF2-40B4-BE49-F238E27FC236}">
                  <a16:creationId xmlns:a16="http://schemas.microsoft.com/office/drawing/2014/main" id="{4AA0ACBA-9312-3F4F-B819-71D4C2FAE416}"/>
                </a:ext>
              </a:extLst>
            </p:cNvPr>
            <p:cNvSpPr txBox="1">
              <a:spLocks/>
            </p:cNvSpPr>
            <p:nvPr/>
          </p:nvSpPr>
          <p:spPr bwMode="auto">
            <a:xfrm>
              <a:off x="5559007" y="1616460"/>
              <a:ext cx="2754324" cy="34687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Times New Roman" pitchFamily="-112" charset="0"/>
                </a:defRPr>
              </a:lvl6pPr>
              <a:lvl7pPr marL="914265" algn="ctr" rtl="0" fontAlgn="base">
                <a:spcBef>
                  <a:spcPct val="0"/>
                </a:spcBef>
                <a:spcAft>
                  <a:spcPct val="0"/>
                </a:spcAft>
                <a:defRPr sz="4400">
                  <a:solidFill>
                    <a:schemeClr val="tx2"/>
                  </a:solidFill>
                  <a:latin typeface="Times New Roman" pitchFamily="-112" charset="0"/>
                </a:defRPr>
              </a:lvl7pPr>
              <a:lvl8pPr marL="1371396" algn="ctr" rtl="0" fontAlgn="base">
                <a:spcBef>
                  <a:spcPct val="0"/>
                </a:spcBef>
                <a:spcAft>
                  <a:spcPct val="0"/>
                </a:spcAft>
                <a:defRPr sz="4400">
                  <a:solidFill>
                    <a:schemeClr val="tx2"/>
                  </a:solidFill>
                  <a:latin typeface="Times New Roman" pitchFamily="-112" charset="0"/>
                </a:defRPr>
              </a:lvl8pPr>
              <a:lvl9pPr marL="182853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FFFFFF"/>
                  </a:solidFill>
                  <a:effectLst>
                    <a:glow rad="63500">
                      <a:srgbClr val="000000">
                        <a:satMod val="175000"/>
                        <a:alpha val="93479"/>
                      </a:srgbClr>
                    </a:glow>
                  </a:effectLst>
                  <a:latin typeface="Arial" panose="020B0604020202020204" pitchFamily="34" charset="0"/>
                  <a:cs typeface="Arial" panose="020B0604020202020204" pitchFamily="34" charset="0"/>
                </a:rPr>
                <a:t>بل رعية مع القديسين وأهل بيت الله</a:t>
              </a:r>
              <a:endParaRPr kumimoji="0" lang="en-US" sz="4000" b="1" u="none" strike="noStrike" kern="0" cap="none" spc="0" normalizeH="0" baseline="0" noProof="0" dirty="0">
                <a:ln>
                  <a:noFill/>
                </a:ln>
                <a:solidFill>
                  <a:srgbClr val="FFFFFF"/>
                </a:solidFill>
                <a:effectLst>
                  <a:glow rad="63500">
                    <a:srgbClr val="000000">
                      <a:satMod val="175000"/>
                      <a:alpha val="93479"/>
                    </a:srgbClr>
                  </a:glow>
                </a:effectLst>
                <a:uLnTx/>
                <a:uFillTx/>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E8CEB312-0ECA-8947-9669-9D009036038B}"/>
                </a:ext>
              </a:extLst>
            </p:cNvPr>
            <p:cNvSpPr>
              <a:spLocks noChangeAspect="1"/>
            </p:cNvSpPr>
            <p:nvPr/>
          </p:nvSpPr>
          <p:spPr>
            <a:xfrm>
              <a:off x="6616407" y="119675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C3DCEA10-BDBA-0D4F-9893-A0E67F364508}"/>
                </a:ext>
              </a:extLst>
            </p:cNvPr>
            <p:cNvSpPr>
              <a:spLocks noChangeAspect="1"/>
            </p:cNvSpPr>
            <p:nvPr/>
          </p:nvSpPr>
          <p:spPr>
            <a:xfrm>
              <a:off x="5762165"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475C6D6A-3443-934F-B3A4-C154724F8361}"/>
                </a:ext>
              </a:extLst>
            </p:cNvPr>
            <p:cNvSpPr>
              <a:spLocks noChangeAspect="1"/>
            </p:cNvSpPr>
            <p:nvPr/>
          </p:nvSpPr>
          <p:spPr>
            <a:xfrm>
              <a:off x="5148064"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255AD1C1-9EC5-DD4C-9487-A3C9D8BD20A6}"/>
                </a:ext>
              </a:extLst>
            </p:cNvPr>
            <p:cNvSpPr>
              <a:spLocks noChangeAspect="1"/>
            </p:cNvSpPr>
            <p:nvPr/>
          </p:nvSpPr>
          <p:spPr>
            <a:xfrm>
              <a:off x="7470649" y="141277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3B549E16-3503-8848-BB09-F6D67FFD6D4B}"/>
                </a:ext>
              </a:extLst>
            </p:cNvPr>
            <p:cNvSpPr>
              <a:spLocks noChangeAspect="1"/>
            </p:cNvSpPr>
            <p:nvPr/>
          </p:nvSpPr>
          <p:spPr>
            <a:xfrm>
              <a:off x="8316416"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BBCF1F4F-9959-7345-9B02-8EA37ACE0950}"/>
                </a:ext>
              </a:extLst>
            </p:cNvPr>
            <p:cNvSpPr>
              <a:spLocks noChangeAspect="1"/>
            </p:cNvSpPr>
            <p:nvPr/>
          </p:nvSpPr>
          <p:spPr>
            <a:xfrm>
              <a:off x="7968317" y="191683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3F505B61-43BF-F149-828E-9FFE4B62825A}"/>
                </a:ext>
              </a:extLst>
            </p:cNvPr>
            <p:cNvSpPr>
              <a:spLocks noChangeAspect="1"/>
            </p:cNvSpPr>
            <p:nvPr/>
          </p:nvSpPr>
          <p:spPr>
            <a:xfrm>
              <a:off x="4788024" y="2636912"/>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80A00D3A-B540-AA47-BE36-E7C413F09B29}"/>
                </a:ext>
              </a:extLst>
            </p:cNvPr>
            <p:cNvSpPr>
              <a:spLocks noChangeAspect="1"/>
            </p:cNvSpPr>
            <p:nvPr/>
          </p:nvSpPr>
          <p:spPr>
            <a:xfrm>
              <a:off x="4860032"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011CF8DF-A195-834F-B555-D17473B8C1B4}"/>
                </a:ext>
              </a:extLst>
            </p:cNvPr>
            <p:cNvSpPr>
              <a:spLocks noChangeAspect="1"/>
            </p:cNvSpPr>
            <p:nvPr/>
          </p:nvSpPr>
          <p:spPr>
            <a:xfrm>
              <a:off x="514806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3553744E-B7BB-3D45-8EE5-D0CF4D8D2ACD}"/>
                </a:ext>
              </a:extLst>
            </p:cNvPr>
            <p:cNvSpPr>
              <a:spLocks noChangeAspect="1"/>
            </p:cNvSpPr>
            <p:nvPr/>
          </p:nvSpPr>
          <p:spPr>
            <a:xfrm>
              <a:off x="5796136" y="4725144"/>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BAE8B8D9-854C-6E4C-B270-6610AC963434}"/>
                </a:ext>
              </a:extLst>
            </p:cNvPr>
            <p:cNvSpPr>
              <a:spLocks noChangeAspect="1"/>
            </p:cNvSpPr>
            <p:nvPr/>
          </p:nvSpPr>
          <p:spPr>
            <a:xfrm>
              <a:off x="8028384" y="414908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507A410A-6D67-E04C-8F2D-4E1D7D902403}"/>
                </a:ext>
              </a:extLst>
            </p:cNvPr>
            <p:cNvSpPr>
              <a:spLocks noChangeAspect="1"/>
            </p:cNvSpPr>
            <p:nvPr/>
          </p:nvSpPr>
          <p:spPr>
            <a:xfrm>
              <a:off x="8316416" y="342900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6F58A465-F341-BB45-9D8E-801209E47C7B}"/>
                </a:ext>
              </a:extLst>
            </p:cNvPr>
            <p:cNvSpPr>
              <a:spLocks noChangeAspect="1"/>
            </p:cNvSpPr>
            <p:nvPr/>
          </p:nvSpPr>
          <p:spPr>
            <a:xfrm>
              <a:off x="7380312" y="4653136"/>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6E1D6B65-BEDB-1C49-A97A-E2BD444F79C7}"/>
                </a:ext>
              </a:extLst>
            </p:cNvPr>
            <p:cNvSpPr>
              <a:spLocks noChangeAspect="1"/>
            </p:cNvSpPr>
            <p:nvPr/>
          </p:nvSpPr>
          <p:spPr>
            <a:xfrm>
              <a:off x="6598441" y="4869160"/>
              <a:ext cx="648072" cy="648072"/>
            </a:xfrm>
            <a:prstGeom prst="ellipse">
              <a:avLst/>
            </a:prstGeom>
            <a:blipFill>
              <a:blip r:embed="rId4"/>
              <a:tile tx="0" ty="0" sx="100000" sy="100000" flip="none" algn="tl"/>
            </a:blip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5838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par>
                                <p:cTn id="8" presetID="5" presetClass="entr" presetSubtype="1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checkerboard(across)">
                                      <p:cBhvr>
                                        <p:cTn id="10" dur="500"/>
                                        <p:tgtEl>
                                          <p:spTgt spid="4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A5C427-DC1E-AF3F-E0B9-375D1C36BF43}"/>
            </a:ext>
          </a:extLst>
        </p:cNvPr>
        <p:cNvGrpSpPr/>
        <p:nvPr/>
      </p:nvGrpSpPr>
      <p:grpSpPr>
        <a:xfrm>
          <a:off x="0" y="0"/>
          <a:ext cx="0" cy="0"/>
          <a:chOff x="0" y="0"/>
          <a:chExt cx="0" cy="0"/>
        </a:xfrm>
      </p:grpSpPr>
      <p:sp>
        <p:nvSpPr>
          <p:cNvPr id="5124" name="Rectangle 70">
            <a:extLst>
              <a:ext uri="{FF2B5EF4-FFF2-40B4-BE49-F238E27FC236}">
                <a16:creationId xmlns:a16="http://schemas.microsoft.com/office/drawing/2014/main" id="{9712FAA7-45A4-419E-4B1D-96F1A69A9F1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66A47682-1922-E437-D9D2-0B7047CA1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6DA47CC-6D76-F898-F764-204C7B7959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690DE827-DCDE-774B-E48D-9706B7677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E8E156C2-1AC1-656D-9846-0E8D6F4BA2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5A8AB963-50F6-F5B9-9FE2-12D8D4574C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Ritual Objects in the Jerusalem Temple | My Jewish Learning">
            <a:extLst>
              <a:ext uri="{FF2B5EF4-FFF2-40B4-BE49-F238E27FC236}">
                <a16:creationId xmlns:a16="http://schemas.microsoft.com/office/drawing/2014/main" id="{241BB7F3-780E-505F-4DF8-5894E521624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482600" y="1067371"/>
            <a:ext cx="8178799" cy="472325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30D92C5-7DA1-27DE-04B1-DD613ABA2E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2B18FD3-DA60-380D-99D1-6BF52B52392C}"/>
              </a:ext>
            </a:extLst>
          </p:cNvPr>
          <p:cNvSpPr txBox="1"/>
          <p:nvPr/>
        </p:nvSpPr>
        <p:spPr>
          <a:xfrm>
            <a:off x="1636985" y="428233"/>
            <a:ext cx="5870028"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مبنيين في المسيح (أف 2: 19-22)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A2C78AF9-C55D-C70A-2316-1D21568E6401}"/>
              </a:ext>
            </a:extLst>
          </p:cNvPr>
          <p:cNvSpPr txBox="1"/>
          <p:nvPr/>
        </p:nvSpPr>
        <p:spPr>
          <a:xfrm>
            <a:off x="910743" y="2027279"/>
            <a:ext cx="7466002"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نحن نرتقي إلى مكانة جديدة (2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43F126-A4AB-045F-F84F-447393F6591D}"/>
              </a:ext>
            </a:extLst>
          </p:cNvPr>
          <p:cNvSpPr txBox="1"/>
          <p:nvPr/>
        </p:nvSpPr>
        <p:spPr>
          <a:xfrm>
            <a:off x="910743" y="2824764"/>
            <a:ext cx="7466003" cy="610488"/>
          </a:xfrm>
          <a:prstGeom prst="rect">
            <a:avLst/>
          </a:prstGeom>
          <a:solidFill>
            <a:srgbClr val="FFE699"/>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Calibri" panose="020F0502020204030204" pitchFamily="34" charset="0"/>
                <a:cs typeface="Arial" panose="020B0604020202020204" pitchFamily="34" charset="0"/>
              </a:rPr>
              <a:t>نصير مسكن الله (2: 20-22)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8189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أنبياء اليوم؟</a:t>
            </a:r>
            <a:endParaRPr lang="en-US" dirty="0">
              <a:cs typeface="Arial" panose="020B0604020202020204" pitchFamily="34" charset="0"/>
            </a:endParaRPr>
          </a:p>
        </p:txBody>
      </p:sp>
      <p:sp>
        <p:nvSpPr>
          <p:cNvPr id="2416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41667"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5"/>
            <a:ext cx="3378200" cy="5091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3779838" y="1844675"/>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والأنبياء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ويسوع المسيح نفسه حجر الزاوية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extLst>
      <p:ext uri="{BB962C8B-B14F-4D97-AF65-F5344CB8AC3E}">
        <p14:creationId xmlns:p14="http://schemas.microsoft.com/office/powerpoint/2010/main" val="785201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43715"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الأساس: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492" name="Text Box 12"/>
          <p:cNvSpPr txBox="1">
            <a:spLocks noChangeArrowheads="1"/>
          </p:cNvSpPr>
          <p:nvPr/>
        </p:nvSpPr>
        <p:spPr bwMode="auto">
          <a:xfrm>
            <a:off x="7057654" y="3292475"/>
            <a:ext cx="1975221"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المجهزة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 4: 11-12أ)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3722" name="Text Box 13"/>
          <p:cNvSpPr txBox="1">
            <a:spLocks noChangeArrowheads="1"/>
          </p:cNvSpPr>
          <p:nvPr/>
        </p:nvSpPr>
        <p:spPr bwMode="auto">
          <a:xfrm>
            <a:off x="2227604" y="6553200"/>
            <a:ext cx="4067139" cy="30777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تشارلز ر. سويندول. "دليل دراسة المواهب الروحية"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494" name="Text Box 14"/>
          <p:cNvSpPr txBox="1">
            <a:spLocks noChangeArrowheads="1"/>
          </p:cNvSpPr>
          <p:nvPr/>
        </p:nvSpPr>
        <p:spPr bwMode="auto">
          <a:xfrm>
            <a:off x="6669728" y="990600"/>
            <a:ext cx="2363147" cy="83099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المواهب غير المجهزة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(أف 4: 12ب)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11330" name="Oval 2"/>
          <p:cNvSpPr>
            <a:spLocks noChangeArrowheads="1"/>
          </p:cNvSpPr>
          <p:nvPr/>
        </p:nvSpPr>
        <p:spPr bwMode="auto">
          <a:xfrm>
            <a:off x="406400" y="-1295400"/>
            <a:ext cx="8331200" cy="9448800"/>
          </a:xfrm>
          <a:prstGeom prst="ellipse">
            <a:avLst/>
          </a:prstGeom>
          <a:solidFill>
            <a:schemeClr val="folHlink">
              <a:alpha val="30196"/>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611331" name="Rectangle 3"/>
          <p:cNvSpPr>
            <a:spLocks noChangeArrowheads="1"/>
          </p:cNvSpPr>
          <p:nvPr/>
        </p:nvSpPr>
        <p:spPr bwMode="auto">
          <a:xfrm>
            <a:off x="0" y="838200"/>
            <a:ext cx="9144000" cy="51816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solidFill>
                <a:srgbClr val="000000"/>
              </a:solidFill>
              <a:latin typeface="Arial" panose="020B0604020202020204" pitchFamily="34" charset="0"/>
              <a:cs typeface="Arial" panose="020B0604020202020204" pitchFamily="34" charset="0"/>
            </a:endParaRPr>
          </a:p>
        </p:txBody>
      </p:sp>
      <p:sp>
        <p:nvSpPr>
          <p:cNvPr id="611332" name="Text Box 4"/>
          <p:cNvSpPr txBox="1">
            <a:spLocks noChangeArrowheads="1"/>
          </p:cNvSpPr>
          <p:nvPr/>
        </p:nvSpPr>
        <p:spPr bwMode="auto">
          <a:xfrm>
            <a:off x="647703" y="1763713"/>
            <a:ext cx="8532813" cy="39703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استرح آمنا في خلاصك</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سبّح الله بغض النظر عما يحصل</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حارب ضد الناموسية</a:t>
            </a: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اسعَ للسلام ضمن الكنيسة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وحدة المجموعات العرقية والثقافية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الصلاة الشفاعية</a:t>
            </a:r>
            <a:endParaRPr lang="en-US" sz="3600" b="1" dirty="0">
              <a:solidFill>
                <a:srgbClr val="3333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333399"/>
                </a:solidFill>
                <a:latin typeface="Arial" panose="020B0604020202020204" pitchFamily="34" charset="0"/>
                <a:cs typeface="Arial" panose="020B0604020202020204" pitchFamily="34" charset="0"/>
              </a:rPr>
              <a:t>المحبة المضحية</a:t>
            </a:r>
            <a:endParaRPr lang="en-US" sz="3600" b="1" dirty="0">
              <a:solidFill>
                <a:srgbClr val="333399"/>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549275"/>
            <a:ext cx="8229600" cy="939800"/>
          </a:xfrm>
          <a:solidFill>
            <a:srgbClr val="000000"/>
          </a:solidFill>
        </p:spPr>
        <p:txBody>
          <a:bodyPr/>
          <a:lstStyle/>
          <a:p>
            <a:pPr>
              <a:defRPr/>
            </a:pPr>
            <a:r>
              <a:rPr lang="ar-JO" sz="3600" kern="1200" dirty="0">
                <a:solidFill>
                  <a:srgbClr val="FFFFFF"/>
                </a:solidFill>
                <a:ea typeface="ＭＳ Ｐゴシック"/>
                <a:cs typeface="Arial" panose="020B0604020202020204" pitchFamily="34" charset="0"/>
              </a:rPr>
              <a:t>تطبيق معاصر</a:t>
            </a:r>
            <a:endParaRPr lang="en-US" dirty="0">
              <a:solidFill>
                <a:srgbClr val="FFFFFF"/>
              </a:solidFill>
              <a:cs typeface="Arial" panose="020B0604020202020204" pitchFamily="34" charset="0"/>
            </a:endParaRPr>
          </a:p>
        </p:txBody>
      </p:sp>
    </p:spTree>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solidFill>
                  <a:srgbClr val="FFFFFF"/>
                </a:solidFill>
                <a:ea typeface="Osaka" charset="0"/>
                <a:cs typeface="Arial" panose="020B0604020202020204" pitchFamily="34" charset="0"/>
              </a:rPr>
              <a:t>أفسس 3 </a:t>
            </a:r>
            <a:endParaRPr lang="en-US" sz="8800" dirty="0">
              <a:solidFill>
                <a:srgbClr val="FFFFFF"/>
              </a:solidFill>
              <a:ea typeface="Osaka" charset="0"/>
              <a:cs typeface="Arial" panose="020B0604020202020204" pitchFamily="34" charset="0"/>
            </a:endParaRPr>
          </a:p>
        </p:txBody>
      </p:sp>
    </p:spTree>
    <p:extLst>
      <p:ext uri="{BB962C8B-B14F-4D97-AF65-F5344CB8AC3E}">
        <p14:creationId xmlns:p14="http://schemas.microsoft.com/office/powerpoint/2010/main" val="359096656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D33E6FC1-D2DA-614E-B78F-A12758D8974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7946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 name="Rectangle 75">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2" descr="Plot Twist - Plot Twist - Sticker | TeePublic">
            <a:extLst>
              <a:ext uri="{FF2B5EF4-FFF2-40B4-BE49-F238E27FC236}">
                <a16:creationId xmlns:a16="http://schemas.microsoft.com/office/drawing/2014/main" id="{E7C4E1AB-5C28-4DA7-9290-277A027F5CB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3353" b="1166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7125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28666"/>
            <a:ext cx="9143980" cy="6856718"/>
          </a:xfrm>
          <a:prstGeom prst="rect">
            <a:avLst/>
          </a:prstGeom>
        </p:spPr>
      </p:pic>
    </p:spTree>
    <p:extLst>
      <p:ext uri="{BB962C8B-B14F-4D97-AF65-F5344CB8AC3E}">
        <p14:creationId xmlns:p14="http://schemas.microsoft.com/office/powerpoint/2010/main" val="2602071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58753" name="Picture 2"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875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Jeremy Chew, East Asia School of Theology, Singapore</a:t>
            </a:r>
          </a:p>
        </p:txBody>
      </p:sp>
      <p:pic>
        <p:nvPicPr>
          <p:cNvPr id="458755" name="Picture 5" descr="Paul.prison.writing.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463" y="922338"/>
            <a:ext cx="9144000" cy="5935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2"/>
            <a:ext cx="9251950" cy="981075"/>
          </a:xfrm>
        </p:spPr>
        <p:txBody>
          <a:bodyPr/>
          <a:lstStyle/>
          <a:p>
            <a:pPr eaLnBrk="1" hangingPunct="1">
              <a:defRPr/>
            </a:pPr>
            <a:r>
              <a:rPr lang="ar-JO" sz="4000" b="1" kern="1200" dirty="0">
                <a:solidFill>
                  <a:srgbClr val="FFFFFF"/>
                </a:solidFill>
                <a:latin typeface="Arial" panose="020B0604020202020204" pitchFamily="34" charset="0"/>
                <a:ea typeface="ＭＳ Ｐゴシック"/>
                <a:cs typeface="Arial" panose="020B0604020202020204" pitchFamily="34" charset="0"/>
              </a:rPr>
              <a:t>مقدمة رسائل السجن </a:t>
            </a:r>
            <a:endParaRPr lang="en-US" b="1" dirty="0">
              <a:latin typeface="Arial" panose="020B0604020202020204" pitchFamily="34" charset="0"/>
              <a:cs typeface="Arial" panose="020B0604020202020204" pitchFamily="34" charset="0"/>
            </a:endParaRPr>
          </a:p>
        </p:txBody>
      </p:sp>
      <p:sp>
        <p:nvSpPr>
          <p:cNvPr id="6" name="Text Box 9">
            <a:extLst>
              <a:ext uri="{FF2B5EF4-FFF2-40B4-BE49-F238E27FC236}">
                <a16:creationId xmlns:a16="http://schemas.microsoft.com/office/drawing/2014/main" id="{FE986B74-5734-B24B-80F2-C1B1B0B31ED0}"/>
              </a:ext>
            </a:extLst>
          </p:cNvPr>
          <p:cNvSpPr txBox="1">
            <a:spLocks noChangeArrowheads="1"/>
          </p:cNvSpPr>
          <p:nvPr/>
        </p:nvSpPr>
        <p:spPr bwMode="auto">
          <a:xfrm>
            <a:off x="570" y="6336680"/>
            <a:ext cx="9251950" cy="620712"/>
          </a:xfrm>
          <a:prstGeom prst="rect">
            <a:avLst/>
          </a:prstGeom>
          <a:solidFill>
            <a:schemeClr val="tx1"/>
          </a:solidFill>
          <a:ln w="9525">
            <a:noFill/>
            <a:miter lim="800000"/>
            <a:headEnd/>
            <a:tailEnd/>
          </a:ln>
          <a:effec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30000"/>
              </a:spcBef>
              <a:spcAft>
                <a:spcPct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6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الدراسات اللاهوتية الأردنية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97707189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D982E6-25DF-F898-694B-5749D28FBAED}"/>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1D941340-46FB-EE37-296C-E34BF01BD9E2}"/>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22F860D9-6186-7D16-CEBC-08A2F95B689E}"/>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75420793-E332-8C9B-5E5B-34313DCD6F33}"/>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0421B00-5088-8AFD-7E09-EAFAF8A66C0D}"/>
              </a:ext>
            </a:extLst>
          </p:cNvPr>
          <p:cNvSpPr txBox="1"/>
          <p:nvPr/>
        </p:nvSpPr>
        <p:spPr>
          <a:xfrm>
            <a:off x="1095069" y="2942544"/>
            <a:ext cx="6985390" cy="1569660"/>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وجسد واحد من الناس في المسيح</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045118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3: 1-13</a:t>
            </a:r>
            <a:endParaRPr kumimoji="0" lang="en-US"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217396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985AE19-1E09-44EF-8FFC-09063CFE9BC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3200" b="1" dirty="0">
                <a:solidFill>
                  <a:prstClr val="white"/>
                </a:solidFill>
                <a:latin typeface="Arial" panose="020B0604020202020204" pitchFamily="34" charset="0"/>
                <a:ea typeface="Calibri" panose="020F0502020204030204" pitchFamily="34" charset="0"/>
                <a:cs typeface="Arial" panose="020B0604020202020204" pitchFamily="34" charset="0"/>
              </a:rPr>
              <a:t>يجب علينا أن نفهم سر خطة الإنجيل                               </a:t>
            </a: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(أفسس 3: 1-6)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108C1401-B7C3-4C8C-A380-44000A64520E}"/>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8363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sz="4800" dirty="0">
                <a:effectLst>
                  <a:glow rad="139700">
                    <a:schemeClr val="tx1">
                      <a:alpha val="90000"/>
                    </a:schemeClr>
                  </a:glow>
                </a:effectLst>
                <a:cs typeface="Arial" panose="020B0604020202020204" pitchFamily="34" charset="0"/>
              </a:rPr>
              <a:t>التدابير (أف 3: 2)</a:t>
            </a:r>
            <a:endParaRPr lang="en-US" sz="2000" dirty="0">
              <a:effectLst>
                <a:glow rad="139700">
                  <a:schemeClr val="tx1">
                    <a:alpha val="90000"/>
                  </a:schemeClr>
                </a:glow>
              </a:effectLst>
              <a:cs typeface="Arial" panose="020B0604020202020204" pitchFamily="34" charset="0"/>
            </a:endParaRPr>
          </a:p>
        </p:txBody>
      </p:sp>
      <p:grpSp>
        <p:nvGrpSpPr>
          <p:cNvPr id="7" name="Group 6"/>
          <p:cNvGrpSpPr>
            <a:grpSpLocks/>
          </p:cNvGrpSpPr>
          <p:nvPr/>
        </p:nvGrpSpPr>
        <p:grpSpPr bwMode="auto">
          <a:xfrm>
            <a:off x="34928" y="4581528"/>
            <a:ext cx="4321175" cy="2303463"/>
            <a:chOff x="35496" y="4581128"/>
            <a:chExt cx="4320480" cy="2304256"/>
          </a:xfrm>
        </p:grpSpPr>
        <p:sp>
          <p:nvSpPr>
            <p:cNvPr id="613386" name="Left Arrow 1"/>
            <p:cNvSpPr>
              <a:spLocks noChangeArrowheads="1"/>
            </p:cNvSpPr>
            <p:nvPr/>
          </p:nvSpPr>
          <p:spPr bwMode="auto">
            <a:xfrm>
              <a:off x="35496" y="4581128"/>
              <a:ext cx="4320480" cy="2304256"/>
            </a:xfrm>
            <a:prstGeom prst="leftArrow">
              <a:avLst>
                <a:gd name="adj1" fmla="val 79269"/>
                <a:gd name="adj2" fmla="val 50000"/>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a:off x="395536" y="4941168"/>
              <a:ext cx="3672408"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الزمن قبل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(يدخل الأمم من خلال إسرائيل تحت الناموس)</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1" name="Group 10"/>
          <p:cNvGrpSpPr>
            <a:grpSpLocks/>
          </p:cNvGrpSpPr>
          <p:nvPr/>
        </p:nvGrpSpPr>
        <p:grpSpPr bwMode="auto">
          <a:xfrm>
            <a:off x="4427538" y="4581528"/>
            <a:ext cx="4608512" cy="2303463"/>
            <a:chOff x="4427984" y="4581128"/>
            <a:chExt cx="4608512" cy="2304256"/>
          </a:xfrm>
        </p:grpSpPr>
        <p:sp>
          <p:nvSpPr>
            <p:cNvPr id="613384" name="Left Arrow 8"/>
            <p:cNvSpPr>
              <a:spLocks noChangeArrowheads="1"/>
            </p:cNvSpPr>
            <p:nvPr/>
          </p:nvSpPr>
          <p:spPr bwMode="auto">
            <a:xfrm rot="10800000">
              <a:off x="4427984" y="4581128"/>
              <a:ext cx="4608512" cy="2304256"/>
            </a:xfrm>
            <a:prstGeom prst="leftArrow">
              <a:avLst>
                <a:gd name="adj1" fmla="val 78231"/>
                <a:gd name="adj2" fmla="val 50000"/>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427984" y="4941168"/>
              <a:ext cx="4104456"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زمن تدبير بولس </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(الأمم متساوون مع اليهود تحت النعمة)</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 name="Rectangle 4"/>
          <p:cNvSpPr>
            <a:spLocks noChangeArrowheads="1"/>
          </p:cNvSpPr>
          <p:nvPr/>
        </p:nvSpPr>
        <p:spPr bwMode="auto">
          <a:xfrm>
            <a:off x="179512" y="1196752"/>
            <a:ext cx="2592288"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أنتم تعلمون أن الله منحني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المسؤولية الخاصة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لتقديم نعمته لكم أيها الأمم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(NLT)</a:t>
            </a:r>
          </a:p>
        </p:txBody>
      </p:sp>
      <p:sp>
        <p:nvSpPr>
          <p:cNvPr id="5" name="Rectangle 4"/>
          <p:cNvSpPr>
            <a:spLocks noChangeArrowheads="1"/>
          </p:cNvSpPr>
          <p:nvPr/>
        </p:nvSpPr>
        <p:spPr bwMode="auto">
          <a:xfrm>
            <a:off x="2843808" y="1196752"/>
            <a:ext cx="2070484" cy="3240360"/>
          </a:xfrm>
          <a:prstGeom prst="rect">
            <a:avLst/>
          </a:prstGeom>
          <a:noFill/>
          <a:ln w="9525">
            <a:noFill/>
            <a:miter lim="800000"/>
            <a:headEnd/>
            <a:tailEnd/>
          </a:ln>
          <a:effec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لقد سمعتم عن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وكالة</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نعمة الله المعطاة لي من أجلكم </a:t>
            </a:r>
            <a:b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(NAU)</a:t>
            </a:r>
          </a:p>
        </p:txBody>
      </p:sp>
      <p:sp>
        <p:nvSpPr>
          <p:cNvPr id="6" name="Rectangle 5"/>
          <p:cNvSpPr>
            <a:spLocks noChangeArrowheads="1"/>
          </p:cNvSpPr>
          <p:nvPr/>
        </p:nvSpPr>
        <p:spPr bwMode="auto">
          <a:xfrm>
            <a:off x="4860032" y="1196752"/>
            <a:ext cx="4283968" cy="3744416"/>
          </a:xfrm>
          <a:prstGeom prst="rect">
            <a:avLst/>
          </a:prstGeom>
          <a:noFill/>
          <a:ln w="9525">
            <a:noFill/>
            <a:miter lim="800000"/>
            <a:headEnd/>
            <a:tailEnd/>
          </a:ln>
          <a:effectLst/>
        </p:spPr>
        <p:txBody>
          <a:bodyPr lIns="91427" tIns="45714" rIns="91427" bIns="45714"/>
          <a:lstStyle/>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إدارة</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(NIV)</a:t>
            </a:r>
          </a:p>
          <a:p>
            <a:pPr lvl="0" algn="ctr">
              <a:spcBef>
                <a:spcPct val="20000"/>
              </a:spcBef>
              <a:defRPr/>
            </a:pPr>
            <a:r>
              <a:rPr lang="ru-RU" b="1" dirty="0">
                <a:solidFill>
                  <a:srgbClr val="FFFF00"/>
                </a:solidFill>
                <a:effectLst>
                  <a:glow rad="139700">
                    <a:srgbClr val="000000">
                      <a:alpha val="90000"/>
                    </a:srgbClr>
                  </a:glow>
                </a:effectLst>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تدبير</a:t>
            </a:r>
            <a:r>
              <a:rPr kumimoji="0" lang="ru-RU"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rPr>
              <a:t> (KJV)</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oivkonomi,a (Greek)</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oi;koj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(house) + </a:t>
            </a:r>
            <a:r>
              <a:rPr kumimoji="0" lang="en-US" sz="2400" b="1" u="none" strike="noStrike" kern="120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rPr>
              <a:t>no,moj</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(law)</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مسؤولية الإدارة ، وإدارة الأسرة ، والتوجيه ، والوظيفة </a:t>
            </a:r>
            <a:r>
              <a:rPr kumimoji="0" lang="ru-RU"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(BDAG)</a:t>
            </a:r>
            <a:endParaRPr kumimoji="0" lang="en-US" sz="2400" b="1" u="none" strike="noStrike" kern="1200" cap="none" spc="0" normalizeH="0" baseline="0" noProof="0" dirty="0">
              <a:ln>
                <a:noFill/>
              </a:ln>
              <a:solidFill>
                <a:srgbClr val="FFFF00"/>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55D924B7-AE1D-204D-BC3A-0975D19D6449}"/>
              </a:ext>
            </a:extLst>
          </p:cNvPr>
          <p:cNvPicPr>
            <a:picLocks noChangeAspect="1"/>
          </p:cNvPicPr>
          <p:nvPr/>
        </p:nvPicPr>
        <p:blipFill>
          <a:blip r:embed="rId4"/>
          <a:stretch>
            <a:fillRect/>
          </a:stretch>
        </p:blipFill>
        <p:spPr>
          <a:xfrm>
            <a:off x="5180695" y="2264493"/>
            <a:ext cx="3841087" cy="10924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1" name="Rectangle 252930"/>
          <p:cNvSpPr>
            <a:spLocks noChangeArrowheads="1"/>
          </p:cNvSpPr>
          <p:nvPr/>
        </p:nvSpPr>
        <p:spPr bwMode="auto">
          <a:xfrm>
            <a:off x="1258889" y="1341439"/>
            <a:ext cx="7921625" cy="647700"/>
          </a:xfrm>
          <a:prstGeom prst="rect">
            <a:avLst/>
          </a:prstGeom>
          <a:solidFill>
            <a:srgbClr val="660066"/>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5" name="Group 24"/>
          <p:cNvGrpSpPr>
            <a:grpSpLocks/>
          </p:cNvGrpSpPr>
          <p:nvPr/>
        </p:nvGrpSpPr>
        <p:grpSpPr bwMode="auto">
          <a:xfrm rot="10800000">
            <a:off x="4986338" y="1773238"/>
            <a:ext cx="1655762" cy="2303462"/>
            <a:chOff x="539552" y="4581128"/>
            <a:chExt cx="1656184" cy="2304256"/>
          </a:xfrm>
        </p:grpSpPr>
        <p:sp>
          <p:nvSpPr>
            <p:cNvPr id="615457" name="Left Arrow 25"/>
            <p:cNvSpPr>
              <a:spLocks noChangeArrowheads="1"/>
            </p:cNvSpPr>
            <p:nvPr/>
          </p:nvSpPr>
          <p:spPr bwMode="auto">
            <a:xfrm>
              <a:off x="539552" y="4581128"/>
              <a:ext cx="1611178" cy="2304256"/>
            </a:xfrm>
            <a:prstGeom prst="leftArrow">
              <a:avLst>
                <a:gd name="adj1" fmla="val 79269"/>
                <a:gd name="adj2" fmla="val 50000"/>
              </a:avLst>
            </a:prstGeom>
            <a:solidFill>
              <a:srgbClr val="8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Rectangle 4"/>
            <p:cNvSpPr>
              <a:spLocks noChangeArrowheads="1"/>
            </p:cNvSpPr>
            <p:nvPr/>
          </p:nvSpPr>
          <p:spPr bwMode="auto">
            <a:xfrm rot="10800000">
              <a:off x="728575" y="5229200"/>
              <a:ext cx="1467161"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الموسوي</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 15</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7" name="Group 6"/>
          <p:cNvGrpSpPr>
            <a:grpSpLocks/>
          </p:cNvGrpSpPr>
          <p:nvPr/>
        </p:nvGrpSpPr>
        <p:grpSpPr bwMode="auto">
          <a:xfrm rot="10800000">
            <a:off x="-36513" y="1773238"/>
            <a:ext cx="1655763" cy="2303462"/>
            <a:chOff x="539552" y="4581128"/>
            <a:chExt cx="1656183" cy="2304256"/>
          </a:xfrm>
        </p:grpSpPr>
        <p:sp>
          <p:nvSpPr>
            <p:cNvPr id="615455" name="Left Arrow 1"/>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4"/>
            <p:cNvSpPr>
              <a:spLocks noChangeArrowheads="1"/>
            </p:cNvSpPr>
            <p:nvPr/>
          </p:nvSpPr>
          <p:spPr bwMode="auto">
            <a:xfrm rot="10800000">
              <a:off x="1043608" y="5229200"/>
              <a:ext cx="1152127"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قبل السقوط</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252930" name="Rectangle 2"/>
          <p:cNvSpPr>
            <a:spLocks noGrp="1" noChangeArrowheads="1"/>
          </p:cNvSpPr>
          <p:nvPr>
            <p:ph type="title"/>
          </p:nvPr>
        </p:nvSpPr>
        <p:spPr>
          <a:xfrm>
            <a:off x="0" y="0"/>
            <a:ext cx="9144000" cy="1052736"/>
          </a:xfrm>
          <a:effectLst>
            <a:outerShdw blurRad="63500" dist="35921" dir="2700000" algn="ctr" rotWithShape="0">
              <a:schemeClr val="tx1">
                <a:alpha val="74998"/>
              </a:schemeClr>
            </a:outerShdw>
          </a:effectLst>
        </p:spPr>
        <p:txBody>
          <a:bodyPr/>
          <a:lstStyle/>
          <a:p>
            <a:pPr eaLnBrk="1" hangingPunct="1">
              <a:defRPr/>
            </a:pPr>
            <a:r>
              <a:rPr lang="ar-JO" dirty="0">
                <a:effectLst>
                  <a:glow rad="139700">
                    <a:schemeClr val="tx1">
                      <a:alpha val="90000"/>
                    </a:schemeClr>
                  </a:glow>
                </a:effectLst>
                <a:cs typeface="Arial" panose="020B0604020202020204" pitchFamily="34" charset="0"/>
              </a:rPr>
              <a:t>التدابير في أفسس</a:t>
            </a:r>
            <a:endParaRPr lang="en-US" sz="1600" dirty="0">
              <a:effectLst>
                <a:glow rad="139700">
                  <a:schemeClr val="tx1">
                    <a:alpha val="90000"/>
                  </a:schemeClr>
                </a:glow>
              </a:effectLst>
              <a:cs typeface="Arial" panose="020B0604020202020204" pitchFamily="34" charset="0"/>
            </a:endParaRPr>
          </a:p>
        </p:txBody>
      </p:sp>
      <p:grpSp>
        <p:nvGrpSpPr>
          <p:cNvPr id="11" name="Group 10"/>
          <p:cNvGrpSpPr>
            <a:grpSpLocks/>
          </p:cNvGrpSpPr>
          <p:nvPr/>
        </p:nvGrpSpPr>
        <p:grpSpPr bwMode="auto">
          <a:xfrm>
            <a:off x="6242050" y="1773238"/>
            <a:ext cx="1827213" cy="2303462"/>
            <a:chOff x="4427982" y="4581128"/>
            <a:chExt cx="3727202" cy="2304256"/>
          </a:xfrm>
        </p:grpSpPr>
        <p:sp>
          <p:nvSpPr>
            <p:cNvPr id="615453" name="Left Arrow 8"/>
            <p:cNvSpPr>
              <a:spLocks noChangeArrowheads="1"/>
            </p:cNvSpPr>
            <p:nvPr/>
          </p:nvSpPr>
          <p:spPr bwMode="auto">
            <a:xfrm rot="10800000">
              <a:off x="4427982" y="4581128"/>
              <a:ext cx="3727202" cy="2304256"/>
            </a:xfrm>
            <a:prstGeom prst="leftArrow">
              <a:avLst>
                <a:gd name="adj1" fmla="val 78231"/>
                <a:gd name="adj2" fmla="val 50001"/>
              </a:avLst>
            </a:prstGeom>
            <a:solidFill>
              <a:srgbClr val="00009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4"/>
            <p:cNvSpPr>
              <a:spLocks noChangeArrowheads="1"/>
            </p:cNvSpPr>
            <p:nvPr/>
          </p:nvSpPr>
          <p:spPr bwMode="auto">
            <a:xfrm>
              <a:off x="4932900" y="5085184"/>
              <a:ext cx="2699007" cy="144016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6</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 2، 9</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sp>
        <p:nvSpPr>
          <p:cNvPr id="615431"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180ح</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grpSp>
        <p:nvGrpSpPr>
          <p:cNvPr id="16" name="Group 15"/>
          <p:cNvGrpSpPr>
            <a:grpSpLocks/>
          </p:cNvGrpSpPr>
          <p:nvPr/>
        </p:nvGrpSpPr>
        <p:grpSpPr bwMode="auto">
          <a:xfrm rot="10800000">
            <a:off x="827088" y="1773238"/>
            <a:ext cx="2047875" cy="2303462"/>
            <a:chOff x="539552" y="4581128"/>
            <a:chExt cx="2047728" cy="2304256"/>
          </a:xfrm>
        </p:grpSpPr>
        <p:sp>
          <p:nvSpPr>
            <p:cNvPr id="615451" name="Left Arrow 16"/>
            <p:cNvSpPr>
              <a:spLocks noChangeArrowheads="1"/>
            </p:cNvSpPr>
            <p:nvPr/>
          </p:nvSpPr>
          <p:spPr bwMode="auto">
            <a:xfrm>
              <a:off x="539552" y="4581128"/>
              <a:ext cx="1611178" cy="2304256"/>
            </a:xfrm>
            <a:prstGeom prst="leftArrow">
              <a:avLst>
                <a:gd name="adj1" fmla="val 79269"/>
                <a:gd name="adj2" fmla="val 50000"/>
              </a:avLst>
            </a:prstGeom>
            <a:solidFill>
              <a:srgbClr val="CC3300"/>
            </a:solidFill>
            <a:ln w="9525">
              <a:solidFill>
                <a:srgbClr val="FFFFFF"/>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4"/>
            <p:cNvSpPr>
              <a:spLocks noChangeArrowheads="1"/>
            </p:cNvSpPr>
            <p:nvPr/>
          </p:nvSpPr>
          <p:spPr bwMode="auto">
            <a:xfrm rot="10800000">
              <a:off x="859088" y="5229200"/>
              <a:ext cx="1728192"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2</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الضمير</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19" name="Group 18"/>
          <p:cNvGrpSpPr>
            <a:grpSpLocks/>
          </p:cNvGrpSpPr>
          <p:nvPr/>
        </p:nvGrpSpPr>
        <p:grpSpPr bwMode="auto">
          <a:xfrm rot="10800000">
            <a:off x="2266951" y="1773238"/>
            <a:ext cx="1863725" cy="2303462"/>
            <a:chOff x="539552" y="4581128"/>
            <a:chExt cx="1863208" cy="2304256"/>
          </a:xfrm>
        </p:grpSpPr>
        <p:sp>
          <p:nvSpPr>
            <p:cNvPr id="563225" name="Left Arrow 19"/>
            <p:cNvSpPr>
              <a:spLocks noChangeArrowheads="1"/>
            </p:cNvSpPr>
            <p:nvPr/>
          </p:nvSpPr>
          <p:spPr bwMode="auto">
            <a:xfrm>
              <a:off x="596686" y="4609713"/>
              <a:ext cx="1610865" cy="2304256"/>
            </a:xfrm>
            <a:prstGeom prst="leftArrow">
              <a:avLst>
                <a:gd name="adj1" fmla="val 79269"/>
                <a:gd name="adj2" fmla="val 50000"/>
              </a:avLst>
            </a:prstGeom>
            <a:solidFill>
              <a:srgbClr val="CC33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1" name="Rectangle 4"/>
            <p:cNvSpPr>
              <a:spLocks noChangeArrowheads="1"/>
            </p:cNvSpPr>
            <p:nvPr/>
          </p:nvSpPr>
          <p:spPr bwMode="auto">
            <a:xfrm rot="10800000">
              <a:off x="746576" y="5229200"/>
              <a:ext cx="1656184"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3</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الحكومات</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grpSp>
        <p:nvGrpSpPr>
          <p:cNvPr id="28" name="Group 27"/>
          <p:cNvGrpSpPr>
            <a:grpSpLocks/>
          </p:cNvGrpSpPr>
          <p:nvPr/>
        </p:nvGrpSpPr>
        <p:grpSpPr bwMode="auto">
          <a:xfrm rot="10800000">
            <a:off x="7667625" y="1773238"/>
            <a:ext cx="1657350" cy="2303462"/>
            <a:chOff x="539552" y="4581128"/>
            <a:chExt cx="1656184" cy="2304256"/>
          </a:xfrm>
        </p:grpSpPr>
        <p:sp>
          <p:nvSpPr>
            <p:cNvPr id="563223" name="Left Arrow 28"/>
            <p:cNvSpPr>
              <a:spLocks noChangeArrowheads="1"/>
            </p:cNvSpPr>
            <p:nvPr/>
          </p:nvSpPr>
          <p:spPr bwMode="auto">
            <a:xfrm>
              <a:off x="568107" y="4609713"/>
              <a:ext cx="1611765" cy="2304256"/>
            </a:xfrm>
            <a:prstGeom prst="leftArrow">
              <a:avLst>
                <a:gd name="adj1" fmla="val 79269"/>
                <a:gd name="adj2" fmla="val 50000"/>
              </a:avLst>
            </a:pr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4"/>
            <p:cNvSpPr>
              <a:spLocks noChangeArrowheads="1"/>
            </p:cNvSpPr>
            <p:nvPr/>
          </p:nvSpPr>
          <p:spPr bwMode="auto">
            <a:xfrm rot="10800000">
              <a:off x="728575" y="5301208"/>
              <a:ext cx="1467161" cy="115212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7</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الألفية</a:t>
              </a:r>
              <a:b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1: 9-10</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p:txBody>
        </p:sp>
      </p:grpSp>
      <p:grpSp>
        <p:nvGrpSpPr>
          <p:cNvPr id="22" name="Group 21"/>
          <p:cNvGrpSpPr>
            <a:grpSpLocks/>
          </p:cNvGrpSpPr>
          <p:nvPr/>
        </p:nvGrpSpPr>
        <p:grpSpPr bwMode="auto">
          <a:xfrm rot="10800000">
            <a:off x="3708400" y="1773238"/>
            <a:ext cx="1677988" cy="2303462"/>
            <a:chOff x="539552" y="4581128"/>
            <a:chExt cx="1678688" cy="2304256"/>
          </a:xfrm>
        </p:grpSpPr>
        <p:sp>
          <p:nvSpPr>
            <p:cNvPr id="563221" name="Left Arrow 22"/>
            <p:cNvSpPr>
              <a:spLocks noChangeArrowheads="1"/>
            </p:cNvSpPr>
            <p:nvPr/>
          </p:nvSpPr>
          <p:spPr bwMode="auto">
            <a:xfrm>
              <a:off x="539552" y="4609713"/>
              <a:ext cx="1610397" cy="2304256"/>
            </a:xfrm>
            <a:prstGeom prst="leftArrow">
              <a:avLst>
                <a:gd name="adj1" fmla="val 79269"/>
                <a:gd name="adj2" fmla="val 50000"/>
              </a:avLst>
            </a:prstGeom>
            <a:solidFill>
              <a:srgbClr val="CC33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solidFill>
                    <a:srgbClr val="FFFFFF"/>
                  </a:solidFill>
                </a:ln>
                <a:solidFill>
                  <a:srgbClr val="000000"/>
                </a:solidFill>
                <a:effectLst/>
                <a:uLnTx/>
                <a:uFillTx/>
                <a:latin typeface="Arial" panose="020B0604020202020204" pitchFamily="34" charset="0"/>
                <a:cs typeface="Arial" panose="020B0604020202020204" pitchFamily="34" charset="0"/>
              </a:endParaRPr>
            </a:p>
          </p:txBody>
        </p:sp>
        <p:sp>
          <p:nvSpPr>
            <p:cNvPr id="24" name="Rectangle 4"/>
            <p:cNvSpPr>
              <a:spLocks noChangeArrowheads="1"/>
            </p:cNvSpPr>
            <p:nvPr/>
          </p:nvSpPr>
          <p:spPr bwMode="auto">
            <a:xfrm rot="10800000">
              <a:off x="634064" y="5229200"/>
              <a:ext cx="1584176" cy="1152128"/>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4</a:t>
              </a:r>
              <a:r>
                <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الآبائي</a:t>
              </a:r>
              <a:endParaRPr kumimoji="0" lang="en-US" sz="18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sp>
        <p:nvSpPr>
          <p:cNvPr id="40" name="Rectangle 39"/>
          <p:cNvSpPr>
            <a:spLocks noChangeArrowheads="1"/>
          </p:cNvSpPr>
          <p:nvPr/>
        </p:nvSpPr>
        <p:spPr bwMode="auto">
          <a:xfrm>
            <a:off x="-34924" y="3573464"/>
            <a:ext cx="7775575" cy="647700"/>
          </a:xfrm>
          <a:prstGeom prst="rect">
            <a:avLst/>
          </a:prstGeom>
          <a:solidFill>
            <a:srgbClr val="004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2" name="Rectangle 41"/>
          <p:cNvSpPr>
            <a:spLocks noChangeArrowheads="1"/>
          </p:cNvSpPr>
          <p:nvPr/>
        </p:nvSpPr>
        <p:spPr bwMode="auto">
          <a:xfrm>
            <a:off x="-34924" y="4221163"/>
            <a:ext cx="7775575" cy="647700"/>
          </a:xfrm>
          <a:prstGeom prst="rect">
            <a:avLst/>
          </a:prstGeom>
          <a:solidFill>
            <a:srgbClr val="FFFF00"/>
          </a:solidFill>
          <a:ln w="9525">
            <a:solidFill>
              <a:schemeClr val="tx1"/>
            </a:solidFill>
            <a:round/>
            <a:headEnd/>
            <a:tailEnd/>
          </a:ln>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
          <p:cNvSpPr>
            <a:spLocks noChangeArrowheads="1"/>
          </p:cNvSpPr>
          <p:nvPr/>
        </p:nvSpPr>
        <p:spPr bwMode="auto">
          <a:xfrm>
            <a:off x="36881" y="4149081"/>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الإعلان المتدرج</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grpSp>
        <p:nvGrpSpPr>
          <p:cNvPr id="615439" name="Group 252928"/>
          <p:cNvGrpSpPr>
            <a:grpSpLocks/>
          </p:cNvGrpSpPr>
          <p:nvPr/>
        </p:nvGrpSpPr>
        <p:grpSpPr bwMode="auto">
          <a:xfrm>
            <a:off x="5724528" y="1268413"/>
            <a:ext cx="1368425" cy="2952750"/>
            <a:chOff x="5652120" y="1484784"/>
            <a:chExt cx="1224136" cy="2376264"/>
          </a:xfrm>
        </p:grpSpPr>
        <p:sp>
          <p:nvSpPr>
            <p:cNvPr id="615443" name="Rectangle 30"/>
            <p:cNvSpPr>
              <a:spLocks noChangeArrowheads="1"/>
            </p:cNvSpPr>
            <p:nvPr/>
          </p:nvSpPr>
          <p:spPr bwMode="auto">
            <a:xfrm>
              <a:off x="5652120" y="1988840"/>
              <a:ext cx="1224136" cy="330703"/>
            </a:xfrm>
            <a:prstGeom prst="rect">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15444" name="Rectangle 32"/>
            <p:cNvSpPr>
              <a:spLocks noChangeArrowheads="1"/>
            </p:cNvSpPr>
            <p:nvPr/>
          </p:nvSpPr>
          <p:spPr bwMode="auto">
            <a:xfrm rot="-5400000">
              <a:off x="5076056" y="2509612"/>
              <a:ext cx="2376264" cy="326608"/>
            </a:xfrm>
            <a:prstGeom prst="rect">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 name="Rectangle 4"/>
          <p:cNvSpPr>
            <a:spLocks noChangeArrowheads="1"/>
          </p:cNvSpPr>
          <p:nvPr/>
        </p:nvSpPr>
        <p:spPr bwMode="auto">
          <a:xfrm>
            <a:off x="1331640" y="1268760"/>
            <a:ext cx="7704856"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الخلاص بالنعمة بالإيمان</a:t>
            </a:r>
            <a:endParaRPr kumimoji="0" lang="en-US" sz="24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41" name="Rectangle 4"/>
          <p:cNvSpPr>
            <a:spLocks noChangeArrowheads="1"/>
          </p:cNvSpPr>
          <p:nvPr/>
        </p:nvSpPr>
        <p:spPr bwMode="auto">
          <a:xfrm>
            <a:off x="5076056" y="3501008"/>
            <a:ext cx="2808312" cy="720080"/>
          </a:xfrm>
          <a:prstGeom prst="rect">
            <a:avLst/>
          </a:prstGeom>
          <a:noFill/>
          <a:ln w="9525">
            <a:noFill/>
            <a:miter lim="800000"/>
            <a:headEnd/>
            <a:tailEnd/>
          </a:ln>
          <a:effectLst/>
        </p:spPr>
        <p:txBody>
          <a:bodyPr lIns="91427" tIns="45714" rIns="91427" bIns="45714" anchor="ct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إسرائيل     </a:t>
            </a:r>
            <a:r>
              <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rPr>
              <a:t>الكنيسة      </a:t>
            </a:r>
            <a:endParaRPr kumimoji="0" lang="en-US" sz="2000" b="1" u="none" strike="noStrike" kern="1200" cap="none" spc="0" normalizeH="0" baseline="0" noProof="0" dirty="0">
              <a:ln>
                <a:noFill/>
              </a:ln>
              <a:solidFill>
                <a:srgbClr val="FFFFFF"/>
              </a:solidFill>
              <a:effectLst>
                <a:glow rad="139700">
                  <a:srgbClr val="000000">
                    <a:alpha val="90000"/>
                  </a:srgbClr>
                </a:glow>
              </a:effectLst>
              <a:uLnTx/>
              <a:uFillTx/>
              <a:latin typeface="Arial" panose="020B0604020202020204" pitchFamily="34" charset="0"/>
              <a:cs typeface="Arial" panose="020B0604020202020204" pitchFamily="34" charset="0"/>
            </a:endParaRPr>
          </a:p>
        </p:txBody>
      </p:sp>
      <p:sp>
        <p:nvSpPr>
          <p:cNvPr id="615442" name="Text Box 4"/>
          <p:cNvSpPr txBox="1">
            <a:spLocks noChangeArrowheads="1"/>
          </p:cNvSpPr>
          <p:nvPr/>
        </p:nvSpPr>
        <p:spPr bwMode="auto">
          <a:xfrm>
            <a:off x="-36513" y="6524625"/>
            <a:ext cx="9217026" cy="3077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مقتبسة من بول بين وير، فهم نبوات الأزمنة الأخيرة، الطبعة الثانية (شيكاغو: مودي، 2006)، 88</a:t>
            </a:r>
            <a:endParaRPr kumimoji="0" lang="en-US" sz="1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left)">
                                      <p:cBhvr>
                                        <p:cTn id="37" dur="500"/>
                                        <p:tgtEl>
                                          <p:spTgt spid="2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52931"/>
                                        </p:tgtEl>
                                        <p:attrNameLst>
                                          <p:attrName>style.visibility</p:attrName>
                                        </p:attrNameLst>
                                      </p:cBhvr>
                                      <p:to>
                                        <p:strVal val="visible"/>
                                      </p:to>
                                    </p:set>
                                    <p:animEffect transition="in" filter="wipe(left)">
                                      <p:cBhvr>
                                        <p:cTn id="42" dur="500"/>
                                        <p:tgtEl>
                                          <p:spTgt spid="252931"/>
                                        </p:tgtEl>
                                      </p:cBhvr>
                                    </p:animEffect>
                                  </p:childTnLst>
                                </p:cTn>
                              </p:par>
                              <p:par>
                                <p:cTn id="43" presetID="22" presetClass="entr" presetSubtype="8" fill="hold"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500"/>
                                        <p:tgtEl>
                                          <p:spTgt spid="38"/>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wipe(left)">
                                      <p:cBhvr>
                                        <p:cTn id="50" dur="500"/>
                                        <p:tgtEl>
                                          <p:spTgt spid="40"/>
                                        </p:tgtEl>
                                      </p:cBhvr>
                                    </p:animEffect>
                                  </p:childTnLst>
                                </p:cTn>
                              </p:par>
                              <p:par>
                                <p:cTn id="51" presetID="22" presetClass="entr" presetSubtype="8"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wipe(left)">
                                      <p:cBhvr>
                                        <p:cTn id="53" dur="500"/>
                                        <p:tgtEl>
                                          <p:spTgt spid="4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500"/>
                                        <p:tgtEl>
                                          <p:spTgt spid="42"/>
                                        </p:tgtEl>
                                      </p:cBhvr>
                                    </p:animEffect>
                                  </p:childTnLst>
                                </p:cTn>
                              </p:par>
                              <p:par>
                                <p:cTn id="59" presetID="22" presetClass="entr" presetSubtype="8"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wipe(left)">
                                      <p:cBhvr>
                                        <p:cTn id="61"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animBg="1"/>
      <p:bldP spid="40" grpId="0" animBg="1"/>
      <p:bldP spid="4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en-US" sz="5400" dirty="0">
                <a:effectLst>
                  <a:glow rad="139700">
                    <a:schemeClr val="tx1">
                      <a:alpha val="90000"/>
                    </a:schemeClr>
                  </a:glow>
                </a:effectLst>
                <a:cs typeface="Arial" panose="020B0604020202020204" pitchFamily="34" charset="0"/>
              </a:rPr>
              <a:t> </a:t>
            </a:r>
            <a:r>
              <a:rPr lang="ar-JO" sz="5400" dirty="0">
                <a:effectLst>
                  <a:glow rad="139700">
                    <a:schemeClr val="tx1">
                      <a:alpha val="90000"/>
                    </a:schemeClr>
                  </a:glow>
                </a:effectLst>
                <a:cs typeface="Arial" panose="020B0604020202020204" pitchFamily="34" charset="0"/>
              </a:rPr>
              <a:t> في العهد الجديد</a:t>
            </a:r>
            <a:endParaRPr lang="en-US" sz="1600" dirty="0">
              <a:effectLst>
                <a:glow rad="139700">
                  <a:schemeClr val="tx1">
                    <a:alpha val="90000"/>
                  </a:schemeClr>
                </a:glow>
              </a:effectLst>
              <a:cs typeface="Arial" panose="020B0604020202020204" pitchFamily="34" charset="0"/>
            </a:endParaRPr>
          </a:p>
        </p:txBody>
      </p:sp>
      <p:sp>
        <p:nvSpPr>
          <p:cNvPr id="617475"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7476" name="Picture 252932" descr="Dispensation Words 1 of 2.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528763"/>
            <a:ext cx="9144000" cy="434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7477" name="TextBox 6"/>
          <p:cNvSpPr txBox="1">
            <a:spLocks noChangeArrowheads="1"/>
          </p:cNvSpPr>
          <p:nvPr/>
        </p:nvSpPr>
        <p:spPr bwMode="auto">
          <a:xfrm rot="-799223">
            <a:off x="22686" y="1374932"/>
            <a:ext cx="1188120"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8" name="TextBox 7"/>
          <p:cNvSpPr txBox="1">
            <a:spLocks noChangeArrowheads="1"/>
          </p:cNvSpPr>
          <p:nvPr/>
        </p:nvSpPr>
        <p:spPr bwMode="auto">
          <a:xfrm rot="-799223">
            <a:off x="3623136" y="1447957"/>
            <a:ext cx="1188120"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لو 16: 2</a:t>
            </a:r>
            <a:endParaRPr lang="en-US" b="1" dirty="0">
              <a:solidFill>
                <a:srgbClr val="FFFFFF"/>
              </a:solidFill>
              <a:latin typeface="Arial" panose="020B0604020202020204" pitchFamily="34" charset="0"/>
              <a:cs typeface="Arial" panose="020B0604020202020204" pitchFamily="34" charset="0"/>
            </a:endParaRPr>
          </a:p>
        </p:txBody>
      </p:sp>
      <p:sp>
        <p:nvSpPr>
          <p:cNvPr id="617479" name="TextBox 8"/>
          <p:cNvSpPr txBox="1">
            <a:spLocks noChangeArrowheads="1"/>
          </p:cNvSpPr>
          <p:nvPr/>
        </p:nvSpPr>
        <p:spPr bwMode="auto">
          <a:xfrm rot="-799223">
            <a:off x="-106543" y="3767293"/>
            <a:ext cx="1484676"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0" name="TextBox 9"/>
          <p:cNvSpPr txBox="1">
            <a:spLocks noChangeArrowheads="1"/>
          </p:cNvSpPr>
          <p:nvPr/>
        </p:nvSpPr>
        <p:spPr bwMode="auto">
          <a:xfrm rot="-799223">
            <a:off x="3300233" y="3695857"/>
            <a:ext cx="1484676"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كو 9: 17</a:t>
            </a:r>
            <a:endParaRPr lang="en-US" b="1" dirty="0">
              <a:solidFill>
                <a:srgbClr val="FFFFFF"/>
              </a:solidFill>
              <a:latin typeface="Arial" panose="020B0604020202020204" pitchFamily="34" charset="0"/>
              <a:cs typeface="Arial" panose="020B0604020202020204" pitchFamily="34" charset="0"/>
            </a:endParaRPr>
          </a:p>
        </p:txBody>
      </p:sp>
      <p:sp>
        <p:nvSpPr>
          <p:cNvPr id="617481" name="TextBox 10"/>
          <p:cNvSpPr txBox="1">
            <a:spLocks noChangeArrowheads="1"/>
          </p:cNvSpPr>
          <p:nvPr/>
        </p:nvSpPr>
        <p:spPr bwMode="auto">
          <a:xfrm rot="-799223">
            <a:off x="77815" y="4594381"/>
            <a:ext cx="1277888"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617482" name="TextBox 11"/>
          <p:cNvSpPr txBox="1">
            <a:spLocks noChangeArrowheads="1"/>
          </p:cNvSpPr>
          <p:nvPr/>
        </p:nvSpPr>
        <p:spPr bwMode="auto">
          <a:xfrm rot="-799223">
            <a:off x="3324253" y="4580094"/>
            <a:ext cx="1277888" cy="461653"/>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1: 10</a:t>
            </a:r>
            <a:endParaRPr lang="en-US" b="1" dirty="0">
              <a:solidFill>
                <a:srgbClr val="FFFFFF"/>
              </a:solidFill>
              <a:latin typeface="Arial" panose="020B0604020202020204" pitchFamily="34" charset="0"/>
              <a:cs typeface="Arial" panose="020B0604020202020204" pitchFamily="34" charset="0"/>
            </a:endParaRPr>
          </a:p>
        </p:txBody>
      </p:sp>
      <p:sp>
        <p:nvSpPr>
          <p:cNvPr id="11" name="TextBox 10"/>
          <p:cNvSpPr txBox="1"/>
          <p:nvPr/>
        </p:nvSpPr>
        <p:spPr>
          <a:xfrm>
            <a:off x="9255125" y="1766888"/>
            <a:ext cx="5181600" cy="1816100"/>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8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主人叫他来，对他说，我听见你这事怎麽样呢。把你所经管的交待明白。因你不能再作我的管家。</a:t>
            </a:r>
          </a:p>
        </p:txBody>
      </p:sp>
      <p:sp>
        <p:nvSpPr>
          <p:cNvPr id="12" name="TextBox 11"/>
          <p:cNvSpPr txBox="1"/>
          <p:nvPr/>
        </p:nvSpPr>
        <p:spPr>
          <a:xfrm>
            <a:off x="9255125" y="3740150"/>
            <a:ext cx="5181600" cy="769938"/>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我若甘心作这事，就有赏赐。若不甘心，责任却已经托付我了</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3" name="TextBox 12"/>
          <p:cNvSpPr txBox="1"/>
          <p:nvPr/>
        </p:nvSpPr>
        <p:spPr>
          <a:xfrm>
            <a:off x="9255125" y="4697413"/>
            <a:ext cx="5181600" cy="110807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200" b="1" dirty="0" err="1">
                <a:effectLst>
                  <a:outerShdw blurRad="38100" dist="38100" dir="2700000" algn="tl">
                    <a:srgbClr val="DDDDDD"/>
                  </a:outerShdw>
                </a:effectLst>
                <a:latin typeface="Arial" panose="020B0604020202020204" pitchFamily="34" charset="0"/>
                <a:cs typeface="Arial" panose="020B0604020202020204" pitchFamily="34" charset="0"/>
              </a:rPr>
              <a:t>要照所安排的，在日期满足的时候，使天上地上一切所有的，都在基督里同归于一</a:t>
            </a:r>
            <a:r>
              <a:rPr lang="en-US" sz="22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4" name="Picture 3">
            <a:extLst>
              <a:ext uri="{FF2B5EF4-FFF2-40B4-BE49-F238E27FC236}">
                <a16:creationId xmlns:a16="http://schemas.microsoft.com/office/drawing/2014/main" id="{4CF99891-A064-BE44-9526-EFC64839E278}"/>
              </a:ext>
            </a:extLst>
          </p:cNvPr>
          <p:cNvPicPr>
            <a:picLocks noChangeAspect="1"/>
          </p:cNvPicPr>
          <p:nvPr/>
        </p:nvPicPr>
        <p:blipFill>
          <a:blip r:embed="rId5"/>
          <a:stretch>
            <a:fillRect/>
          </a:stretch>
        </p:blipFill>
        <p:spPr>
          <a:xfrm>
            <a:off x="26443" y="418279"/>
            <a:ext cx="2601341" cy="830655"/>
          </a:xfrm>
          <a:prstGeom prst="rect">
            <a:avLst/>
          </a:prstGeom>
        </p:spPr>
      </p:pic>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0" y="288032"/>
            <a:ext cx="9144000" cy="1052736"/>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ffectLst>
                  <a:glow rad="139700">
                    <a:srgbClr val="000000">
                      <a:alpha val="90000"/>
                    </a:srgbClr>
                  </a:glow>
                </a:effectLst>
                <a:cs typeface="Arial" panose="020B0604020202020204" pitchFamily="34" charset="0"/>
              </a:rPr>
              <a:t>في العهد الجديد</a:t>
            </a:r>
            <a:endParaRPr lang="en-US" sz="1600" dirty="0">
              <a:effectLst>
                <a:glow rad="139700">
                  <a:schemeClr val="tx1">
                    <a:alpha val="90000"/>
                  </a:schemeClr>
                </a:glow>
              </a:effectLst>
              <a:cs typeface="Arial" panose="020B0604020202020204" pitchFamily="34" charset="0"/>
            </a:endParaRPr>
          </a:p>
        </p:txBody>
      </p:sp>
      <p:sp>
        <p:nvSpPr>
          <p:cNvPr id="619523" name="Text Box 4"/>
          <p:cNvSpPr txBox="1">
            <a:spLocks noChangeArrowheads="1"/>
          </p:cNvSpPr>
          <p:nvPr/>
        </p:nvSpPr>
        <p:spPr bwMode="auto">
          <a:xfrm>
            <a:off x="8316913" y="44451"/>
            <a:ext cx="8819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EAEAEA"/>
                </a:solidFill>
                <a:latin typeface="Arial" panose="020B0604020202020204" pitchFamily="34" charset="0"/>
                <a:cs typeface="Arial" panose="020B0604020202020204" pitchFamily="34" charset="0"/>
              </a:rPr>
              <a:t>180ح</a:t>
            </a:r>
            <a:endParaRPr lang="en-US" b="1" dirty="0">
              <a:solidFill>
                <a:srgbClr val="EAEAEA"/>
              </a:solidFill>
              <a:latin typeface="Arial" panose="020B0604020202020204" pitchFamily="34" charset="0"/>
              <a:cs typeface="Arial" panose="020B0604020202020204" pitchFamily="34" charset="0"/>
            </a:endParaRPr>
          </a:p>
        </p:txBody>
      </p:sp>
      <p:pic>
        <p:nvPicPr>
          <p:cNvPr id="619524" name="Picture 1" descr="Dispensation Words 2 of 2.png.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1557339"/>
            <a:ext cx="9144000"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9525" name="TextBox 1"/>
          <p:cNvSpPr txBox="1">
            <a:spLocks noChangeArrowheads="1"/>
          </p:cNvSpPr>
          <p:nvPr/>
        </p:nvSpPr>
        <p:spPr bwMode="auto">
          <a:xfrm rot="-799223">
            <a:off x="64364" y="1421763"/>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6" name="TextBox 5"/>
          <p:cNvSpPr txBox="1">
            <a:spLocks noChangeArrowheads="1"/>
          </p:cNvSpPr>
          <p:nvPr/>
        </p:nvSpPr>
        <p:spPr bwMode="auto">
          <a:xfrm rot="-799223">
            <a:off x="3664815" y="1493994"/>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2</a:t>
            </a:r>
            <a:endParaRPr lang="en-US" b="1" dirty="0">
              <a:solidFill>
                <a:srgbClr val="FFFFFF"/>
              </a:solidFill>
              <a:latin typeface="Arial" panose="020B0604020202020204" pitchFamily="34" charset="0"/>
              <a:cs typeface="Arial" panose="020B0604020202020204" pitchFamily="34" charset="0"/>
            </a:endParaRPr>
          </a:p>
        </p:txBody>
      </p:sp>
      <p:sp>
        <p:nvSpPr>
          <p:cNvPr id="619527" name="TextBox 6"/>
          <p:cNvSpPr txBox="1">
            <a:spLocks noChangeArrowheads="1"/>
          </p:cNvSpPr>
          <p:nvPr/>
        </p:nvSpPr>
        <p:spPr bwMode="auto">
          <a:xfrm rot="-799223">
            <a:off x="64364" y="2213925"/>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endParaRPr lang="en-US" b="1" dirty="0">
              <a:solidFill>
                <a:srgbClr val="FFFFFF"/>
              </a:solidFill>
              <a:latin typeface="Arial" panose="020B0604020202020204" pitchFamily="34" charset="0"/>
              <a:cs typeface="Arial" panose="020B0604020202020204" pitchFamily="34" charset="0"/>
            </a:endParaRPr>
          </a:p>
        </p:txBody>
      </p:sp>
      <p:sp>
        <p:nvSpPr>
          <p:cNvPr id="619528" name="TextBox 7"/>
          <p:cNvSpPr txBox="1">
            <a:spLocks noChangeArrowheads="1"/>
          </p:cNvSpPr>
          <p:nvPr/>
        </p:nvSpPr>
        <p:spPr bwMode="auto">
          <a:xfrm rot="-799223">
            <a:off x="3664814" y="2286156"/>
            <a:ext cx="1104763"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أف 3: 9</a:t>
            </a:r>
          </a:p>
        </p:txBody>
      </p:sp>
      <p:sp>
        <p:nvSpPr>
          <p:cNvPr id="619529" name="TextBox 8"/>
          <p:cNvSpPr txBox="1">
            <a:spLocks noChangeArrowheads="1"/>
          </p:cNvSpPr>
          <p:nvPr/>
        </p:nvSpPr>
        <p:spPr bwMode="auto">
          <a:xfrm rot="-799223">
            <a:off x="23294" y="3303744"/>
            <a:ext cx="122659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endParaRPr lang="en-US" b="1" dirty="0">
              <a:solidFill>
                <a:srgbClr val="FFFFFF"/>
              </a:solidFill>
              <a:latin typeface="Arial" panose="020B0604020202020204" pitchFamily="34" charset="0"/>
              <a:cs typeface="Arial" panose="020B0604020202020204" pitchFamily="34" charset="0"/>
            </a:endParaRPr>
          </a:p>
        </p:txBody>
      </p:sp>
      <p:sp>
        <p:nvSpPr>
          <p:cNvPr id="619530" name="TextBox 9"/>
          <p:cNvSpPr txBox="1">
            <a:spLocks noChangeArrowheads="1"/>
          </p:cNvSpPr>
          <p:nvPr/>
        </p:nvSpPr>
        <p:spPr bwMode="auto">
          <a:xfrm rot="-799223">
            <a:off x="3430068" y="3232307"/>
            <a:ext cx="122659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كو 1: 25</a:t>
            </a:r>
          </a:p>
        </p:txBody>
      </p:sp>
      <p:sp>
        <p:nvSpPr>
          <p:cNvPr id="619531" name="TextBox 10"/>
          <p:cNvSpPr txBox="1">
            <a:spLocks noChangeArrowheads="1"/>
          </p:cNvSpPr>
          <p:nvPr/>
        </p:nvSpPr>
        <p:spPr bwMode="auto">
          <a:xfrm rot="-799223">
            <a:off x="55375" y="4388801"/>
            <a:ext cx="132277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endParaRPr lang="en-US" b="1" dirty="0">
              <a:solidFill>
                <a:srgbClr val="FFFFFF"/>
              </a:solidFill>
              <a:latin typeface="Arial" panose="020B0604020202020204" pitchFamily="34" charset="0"/>
              <a:cs typeface="Arial" panose="020B0604020202020204" pitchFamily="34" charset="0"/>
            </a:endParaRPr>
          </a:p>
        </p:txBody>
      </p:sp>
      <p:sp>
        <p:nvSpPr>
          <p:cNvPr id="619532" name="TextBox 11"/>
          <p:cNvSpPr txBox="1">
            <a:spLocks noChangeArrowheads="1"/>
          </p:cNvSpPr>
          <p:nvPr/>
        </p:nvSpPr>
        <p:spPr bwMode="auto">
          <a:xfrm rot="-799223">
            <a:off x="3301810" y="4373718"/>
            <a:ext cx="1322772" cy="461653"/>
          </a:xfrm>
          <a:prstGeom prst="rect">
            <a:avLst/>
          </a:prstGeom>
          <a:solidFill>
            <a:srgbClr val="004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1 تي 1: 4</a:t>
            </a:r>
          </a:p>
        </p:txBody>
      </p:sp>
      <p:sp>
        <p:nvSpPr>
          <p:cNvPr id="13" name="TextBox 12"/>
          <p:cNvSpPr txBox="1"/>
          <p:nvPr/>
        </p:nvSpPr>
        <p:spPr>
          <a:xfrm>
            <a:off x="9255125" y="1600203"/>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掠必你们曾听见神赐恩给我，将关切你们的职分托付我</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4" name="TextBox 13"/>
          <p:cNvSpPr txBox="1"/>
          <p:nvPr/>
        </p:nvSpPr>
        <p:spPr>
          <a:xfrm>
            <a:off x="9255125" y="2492378"/>
            <a:ext cx="5181600" cy="708025"/>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sz="2000" b="1" dirty="0" err="1">
                <a:effectLst>
                  <a:outerShdw blurRad="38100" dist="38100" dir="2700000" algn="tl">
                    <a:srgbClr val="DDDDDD"/>
                  </a:outerShdw>
                </a:effectLst>
                <a:latin typeface="Arial" panose="020B0604020202020204" pitchFamily="34" charset="0"/>
                <a:cs typeface="Arial" panose="020B0604020202020204" pitchFamily="34" charset="0"/>
              </a:rPr>
              <a:t>又使众人都明白，这历代以来隐藏在创造万物之神里的奥秘，是如何安排的</a:t>
            </a:r>
            <a:r>
              <a:rPr lang="en-US" sz="2000" b="1" dirty="0">
                <a:effectLst>
                  <a:outerShdw blurRad="38100" dist="38100" dir="2700000" algn="tl">
                    <a:srgbClr val="DDDDDD"/>
                  </a:outerShdw>
                </a:effectLst>
                <a:latin typeface="Arial" panose="020B0604020202020204" pitchFamily="34" charset="0"/>
                <a:cs typeface="Arial" panose="020B0604020202020204" pitchFamily="34" charset="0"/>
              </a:rPr>
              <a:t>。</a:t>
            </a:r>
            <a:endParaRPr lang="en-US" sz="2200"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5" name="TextBox 14"/>
          <p:cNvSpPr txBox="1"/>
          <p:nvPr/>
        </p:nvSpPr>
        <p:spPr>
          <a:xfrm>
            <a:off x="9255125" y="3429002"/>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rPr>
              <a:t>我照神为你们所赐我的职分，作了教会的执事，要把神的道理传得全备。</a:t>
            </a:r>
          </a:p>
          <a:p>
            <a:pPr eaLnBrk="1" hangingPunct="1">
              <a:defRPr/>
            </a:pP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sp>
        <p:nvSpPr>
          <p:cNvPr id="16" name="TextBox 15"/>
          <p:cNvSpPr txBox="1"/>
          <p:nvPr/>
        </p:nvSpPr>
        <p:spPr>
          <a:xfrm>
            <a:off x="9255125" y="4591051"/>
            <a:ext cx="5181600" cy="1200316"/>
          </a:xfrm>
          <a:prstGeom prst="rect">
            <a:avLst/>
          </a:prstGeom>
          <a:solidFill>
            <a:schemeClr val="bg1"/>
          </a:solidFill>
        </p:spPr>
        <p:txBody>
          <a:bodyPr lIns="91427" tIns="45714" rIns="91427" bIns="45714">
            <a:spAutoFit/>
          </a:bodyPr>
          <a:lstStyle>
            <a:lvl1pPr eaLnBrk="0" hangingPunct="0">
              <a:defRPr sz="2400">
                <a:solidFill>
                  <a:schemeClr val="tx1"/>
                </a:solidFill>
                <a:latin typeface="Times New Roman" charset="0"/>
                <a:ea typeface="ＭＳ Ｐゴシック" charset="0"/>
                <a:cs typeface="Times New Roman" charset="0"/>
              </a:defRPr>
            </a:lvl1pPr>
            <a:lvl2pPr marL="37931725" indent="-37474525" eaLnBrk="0" hangingPunct="0">
              <a:defRPr sz="2400">
                <a:solidFill>
                  <a:schemeClr val="tx1"/>
                </a:solidFill>
                <a:latin typeface="Times New Roman" charset="0"/>
                <a:ea typeface="Times New Roman" charset="0"/>
                <a:cs typeface="Times New Roman" charset="0"/>
              </a:defRPr>
            </a:lvl2pPr>
            <a:lvl3pPr eaLnBrk="0" hangingPunct="0">
              <a:defRPr sz="2400">
                <a:solidFill>
                  <a:schemeClr val="tx1"/>
                </a:solidFill>
                <a:latin typeface="Times New Roman" charset="0"/>
                <a:ea typeface="Times New Roman" charset="0"/>
                <a:cs typeface="Times New Roman" charset="0"/>
              </a:defRPr>
            </a:lvl3pPr>
            <a:lvl4pPr eaLnBrk="0" hangingPunct="0">
              <a:defRPr sz="2400">
                <a:solidFill>
                  <a:schemeClr val="tx1"/>
                </a:solidFill>
                <a:latin typeface="Times New Roman" charset="0"/>
                <a:ea typeface="Times New Roman" charset="0"/>
                <a:cs typeface="Times New Roman" charset="0"/>
              </a:defRPr>
            </a:lvl4pPr>
            <a:lvl5pPr eaLnBrk="0" hangingPunct="0">
              <a:defRPr sz="2400">
                <a:solidFill>
                  <a:schemeClr val="tx1"/>
                </a:solidFill>
                <a:latin typeface="Times New Roman" charset="0"/>
                <a:ea typeface="Times New Roman" charset="0"/>
                <a:cs typeface="Times New Roman" charset="0"/>
              </a:defRPr>
            </a:lvl5pPr>
            <a:lvl6pPr marL="457200" eaLnBrk="0" fontAlgn="base" hangingPunct="0">
              <a:spcBef>
                <a:spcPct val="0"/>
              </a:spcBef>
              <a:spcAft>
                <a:spcPct val="0"/>
              </a:spcAft>
              <a:defRPr sz="2400">
                <a:solidFill>
                  <a:schemeClr val="tx1"/>
                </a:solidFill>
                <a:latin typeface="Times New Roman" charset="0"/>
                <a:ea typeface="Times New Roman" charset="0"/>
                <a:cs typeface="Times New Roman" charset="0"/>
              </a:defRPr>
            </a:lvl6pPr>
            <a:lvl7pPr marL="914400" eaLnBrk="0" fontAlgn="base" hangingPunct="0">
              <a:spcBef>
                <a:spcPct val="0"/>
              </a:spcBef>
              <a:spcAft>
                <a:spcPct val="0"/>
              </a:spcAft>
              <a:defRPr sz="2400">
                <a:solidFill>
                  <a:schemeClr val="tx1"/>
                </a:solidFill>
                <a:latin typeface="Times New Roman" charset="0"/>
                <a:ea typeface="Times New Roman" charset="0"/>
                <a:cs typeface="Times New Roman" charset="0"/>
              </a:defRPr>
            </a:lvl7pPr>
            <a:lvl8pPr marL="1371600" eaLnBrk="0" fontAlgn="base" hangingPunct="0">
              <a:spcBef>
                <a:spcPct val="0"/>
              </a:spcBef>
              <a:spcAft>
                <a:spcPct val="0"/>
              </a:spcAft>
              <a:defRPr sz="2400">
                <a:solidFill>
                  <a:schemeClr val="tx1"/>
                </a:solidFill>
                <a:latin typeface="Times New Roman" charset="0"/>
                <a:ea typeface="Times New Roman" charset="0"/>
                <a:cs typeface="Times New Roman" charset="0"/>
              </a:defRPr>
            </a:lvl8pPr>
            <a:lvl9pPr marL="1828800" eaLnBrk="0" fontAlgn="base" hangingPunct="0">
              <a:spcBef>
                <a:spcPct val="0"/>
              </a:spcBef>
              <a:spcAft>
                <a:spcPct val="0"/>
              </a:spcAft>
              <a:defRPr sz="2400">
                <a:solidFill>
                  <a:schemeClr val="tx1"/>
                </a:solidFill>
                <a:latin typeface="Times New Roman" charset="0"/>
                <a:ea typeface="Times New Roman" charset="0"/>
                <a:cs typeface="Times New Roman" charset="0"/>
              </a:defRPr>
            </a:lvl9pPr>
          </a:lstStyle>
          <a:p>
            <a:pPr eaLnBrk="1" hangingPunct="1">
              <a:defRPr/>
            </a:pPr>
            <a:r>
              <a:rPr lang="en-US" b="1" dirty="0">
                <a:effectLst>
                  <a:outerShdw blurRad="38100" dist="38100" dir="2700000" algn="tl">
                    <a:srgbClr val="DDDDDD"/>
                  </a:outerShdw>
                </a:effectLst>
                <a:latin typeface="Arial" panose="020B0604020202020204" pitchFamily="34" charset="0"/>
                <a:cs typeface="Arial" panose="020B0604020202020204" pitchFamily="34" charset="0"/>
              </a:rPr>
              <a:t>也不可听从荒渺无凭的话语，和无穷的家谱。这等事只生辩论，并不发明神在信上所立的章程。</a:t>
            </a:r>
            <a:endParaRPr lang="en-US" b="1" dirty="0">
              <a:effectLst>
                <a:outerShdw blurRad="38100" dist="38100" dir="2700000" algn="tl">
                  <a:srgbClr val="DDDDDD"/>
                </a:outerShdw>
              </a:effectLst>
              <a:latin typeface="Arial" panose="020B0604020202020204" pitchFamily="34" charset="0"/>
              <a:ea typeface="华文细黑" charset="0"/>
              <a:cs typeface="Arial" panose="020B0604020202020204" pitchFamily="34" charset="0"/>
            </a:endParaRPr>
          </a:p>
        </p:txBody>
      </p:sp>
      <p:pic>
        <p:nvPicPr>
          <p:cNvPr id="17" name="Picture 16">
            <a:extLst>
              <a:ext uri="{FF2B5EF4-FFF2-40B4-BE49-F238E27FC236}">
                <a16:creationId xmlns:a16="http://schemas.microsoft.com/office/drawing/2014/main" id="{523E4D79-34DF-BF48-82FF-DCC0CBEBE1E9}"/>
              </a:ext>
            </a:extLst>
          </p:cNvPr>
          <p:cNvPicPr>
            <a:picLocks noChangeAspect="1"/>
          </p:cNvPicPr>
          <p:nvPr/>
        </p:nvPicPr>
        <p:blipFill>
          <a:blip r:embed="rId6"/>
          <a:stretch>
            <a:fillRect/>
          </a:stretch>
        </p:blipFill>
        <p:spPr>
          <a:xfrm>
            <a:off x="1" y="418279"/>
            <a:ext cx="3132126" cy="830655"/>
          </a:xfrm>
          <a:prstGeom prst="rect">
            <a:avLst/>
          </a:prstGeom>
        </p:spPr>
      </p:pic>
    </p:spTree>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 will bless those who bless you, and him who dishonors you I will curse, and in you all the families of the earth shall be blessed.”</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620688"/>
            <a:ext cx="8087711" cy="2062103"/>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تكوين ١٢ : ٣</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وأبارك مباركيك ولاعنك ألعنه </a:t>
            </a:r>
          </a:p>
          <a:p>
            <a:pPr lvl="0" algn="ctr" defTabSz="457200" fontAlgn="auto">
              <a:spcBef>
                <a:spcPts val="0"/>
              </a:spcBef>
              <a:spcAft>
                <a:spcPts val="0"/>
              </a:spcAft>
              <a:defRPr/>
            </a:pPr>
            <a:r>
              <a:rPr lang="ar-JO" sz="3200" b="1" dirty="0">
                <a:solidFill>
                  <a:prstClr val="white"/>
                </a:solidFill>
                <a:latin typeface="Arial" panose="020B0604020202020204" pitchFamily="34" charset="0"/>
                <a:ea typeface="+mn-ea"/>
                <a:cs typeface="Arial" panose="020B0604020202020204" pitchFamily="34" charset="0"/>
              </a:rPr>
              <a:t>وتتبارك فيك جميع قبائل الأرض</a:t>
            </a:r>
            <a:r>
              <a:rPr lang="ar-SA" sz="3200" b="1" dirty="0">
                <a:solidFill>
                  <a:prstClr val="white"/>
                </a:solidFill>
                <a:latin typeface="Arial" panose="020B0604020202020204" pitchFamily="34" charset="0"/>
                <a:ea typeface="+mn-ea"/>
                <a:cs typeface="Arial" panose="020B0604020202020204" pitchFamily="34" charset="0"/>
              </a:rPr>
              <a:t> </a:t>
            </a: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3092016"/>
            <a:ext cx="8087711" cy="304698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غلاطية ٣ : ٧-٩</a:t>
            </a:r>
          </a:p>
          <a:p>
            <a:pPr lvl="0" algn="ctr" defTabSz="457200" fontAlgn="auto">
              <a:spcBef>
                <a:spcPts val="0"/>
              </a:spcBef>
              <a:spcAft>
                <a:spcPts val="0"/>
              </a:spcAft>
              <a:defRPr/>
            </a:pPr>
            <a:endParaRPr lang="en-US" sz="32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 7 اعلموا إذا أن الذين هم من الإيمان أولئك هم بنو إبراهيم.</a:t>
            </a:r>
          </a:p>
          <a:p>
            <a:pPr lvl="0" algn="ctr" defTabSz="457200" fontAlgn="auto">
              <a:spcBef>
                <a:spcPts val="0"/>
              </a:spcBef>
              <a:spcAft>
                <a:spcPts val="0"/>
              </a:spcAft>
              <a:defRPr/>
            </a:pPr>
            <a:r>
              <a:rPr lang="ar-SA" sz="3200" b="1" dirty="0">
                <a:solidFill>
                  <a:prstClr val="white"/>
                </a:solidFill>
                <a:latin typeface="Arial" panose="020B0604020202020204" pitchFamily="34" charset="0"/>
                <a:ea typeface="+mn-ea"/>
                <a:cs typeface="Arial" panose="020B0604020202020204" pitchFamily="34" charset="0"/>
              </a:rPr>
              <a:t>8 والكتاب إذ سبق فرأى أن الله بالإيمان يبرر الأمم، سبق فبشر إبراهيم أن فيك تتبارك جميع الأمم.</a:t>
            </a:r>
            <a:r>
              <a:rPr lang="ar-JO" sz="3200" b="1" dirty="0">
                <a:solidFill>
                  <a:prstClr val="white"/>
                </a:solidFill>
                <a:latin typeface="Arial" panose="020B0604020202020204" pitchFamily="34" charset="0"/>
                <a:ea typeface="+mn-ea"/>
                <a:cs typeface="Arial" panose="020B0604020202020204" pitchFamily="34" charset="0"/>
              </a:rPr>
              <a:t> 9</a:t>
            </a:r>
            <a:r>
              <a:rPr lang="ar-SA" sz="3200" b="1" dirty="0">
                <a:solidFill>
                  <a:prstClr val="white"/>
                </a:solidFill>
                <a:latin typeface="Arial" panose="020B0604020202020204" pitchFamily="34" charset="0"/>
                <a:ea typeface="+mn-ea"/>
                <a:cs typeface="Arial" panose="020B0604020202020204" pitchFamily="34" charset="0"/>
              </a:rPr>
              <a:t> إذا الذين هم من الإيمان يتباركون مع إبراهيم المؤمن.</a:t>
            </a:r>
          </a:p>
        </p:txBody>
      </p:sp>
    </p:spTree>
    <p:extLst>
      <p:ext uri="{BB962C8B-B14F-4D97-AF65-F5344CB8AC3E}">
        <p14:creationId xmlns:p14="http://schemas.microsoft.com/office/powerpoint/2010/main" val="100947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18EF699B-A153-4E10-89FC-DDAA8A906AE2}"/>
              </a:ext>
            </a:extLst>
          </p:cNvPr>
          <p:cNvSpPr txBox="1"/>
          <p:nvPr/>
        </p:nvSpPr>
        <p:spPr>
          <a:xfrm>
            <a:off x="593832" y="1482748"/>
            <a:ext cx="8087711" cy="2862322"/>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Times New Roman" panose="02020603050405020304" pitchFamily="18" charset="0"/>
                <a:ea typeface="+mn-ea"/>
                <a:cs typeface="Times New Roman" panose="02020603050405020304" pitchFamily="18" charset="0"/>
              </a:rPr>
              <a:t>أ</a:t>
            </a:r>
            <a:r>
              <a:rPr lang="ar-SA" sz="3600" b="1" dirty="0">
                <a:solidFill>
                  <a:prstClr val="white"/>
                </a:solidFill>
                <a:latin typeface="Times New Roman" panose="02020603050405020304" pitchFamily="18" charset="0"/>
                <a:ea typeface="+mn-ea"/>
                <a:cs typeface="Times New Roman" panose="02020603050405020304" pitchFamily="18" charset="0"/>
              </a:rPr>
              <a:t>شعياء ٤٩ : ٦</a:t>
            </a:r>
          </a:p>
          <a:p>
            <a:pPr lvl="0" algn="ctr" defTabSz="457200" fontAlgn="auto">
              <a:spcBef>
                <a:spcPts val="0"/>
              </a:spcBef>
              <a:spcAft>
                <a:spcPts val="0"/>
              </a:spcAft>
              <a:defRPr/>
            </a:pPr>
            <a:endParaRPr lang="en-US" sz="36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600" b="1" dirty="0">
                <a:solidFill>
                  <a:prstClr val="white"/>
                </a:solidFill>
                <a:latin typeface="Times New Roman" panose="02020603050405020304" pitchFamily="18" charset="0"/>
                <a:ea typeface="+mn-ea"/>
                <a:cs typeface="Times New Roman" panose="02020603050405020304" pitchFamily="18" charset="0"/>
              </a:rPr>
              <a:t>6 فقال: قليل أن تكون لي عبدا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لإقامة أسباط يعقوب، ورد محفوظي إسرائيل. فقد جعلتك نورا</a:t>
            </a:r>
            <a:r>
              <a:rPr lang="ar-JO" sz="3600" b="1" dirty="0">
                <a:solidFill>
                  <a:prstClr val="white"/>
                </a:solidFill>
                <a:latin typeface="Times New Roman" panose="02020603050405020304" pitchFamily="18" charset="0"/>
                <a:ea typeface="+mn-ea"/>
                <a:cs typeface="Times New Roman" panose="02020603050405020304" pitchFamily="18" charset="0"/>
              </a:rPr>
              <a:t>ً</a:t>
            </a:r>
            <a:r>
              <a:rPr lang="ar-SA" sz="3600" b="1" dirty="0">
                <a:solidFill>
                  <a:prstClr val="white"/>
                </a:solidFill>
                <a:latin typeface="Times New Roman" panose="02020603050405020304" pitchFamily="18" charset="0"/>
                <a:ea typeface="+mn-ea"/>
                <a:cs typeface="Times New Roman" panose="02020603050405020304" pitchFamily="18" charset="0"/>
              </a:rPr>
              <a:t> للأمم لتكون خلاصي إلى أقصى الأرض.</a:t>
            </a:r>
          </a:p>
        </p:txBody>
      </p:sp>
    </p:spTree>
    <p:extLst>
      <p:ext uri="{BB962C8B-B14F-4D97-AF65-F5344CB8AC3E}">
        <p14:creationId xmlns:p14="http://schemas.microsoft.com/office/powerpoint/2010/main" val="2549857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6DBE72-C803-44B0-BB83-B6BEEC12984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30000" noProof="0">
                <a:ln>
                  <a:noFill/>
                </a:ln>
                <a:solidFill>
                  <a:srgbClr val="000000"/>
                </a:solidFill>
                <a:effectLst/>
                <a:uLnTx/>
                <a:uFillTx/>
                <a:latin typeface="system-ui"/>
                <a:ea typeface="+mn-ea"/>
                <a:cs typeface="+mn-cs"/>
              </a:rPr>
              <a:t> </a:t>
            </a:r>
            <a:r>
              <a:rPr kumimoji="0" lang="en-US" sz="1800" b="0" i="0" u="none" strike="noStrike" kern="1200" cap="none" spc="0" normalizeH="0" baseline="0" noProof="0">
                <a:ln>
                  <a:noFill/>
                </a:ln>
                <a:solidFill>
                  <a:srgbClr val="000000"/>
                </a:solidFill>
                <a:effectLst/>
                <a:uLnTx/>
                <a:uFillTx/>
                <a:latin typeface="system-ui"/>
                <a:ea typeface="+mn-ea"/>
                <a:cs typeface="+mn-cs"/>
              </a:rPr>
              <a:t>I will bless those who bless you, and him who dishonors you I will curse, and in you all the families of the earth shall be blessed.”</a:t>
            </a: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F9FA725-5C0C-45E0-9577-B12B883093C5}"/>
              </a:ext>
            </a:extLst>
          </p:cNvPr>
          <p:cNvSpPr txBox="1"/>
          <p:nvPr/>
        </p:nvSpPr>
        <p:spPr>
          <a:xfrm>
            <a:off x="593832" y="979443"/>
            <a:ext cx="8087711" cy="3970318"/>
          </a:xfrm>
          <a:prstGeom prst="rect">
            <a:avLst/>
          </a:prstGeom>
          <a:noFill/>
          <a:ln>
            <a:solidFill>
              <a:srgbClr val="FF0000"/>
            </a:solidFill>
          </a:ln>
        </p:spPr>
        <p:txBody>
          <a:bodyPr wrap="square">
            <a:spAutoFit/>
          </a:bodyPr>
          <a:lstStyle/>
          <a:p>
            <a:pPr lvl="0" algn="ctr" defTabSz="457200" fontAlgn="auto">
              <a:spcBef>
                <a:spcPts val="0"/>
              </a:spcBef>
              <a:spcAft>
                <a:spcPts val="0"/>
              </a:spcAft>
              <a:defRPr/>
            </a:pPr>
            <a:r>
              <a:rPr lang="ar-JO" sz="3600" b="1" dirty="0">
                <a:solidFill>
                  <a:prstClr val="white"/>
                </a:solidFill>
                <a:latin typeface="Arial" panose="020B0604020202020204" pitchFamily="34" charset="0"/>
                <a:ea typeface="+mn-ea"/>
                <a:cs typeface="Arial" panose="020B0604020202020204" pitchFamily="34" charset="0"/>
              </a:rPr>
              <a:t>أ</a:t>
            </a:r>
            <a:r>
              <a:rPr lang="ar-SA" sz="3600" b="1" dirty="0">
                <a:solidFill>
                  <a:prstClr val="white"/>
                </a:solidFill>
                <a:latin typeface="Arial" panose="020B0604020202020204" pitchFamily="34" charset="0"/>
                <a:ea typeface="+mn-ea"/>
                <a:cs typeface="Arial" panose="020B0604020202020204" pitchFamily="34" charset="0"/>
              </a:rPr>
              <a:t>عمال ١٣ : ٤٦-٤٧</a:t>
            </a:r>
          </a:p>
          <a:p>
            <a:pPr lvl="0" algn="ctr" defTabSz="457200" fontAlgn="auto">
              <a:spcBef>
                <a:spcPts val="0"/>
              </a:spcBef>
              <a:spcAft>
                <a:spcPts val="0"/>
              </a:spcAft>
              <a:defRPr/>
            </a:pPr>
            <a:endParaRPr lang="en-US" sz="3600" b="1" dirty="0">
              <a:solidFill>
                <a:prstClr val="white"/>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600" b="1" dirty="0">
                <a:solidFill>
                  <a:prstClr val="white"/>
                </a:solidFill>
                <a:latin typeface="Arial" panose="020B0604020202020204" pitchFamily="34" charset="0"/>
                <a:ea typeface="+mn-ea"/>
                <a:cs typeface="Arial" panose="020B0604020202020204" pitchFamily="34" charset="0"/>
              </a:rPr>
              <a:t> 46 فجاهر بولس وبرنابا وقالا: كان يجب أن تكلموا أنتم أولا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بكلمة الله، ولكن إذ دفعتموها عنكم وحكمتم أنكم غير مستحقين للحياة الأبدية، هوذا نتوجه إلى الأمم.</a:t>
            </a:r>
            <a:r>
              <a:rPr lang="ar-JO" sz="3600" b="1" dirty="0">
                <a:solidFill>
                  <a:prstClr val="white"/>
                </a:solidFill>
                <a:latin typeface="Arial" panose="020B0604020202020204" pitchFamily="34" charset="0"/>
                <a:ea typeface="+mn-ea"/>
                <a:cs typeface="Arial" panose="020B0604020202020204" pitchFamily="34" charset="0"/>
              </a:rPr>
              <a:t> 47 </a:t>
            </a:r>
            <a:r>
              <a:rPr lang="ar-SA" sz="3600" b="1" dirty="0">
                <a:solidFill>
                  <a:prstClr val="white"/>
                </a:solidFill>
                <a:latin typeface="Arial" panose="020B0604020202020204" pitchFamily="34" charset="0"/>
                <a:ea typeface="+mn-ea"/>
                <a:cs typeface="Arial" panose="020B0604020202020204" pitchFamily="34" charset="0"/>
              </a:rPr>
              <a:t>لأن هكذا أوصانا الرب: قد أقمتك نورا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للأمم، لتكون أنت خلاصا</a:t>
            </a:r>
            <a:r>
              <a:rPr lang="ar-JO" sz="3600" b="1" dirty="0">
                <a:solidFill>
                  <a:prstClr val="white"/>
                </a:solidFill>
                <a:latin typeface="Arial" panose="020B0604020202020204" pitchFamily="34" charset="0"/>
                <a:ea typeface="+mn-ea"/>
                <a:cs typeface="Arial" panose="020B0604020202020204" pitchFamily="34" charset="0"/>
              </a:rPr>
              <a:t>ً</a:t>
            </a:r>
            <a:r>
              <a:rPr lang="ar-SA" sz="3600" b="1" dirty="0">
                <a:solidFill>
                  <a:prstClr val="white"/>
                </a:solidFill>
                <a:latin typeface="Arial" panose="020B0604020202020204" pitchFamily="34" charset="0"/>
                <a:ea typeface="+mn-ea"/>
                <a:cs typeface="Arial" panose="020B0604020202020204" pitchFamily="34" charset="0"/>
              </a:rPr>
              <a:t> إلى أقصى الأرض.</a:t>
            </a:r>
          </a:p>
        </p:txBody>
      </p:sp>
    </p:spTree>
    <p:extLst>
      <p:ext uri="{BB962C8B-B14F-4D97-AF65-F5344CB8AC3E}">
        <p14:creationId xmlns:p14="http://schemas.microsoft.com/office/powerpoint/2010/main" val="3913679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التصنيفات البولسية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A3E5613-379E-59B8-D113-5103B052CF43}"/>
            </a:ext>
          </a:extLst>
        </p:cNvPr>
        <p:cNvGrpSpPr/>
        <p:nvPr/>
      </p:nvGrpSpPr>
      <p:grpSpPr>
        <a:xfrm>
          <a:off x="0" y="0"/>
          <a:ext cx="0" cy="0"/>
          <a:chOff x="0" y="0"/>
          <a:chExt cx="0" cy="0"/>
        </a:xfrm>
      </p:grpSpPr>
      <p:pic>
        <p:nvPicPr>
          <p:cNvPr id="2056" name="Picture 8" descr="Top Ten Craziest Switchback Cycle Climbs in the World">
            <a:extLst>
              <a:ext uri="{FF2B5EF4-FFF2-40B4-BE49-F238E27FC236}">
                <a16:creationId xmlns:a16="http://schemas.microsoft.com/office/drawing/2014/main" id="{AC612F03-994C-38FD-EAA2-C172ED73805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1"/>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01EBC93D-4E78-EDDC-EACC-20D3F73644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3244340-EC95-54D4-2432-20438E4BB631}"/>
              </a:ext>
            </a:extLst>
          </p:cNvPr>
          <p:cNvSpPr txBox="1"/>
          <p:nvPr/>
        </p:nvSpPr>
        <p:spPr>
          <a:xfrm>
            <a:off x="709448" y="701675"/>
            <a:ext cx="7725104" cy="1176797"/>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يجب علينا أن نفهم سر خطة الإنجيل                               (أفسس 3: 1-6)</a:t>
            </a:r>
            <a:endPar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65133D09-C3CA-AAA0-F6DA-CD0E9A94A7F6}"/>
              </a:ext>
            </a:extLst>
          </p:cNvPr>
          <p:cNvSpPr txBox="1"/>
          <p:nvPr/>
        </p:nvSpPr>
        <p:spPr>
          <a:xfrm>
            <a:off x="1292772" y="2175806"/>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800"/>
              </a:spcAft>
              <a:buClrTx/>
              <a:buSzTx/>
              <a:buFont typeface="Symbol" panose="05050102010706020507" pitchFamily="18" charset="2"/>
              <a:buChar char=""/>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تم الإعلان عنه تدريجياً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964C6016-EF95-5A0C-33D9-78DD50F7905B}"/>
              </a:ext>
            </a:extLst>
          </p:cNvPr>
          <p:cNvSpPr txBox="1"/>
          <p:nvPr/>
        </p:nvSpPr>
        <p:spPr>
          <a:xfrm>
            <a:off x="1292771" y="2860575"/>
            <a:ext cx="6243145"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إنه يربك تفكيرنا (6)</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3" name="TextBox 2">
            <a:extLst>
              <a:ext uri="{FF2B5EF4-FFF2-40B4-BE49-F238E27FC236}">
                <a16:creationId xmlns:a16="http://schemas.microsoft.com/office/drawing/2014/main" id="{D6FAAC64-D992-F18F-3EED-F174922308CA}"/>
              </a:ext>
            </a:extLst>
          </p:cNvPr>
          <p:cNvSpPr txBox="1"/>
          <p:nvPr/>
        </p:nvSpPr>
        <p:spPr>
          <a:xfrm>
            <a:off x="622738" y="3735352"/>
            <a:ext cx="7898524" cy="1569660"/>
          </a:xfrm>
          <a:prstGeom prst="rect">
            <a:avLst/>
          </a:prstGeom>
          <a:solidFill>
            <a:schemeClr val="accent6">
              <a:lumMod val="40000"/>
              <a:lumOff val="6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كولوسي 1: 27</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JO" sz="3200" b="1" dirty="0">
                <a:solidFill>
                  <a:prstClr val="black"/>
                </a:solidFill>
                <a:latin typeface="Arial" panose="020B0604020202020204" pitchFamily="34" charset="0"/>
                <a:ea typeface="+mn-ea"/>
                <a:cs typeface="Arial" panose="020B0604020202020204" pitchFamily="34" charset="0"/>
              </a:rPr>
              <a:t>الذين أراد الله أن يعرفهم ما هو غنى مجد هذا السر في الأمم، الذي هو </a:t>
            </a:r>
            <a:r>
              <a:rPr lang="ar-JO" sz="3200" b="1" u="sng" dirty="0">
                <a:solidFill>
                  <a:prstClr val="black"/>
                </a:solidFill>
                <a:latin typeface="Arial" panose="020B0604020202020204" pitchFamily="34" charset="0"/>
                <a:ea typeface="+mn-ea"/>
                <a:cs typeface="Arial" panose="020B0604020202020204" pitchFamily="34" charset="0"/>
              </a:rPr>
              <a:t>المسيح فيكم </a:t>
            </a:r>
            <a:r>
              <a:rPr lang="ar-JO" sz="3200" b="1" dirty="0">
                <a:solidFill>
                  <a:prstClr val="black"/>
                </a:solidFill>
                <a:latin typeface="Arial" panose="020B0604020202020204" pitchFamily="34" charset="0"/>
                <a:ea typeface="+mn-ea"/>
                <a:cs typeface="Arial" panose="020B0604020202020204" pitchFamily="34" charset="0"/>
              </a:rPr>
              <a:t>رجاء المجد.</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520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 grpId="0" animBg="1"/>
      <p:bldP spid="3"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F775F2E-AA4D-4045-8839-26E67C85A5D8}"/>
              </a:ext>
            </a:extLst>
          </p:cNvPr>
          <p:cNvSpPr txBox="1"/>
          <p:nvPr/>
        </p:nvSpPr>
        <p:spPr>
          <a:xfrm>
            <a:off x="3369879" y="339018"/>
            <a:ext cx="2593428" cy="144655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8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الله</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8CB71FAC-67B9-4A5E-A769-C845105CA544}"/>
              </a:ext>
            </a:extLst>
          </p:cNvPr>
          <p:cNvSpPr txBox="1"/>
          <p:nvPr/>
        </p:nvSpPr>
        <p:spPr>
          <a:xfrm>
            <a:off x="2289942" y="6126031"/>
            <a:ext cx="4753302"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الأمم</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3879630" y="2185855"/>
            <a:ext cx="1573924"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اليهود</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 name="Arrow: Down 1">
            <a:extLst>
              <a:ext uri="{FF2B5EF4-FFF2-40B4-BE49-F238E27FC236}">
                <a16:creationId xmlns:a16="http://schemas.microsoft.com/office/drawing/2014/main" id="{46B71CFF-E710-4759-9EC9-23C674DA5FF8}"/>
              </a:ext>
            </a:extLst>
          </p:cNvPr>
          <p:cNvSpPr/>
          <p:nvPr/>
        </p:nvSpPr>
        <p:spPr>
          <a:xfrm>
            <a:off x="4288220" y="3073528"/>
            <a:ext cx="756745" cy="2632094"/>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4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CB71FAC-67B9-4A5E-A769-C845105CA544}"/>
              </a:ext>
            </a:extLst>
          </p:cNvPr>
          <p:cNvSpPr txBox="1"/>
          <p:nvPr/>
        </p:nvSpPr>
        <p:spPr>
          <a:xfrm>
            <a:off x="2195349" y="3429000"/>
            <a:ext cx="4753302" cy="193899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المكافأة</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نفس الجسد</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4000" b="1" dirty="0">
                <a:solidFill>
                  <a:srgbClr val="000000"/>
                </a:solidFill>
                <a:latin typeface="Arial" panose="020B0604020202020204" pitchFamily="34" charset="0"/>
                <a:ea typeface="Calibri" panose="020F0502020204030204" pitchFamily="34" charset="0"/>
                <a:cs typeface="Arial" panose="020B0604020202020204" pitchFamily="34" charset="0"/>
              </a:rPr>
              <a:t>نفس الوعد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F0311827-4413-4BE5-93C3-7D505FD027C6}"/>
              </a:ext>
            </a:extLst>
          </p:cNvPr>
          <p:cNvSpPr txBox="1"/>
          <p:nvPr/>
        </p:nvSpPr>
        <p:spPr>
          <a:xfrm>
            <a:off x="2665028" y="1113800"/>
            <a:ext cx="4003130" cy="1754326"/>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جسد اليهود/الأمم</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5400" b="1" dirty="0">
                <a:solidFill>
                  <a:srgbClr val="000000"/>
                </a:solidFill>
                <a:latin typeface="Arial" panose="020B0604020202020204" pitchFamily="34" charset="0"/>
                <a:ea typeface="+mn-ea"/>
                <a:cs typeface="Arial" panose="020B0604020202020204" pitchFamily="34" charset="0"/>
              </a:rPr>
              <a:t>في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15081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66E48AFA-8884-4F68-A44F-D2C1E8609C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Arc 72">
            <a:extLst>
              <a:ext uri="{FF2B5EF4-FFF2-40B4-BE49-F238E27FC236}">
                <a16:creationId xmlns:a16="http://schemas.microsoft.com/office/drawing/2014/main" id="{969D19A6-08CB-498C-93EC-3FFB021FC6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269068">
            <a:off x="6164896" y="3712762"/>
            <a:ext cx="2987899" cy="2240924"/>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3074" name="Picture 2" descr="Rope Frayed In Tension – Risk Of Breaking | Society for the Advancement of  Psychotherapy">
            <a:extLst>
              <a:ext uri="{FF2B5EF4-FFF2-40B4-BE49-F238E27FC236}">
                <a16:creationId xmlns:a16="http://schemas.microsoft.com/office/drawing/2014/main" id="{F844A3BE-540A-4927-BB05-F0C46E39A8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709" b="25208"/>
          <a:stretch/>
        </p:blipFill>
        <p:spPr bwMode="auto">
          <a:xfrm>
            <a:off x="927995" y="620107"/>
            <a:ext cx="7288009" cy="2533701"/>
          </a:xfrm>
          <a:custGeom>
            <a:avLst/>
            <a:gdLst/>
            <a:ahLst/>
            <a:cxnLst/>
            <a:rect l="l" t="t" r="r" b="b"/>
            <a:pathLst>
              <a:path w="10580201" h="2957472">
                <a:moveTo>
                  <a:pt x="88961" y="0"/>
                </a:moveTo>
                <a:lnTo>
                  <a:pt x="10491240" y="0"/>
                </a:lnTo>
                <a:cubicBezTo>
                  <a:pt x="10540372" y="0"/>
                  <a:pt x="10580201" y="39829"/>
                  <a:pt x="10580201" y="88961"/>
                </a:cubicBezTo>
                <a:lnTo>
                  <a:pt x="10580201" y="2868511"/>
                </a:lnTo>
                <a:cubicBezTo>
                  <a:pt x="10580201" y="2917643"/>
                  <a:pt x="10540372" y="2957472"/>
                  <a:pt x="10491240" y="2957472"/>
                </a:cubicBezTo>
                <a:lnTo>
                  <a:pt x="88961" y="2957472"/>
                </a:lnTo>
                <a:cubicBezTo>
                  <a:pt x="39829" y="2957472"/>
                  <a:pt x="0" y="2917643"/>
                  <a:pt x="0" y="2868511"/>
                </a:cubicBezTo>
                <a:lnTo>
                  <a:pt x="0" y="88961"/>
                </a:lnTo>
                <a:cubicBezTo>
                  <a:pt x="0" y="39829"/>
                  <a:pt x="39829" y="0"/>
                  <a:pt x="88961" y="0"/>
                </a:cubicBez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C660CEC-1D36-406C-923E-10AF68E47757}"/>
              </a:ext>
            </a:extLst>
          </p:cNvPr>
          <p:cNvSpPr txBox="1"/>
          <p:nvPr/>
        </p:nvSpPr>
        <p:spPr>
          <a:xfrm>
            <a:off x="683568" y="3327221"/>
            <a:ext cx="7882360" cy="3672665"/>
          </a:xfrm>
          <a:prstGeom prst="rect">
            <a:avLst/>
          </a:prstGeom>
        </p:spPr>
        <p:txBody>
          <a:bodyPr vert="horz" lIns="91440" tIns="45720" rIns="91440" bIns="45720" rtlCol="0">
            <a:normAutofit fontScale="92500" lnSpcReduction="20000"/>
          </a:bodyPr>
          <a:lstStyle/>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أعمال شغب بولس (أعمال 22)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مجامع الكنيسة الأولى (أعمال 11: 1-18، 15: 1-29)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ختان بولس لتيموثاوس (أعمال 16: 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روما (رومية 14-15)</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كورنثوس (1 كورنثوس 8، 10)</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غلاطية (غلاطية 1-3)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فيلبي (فيلبي 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228600"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lang="ar-JO" sz="2800" b="1" dirty="0">
                <a:solidFill>
                  <a:prstClr val="black"/>
                </a:solidFill>
                <a:latin typeface="Arial" panose="020B0604020202020204" pitchFamily="34" charset="0"/>
                <a:ea typeface="+mn-ea"/>
                <a:cs typeface="Arial" panose="020B0604020202020204" pitchFamily="34" charset="0"/>
              </a:rPr>
              <a:t>كولوسي (كولوسي 3: 17)</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8CA1A8E-733A-4D07-9405-B0C0D01BC54D}"/>
              </a:ext>
            </a:extLst>
          </p:cNvPr>
          <p:cNvSpPr txBox="1"/>
          <p:nvPr/>
        </p:nvSpPr>
        <p:spPr>
          <a:xfrm>
            <a:off x="2286000" y="4462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مواقف توتر بين اليهود/الأمم</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01494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CEBD1CD6-A066-4339-B4C5-0C31D67C05B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BBC546-5261-45CC-8ED9-5FB1440CDF47}"/>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A2D76ADC-183A-4CC0-97D5-15A65C3DFBC0}"/>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A5638F2F-1C85-419F-894C-F59A910CD808}"/>
              </a:ext>
            </a:extLst>
          </p:cNvPr>
          <p:cNvSpPr txBox="1"/>
          <p:nvPr/>
        </p:nvSpPr>
        <p:spPr>
          <a:xfrm>
            <a:off x="620110" y="3562983"/>
            <a:ext cx="7903780" cy="610488"/>
          </a:xfrm>
          <a:prstGeom prst="rect">
            <a:avLst/>
          </a:prstGeom>
          <a:solidFill>
            <a:srgbClr val="FFFF00"/>
          </a:solidFill>
        </p:spPr>
        <p:txBody>
          <a:bodyPr wrap="square">
            <a:spAutoFit/>
          </a:bodyPr>
          <a:lstStyle/>
          <a:p>
            <a:pPr marL="342900" lvl="0" indent="-342900" algn="r" defTabSz="457200" rtl="1" fontAlgn="auto">
              <a:lnSpc>
                <a:spcPct val="115000"/>
              </a:lnSpc>
              <a:spcBef>
                <a:spcPts val="1200"/>
              </a:spcBef>
              <a:spcAft>
                <a:spcPts val="0"/>
              </a:spcAft>
              <a:buFont typeface="Symbol" panose="05050102010706020507" pitchFamily="18" charset="2"/>
              <a:buChar char=""/>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9E98CA62-EEEF-4219-B8E1-1001525A4E79}"/>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1182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6799" y="1219324"/>
            <a:ext cx="7010400" cy="4419351"/>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رؤيا ٥ : ٩-١٠</a:t>
            </a:r>
          </a:p>
          <a:p>
            <a:pPr lvl="0" algn="ctr" defTabSz="457200" fontAlgn="auto">
              <a:lnSpc>
                <a:spcPct val="115000"/>
              </a:lnSpc>
              <a:spcBef>
                <a:spcPts val="1200"/>
              </a:spcBef>
              <a:spcAft>
                <a:spcPts val="0"/>
              </a:spcAft>
              <a:defRPr/>
            </a:pPr>
            <a:endParaRPr lang="en-US" sz="1400" b="1" dirty="0">
              <a:solidFill>
                <a:srgbClr val="000000"/>
              </a:solidFill>
              <a:latin typeface="Arial" panose="020B0604020202020204" pitchFamily="34" charset="0"/>
              <a:ea typeface="Calibri" panose="020F0502020204030204" pitchFamily="34" charset="0"/>
              <a:cs typeface="Arial" panose="020B0604020202020204" pitchFamily="34" charset="0"/>
            </a:endParaRPr>
          </a:p>
          <a:p>
            <a:pPr lvl="0" algn="ctr" defTabSz="457200" fontAlgn="auto">
              <a:lnSpc>
                <a:spcPct val="115000"/>
              </a:lnSpc>
              <a:spcBef>
                <a:spcPts val="1200"/>
              </a:spcBef>
              <a:spcAft>
                <a:spcPts val="0"/>
              </a:spcAft>
              <a:defRPr/>
            </a:pP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9 وهم يترنمون ترنيمة جديدة قائلين: مستحق أنت أن تأخذ السفر وتفتح ختومه، لأنك ذبحت واشتريتنا لله بدمك من كل قبيلة ولسان وشعب وأمة</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 10 </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وجعلتنا لإلهنا ملوكا</a:t>
            </a:r>
            <a:r>
              <a:rPr lang="ar-JO" sz="3600" b="1" dirty="0">
                <a:solidFill>
                  <a:srgbClr val="000000"/>
                </a:solidFill>
                <a:latin typeface="Arial" panose="020B0604020202020204" pitchFamily="34" charset="0"/>
                <a:ea typeface="Calibri" panose="020F0502020204030204" pitchFamily="34" charset="0"/>
                <a:cs typeface="Arial" panose="020B0604020202020204" pitchFamily="34" charset="0"/>
              </a:rPr>
              <a:t>ً</a:t>
            </a:r>
            <a:r>
              <a:rPr lang="ar-SA" sz="3600" b="1" dirty="0">
                <a:solidFill>
                  <a:srgbClr val="000000"/>
                </a:solidFill>
                <a:latin typeface="Arial" panose="020B0604020202020204" pitchFamily="34" charset="0"/>
                <a:ea typeface="Calibri" panose="020F0502020204030204" pitchFamily="34" charset="0"/>
                <a:cs typeface="Arial" panose="020B0604020202020204" pitchFamily="34" charset="0"/>
              </a:rPr>
              <a:t> وكهنة فسنملك على الأرض.</a:t>
            </a:r>
          </a:p>
        </p:txBody>
      </p:sp>
    </p:spTree>
    <p:extLst>
      <p:ext uri="{BB962C8B-B14F-4D97-AF65-F5344CB8AC3E}">
        <p14:creationId xmlns:p14="http://schemas.microsoft.com/office/powerpoint/2010/main" val="176264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36F6E07-BF77-D769-B630-F66A97394F2C}"/>
            </a:ext>
          </a:extLst>
        </p:cNvPr>
        <p:cNvGrpSpPr/>
        <p:nvPr/>
      </p:nvGrpSpPr>
      <p:grpSpPr>
        <a:xfrm>
          <a:off x="0" y="0"/>
          <a:ext cx="0" cy="0"/>
          <a:chOff x="0" y="0"/>
          <a:chExt cx="0" cy="0"/>
        </a:xfrm>
      </p:grpSpPr>
      <p:pic>
        <p:nvPicPr>
          <p:cNvPr id="14" name="Picture 8" descr="Top Ten Craziest Switchback Cycle Climbs in the World">
            <a:extLst>
              <a:ext uri="{FF2B5EF4-FFF2-40B4-BE49-F238E27FC236}">
                <a16:creationId xmlns:a16="http://schemas.microsoft.com/office/drawing/2014/main" id="{0BA787D4-F218-42AA-21C1-74429636467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759"/>
          <a:stretch/>
        </p:blipFill>
        <p:spPr bwMode="auto">
          <a:xfrm>
            <a:off x="89337" y="187432"/>
            <a:ext cx="8961040" cy="6486634"/>
          </a:xfrm>
          <a:prstGeom prst="rect">
            <a:avLst/>
          </a:prstGeom>
          <a:noFill/>
          <a:ln w="57150">
            <a:solidFill>
              <a:srgbClr val="00B050"/>
            </a:solidFill>
          </a:ln>
          <a:extLst>
            <a:ext uri="{909E8E84-426E-40DD-AFC4-6F175D3DCCD1}">
              <a14:hiddenFill xmlns:a14="http://schemas.microsoft.com/office/drawing/2010/main">
                <a:solidFill>
                  <a:srgbClr val="FFFFFF"/>
                </a:solidFill>
              </a14:hiddenFill>
            </a:ext>
          </a:extLst>
        </p:spPr>
      </p:pic>
      <p:sp>
        <p:nvSpPr>
          <p:cNvPr id="71" name="Rectangle 70">
            <a:extLst>
              <a:ext uri="{FF2B5EF4-FFF2-40B4-BE49-F238E27FC236}">
                <a16:creationId xmlns:a16="http://schemas.microsoft.com/office/drawing/2014/main" id="{273F27D8-0F7F-E374-8E5F-68E32A8EF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DB493F5B-A7BE-EAA1-A120-495EA2576701}"/>
              </a:ext>
            </a:extLst>
          </p:cNvPr>
          <p:cNvSpPr txBox="1"/>
          <p:nvPr/>
        </p:nvSpPr>
        <p:spPr>
          <a:xfrm>
            <a:off x="709448" y="701675"/>
            <a:ext cx="7725104" cy="1077218"/>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يجب علينا أن نفهم سر خطة الإنجيل                               (أفسس 3: 1-6)</a:t>
            </a:r>
          </a:p>
        </p:txBody>
      </p:sp>
      <p:sp>
        <p:nvSpPr>
          <p:cNvPr id="10" name="TextBox 9">
            <a:extLst>
              <a:ext uri="{FF2B5EF4-FFF2-40B4-BE49-F238E27FC236}">
                <a16:creationId xmlns:a16="http://schemas.microsoft.com/office/drawing/2014/main" id="{F3D788E0-DF4F-84FF-6F65-38C51589E62B}"/>
              </a:ext>
            </a:extLst>
          </p:cNvPr>
          <p:cNvSpPr txBox="1"/>
          <p:nvPr/>
        </p:nvSpPr>
        <p:spPr>
          <a:xfrm>
            <a:off x="709447" y="2102212"/>
            <a:ext cx="7698829" cy="1231106"/>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نحن ننادي بهدف الإنجيل لمجد الله</a:t>
            </a:r>
            <a:r>
              <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ctr" defTabSz="457200" rtl="0" eaLnBrk="1" fontAlgn="auto" latinLnBrk="0" hangingPunct="1">
              <a:lnSpc>
                <a:spcPct val="100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 3: 7-13)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DA49B0FA-3FF4-AFBB-40A3-2EC91D28A08A}"/>
              </a:ext>
            </a:extLst>
          </p:cNvPr>
          <p:cNvSpPr txBox="1"/>
          <p:nvPr/>
        </p:nvSpPr>
        <p:spPr>
          <a:xfrm>
            <a:off x="620110" y="3562983"/>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خدام متمكنون للإنجيل (٧-٨ 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DCE7F800-CCB2-8568-0460-6C79B075D813}"/>
              </a:ext>
            </a:extLst>
          </p:cNvPr>
          <p:cNvSpPr txBox="1"/>
          <p:nvPr/>
        </p:nvSpPr>
        <p:spPr>
          <a:xfrm>
            <a:off x="618967" y="4247936"/>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نعظ بهدف الإنجيل (8ب-9)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D493E788-4830-08F9-8F5C-E9BDBA81A735}"/>
              </a:ext>
            </a:extLst>
          </p:cNvPr>
          <p:cNvSpPr txBox="1"/>
          <p:nvPr/>
        </p:nvSpPr>
        <p:spPr>
          <a:xfrm>
            <a:off x="617824" y="4910087"/>
            <a:ext cx="7903780" cy="610488"/>
          </a:xfrm>
          <a:prstGeom prst="rect">
            <a:avLst/>
          </a:prstGeom>
          <a:solidFill>
            <a:srgbClr val="FFFF00"/>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نمجد الله من خلال الإنجيل (10-13)</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95063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animBg="1"/>
      <p:bldP spid="2"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826102"/>
            <a:ext cx="8028384" cy="320579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cs typeface="Arial" panose="020B0604020202020204" pitchFamily="34" charset="0"/>
              </a:rPr>
              <a:t>لكي يعرف الآن عند الرؤساء والسلاطين في السماويات بواسطة الكنيسة بحكمة الله المتنوعة</a:t>
            </a:r>
            <a:br>
              <a:rPr lang="ar-JO" sz="4800" dirty="0">
                <a:effectLst>
                  <a:glow rad="127000">
                    <a:schemeClr val="tx1"/>
                  </a:glow>
                </a:effectLst>
                <a:cs typeface="Arial" panose="020B0604020202020204" pitchFamily="34" charset="0"/>
              </a:rPr>
            </a:br>
            <a:r>
              <a:rPr lang="ar-JO" sz="4800" dirty="0">
                <a:effectLst>
                  <a:glow rad="127000">
                    <a:schemeClr val="tx1"/>
                  </a:glow>
                </a:effectLst>
                <a:cs typeface="Arial" panose="020B0604020202020204" pitchFamily="34" charset="0"/>
              </a:rPr>
              <a:t>(أفسس 3: 10)</a:t>
            </a:r>
            <a:endParaRPr lang="en-US" sz="4800" dirty="0">
              <a:effectLst>
                <a:glow rad="127000">
                  <a:schemeClr val="tx1"/>
                </a:glow>
              </a:effectLst>
              <a:cs typeface="Arial" panose="020B0604020202020204" pitchFamily="34" charset="0"/>
            </a:endParaRPr>
          </a:p>
        </p:txBody>
      </p:sp>
      <p:sp>
        <p:nvSpPr>
          <p:cNvPr id="6" name="Rectangle 2">
            <a:extLst>
              <a:ext uri="{FF2B5EF4-FFF2-40B4-BE49-F238E27FC236}">
                <a16:creationId xmlns:a16="http://schemas.microsoft.com/office/drawing/2014/main" id="{ABF42E6A-F14D-534B-8BFB-188DEE9E56A3}"/>
              </a:ext>
            </a:extLst>
          </p:cNvPr>
          <p:cNvSpPr txBox="1">
            <a:spLocks noChangeArrowheads="1"/>
          </p:cNvSpPr>
          <p:nvPr/>
        </p:nvSpPr>
        <p:spPr bwMode="auto">
          <a:xfrm>
            <a:off x="30022" y="224951"/>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لماذا الكنيسة؟</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17296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Rectangle 5">
            <a:extLst>
              <a:ext uri="{FF2B5EF4-FFF2-40B4-BE49-F238E27FC236}">
                <a16:creationId xmlns:a16="http://schemas.microsoft.com/office/drawing/2014/main" id="{E589B405-F3DC-8744-BDDA-CE9DF54B783D}"/>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39495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adership and the art of the impossible">
            <a:extLst>
              <a:ext uri="{FF2B5EF4-FFF2-40B4-BE49-F238E27FC236}">
                <a16:creationId xmlns:a16="http://schemas.microsoft.com/office/drawing/2014/main" id="{7870F376-33BB-42D3-84C7-5289BDC22E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5608" y="582199"/>
            <a:ext cx="7432784" cy="4247305"/>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F669C83-84B3-4B72-84E5-AD7120EB9395}"/>
              </a:ext>
            </a:extLst>
          </p:cNvPr>
          <p:cNvSpPr txBox="1"/>
          <p:nvPr/>
        </p:nvSpPr>
        <p:spPr>
          <a:xfrm>
            <a:off x="2286000" y="4623811"/>
            <a:ext cx="4572000" cy="110799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66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مستحيل</a:t>
            </a:r>
            <a:endParaRPr kumimoji="0" lang="en-US" sz="66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304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8"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6" name="Text Box 10"/>
          <p:cNvSpPr txBox="1">
            <a:spLocks noChangeArrowheads="1"/>
          </p:cNvSpPr>
          <p:nvPr/>
        </p:nvSpPr>
        <p:spPr bwMode="auto">
          <a:xfrm>
            <a:off x="609601" y="4038601"/>
            <a:ext cx="7467600" cy="2603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They refer to Paul</a:t>
            </a:r>
            <a:r>
              <a:rPr kumimoji="0" lang="uk-UA"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a:t>
            </a:r>
            <a:r>
              <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s bonds (cf. Acts 28:16):</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Eph. 3:1; 4:1; 6:20</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Col. 4:3, 18</a:t>
            </a:r>
            <a:endPar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Philem. 1, 9, 10</a:t>
            </a:r>
          </a:p>
          <a:p>
            <a:pPr marL="1033463" marR="0" lvl="1" indent="-457200" algn="l" defTabSz="914400" rtl="0" eaLnBrk="1" fontAlgn="base" latinLnBrk="0" hangingPunct="1">
              <a:lnSpc>
                <a:spcPct val="100000"/>
              </a:lnSpc>
              <a:spcBef>
                <a:spcPct val="2000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SimSun" charset="0"/>
                <a:cs typeface="Arial" panose="020B0604020202020204" pitchFamily="34" charset="0"/>
              </a:rPr>
              <a:t>Phil. 1:13-14</a:t>
            </a:r>
            <a:endParaRPr kumimoji="0" lang="en-GB"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9228" name="Rectangle 12"/>
          <p:cNvSpPr>
            <a:spLocks noChangeArrowheads="1"/>
          </p:cNvSpPr>
          <p:nvPr/>
        </p:nvSpPr>
        <p:spPr bwMode="auto">
          <a:xfrm>
            <a:off x="1219200" y="1219200"/>
            <a:ext cx="42672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Ephesians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Colossians</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Philemon</a:t>
            </a:r>
          </a:p>
          <a:p>
            <a:pPr marL="385706" marR="0" lvl="0" indent="-385706" algn="l" defTabSz="914400" rtl="0" eaLnBrk="1" fontAlgn="base" latinLnBrk="0" hangingPunct="1">
              <a:lnSpc>
                <a:spcPct val="9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Philippians</a:t>
            </a:r>
          </a:p>
        </p:txBody>
      </p:sp>
      <p:sp>
        <p:nvSpPr>
          <p:cNvPr id="460804"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Jeremy Chew, East Asia School of Theology, Singapore</a:t>
            </a:r>
          </a:p>
        </p:txBody>
      </p:sp>
      <p:pic>
        <p:nvPicPr>
          <p:cNvPr id="460805" name="Picture 3" descr="prison-bars-and-hand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Text Box 9"/>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Why call them </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Prison Epistles</a:t>
            </a:r>
            <a:r>
              <a:rPr kumimoji="0" lang="ru-RU"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r>
              <a:rPr kumimoji="0" lang="en-US" altLang="ja-JP"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84151" y="404813"/>
            <a:ext cx="8780463" cy="720725"/>
          </a:xfrm>
          <a:solidFill>
            <a:srgbClr val="800000"/>
          </a:solidFill>
          <a:ln w="12700">
            <a:solidFill>
              <a:schemeClr val="tx1"/>
            </a:solidFill>
            <a:miter lim="800000"/>
            <a:headEnd/>
            <a:tailEnd/>
          </a:ln>
        </p:spPr>
        <p:txBody>
          <a:bodyPr>
            <a:spAutoFit/>
          </a:bodyPr>
          <a:lstStyle/>
          <a:p>
            <a:pPr algn="l" eaLnBrk="1" hangingPunct="1">
              <a:spcBef>
                <a:spcPct val="50000"/>
              </a:spcBef>
              <a:defRPr/>
            </a:pPr>
            <a:r>
              <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Which letters are Prison Epistles?</a:t>
            </a:r>
          </a:p>
        </p:txBody>
      </p:sp>
      <p:sp>
        <p:nvSpPr>
          <p:cNvPr id="460808"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177</a:t>
            </a:r>
          </a:p>
        </p:txBody>
      </p:sp>
      <p:pic>
        <p:nvPicPr>
          <p:cNvPr id="10" name="Picture 8" descr="Prison Bars Old.jpg">
            <a:extLst>
              <a:ext uri="{FF2B5EF4-FFF2-40B4-BE49-F238E27FC236}">
                <a16:creationId xmlns:a16="http://schemas.microsoft.com/office/drawing/2014/main" id="{77982AE0-8DEE-4E81-8D96-F0B50508B930}"/>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10">
            <a:extLst>
              <a:ext uri="{FF2B5EF4-FFF2-40B4-BE49-F238E27FC236}">
                <a16:creationId xmlns:a16="http://schemas.microsoft.com/office/drawing/2014/main" id="{B3E79CA3-1359-45D8-B68D-38CD4AF178D4}"/>
              </a:ext>
            </a:extLst>
          </p:cNvPr>
          <p:cNvSpPr txBox="1">
            <a:spLocks noChangeArrowheads="1"/>
          </p:cNvSpPr>
          <p:nvPr/>
        </p:nvSpPr>
        <p:spPr bwMode="auto">
          <a:xfrm>
            <a:off x="609601" y="4038601"/>
            <a:ext cx="7467600" cy="289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تشير إلى قيود بولس (راجع أعمال الرسل ١٦: ٢٨)</a:t>
            </a: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أف ٣: ١؛ ٤: ١؛ ٦: ٢٠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كو: ٤: ٣، ١٨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فل١: ٩، ١٠</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في١: ١٣-١٤</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457200" marR="0" lvl="0" indent="-457200" algn="r" defTabSz="914400" rtl="0" eaLnBrk="1" fontAlgn="base" latinLnBrk="0" hangingPunct="1">
              <a:lnSpc>
                <a:spcPct val="100000"/>
              </a:lnSpc>
              <a:spcBef>
                <a:spcPct val="50000"/>
              </a:spcBef>
              <a:spcAft>
                <a:spcPct val="0"/>
              </a:spcAft>
              <a:buClrTx/>
              <a:buSzTx/>
              <a:buFont typeface="Arial" panose="020B0604020202020204" pitchFamily="34" charset="0"/>
              <a:buChar char="•"/>
              <a:tabLst/>
              <a:defRPr/>
            </a:pPr>
            <a:endParaRPr kumimoji="0" lang="en-US" altLang="ja-JP"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2" name="Rectangle 12">
            <a:extLst>
              <a:ext uri="{FF2B5EF4-FFF2-40B4-BE49-F238E27FC236}">
                <a16:creationId xmlns:a16="http://schemas.microsoft.com/office/drawing/2014/main" id="{593EA617-F272-4838-BC78-4F435E2EDE51}"/>
              </a:ext>
            </a:extLst>
          </p:cNvPr>
          <p:cNvSpPr>
            <a:spLocks noChangeArrowheads="1"/>
          </p:cNvSpPr>
          <p:nvPr/>
        </p:nvSpPr>
        <p:spPr bwMode="auto">
          <a:xfrm>
            <a:off x="131764" y="1219200"/>
            <a:ext cx="42672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فيلمون</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a:p>
            <a:pPr marL="385706" marR="0" lvl="0" indent="-385706"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rPr>
              <a:t>فيليبي</a:t>
            </a:r>
            <a:endParaRPr kumimoji="0" lang="en-US" sz="2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cs typeface="Arial" panose="020B0604020202020204" pitchFamily="34" charset="0"/>
            </a:endParaRPr>
          </a:p>
        </p:txBody>
      </p:sp>
      <p:sp>
        <p:nvSpPr>
          <p:cNvPr id="13" name="TextBox 5">
            <a:extLst>
              <a:ext uri="{FF2B5EF4-FFF2-40B4-BE49-F238E27FC236}">
                <a16:creationId xmlns:a16="http://schemas.microsoft.com/office/drawing/2014/main" id="{98059316-BC19-4EBB-981A-DD559F7A3066}"/>
              </a:ext>
            </a:extLst>
          </p:cNvPr>
          <p:cNvSpPr txBox="1">
            <a:spLocks noChangeArrowheads="1"/>
          </p:cNvSpPr>
          <p:nvPr/>
        </p:nvSpPr>
        <p:spPr bwMode="auto">
          <a:xfrm>
            <a:off x="457200" y="6477001"/>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a:t>
            </a:r>
            <a:r>
              <a:rPr lang="ar-JO" sz="1600" b="1" dirty="0">
                <a:solidFill>
                  <a:srgbClr val="FFFFFF"/>
                </a:solidFill>
                <a:latin typeface="Arial" panose="020B0604020202020204" pitchFamily="34" charset="0"/>
                <a:cs typeface="Arial" panose="020B0604020202020204" pitchFamily="34" charset="0"/>
              </a:rPr>
              <a:t>مؤسسة</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الدراسات اللاهوتي الأردنية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3" descr="prison-bars-and-hands.jpg">
            <a:extLst>
              <a:ext uri="{FF2B5EF4-FFF2-40B4-BE49-F238E27FC236}">
                <a16:creationId xmlns:a16="http://schemas.microsoft.com/office/drawing/2014/main" id="{2CF18540-E74C-44F1-939A-D3E8D7FC6021}"/>
              </a:ext>
            </a:extLst>
          </p:cNvPr>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3" y="1125539"/>
            <a:ext cx="3006725" cy="225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 Box 9">
            <a:extLst>
              <a:ext uri="{FF2B5EF4-FFF2-40B4-BE49-F238E27FC236}">
                <a16:creationId xmlns:a16="http://schemas.microsoft.com/office/drawing/2014/main" id="{E13C533B-EFF9-4AAB-AEEF-70A0FD2D8E2E}"/>
              </a:ext>
            </a:extLst>
          </p:cNvPr>
          <p:cNvSpPr txBox="1">
            <a:spLocks noChangeArrowheads="1"/>
          </p:cNvSpPr>
          <p:nvPr/>
        </p:nvSpPr>
        <p:spPr bwMode="auto">
          <a:xfrm>
            <a:off x="179388" y="3200403"/>
            <a:ext cx="8610600" cy="708025"/>
          </a:xfrm>
          <a:prstGeom prst="rect">
            <a:avLst/>
          </a:prstGeom>
          <a:solidFill>
            <a:srgbClr val="800000"/>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لماذا نطلق عليهم رسائل السجن؟</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6" name="Title 1">
            <a:extLst>
              <a:ext uri="{FF2B5EF4-FFF2-40B4-BE49-F238E27FC236}">
                <a16:creationId xmlns:a16="http://schemas.microsoft.com/office/drawing/2014/main" id="{6D18FDB3-F2A7-4557-9A87-1192DE03C10D}"/>
              </a:ext>
            </a:extLst>
          </p:cNvPr>
          <p:cNvSpPr txBox="1">
            <a:spLocks/>
          </p:cNvSpPr>
          <p:nvPr/>
        </p:nvSpPr>
        <p:spPr bwMode="auto">
          <a:xfrm>
            <a:off x="184151" y="404813"/>
            <a:ext cx="8780463" cy="720725"/>
          </a:xfrm>
          <a:prstGeom prst="rect">
            <a:avLst/>
          </a:prstGeom>
          <a:solidFill>
            <a:srgbClr val="800000"/>
          </a:solidFill>
          <a:ln w="12700">
            <a:solidFill>
              <a:schemeClr val="tx1"/>
            </a:solid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13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26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396"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530" algn="ctr" rtl="0" fontAlgn="base">
              <a:spcBef>
                <a:spcPct val="0"/>
              </a:spcBef>
              <a:spcAft>
                <a:spcPct val="0"/>
              </a:spcAft>
              <a:defRPr sz="4400">
                <a:solidFill>
                  <a:schemeClr val="tx2"/>
                </a:solidFill>
                <a:latin typeface="Times New Roman"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أية رسائل هي رسائل السجن؟</a:t>
            </a:r>
            <a:endPar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extBox 107">
            <a:extLst>
              <a:ext uri="{FF2B5EF4-FFF2-40B4-BE49-F238E27FC236}">
                <a16:creationId xmlns:a16="http://schemas.microsoft.com/office/drawing/2014/main" id="{1F57BE2F-8B1F-4E80-B701-91B7B731F78F}"/>
              </a:ext>
            </a:extLst>
          </p:cNvPr>
          <p:cNvSpPr txBox="1">
            <a:spLocks noChangeArrowheads="1"/>
          </p:cNvSpPr>
          <p:nvPr/>
        </p:nvSpPr>
        <p:spPr bwMode="auto">
          <a:xfrm>
            <a:off x="8679020" y="3"/>
            <a:ext cx="574145" cy="373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SA"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١٧٧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658939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228"/>
                                        </p:tgtEl>
                                        <p:attrNameLst>
                                          <p:attrName>style.visibility</p:attrName>
                                        </p:attrNameLst>
                                      </p:cBhvr>
                                      <p:to>
                                        <p:strVal val="visible"/>
                                      </p:to>
                                    </p:set>
                                    <p:animEffect transition="in" filter="wipe(left)">
                                      <p:cBhvr>
                                        <p:cTn id="7" dur="500"/>
                                        <p:tgtEl>
                                          <p:spTgt spid="92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225"/>
                                        </p:tgtEl>
                                        <p:attrNameLst>
                                          <p:attrName>style.visibility</p:attrName>
                                        </p:attrNameLst>
                                      </p:cBhvr>
                                      <p:to>
                                        <p:strVal val="visible"/>
                                      </p:to>
                                    </p:set>
                                    <p:animEffect transition="in" filter="wipe(left)">
                                      <p:cBhvr>
                                        <p:cTn id="12" dur="500"/>
                                        <p:tgtEl>
                                          <p:spTgt spid="9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226"/>
                                        </p:tgtEl>
                                        <p:attrNameLst>
                                          <p:attrName>style.visibility</p:attrName>
                                        </p:attrNameLst>
                                      </p:cBhvr>
                                      <p:to>
                                        <p:strVal val="visible"/>
                                      </p:to>
                                    </p:set>
                                    <p:animEffect transition="in" filter="wipe(left)">
                                      <p:cBhvr>
                                        <p:cTn id="17" dur="500"/>
                                        <p:tgtEl>
                                          <p:spTgt spid="92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5" grpId="0" animBg="1" autoUpdateAnimBg="0"/>
      <p:bldP spid="15"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805960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B99E56-8FC6-8EA5-801D-54B80A7865C4}"/>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FE46D7D4-3F1E-6AC4-7646-F9C73A4F3AD7}"/>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B37707B-66F2-DD02-3669-B40FD981110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166BC6A4-4E4A-EBDD-E813-1E8A68FAB80C}"/>
              </a:ext>
            </a:extLst>
          </p:cNvPr>
          <p:cNvSpPr txBox="1"/>
          <p:nvPr/>
        </p:nvSpPr>
        <p:spPr>
          <a:xfrm>
            <a:off x="1079304" y="1812684"/>
            <a:ext cx="6985390" cy="1077218"/>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2A779D66-9FB8-11AF-9177-5923AF539DC8}"/>
              </a:ext>
            </a:extLst>
          </p:cNvPr>
          <p:cNvSpPr txBox="1"/>
          <p:nvPr/>
        </p:nvSpPr>
        <p:spPr>
          <a:xfrm>
            <a:off x="1095069" y="3239105"/>
            <a:ext cx="6985390" cy="2062103"/>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05097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349311" y="2306670"/>
            <a:ext cx="6445376" cy="1466171"/>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3: 14-21</a:t>
            </a:r>
            <a:endParaRPr kumimoji="0" lang="en-US"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76493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12 impossible ideas that Israelis turned into reality - ISRAEL21c">
            <a:extLst>
              <a:ext uri="{FF2B5EF4-FFF2-40B4-BE49-F238E27FC236}">
                <a16:creationId xmlns:a16="http://schemas.microsoft.com/office/drawing/2014/main" id="{8F3FD37C-E073-4322-9C25-AFCEE31DD5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a:extLst>
              <a:ext uri="{FF2B5EF4-FFF2-40B4-BE49-F238E27FC236}">
                <a16:creationId xmlns:a16="http://schemas.microsoft.com/office/drawing/2014/main" id="{7018B5AC-F8C0-4174-933F-C1F24D142FBF}"/>
              </a:ext>
            </a:extLst>
          </p:cNvPr>
          <p:cNvSpPr/>
          <p:nvPr/>
        </p:nvSpPr>
        <p:spPr>
          <a:xfrm>
            <a:off x="1524000" y="341585"/>
            <a:ext cx="6096000" cy="5686097"/>
          </a:xfrm>
          <a:prstGeom prst="ellipse">
            <a:avLst/>
          </a:prstGeom>
          <a:noFill/>
          <a:ln w="317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 name="Straight Connector 3">
            <a:extLst>
              <a:ext uri="{FF2B5EF4-FFF2-40B4-BE49-F238E27FC236}">
                <a16:creationId xmlns:a16="http://schemas.microsoft.com/office/drawing/2014/main" id="{E856FB50-44E7-4BCB-8A49-1444EC546CE5}"/>
              </a:ext>
            </a:extLst>
          </p:cNvPr>
          <p:cNvCxnSpPr/>
          <p:nvPr/>
        </p:nvCxnSpPr>
        <p:spPr>
          <a:xfrm>
            <a:off x="2816772" y="1019503"/>
            <a:ext cx="3647090" cy="4330263"/>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522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99CDFE7E-4EC2-4EAC-8D66-8E2AC4AEA11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ED057BB-F65E-4185-AA96-F022637BF9D6}"/>
              </a:ext>
            </a:extLst>
          </p:cNvPr>
          <p:cNvSpPr txBox="1"/>
          <p:nvPr/>
        </p:nvSpPr>
        <p:spPr>
          <a:xfrm>
            <a:off x="319921" y="633918"/>
            <a:ext cx="8477238"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0A949545-B248-4A66-BFF3-3DE187A5F7B9}"/>
              </a:ext>
            </a:extLst>
          </p:cNvPr>
          <p:cNvSpPr txBox="1"/>
          <p:nvPr/>
        </p:nvSpPr>
        <p:spPr>
          <a:xfrm>
            <a:off x="319920" y="1338950"/>
            <a:ext cx="8477237"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2584194-F6A5-4B7A-BB6F-FF90BEE9919E}"/>
              </a:ext>
            </a:extLst>
          </p:cNvPr>
          <p:cNvSpPr txBox="1"/>
          <p:nvPr/>
        </p:nvSpPr>
        <p:spPr>
          <a:xfrm>
            <a:off x="179513" y="2043983"/>
            <a:ext cx="8617644" cy="612732"/>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981004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73AD41DB-DF9F-49BC-85AE-6AB1840AD5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9 Types of Roots Found on Trees, Plants and Flowers - Home Stratosphere">
            <a:extLst>
              <a:ext uri="{FF2B5EF4-FFF2-40B4-BE49-F238E27FC236}">
                <a16:creationId xmlns:a16="http://schemas.microsoft.com/office/drawing/2014/main" id="{EF2BA529-8FE7-4C85-B590-1D4DF652890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563" b="24149"/>
          <a:stretch/>
        </p:blipFill>
        <p:spPr bwMode="auto">
          <a:xfrm>
            <a:off x="20" y="-1"/>
            <a:ext cx="9143980" cy="3984912"/>
          </a:xfrm>
          <a:custGeom>
            <a:avLst/>
            <a:gdLst/>
            <a:ahLst/>
            <a:cxnLst/>
            <a:rect l="l" t="t" r="r" b="b"/>
            <a:pathLst>
              <a:path w="12192000" h="3984912">
                <a:moveTo>
                  <a:pt x="0" y="0"/>
                </a:moveTo>
                <a:lnTo>
                  <a:pt x="12192000" y="0"/>
                </a:lnTo>
                <a:lnTo>
                  <a:pt x="12192000" y="566059"/>
                </a:lnTo>
                <a:lnTo>
                  <a:pt x="12192000" y="794037"/>
                </a:lnTo>
                <a:lnTo>
                  <a:pt x="12192000" y="2336800"/>
                </a:lnTo>
                <a:lnTo>
                  <a:pt x="12192000" y="2631227"/>
                </a:lnTo>
                <a:lnTo>
                  <a:pt x="12192000" y="3908712"/>
                </a:lnTo>
                <a:lnTo>
                  <a:pt x="9439275" y="3984912"/>
                </a:lnTo>
                <a:lnTo>
                  <a:pt x="5572127" y="3737262"/>
                </a:lnTo>
                <a:lnTo>
                  <a:pt x="0" y="3908712"/>
                </a:lnTo>
                <a:lnTo>
                  <a:pt x="0" y="2631227"/>
                </a:lnTo>
                <a:lnTo>
                  <a:pt x="0" y="2336800"/>
                </a:lnTo>
                <a:lnTo>
                  <a:pt x="0" y="794037"/>
                </a:lnTo>
                <a:lnTo>
                  <a:pt x="0" y="566059"/>
                </a:lnTo>
                <a:close/>
              </a:path>
            </a:pathLst>
          </a:custGeom>
          <a:noFill/>
          <a:extLst>
            <a:ext uri="{909E8E84-426E-40DD-AFC4-6F175D3DCCD1}">
              <a14:hiddenFill xmlns:a14="http://schemas.microsoft.com/office/drawing/2010/main">
                <a:solidFill>
                  <a:srgbClr val="FFFFFF"/>
                </a:solidFill>
              </a14:hiddenFill>
            </a:ext>
          </a:extLst>
        </p:spPr>
      </p:pic>
      <p:grpSp>
        <p:nvGrpSpPr>
          <p:cNvPr id="137" name="Group 136">
            <a:extLst>
              <a:ext uri="{FF2B5EF4-FFF2-40B4-BE49-F238E27FC236}">
                <a16:creationId xmlns:a16="http://schemas.microsoft.com/office/drawing/2014/main" id="{A4AE1828-51FD-4AD7-BCF6-9AF5C696CE5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528992"/>
            <a:ext cx="9144000" cy="757168"/>
            <a:chOff x="0" y="2959818"/>
            <a:chExt cx="12192000" cy="757168"/>
          </a:xfrm>
        </p:grpSpPr>
        <p:sp>
          <p:nvSpPr>
            <p:cNvPr id="138" name="Freeform: Shape 137">
              <a:extLst>
                <a:ext uri="{FF2B5EF4-FFF2-40B4-BE49-F238E27FC236}">
                  <a16:creationId xmlns:a16="http://schemas.microsoft.com/office/drawing/2014/main" id="{8542C7CD-02BE-4ADE-8D2F-DFB759D71A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solidFill>
              <a:srgbClr val="FFFFFF"/>
            </a:solidFill>
            <a:ln w="12700" cap="flat" cmpd="sng" algn="ctr">
              <a:noFill/>
              <a:prstDash val="solid"/>
              <a:miter lim="800000"/>
            </a:ln>
            <a:effectLst>
              <a:outerShdw blurRad="381000" dist="152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Freeform: Shape 138">
              <a:extLst>
                <a:ext uri="{FF2B5EF4-FFF2-40B4-BE49-F238E27FC236}">
                  <a16:creationId xmlns:a16="http://schemas.microsoft.com/office/drawing/2014/main" id="{840A04EE-8E37-4C28-B09B-A9593A4AAB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959818"/>
              <a:ext cx="12192000" cy="757168"/>
            </a:xfrm>
            <a:custGeom>
              <a:avLst/>
              <a:gdLst>
                <a:gd name="connsiteX0" fmla="*/ 0 w 12192000"/>
                <a:gd name="connsiteY0" fmla="*/ 0 h 757168"/>
                <a:gd name="connsiteX1" fmla="*/ 41653 w 12192000"/>
                <a:gd name="connsiteY1" fmla="*/ 6945 h 757168"/>
                <a:gd name="connsiteX2" fmla="*/ 81317 w 12192000"/>
                <a:gd name="connsiteY2" fmla="*/ 15509 h 757168"/>
                <a:gd name="connsiteX3" fmla="*/ 114150 w 12192000"/>
                <a:gd name="connsiteY3" fmla="*/ 28105 h 757168"/>
                <a:gd name="connsiteX4" fmla="*/ 214865 w 12192000"/>
                <a:gd name="connsiteY4" fmla="*/ 58374 h 757168"/>
                <a:gd name="connsiteX5" fmla="*/ 299237 w 12192000"/>
                <a:gd name="connsiteY5" fmla="*/ 63560 h 757168"/>
                <a:gd name="connsiteX6" fmla="*/ 415570 w 12192000"/>
                <a:gd name="connsiteY6" fmla="*/ 83774 h 757168"/>
                <a:gd name="connsiteX7" fmla="*/ 633210 w 12192000"/>
                <a:gd name="connsiteY7" fmla="*/ 109108 h 757168"/>
                <a:gd name="connsiteX8" fmla="*/ 677567 w 12192000"/>
                <a:gd name="connsiteY8" fmla="*/ 119446 h 757168"/>
                <a:gd name="connsiteX9" fmla="*/ 946429 w 12192000"/>
                <a:gd name="connsiteY9" fmla="*/ 171502 h 757168"/>
                <a:gd name="connsiteX10" fmla="*/ 1163367 w 12192000"/>
                <a:gd name="connsiteY10" fmla="*/ 182106 h 757168"/>
                <a:gd name="connsiteX11" fmla="*/ 1180337 w 12192000"/>
                <a:gd name="connsiteY11" fmla="*/ 181279 h 757168"/>
                <a:gd name="connsiteX12" fmla="*/ 1263939 w 12192000"/>
                <a:gd name="connsiteY12" fmla="*/ 173070 h 757168"/>
                <a:gd name="connsiteX13" fmla="*/ 1392213 w 12192000"/>
                <a:gd name="connsiteY13" fmla="*/ 183225 h 757168"/>
                <a:gd name="connsiteX14" fmla="*/ 1479752 w 12192000"/>
                <a:gd name="connsiteY14" fmla="*/ 205174 h 757168"/>
                <a:gd name="connsiteX15" fmla="*/ 1589813 w 12192000"/>
                <a:gd name="connsiteY15" fmla="*/ 211706 h 757168"/>
                <a:gd name="connsiteX16" fmla="*/ 1716264 w 12192000"/>
                <a:gd name="connsiteY16" fmla="*/ 207459 h 757168"/>
                <a:gd name="connsiteX17" fmla="*/ 1772900 w 12192000"/>
                <a:gd name="connsiteY17" fmla="*/ 208137 h 757168"/>
                <a:gd name="connsiteX18" fmla="*/ 1929319 w 12192000"/>
                <a:gd name="connsiteY18" fmla="*/ 193822 h 757168"/>
                <a:gd name="connsiteX19" fmla="*/ 2021514 w 12192000"/>
                <a:gd name="connsiteY19" fmla="*/ 204186 h 757168"/>
                <a:gd name="connsiteX20" fmla="*/ 2111753 w 12192000"/>
                <a:gd name="connsiteY20" fmla="*/ 223797 h 757168"/>
                <a:gd name="connsiteX21" fmla="*/ 2169356 w 12192000"/>
                <a:gd name="connsiteY21" fmla="*/ 241125 h 757168"/>
                <a:gd name="connsiteX22" fmla="*/ 2286638 w 12192000"/>
                <a:gd name="connsiteY22" fmla="*/ 257382 h 757168"/>
                <a:gd name="connsiteX23" fmla="*/ 2308368 w 12192000"/>
                <a:gd name="connsiteY23" fmla="*/ 256995 h 757168"/>
                <a:gd name="connsiteX24" fmla="*/ 2660621 w 12192000"/>
                <a:gd name="connsiteY24" fmla="*/ 262863 h 757168"/>
                <a:gd name="connsiteX25" fmla="*/ 2801134 w 12192000"/>
                <a:gd name="connsiteY25" fmla="*/ 250006 h 757168"/>
                <a:gd name="connsiteX26" fmla="*/ 2830994 w 12192000"/>
                <a:gd name="connsiteY26" fmla="*/ 249091 h 757168"/>
                <a:gd name="connsiteX27" fmla="*/ 3129084 w 12192000"/>
                <a:gd name="connsiteY27" fmla="*/ 242009 h 757168"/>
                <a:gd name="connsiteX28" fmla="*/ 3162162 w 12192000"/>
                <a:gd name="connsiteY28" fmla="*/ 242789 h 757168"/>
                <a:gd name="connsiteX29" fmla="*/ 3254072 w 12192000"/>
                <a:gd name="connsiteY29" fmla="*/ 251612 h 757168"/>
                <a:gd name="connsiteX30" fmla="*/ 3473491 w 12192000"/>
                <a:gd name="connsiteY30" fmla="*/ 221903 h 757168"/>
                <a:gd name="connsiteX31" fmla="*/ 3691860 w 12192000"/>
                <a:gd name="connsiteY31" fmla="*/ 219228 h 757168"/>
                <a:gd name="connsiteX32" fmla="*/ 3811494 w 12192000"/>
                <a:gd name="connsiteY32" fmla="*/ 225691 h 757168"/>
                <a:gd name="connsiteX33" fmla="*/ 3897533 w 12192000"/>
                <a:gd name="connsiteY33" fmla="*/ 220087 h 757168"/>
                <a:gd name="connsiteX34" fmla="*/ 4109430 w 12192000"/>
                <a:gd name="connsiteY34" fmla="*/ 200477 h 757168"/>
                <a:gd name="connsiteX35" fmla="*/ 4208772 w 12192000"/>
                <a:gd name="connsiteY35" fmla="*/ 200914 h 757168"/>
                <a:gd name="connsiteX36" fmla="*/ 4314641 w 12192000"/>
                <a:gd name="connsiteY36" fmla="*/ 196159 h 757168"/>
                <a:gd name="connsiteX37" fmla="*/ 4577622 w 12192000"/>
                <a:gd name="connsiteY37" fmla="*/ 163774 h 757168"/>
                <a:gd name="connsiteX38" fmla="*/ 4790345 w 12192000"/>
                <a:gd name="connsiteY38" fmla="*/ 177592 h 757168"/>
                <a:gd name="connsiteX39" fmla="*/ 4926164 w 12192000"/>
                <a:gd name="connsiteY39" fmla="*/ 184139 h 757168"/>
                <a:gd name="connsiteX40" fmla="*/ 5088812 w 12192000"/>
                <a:gd name="connsiteY40" fmla="*/ 177401 h 757168"/>
                <a:gd name="connsiteX41" fmla="*/ 5222466 w 12192000"/>
                <a:gd name="connsiteY41" fmla="*/ 162082 h 757168"/>
                <a:gd name="connsiteX42" fmla="*/ 5406528 w 12192000"/>
                <a:gd name="connsiteY42" fmla="*/ 153987 h 757168"/>
                <a:gd name="connsiteX43" fmla="*/ 5590716 w 12192000"/>
                <a:gd name="connsiteY43" fmla="*/ 129490 h 757168"/>
                <a:gd name="connsiteX44" fmla="*/ 5719429 w 12192000"/>
                <a:gd name="connsiteY44" fmla="*/ 110099 h 757168"/>
                <a:gd name="connsiteX45" fmla="*/ 5897895 w 12192000"/>
                <a:gd name="connsiteY45" fmla="*/ 96368 h 757168"/>
                <a:gd name="connsiteX46" fmla="*/ 6169957 w 12192000"/>
                <a:gd name="connsiteY46" fmla="*/ 94411 h 757168"/>
                <a:gd name="connsiteX47" fmla="*/ 6294827 w 12192000"/>
                <a:gd name="connsiteY47" fmla="*/ 99236 h 757168"/>
                <a:gd name="connsiteX48" fmla="*/ 6494261 w 12192000"/>
                <a:gd name="connsiteY48" fmla="*/ 71724 h 757168"/>
                <a:gd name="connsiteX49" fmla="*/ 6579627 w 12192000"/>
                <a:gd name="connsiteY49" fmla="*/ 57883 h 757168"/>
                <a:gd name="connsiteX50" fmla="*/ 6654800 w 12192000"/>
                <a:gd name="connsiteY50" fmla="*/ 77086 h 757168"/>
                <a:gd name="connsiteX51" fmla="*/ 6703059 w 12192000"/>
                <a:gd name="connsiteY51" fmla="*/ 97166 h 757168"/>
                <a:gd name="connsiteX52" fmla="*/ 6859445 w 12192000"/>
                <a:gd name="connsiteY52" fmla="*/ 90481 h 757168"/>
                <a:gd name="connsiteX53" fmla="*/ 7025414 w 12192000"/>
                <a:gd name="connsiteY53" fmla="*/ 83536 h 757168"/>
                <a:gd name="connsiteX54" fmla="*/ 7144137 w 12192000"/>
                <a:gd name="connsiteY54" fmla="*/ 79264 h 757168"/>
                <a:gd name="connsiteX55" fmla="*/ 7291235 w 12192000"/>
                <a:gd name="connsiteY55" fmla="*/ 95367 h 757168"/>
                <a:gd name="connsiteX56" fmla="*/ 7407395 w 12192000"/>
                <a:gd name="connsiteY56" fmla="*/ 104888 h 757168"/>
                <a:gd name="connsiteX57" fmla="*/ 7500837 w 12192000"/>
                <a:gd name="connsiteY57" fmla="*/ 119515 h 757168"/>
                <a:gd name="connsiteX58" fmla="*/ 7533567 w 12192000"/>
                <a:gd name="connsiteY58" fmla="*/ 126955 h 757168"/>
                <a:gd name="connsiteX59" fmla="*/ 7792910 w 12192000"/>
                <a:gd name="connsiteY59" fmla="*/ 185188 h 757168"/>
                <a:gd name="connsiteX60" fmla="*/ 8070699 w 12192000"/>
                <a:gd name="connsiteY60" fmla="*/ 235423 h 757168"/>
                <a:gd name="connsiteX61" fmla="*/ 8253177 w 12192000"/>
                <a:gd name="connsiteY61" fmla="*/ 222473 h 757168"/>
                <a:gd name="connsiteX62" fmla="*/ 8320683 w 12192000"/>
                <a:gd name="connsiteY62" fmla="*/ 226393 h 757168"/>
                <a:gd name="connsiteX63" fmla="*/ 8631438 w 12192000"/>
                <a:gd name="connsiteY63" fmla="*/ 237528 h 757168"/>
                <a:gd name="connsiteX64" fmla="*/ 8686410 w 12192000"/>
                <a:gd name="connsiteY64" fmla="*/ 234877 h 757168"/>
                <a:gd name="connsiteX65" fmla="*/ 8980658 w 12192000"/>
                <a:gd name="connsiteY65" fmla="*/ 273001 h 757168"/>
                <a:gd name="connsiteX66" fmla="*/ 9087625 w 12192000"/>
                <a:gd name="connsiteY66" fmla="*/ 282423 h 757168"/>
                <a:gd name="connsiteX67" fmla="*/ 9186017 w 12192000"/>
                <a:gd name="connsiteY67" fmla="*/ 293875 h 757168"/>
                <a:gd name="connsiteX68" fmla="*/ 9323931 w 12192000"/>
                <a:gd name="connsiteY68" fmla="*/ 302628 h 757168"/>
                <a:gd name="connsiteX69" fmla="*/ 9467213 w 12192000"/>
                <a:gd name="connsiteY69" fmla="*/ 307275 h 757168"/>
                <a:gd name="connsiteX70" fmla="*/ 9626826 w 12192000"/>
                <a:gd name="connsiteY70" fmla="*/ 316213 h 757168"/>
                <a:gd name="connsiteX71" fmla="*/ 9689696 w 12192000"/>
                <a:gd name="connsiteY71" fmla="*/ 324467 h 757168"/>
                <a:gd name="connsiteX72" fmla="*/ 9860526 w 12192000"/>
                <a:gd name="connsiteY72" fmla="*/ 329986 h 757168"/>
                <a:gd name="connsiteX73" fmla="*/ 9949775 w 12192000"/>
                <a:gd name="connsiteY73" fmla="*/ 340386 h 757168"/>
                <a:gd name="connsiteX74" fmla="*/ 10097252 w 12192000"/>
                <a:gd name="connsiteY74" fmla="*/ 349262 h 757168"/>
                <a:gd name="connsiteX75" fmla="*/ 10145261 w 12192000"/>
                <a:gd name="connsiteY75" fmla="*/ 353113 h 757168"/>
                <a:gd name="connsiteX76" fmla="*/ 10188159 w 12192000"/>
                <a:gd name="connsiteY76" fmla="*/ 356124 h 757168"/>
                <a:gd name="connsiteX77" fmla="*/ 10336144 w 12192000"/>
                <a:gd name="connsiteY77" fmla="*/ 348235 h 757168"/>
                <a:gd name="connsiteX78" fmla="*/ 10466847 w 12192000"/>
                <a:gd name="connsiteY78" fmla="*/ 354131 h 757168"/>
                <a:gd name="connsiteX79" fmla="*/ 10696514 w 12192000"/>
                <a:gd name="connsiteY79" fmla="*/ 353575 h 757168"/>
                <a:gd name="connsiteX80" fmla="*/ 10746932 w 12192000"/>
                <a:gd name="connsiteY80" fmla="*/ 360606 h 757168"/>
                <a:gd name="connsiteX81" fmla="*/ 10905388 w 12192000"/>
                <a:gd name="connsiteY81" fmla="*/ 370627 h 757168"/>
                <a:gd name="connsiteX82" fmla="*/ 10995602 w 12192000"/>
                <a:gd name="connsiteY82" fmla="*/ 376691 h 757168"/>
                <a:gd name="connsiteX83" fmla="*/ 11107647 w 12192000"/>
                <a:gd name="connsiteY83" fmla="*/ 373405 h 757168"/>
                <a:gd name="connsiteX84" fmla="*/ 11302440 w 12192000"/>
                <a:gd name="connsiteY84" fmla="*/ 364156 h 757168"/>
                <a:gd name="connsiteX85" fmla="*/ 11353613 w 12192000"/>
                <a:gd name="connsiteY85" fmla="*/ 363785 h 757168"/>
                <a:gd name="connsiteX86" fmla="*/ 11447323 w 12192000"/>
                <a:gd name="connsiteY86" fmla="*/ 359346 h 757168"/>
                <a:gd name="connsiteX87" fmla="*/ 11464292 w 12192000"/>
                <a:gd name="connsiteY87" fmla="*/ 358519 h 757168"/>
                <a:gd name="connsiteX88" fmla="*/ 11607560 w 12192000"/>
                <a:gd name="connsiteY88" fmla="*/ 342370 h 757168"/>
                <a:gd name="connsiteX89" fmla="*/ 11681426 w 12192000"/>
                <a:gd name="connsiteY89" fmla="*/ 344335 h 757168"/>
                <a:gd name="connsiteX90" fmla="*/ 11893565 w 12192000"/>
                <a:gd name="connsiteY90" fmla="*/ 355261 h 757168"/>
                <a:gd name="connsiteX91" fmla="*/ 11983290 w 12192000"/>
                <a:gd name="connsiteY91" fmla="*/ 363588 h 757168"/>
                <a:gd name="connsiteX92" fmla="*/ 12192000 w 12192000"/>
                <a:gd name="connsiteY92" fmla="*/ 388018 h 757168"/>
                <a:gd name="connsiteX93" fmla="*/ 12192000 w 12192000"/>
                <a:gd name="connsiteY93" fmla="*/ 577115 h 757168"/>
                <a:gd name="connsiteX94" fmla="*/ 12157329 w 12192000"/>
                <a:gd name="connsiteY94" fmla="*/ 588862 h 757168"/>
                <a:gd name="connsiteX95" fmla="*/ 12066948 w 12192000"/>
                <a:gd name="connsiteY95" fmla="*/ 586034 h 757168"/>
                <a:gd name="connsiteX96" fmla="*/ 11911344 w 12192000"/>
                <a:gd name="connsiteY96" fmla="*/ 521599 h 757168"/>
                <a:gd name="connsiteX97" fmla="*/ 11847823 w 12192000"/>
                <a:gd name="connsiteY97" fmla="*/ 511785 h 757168"/>
                <a:gd name="connsiteX98" fmla="*/ 11737547 w 12192000"/>
                <a:gd name="connsiteY98" fmla="*/ 502380 h 757168"/>
                <a:gd name="connsiteX99" fmla="*/ 11636052 w 12192000"/>
                <a:gd name="connsiteY99" fmla="*/ 514993 h 757168"/>
                <a:gd name="connsiteX100" fmla="*/ 11394706 w 12192000"/>
                <a:gd name="connsiteY100" fmla="*/ 590867 h 757168"/>
                <a:gd name="connsiteX101" fmla="*/ 11354978 w 12192000"/>
                <a:gd name="connsiteY101" fmla="*/ 597561 h 757168"/>
                <a:gd name="connsiteX102" fmla="*/ 11285306 w 12192000"/>
                <a:gd name="connsiteY102" fmla="*/ 599825 h 757168"/>
                <a:gd name="connsiteX103" fmla="*/ 11008528 w 12192000"/>
                <a:gd name="connsiteY103" fmla="*/ 656670 h 757168"/>
                <a:gd name="connsiteX104" fmla="*/ 10948735 w 12192000"/>
                <a:gd name="connsiteY104" fmla="*/ 652964 h 757168"/>
                <a:gd name="connsiteX105" fmla="*/ 10850698 w 12192000"/>
                <a:gd name="connsiteY105" fmla="*/ 641721 h 757168"/>
                <a:gd name="connsiteX106" fmla="*/ 10744026 w 12192000"/>
                <a:gd name="connsiteY106" fmla="*/ 647769 h 757168"/>
                <a:gd name="connsiteX107" fmla="*/ 10666160 w 12192000"/>
                <a:gd name="connsiteY107" fmla="*/ 651891 h 757168"/>
                <a:gd name="connsiteX108" fmla="*/ 10450521 w 12192000"/>
                <a:gd name="connsiteY108" fmla="*/ 616552 h 757168"/>
                <a:gd name="connsiteX109" fmla="*/ 10271192 w 12192000"/>
                <a:gd name="connsiteY109" fmla="*/ 583498 h 757168"/>
                <a:gd name="connsiteX110" fmla="*/ 10246067 w 12192000"/>
                <a:gd name="connsiteY110" fmla="*/ 585423 h 757168"/>
                <a:gd name="connsiteX111" fmla="*/ 10005027 w 12192000"/>
                <a:gd name="connsiteY111" fmla="*/ 592252 h 757168"/>
                <a:gd name="connsiteX112" fmla="*/ 9898681 w 12192000"/>
                <a:gd name="connsiteY112" fmla="*/ 613195 h 757168"/>
                <a:gd name="connsiteX113" fmla="*/ 9753225 w 12192000"/>
                <a:gd name="connsiteY113" fmla="*/ 629038 h 757168"/>
                <a:gd name="connsiteX114" fmla="*/ 9591376 w 12192000"/>
                <a:gd name="connsiteY114" fmla="*/ 648601 h 757168"/>
                <a:gd name="connsiteX115" fmla="*/ 9472860 w 12192000"/>
                <a:gd name="connsiteY115" fmla="*/ 655936 h 757168"/>
                <a:gd name="connsiteX116" fmla="*/ 9299788 w 12192000"/>
                <a:gd name="connsiteY116" fmla="*/ 636945 h 757168"/>
                <a:gd name="connsiteX117" fmla="*/ 9264605 w 12192000"/>
                <a:gd name="connsiteY117" fmla="*/ 627087 h 757168"/>
                <a:gd name="connsiteX118" fmla="*/ 8926435 w 12192000"/>
                <a:gd name="connsiteY118" fmla="*/ 549269 h 757168"/>
                <a:gd name="connsiteX119" fmla="*/ 8698934 w 12192000"/>
                <a:gd name="connsiteY119" fmla="*/ 536583 h 757168"/>
                <a:gd name="connsiteX120" fmla="*/ 8622862 w 12192000"/>
                <a:gd name="connsiteY120" fmla="*/ 541563 h 757168"/>
                <a:gd name="connsiteX121" fmla="*/ 8482784 w 12192000"/>
                <a:gd name="connsiteY121" fmla="*/ 574094 h 757168"/>
                <a:gd name="connsiteX122" fmla="*/ 8421565 w 12192000"/>
                <a:gd name="connsiteY122" fmla="*/ 576610 h 757168"/>
                <a:gd name="connsiteX123" fmla="*/ 8313469 w 12192000"/>
                <a:gd name="connsiteY123" fmla="*/ 574762 h 757168"/>
                <a:gd name="connsiteX124" fmla="*/ 8079520 w 12192000"/>
                <a:gd name="connsiteY124" fmla="*/ 558685 h 757168"/>
                <a:gd name="connsiteX125" fmla="*/ 7773327 w 12192000"/>
                <a:gd name="connsiteY125" fmla="*/ 558854 h 757168"/>
                <a:gd name="connsiteX126" fmla="*/ 7652477 w 12192000"/>
                <a:gd name="connsiteY126" fmla="*/ 547561 h 757168"/>
                <a:gd name="connsiteX127" fmla="*/ 7522274 w 12192000"/>
                <a:gd name="connsiteY127" fmla="*/ 532150 h 757168"/>
                <a:gd name="connsiteX128" fmla="*/ 7484080 w 12192000"/>
                <a:gd name="connsiteY128" fmla="*/ 530532 h 757168"/>
                <a:gd name="connsiteX129" fmla="*/ 7282277 w 12192000"/>
                <a:gd name="connsiteY129" fmla="*/ 540177 h 757168"/>
                <a:gd name="connsiteX130" fmla="*/ 7235690 w 12192000"/>
                <a:gd name="connsiteY130" fmla="*/ 551282 h 757168"/>
                <a:gd name="connsiteX131" fmla="*/ 7116339 w 12192000"/>
                <a:gd name="connsiteY131" fmla="*/ 539494 h 757168"/>
                <a:gd name="connsiteX132" fmla="*/ 7011067 w 12192000"/>
                <a:gd name="connsiteY132" fmla="*/ 511848 h 757168"/>
                <a:gd name="connsiteX133" fmla="*/ 6403234 w 12192000"/>
                <a:gd name="connsiteY133" fmla="*/ 432296 h 757168"/>
                <a:gd name="connsiteX134" fmla="*/ 6036273 w 12192000"/>
                <a:gd name="connsiteY134" fmla="*/ 412301 h 757168"/>
                <a:gd name="connsiteX135" fmla="*/ 5780467 w 12192000"/>
                <a:gd name="connsiteY135" fmla="*/ 377910 h 757168"/>
                <a:gd name="connsiteX136" fmla="*/ 5739051 w 12192000"/>
                <a:gd name="connsiteY136" fmla="*/ 353609 h 757168"/>
                <a:gd name="connsiteX137" fmla="*/ 5583566 w 12192000"/>
                <a:gd name="connsiteY137" fmla="*/ 321995 h 757168"/>
                <a:gd name="connsiteX138" fmla="*/ 5432030 w 12192000"/>
                <a:gd name="connsiteY138" fmla="*/ 362512 h 757168"/>
                <a:gd name="connsiteX139" fmla="*/ 5241398 w 12192000"/>
                <a:gd name="connsiteY139" fmla="*/ 425781 h 757168"/>
                <a:gd name="connsiteX140" fmla="*/ 5139710 w 12192000"/>
                <a:gd name="connsiteY140" fmla="*/ 421022 h 757168"/>
                <a:gd name="connsiteX141" fmla="*/ 4929402 w 12192000"/>
                <a:gd name="connsiteY141" fmla="*/ 424310 h 757168"/>
                <a:gd name="connsiteX142" fmla="*/ 4782793 w 12192000"/>
                <a:gd name="connsiteY142" fmla="*/ 441046 h 757168"/>
                <a:gd name="connsiteX143" fmla="*/ 4577594 w 12192000"/>
                <a:gd name="connsiteY143" fmla="*/ 459290 h 757168"/>
                <a:gd name="connsiteX144" fmla="*/ 4500826 w 12192000"/>
                <a:gd name="connsiteY144" fmla="*/ 470529 h 757168"/>
                <a:gd name="connsiteX145" fmla="*/ 4317973 w 12192000"/>
                <a:gd name="connsiteY145" fmla="*/ 483649 h 757168"/>
                <a:gd name="connsiteX146" fmla="*/ 4166722 w 12192000"/>
                <a:gd name="connsiteY146" fmla="*/ 490602 h 757168"/>
                <a:gd name="connsiteX147" fmla="*/ 4042814 w 12192000"/>
                <a:gd name="connsiteY147" fmla="*/ 530660 h 757168"/>
                <a:gd name="connsiteX148" fmla="*/ 4002653 w 12192000"/>
                <a:gd name="connsiteY148" fmla="*/ 552594 h 757168"/>
                <a:gd name="connsiteX149" fmla="*/ 3969549 w 12192000"/>
                <a:gd name="connsiteY149" fmla="*/ 566312 h 757168"/>
                <a:gd name="connsiteX150" fmla="*/ 3821685 w 12192000"/>
                <a:gd name="connsiteY150" fmla="*/ 649183 h 757168"/>
                <a:gd name="connsiteX151" fmla="*/ 3805138 w 12192000"/>
                <a:gd name="connsiteY151" fmla="*/ 655947 h 757168"/>
                <a:gd name="connsiteX152" fmla="*/ 3609177 w 12192000"/>
                <a:gd name="connsiteY152" fmla="*/ 687459 h 757168"/>
                <a:gd name="connsiteX153" fmla="*/ 3539727 w 12192000"/>
                <a:gd name="connsiteY153" fmla="*/ 706521 h 757168"/>
                <a:gd name="connsiteX154" fmla="*/ 3396572 w 12192000"/>
                <a:gd name="connsiteY154" fmla="*/ 755681 h 757168"/>
                <a:gd name="connsiteX155" fmla="*/ 3341054 w 12192000"/>
                <a:gd name="connsiteY155" fmla="*/ 754679 h 757168"/>
                <a:gd name="connsiteX156" fmla="*/ 3138775 w 12192000"/>
                <a:gd name="connsiteY156" fmla="*/ 710120 h 757168"/>
                <a:gd name="connsiteX157" fmla="*/ 3037283 w 12192000"/>
                <a:gd name="connsiteY157" fmla="*/ 666453 h 757168"/>
                <a:gd name="connsiteX158" fmla="*/ 3002117 w 12192000"/>
                <a:gd name="connsiteY158" fmla="*/ 649347 h 757168"/>
                <a:gd name="connsiteX159" fmla="*/ 2747294 w 12192000"/>
                <a:gd name="connsiteY159" fmla="*/ 652400 h 757168"/>
                <a:gd name="connsiteX160" fmla="*/ 2676273 w 12192000"/>
                <a:gd name="connsiteY160" fmla="*/ 652304 h 757168"/>
                <a:gd name="connsiteX161" fmla="*/ 2432360 w 12192000"/>
                <a:gd name="connsiteY161" fmla="*/ 657836 h 757168"/>
                <a:gd name="connsiteX162" fmla="*/ 2382311 w 12192000"/>
                <a:gd name="connsiteY162" fmla="*/ 650824 h 757168"/>
                <a:gd name="connsiteX163" fmla="*/ 2055134 w 12192000"/>
                <a:gd name="connsiteY163" fmla="*/ 630053 h 757168"/>
                <a:gd name="connsiteX164" fmla="*/ 2031829 w 12192000"/>
                <a:gd name="connsiteY164" fmla="*/ 639324 h 757168"/>
                <a:gd name="connsiteX165" fmla="*/ 1912764 w 12192000"/>
                <a:gd name="connsiteY165" fmla="*/ 664183 h 757168"/>
                <a:gd name="connsiteX166" fmla="*/ 1755637 w 12192000"/>
                <a:gd name="connsiteY166" fmla="*/ 663960 h 757168"/>
                <a:gd name="connsiteX167" fmla="*/ 1727159 w 12192000"/>
                <a:gd name="connsiteY167" fmla="*/ 659605 h 757168"/>
                <a:gd name="connsiteX168" fmla="*/ 1622470 w 12192000"/>
                <a:gd name="connsiteY168" fmla="*/ 634850 h 757168"/>
                <a:gd name="connsiteX169" fmla="*/ 1385955 w 12192000"/>
                <a:gd name="connsiteY169" fmla="*/ 604522 h 757168"/>
                <a:gd name="connsiteX170" fmla="*/ 1340055 w 12192000"/>
                <a:gd name="connsiteY170" fmla="*/ 595629 h 757168"/>
                <a:gd name="connsiteX171" fmla="*/ 1257271 w 12192000"/>
                <a:gd name="connsiteY171" fmla="*/ 581180 h 757168"/>
                <a:gd name="connsiteX172" fmla="*/ 1031914 w 12192000"/>
                <a:gd name="connsiteY172" fmla="*/ 562692 h 757168"/>
                <a:gd name="connsiteX173" fmla="*/ 922031 w 12192000"/>
                <a:gd name="connsiteY173" fmla="*/ 566853 h 757168"/>
                <a:gd name="connsiteX174" fmla="*/ 873250 w 12192000"/>
                <a:gd name="connsiteY174" fmla="*/ 563724 h 757168"/>
                <a:gd name="connsiteX175" fmla="*/ 711627 w 12192000"/>
                <a:gd name="connsiteY175" fmla="*/ 529880 h 757168"/>
                <a:gd name="connsiteX176" fmla="*/ 311112 w 12192000"/>
                <a:gd name="connsiteY176" fmla="*/ 525106 h 757168"/>
                <a:gd name="connsiteX177" fmla="*/ 184145 w 12192000"/>
                <a:gd name="connsiteY177" fmla="*/ 532188 h 757168"/>
                <a:gd name="connsiteX178" fmla="*/ 116886 w 12192000"/>
                <a:gd name="connsiteY178" fmla="*/ 530572 h 757168"/>
                <a:gd name="connsiteX179" fmla="*/ 23941 w 12192000"/>
                <a:gd name="connsiteY179" fmla="*/ 506433 h 757168"/>
                <a:gd name="connsiteX180" fmla="*/ 0 w 12192000"/>
                <a:gd name="connsiteY180" fmla="*/ 502149 h 75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192000" h="757168">
                  <a:moveTo>
                    <a:pt x="0" y="0"/>
                  </a:moveTo>
                  <a:lnTo>
                    <a:pt x="41653" y="6945"/>
                  </a:lnTo>
                  <a:cubicBezTo>
                    <a:pt x="55151" y="9178"/>
                    <a:pt x="68996" y="11810"/>
                    <a:pt x="81317" y="15509"/>
                  </a:cubicBezTo>
                  <a:cubicBezTo>
                    <a:pt x="92911" y="18978"/>
                    <a:pt x="102562" y="24446"/>
                    <a:pt x="114150" y="28105"/>
                  </a:cubicBezTo>
                  <a:cubicBezTo>
                    <a:pt x="145644" y="37958"/>
                    <a:pt x="177914" y="47281"/>
                    <a:pt x="214865" y="58374"/>
                  </a:cubicBezTo>
                  <a:cubicBezTo>
                    <a:pt x="236680" y="42349"/>
                    <a:pt x="264438" y="53534"/>
                    <a:pt x="299237" y="63560"/>
                  </a:cubicBezTo>
                  <a:cubicBezTo>
                    <a:pt x="334763" y="73816"/>
                    <a:pt x="376093" y="78654"/>
                    <a:pt x="415570" y="83774"/>
                  </a:cubicBezTo>
                  <a:cubicBezTo>
                    <a:pt x="487949" y="93100"/>
                    <a:pt x="560804" y="100354"/>
                    <a:pt x="633210" y="109108"/>
                  </a:cubicBezTo>
                  <a:cubicBezTo>
                    <a:pt x="648566" y="111058"/>
                    <a:pt x="666073" y="114072"/>
                    <a:pt x="677567" y="119446"/>
                  </a:cubicBezTo>
                  <a:cubicBezTo>
                    <a:pt x="756262" y="155621"/>
                    <a:pt x="853422" y="169678"/>
                    <a:pt x="946429" y="171502"/>
                  </a:cubicBezTo>
                  <a:cubicBezTo>
                    <a:pt x="1019582" y="173044"/>
                    <a:pt x="1091239" y="175083"/>
                    <a:pt x="1163367" y="182106"/>
                  </a:cubicBezTo>
                  <a:cubicBezTo>
                    <a:pt x="1168863" y="182586"/>
                    <a:pt x="1176224" y="182589"/>
                    <a:pt x="1180337" y="181279"/>
                  </a:cubicBezTo>
                  <a:cubicBezTo>
                    <a:pt x="1205822" y="172503"/>
                    <a:pt x="1231920" y="173109"/>
                    <a:pt x="1263939" y="173070"/>
                  </a:cubicBezTo>
                  <a:cubicBezTo>
                    <a:pt x="1309211" y="172961"/>
                    <a:pt x="1350592" y="176848"/>
                    <a:pt x="1392213" y="183225"/>
                  </a:cubicBezTo>
                  <a:cubicBezTo>
                    <a:pt x="1422516" y="187866"/>
                    <a:pt x="1453010" y="195759"/>
                    <a:pt x="1479752" y="205174"/>
                  </a:cubicBezTo>
                  <a:cubicBezTo>
                    <a:pt x="1516962" y="218381"/>
                    <a:pt x="1553071" y="224660"/>
                    <a:pt x="1589813" y="211706"/>
                  </a:cubicBezTo>
                  <a:cubicBezTo>
                    <a:pt x="1629541" y="197953"/>
                    <a:pt x="1673292" y="205778"/>
                    <a:pt x="1716264" y="207459"/>
                  </a:cubicBezTo>
                  <a:cubicBezTo>
                    <a:pt x="1734988" y="208248"/>
                    <a:pt x="1754789" y="209668"/>
                    <a:pt x="1772900" y="208137"/>
                  </a:cubicBezTo>
                  <a:cubicBezTo>
                    <a:pt x="1825381" y="203828"/>
                    <a:pt x="1876222" y="195808"/>
                    <a:pt x="1929319" y="193822"/>
                  </a:cubicBezTo>
                  <a:cubicBezTo>
                    <a:pt x="1958819" y="192698"/>
                    <a:pt x="1991232" y="199166"/>
                    <a:pt x="2021514" y="204186"/>
                  </a:cubicBezTo>
                  <a:cubicBezTo>
                    <a:pt x="2052154" y="209417"/>
                    <a:pt x="2082323" y="216530"/>
                    <a:pt x="2111753" y="223797"/>
                  </a:cubicBezTo>
                  <a:cubicBezTo>
                    <a:pt x="2131736" y="228659"/>
                    <a:pt x="2153567" y="233429"/>
                    <a:pt x="2169356" y="241125"/>
                  </a:cubicBezTo>
                  <a:cubicBezTo>
                    <a:pt x="2205243" y="258649"/>
                    <a:pt x="2242901" y="263295"/>
                    <a:pt x="2286638" y="257382"/>
                  </a:cubicBezTo>
                  <a:cubicBezTo>
                    <a:pt x="2293313" y="256396"/>
                    <a:pt x="2301018" y="256799"/>
                    <a:pt x="2308368" y="256995"/>
                  </a:cubicBezTo>
                  <a:cubicBezTo>
                    <a:pt x="2426026" y="259155"/>
                    <a:pt x="2543593" y="262834"/>
                    <a:pt x="2660621" y="262863"/>
                  </a:cubicBezTo>
                  <a:cubicBezTo>
                    <a:pt x="2708088" y="262871"/>
                    <a:pt x="2754165" y="254412"/>
                    <a:pt x="2801134" y="250006"/>
                  </a:cubicBezTo>
                  <a:cubicBezTo>
                    <a:pt x="2810748" y="249174"/>
                    <a:pt x="2821504" y="247638"/>
                    <a:pt x="2830994" y="249091"/>
                  </a:cubicBezTo>
                  <a:cubicBezTo>
                    <a:pt x="2934354" y="264045"/>
                    <a:pt x="3032340" y="255254"/>
                    <a:pt x="3129084" y="242009"/>
                  </a:cubicBezTo>
                  <a:cubicBezTo>
                    <a:pt x="3139090" y="240625"/>
                    <a:pt x="3151170" y="241831"/>
                    <a:pt x="3162162" y="242789"/>
                  </a:cubicBezTo>
                  <a:cubicBezTo>
                    <a:pt x="3192925" y="245736"/>
                    <a:pt x="3225969" y="254145"/>
                    <a:pt x="3254072" y="251612"/>
                  </a:cubicBezTo>
                  <a:cubicBezTo>
                    <a:pt x="3328782" y="244461"/>
                    <a:pt x="3402881" y="234992"/>
                    <a:pt x="3473491" y="221903"/>
                  </a:cubicBezTo>
                  <a:cubicBezTo>
                    <a:pt x="3545212" y="208683"/>
                    <a:pt x="3611651" y="197856"/>
                    <a:pt x="3691860" y="219228"/>
                  </a:cubicBezTo>
                  <a:cubicBezTo>
                    <a:pt x="3725977" y="228268"/>
                    <a:pt x="3771754" y="225515"/>
                    <a:pt x="3811494" y="225691"/>
                  </a:cubicBezTo>
                  <a:cubicBezTo>
                    <a:pt x="3840564" y="225687"/>
                    <a:pt x="3868906" y="218586"/>
                    <a:pt x="3897533" y="220087"/>
                  </a:cubicBezTo>
                  <a:cubicBezTo>
                    <a:pt x="3973874" y="224087"/>
                    <a:pt x="4042293" y="217563"/>
                    <a:pt x="4109430" y="200477"/>
                  </a:cubicBezTo>
                  <a:cubicBezTo>
                    <a:pt x="4135544" y="193834"/>
                    <a:pt x="4175268" y="201258"/>
                    <a:pt x="4208772" y="200914"/>
                  </a:cubicBezTo>
                  <a:cubicBezTo>
                    <a:pt x="4244136" y="200288"/>
                    <a:pt x="4280583" y="199908"/>
                    <a:pt x="4314641" y="196159"/>
                  </a:cubicBezTo>
                  <a:cubicBezTo>
                    <a:pt x="4402743" y="186278"/>
                    <a:pt x="4489848" y="174436"/>
                    <a:pt x="4577622" y="163774"/>
                  </a:cubicBezTo>
                  <a:cubicBezTo>
                    <a:pt x="4649843" y="154967"/>
                    <a:pt x="4719794" y="168553"/>
                    <a:pt x="4790345" y="177592"/>
                  </a:cubicBezTo>
                  <a:cubicBezTo>
                    <a:pt x="4834576" y="183345"/>
                    <a:pt x="4875614" y="193701"/>
                    <a:pt x="4926164" y="184139"/>
                  </a:cubicBezTo>
                  <a:cubicBezTo>
                    <a:pt x="4974485" y="175032"/>
                    <a:pt x="5034899" y="180870"/>
                    <a:pt x="5088812" y="177401"/>
                  </a:cubicBezTo>
                  <a:cubicBezTo>
                    <a:pt x="5134238" y="174439"/>
                    <a:pt x="5178353" y="168165"/>
                    <a:pt x="5222466" y="162082"/>
                  </a:cubicBezTo>
                  <a:cubicBezTo>
                    <a:pt x="5282519" y="153783"/>
                    <a:pt x="5341864" y="144876"/>
                    <a:pt x="5406528" y="153987"/>
                  </a:cubicBezTo>
                  <a:cubicBezTo>
                    <a:pt x="5479960" y="164323"/>
                    <a:pt x="5531876" y="142624"/>
                    <a:pt x="5590716" y="129490"/>
                  </a:cubicBezTo>
                  <a:cubicBezTo>
                    <a:pt x="5631296" y="120553"/>
                    <a:pt x="5675395" y="114659"/>
                    <a:pt x="5719429" y="110099"/>
                  </a:cubicBezTo>
                  <a:cubicBezTo>
                    <a:pt x="5778247" y="104215"/>
                    <a:pt x="5838715" y="102042"/>
                    <a:pt x="5897895" y="96368"/>
                  </a:cubicBezTo>
                  <a:cubicBezTo>
                    <a:pt x="5987399" y="87895"/>
                    <a:pt x="6077855" y="82333"/>
                    <a:pt x="6169957" y="94411"/>
                  </a:cubicBezTo>
                  <a:cubicBezTo>
                    <a:pt x="6212360" y="99875"/>
                    <a:pt x="6252010" y="101763"/>
                    <a:pt x="6294827" y="99236"/>
                  </a:cubicBezTo>
                  <a:cubicBezTo>
                    <a:pt x="6364965" y="95091"/>
                    <a:pt x="6436581" y="97891"/>
                    <a:pt x="6494261" y="71724"/>
                  </a:cubicBezTo>
                  <a:cubicBezTo>
                    <a:pt x="6514615" y="62488"/>
                    <a:pt x="6550354" y="61691"/>
                    <a:pt x="6579627" y="57883"/>
                  </a:cubicBezTo>
                  <a:cubicBezTo>
                    <a:pt x="6613354" y="53353"/>
                    <a:pt x="6637770" y="57878"/>
                    <a:pt x="6654800" y="77086"/>
                  </a:cubicBezTo>
                  <a:cubicBezTo>
                    <a:pt x="6662444" y="85688"/>
                    <a:pt x="6685147" y="94892"/>
                    <a:pt x="6703059" y="97166"/>
                  </a:cubicBezTo>
                  <a:cubicBezTo>
                    <a:pt x="6756799" y="103989"/>
                    <a:pt x="6806654" y="100687"/>
                    <a:pt x="6859445" y="90481"/>
                  </a:cubicBezTo>
                  <a:cubicBezTo>
                    <a:pt x="6908894" y="80861"/>
                    <a:pt x="6969747" y="85387"/>
                    <a:pt x="7025414" y="83536"/>
                  </a:cubicBezTo>
                  <a:cubicBezTo>
                    <a:pt x="7064862" y="82168"/>
                    <a:pt x="7104501" y="77186"/>
                    <a:pt x="7144137" y="79264"/>
                  </a:cubicBezTo>
                  <a:cubicBezTo>
                    <a:pt x="7193316" y="81841"/>
                    <a:pt x="7241809" y="90488"/>
                    <a:pt x="7291235" y="95367"/>
                  </a:cubicBezTo>
                  <a:cubicBezTo>
                    <a:pt x="7329668" y="99288"/>
                    <a:pt x="7368978" y="100585"/>
                    <a:pt x="7407395" y="104888"/>
                  </a:cubicBezTo>
                  <a:cubicBezTo>
                    <a:pt x="7438868" y="108256"/>
                    <a:pt x="7469832" y="114265"/>
                    <a:pt x="7500837" y="119515"/>
                  </a:cubicBezTo>
                  <a:cubicBezTo>
                    <a:pt x="7512146" y="121444"/>
                    <a:pt x="7523255" y="127178"/>
                    <a:pt x="7533567" y="126955"/>
                  </a:cubicBezTo>
                  <a:cubicBezTo>
                    <a:pt x="7636025" y="124121"/>
                    <a:pt x="7707510" y="164497"/>
                    <a:pt x="7792910" y="185188"/>
                  </a:cubicBezTo>
                  <a:cubicBezTo>
                    <a:pt x="7882663" y="207063"/>
                    <a:pt x="7969001" y="237914"/>
                    <a:pt x="8070699" y="235423"/>
                  </a:cubicBezTo>
                  <a:cubicBezTo>
                    <a:pt x="8132239" y="233879"/>
                    <a:pt x="8191903" y="225939"/>
                    <a:pt x="8253177" y="222473"/>
                  </a:cubicBezTo>
                  <a:cubicBezTo>
                    <a:pt x="8274949" y="221324"/>
                    <a:pt x="8299150" y="222976"/>
                    <a:pt x="8320683" y="226393"/>
                  </a:cubicBezTo>
                  <a:cubicBezTo>
                    <a:pt x="8424731" y="242340"/>
                    <a:pt x="8527777" y="249266"/>
                    <a:pt x="8631438" y="237528"/>
                  </a:cubicBezTo>
                  <a:cubicBezTo>
                    <a:pt x="8649201" y="235596"/>
                    <a:pt x="8668058" y="233915"/>
                    <a:pt x="8686410" y="234877"/>
                  </a:cubicBezTo>
                  <a:cubicBezTo>
                    <a:pt x="8786966" y="240146"/>
                    <a:pt x="8885480" y="249315"/>
                    <a:pt x="8980658" y="273001"/>
                  </a:cubicBezTo>
                  <a:cubicBezTo>
                    <a:pt x="9012626" y="280972"/>
                    <a:pt x="9052108" y="279035"/>
                    <a:pt x="9087625" y="282423"/>
                  </a:cubicBezTo>
                  <a:cubicBezTo>
                    <a:pt x="9120583" y="285484"/>
                    <a:pt x="9154319" y="287825"/>
                    <a:pt x="9186017" y="293875"/>
                  </a:cubicBezTo>
                  <a:cubicBezTo>
                    <a:pt x="9232288" y="302785"/>
                    <a:pt x="9275554" y="305815"/>
                    <a:pt x="9323931" y="302628"/>
                  </a:cubicBezTo>
                  <a:cubicBezTo>
                    <a:pt x="9370084" y="299705"/>
                    <a:pt x="9419491" y="304964"/>
                    <a:pt x="9467213" y="307275"/>
                  </a:cubicBezTo>
                  <a:cubicBezTo>
                    <a:pt x="9520438" y="309874"/>
                    <a:pt x="9573661" y="312473"/>
                    <a:pt x="9626826" y="316213"/>
                  </a:cubicBezTo>
                  <a:cubicBezTo>
                    <a:pt x="9648094" y="317708"/>
                    <a:pt x="9671915" y="326588"/>
                    <a:pt x="9689696" y="324467"/>
                  </a:cubicBezTo>
                  <a:cubicBezTo>
                    <a:pt x="9747117" y="317175"/>
                    <a:pt x="9803355" y="332523"/>
                    <a:pt x="9860526" y="329986"/>
                  </a:cubicBezTo>
                  <a:cubicBezTo>
                    <a:pt x="9888572" y="328594"/>
                    <a:pt x="9919723" y="338048"/>
                    <a:pt x="9949775" y="340386"/>
                  </a:cubicBezTo>
                  <a:cubicBezTo>
                    <a:pt x="9998886" y="344296"/>
                    <a:pt x="10048092" y="346302"/>
                    <a:pt x="10097252" y="349262"/>
                  </a:cubicBezTo>
                  <a:cubicBezTo>
                    <a:pt x="10113390" y="350297"/>
                    <a:pt x="10129133" y="351886"/>
                    <a:pt x="10145261" y="353113"/>
                  </a:cubicBezTo>
                  <a:cubicBezTo>
                    <a:pt x="10159555" y="354243"/>
                    <a:pt x="10174512" y="356743"/>
                    <a:pt x="10188159" y="356124"/>
                  </a:cubicBezTo>
                  <a:cubicBezTo>
                    <a:pt x="10237589" y="353944"/>
                    <a:pt x="10286441" y="348682"/>
                    <a:pt x="10336144" y="348235"/>
                  </a:cubicBezTo>
                  <a:cubicBezTo>
                    <a:pt x="10379222" y="347822"/>
                    <a:pt x="10423443" y="353764"/>
                    <a:pt x="10466847" y="354131"/>
                  </a:cubicBezTo>
                  <a:cubicBezTo>
                    <a:pt x="10543353" y="354898"/>
                    <a:pt x="10619988" y="353190"/>
                    <a:pt x="10696514" y="353575"/>
                  </a:cubicBezTo>
                  <a:cubicBezTo>
                    <a:pt x="10713071" y="353680"/>
                    <a:pt x="10730069" y="359342"/>
                    <a:pt x="10746932" y="360606"/>
                  </a:cubicBezTo>
                  <a:cubicBezTo>
                    <a:pt x="10799731" y="364326"/>
                    <a:pt x="10852569" y="367289"/>
                    <a:pt x="10905388" y="370627"/>
                  </a:cubicBezTo>
                  <a:cubicBezTo>
                    <a:pt x="10935470" y="372396"/>
                    <a:pt x="10965963" y="373421"/>
                    <a:pt x="10995602" y="376691"/>
                  </a:cubicBezTo>
                  <a:cubicBezTo>
                    <a:pt x="11034750" y="381032"/>
                    <a:pt x="11070168" y="386324"/>
                    <a:pt x="11107647" y="373405"/>
                  </a:cubicBezTo>
                  <a:cubicBezTo>
                    <a:pt x="11165372" y="353347"/>
                    <a:pt x="11236837" y="366060"/>
                    <a:pt x="11302440" y="364156"/>
                  </a:cubicBezTo>
                  <a:cubicBezTo>
                    <a:pt x="11319394" y="363708"/>
                    <a:pt x="11336655" y="364422"/>
                    <a:pt x="11353613" y="363785"/>
                  </a:cubicBezTo>
                  <a:cubicBezTo>
                    <a:pt x="11384961" y="362566"/>
                    <a:pt x="11415955" y="360947"/>
                    <a:pt x="11447323" y="359346"/>
                  </a:cubicBezTo>
                  <a:cubicBezTo>
                    <a:pt x="11452855" y="359066"/>
                    <a:pt x="11459104" y="359200"/>
                    <a:pt x="11464292" y="358519"/>
                  </a:cubicBezTo>
                  <a:cubicBezTo>
                    <a:pt x="11512058" y="353010"/>
                    <a:pt x="11559143" y="346321"/>
                    <a:pt x="11607560" y="342370"/>
                  </a:cubicBezTo>
                  <a:cubicBezTo>
                    <a:pt x="11631218" y="340368"/>
                    <a:pt x="11657295" y="341352"/>
                    <a:pt x="11681426" y="344335"/>
                  </a:cubicBezTo>
                  <a:cubicBezTo>
                    <a:pt x="11751997" y="352993"/>
                    <a:pt x="11821986" y="358760"/>
                    <a:pt x="11893565" y="355261"/>
                  </a:cubicBezTo>
                  <a:cubicBezTo>
                    <a:pt x="11921973" y="353889"/>
                    <a:pt x="11953288" y="360300"/>
                    <a:pt x="11983290" y="363588"/>
                  </a:cubicBezTo>
                  <a:lnTo>
                    <a:pt x="12192000" y="388018"/>
                  </a:lnTo>
                  <a:lnTo>
                    <a:pt x="12192000" y="577115"/>
                  </a:lnTo>
                  <a:lnTo>
                    <a:pt x="12157329" y="588862"/>
                  </a:lnTo>
                  <a:cubicBezTo>
                    <a:pt x="12118393" y="608572"/>
                    <a:pt x="12109715" y="605637"/>
                    <a:pt x="12066948" y="586034"/>
                  </a:cubicBezTo>
                  <a:cubicBezTo>
                    <a:pt x="12016991" y="563193"/>
                    <a:pt x="11965119" y="541779"/>
                    <a:pt x="11911344" y="521599"/>
                  </a:cubicBezTo>
                  <a:cubicBezTo>
                    <a:pt x="11894383" y="515178"/>
                    <a:pt x="11869417" y="514060"/>
                    <a:pt x="11847823" y="511785"/>
                  </a:cubicBezTo>
                  <a:cubicBezTo>
                    <a:pt x="11811233" y="507768"/>
                    <a:pt x="11773630" y="501982"/>
                    <a:pt x="11737547" y="502380"/>
                  </a:cubicBezTo>
                  <a:cubicBezTo>
                    <a:pt x="11702930" y="502855"/>
                    <a:pt x="11668388" y="508866"/>
                    <a:pt x="11636052" y="514993"/>
                  </a:cubicBezTo>
                  <a:cubicBezTo>
                    <a:pt x="11545722" y="532199"/>
                    <a:pt x="11462455" y="555118"/>
                    <a:pt x="11394706" y="590867"/>
                  </a:cubicBezTo>
                  <a:cubicBezTo>
                    <a:pt x="11385999" y="595562"/>
                    <a:pt x="11369016" y="596581"/>
                    <a:pt x="11354978" y="597561"/>
                  </a:cubicBezTo>
                  <a:cubicBezTo>
                    <a:pt x="11332076" y="599224"/>
                    <a:pt x="11308448" y="600655"/>
                    <a:pt x="11285306" y="599825"/>
                  </a:cubicBezTo>
                  <a:cubicBezTo>
                    <a:pt x="11172906" y="595841"/>
                    <a:pt x="11083430" y="617861"/>
                    <a:pt x="11008528" y="656670"/>
                  </a:cubicBezTo>
                  <a:cubicBezTo>
                    <a:pt x="10986971" y="667750"/>
                    <a:pt x="10970753" y="668236"/>
                    <a:pt x="10948735" y="652964"/>
                  </a:cubicBezTo>
                  <a:cubicBezTo>
                    <a:pt x="10923173" y="635218"/>
                    <a:pt x="10885031" y="639705"/>
                    <a:pt x="10850698" y="641721"/>
                  </a:cubicBezTo>
                  <a:cubicBezTo>
                    <a:pt x="10815269" y="643680"/>
                    <a:pt x="10779458" y="645811"/>
                    <a:pt x="10744026" y="647769"/>
                  </a:cubicBezTo>
                  <a:cubicBezTo>
                    <a:pt x="10717832" y="649066"/>
                    <a:pt x="10692021" y="650003"/>
                    <a:pt x="10666160" y="651891"/>
                  </a:cubicBezTo>
                  <a:cubicBezTo>
                    <a:pt x="10585627" y="657783"/>
                    <a:pt x="10513854" y="650969"/>
                    <a:pt x="10450521" y="616552"/>
                  </a:cubicBezTo>
                  <a:cubicBezTo>
                    <a:pt x="10402221" y="590175"/>
                    <a:pt x="10339099" y="579806"/>
                    <a:pt x="10271192" y="583498"/>
                  </a:cubicBezTo>
                  <a:cubicBezTo>
                    <a:pt x="10262701" y="584006"/>
                    <a:pt x="10251859" y="587254"/>
                    <a:pt x="10246067" y="585423"/>
                  </a:cubicBezTo>
                  <a:cubicBezTo>
                    <a:pt x="10158786" y="558528"/>
                    <a:pt x="10086634" y="594049"/>
                    <a:pt x="10005027" y="592252"/>
                  </a:cubicBezTo>
                  <a:cubicBezTo>
                    <a:pt x="9969004" y="591507"/>
                    <a:pt x="9931565" y="603664"/>
                    <a:pt x="9898681" y="613195"/>
                  </a:cubicBezTo>
                  <a:cubicBezTo>
                    <a:pt x="9853463" y="626281"/>
                    <a:pt x="9813049" y="639042"/>
                    <a:pt x="9753225" y="629038"/>
                  </a:cubicBezTo>
                  <a:cubicBezTo>
                    <a:pt x="9693404" y="618845"/>
                    <a:pt x="9637675" y="628898"/>
                    <a:pt x="9591376" y="648601"/>
                  </a:cubicBezTo>
                  <a:cubicBezTo>
                    <a:pt x="9556001" y="663537"/>
                    <a:pt x="9518120" y="663077"/>
                    <a:pt x="9472860" y="655936"/>
                  </a:cubicBezTo>
                  <a:cubicBezTo>
                    <a:pt x="9416283" y="647056"/>
                    <a:pt x="9357217" y="643578"/>
                    <a:pt x="9299788" y="636945"/>
                  </a:cubicBezTo>
                  <a:cubicBezTo>
                    <a:pt x="9287347" y="635531"/>
                    <a:pt x="9271710" y="632039"/>
                    <a:pt x="9264605" y="627087"/>
                  </a:cubicBezTo>
                  <a:cubicBezTo>
                    <a:pt x="9177661" y="565680"/>
                    <a:pt x="9051076" y="558473"/>
                    <a:pt x="8926435" y="549269"/>
                  </a:cubicBezTo>
                  <a:cubicBezTo>
                    <a:pt x="8850925" y="543595"/>
                    <a:pt x="8774954" y="539613"/>
                    <a:pt x="8698934" y="536583"/>
                  </a:cubicBezTo>
                  <a:cubicBezTo>
                    <a:pt x="8673232" y="535428"/>
                    <a:pt x="8645916" y="537050"/>
                    <a:pt x="8622862" y="541563"/>
                  </a:cubicBezTo>
                  <a:cubicBezTo>
                    <a:pt x="8574890" y="551069"/>
                    <a:pt x="8530403" y="564380"/>
                    <a:pt x="8482784" y="574094"/>
                  </a:cubicBezTo>
                  <a:cubicBezTo>
                    <a:pt x="8464923" y="577929"/>
                    <a:pt x="8442157" y="576927"/>
                    <a:pt x="8421565" y="576610"/>
                  </a:cubicBezTo>
                  <a:cubicBezTo>
                    <a:pt x="8385152" y="576229"/>
                    <a:pt x="8345023" y="569546"/>
                    <a:pt x="8313469" y="574762"/>
                  </a:cubicBezTo>
                  <a:cubicBezTo>
                    <a:pt x="8231431" y="588203"/>
                    <a:pt x="8155671" y="580227"/>
                    <a:pt x="8079520" y="558685"/>
                  </a:cubicBezTo>
                  <a:cubicBezTo>
                    <a:pt x="7972906" y="528487"/>
                    <a:pt x="7870782" y="525043"/>
                    <a:pt x="7773327" y="558854"/>
                  </a:cubicBezTo>
                  <a:cubicBezTo>
                    <a:pt x="7729470" y="574107"/>
                    <a:pt x="7688069" y="563543"/>
                    <a:pt x="7652477" y="547561"/>
                  </a:cubicBezTo>
                  <a:cubicBezTo>
                    <a:pt x="7611494" y="529005"/>
                    <a:pt x="7570974" y="522685"/>
                    <a:pt x="7522274" y="532150"/>
                  </a:cubicBezTo>
                  <a:cubicBezTo>
                    <a:pt x="7511488" y="534257"/>
                    <a:pt x="7496511" y="532136"/>
                    <a:pt x="7484080" y="530532"/>
                  </a:cubicBezTo>
                  <a:cubicBezTo>
                    <a:pt x="7413133" y="522044"/>
                    <a:pt x="7341987" y="510303"/>
                    <a:pt x="7282277" y="540177"/>
                  </a:cubicBezTo>
                  <a:cubicBezTo>
                    <a:pt x="7270558" y="546051"/>
                    <a:pt x="7251336" y="547713"/>
                    <a:pt x="7235690" y="551282"/>
                  </a:cubicBezTo>
                  <a:cubicBezTo>
                    <a:pt x="7170161" y="565782"/>
                    <a:pt x="7172820" y="564203"/>
                    <a:pt x="7116339" y="539494"/>
                  </a:cubicBezTo>
                  <a:cubicBezTo>
                    <a:pt x="7086841" y="526502"/>
                    <a:pt x="7045980" y="512724"/>
                    <a:pt x="7011067" y="511848"/>
                  </a:cubicBezTo>
                  <a:cubicBezTo>
                    <a:pt x="6800473" y="506533"/>
                    <a:pt x="6601893" y="468653"/>
                    <a:pt x="6403234" y="432296"/>
                  </a:cubicBezTo>
                  <a:cubicBezTo>
                    <a:pt x="6280760" y="409851"/>
                    <a:pt x="6160432" y="402592"/>
                    <a:pt x="6036273" y="412301"/>
                  </a:cubicBezTo>
                  <a:cubicBezTo>
                    <a:pt x="5946471" y="419425"/>
                    <a:pt x="5863077" y="395593"/>
                    <a:pt x="5780467" y="377910"/>
                  </a:cubicBezTo>
                  <a:cubicBezTo>
                    <a:pt x="5763357" y="374343"/>
                    <a:pt x="5747757" y="363033"/>
                    <a:pt x="5739051" y="353609"/>
                  </a:cubicBezTo>
                  <a:cubicBezTo>
                    <a:pt x="5707675" y="320294"/>
                    <a:pt x="5653252" y="312483"/>
                    <a:pt x="5583566" y="321995"/>
                  </a:cubicBezTo>
                  <a:cubicBezTo>
                    <a:pt x="5528347" y="329404"/>
                    <a:pt x="5477716" y="340486"/>
                    <a:pt x="5432030" y="362512"/>
                  </a:cubicBezTo>
                  <a:cubicBezTo>
                    <a:pt x="5378421" y="388318"/>
                    <a:pt x="5322767" y="418026"/>
                    <a:pt x="5241398" y="425781"/>
                  </a:cubicBezTo>
                  <a:cubicBezTo>
                    <a:pt x="5206262" y="429089"/>
                    <a:pt x="5176131" y="428273"/>
                    <a:pt x="5139710" y="421022"/>
                  </a:cubicBezTo>
                  <a:cubicBezTo>
                    <a:pt x="5069048" y="407018"/>
                    <a:pt x="4997864" y="396037"/>
                    <a:pt x="4929402" y="424310"/>
                  </a:cubicBezTo>
                  <a:cubicBezTo>
                    <a:pt x="4891785" y="439890"/>
                    <a:pt x="4841650" y="448519"/>
                    <a:pt x="4782793" y="441046"/>
                  </a:cubicBezTo>
                  <a:cubicBezTo>
                    <a:pt x="4709316" y="431663"/>
                    <a:pt x="4641426" y="442031"/>
                    <a:pt x="4577594" y="459290"/>
                  </a:cubicBezTo>
                  <a:cubicBezTo>
                    <a:pt x="4554816" y="465538"/>
                    <a:pt x="4527069" y="468279"/>
                    <a:pt x="4500826" y="470529"/>
                  </a:cubicBezTo>
                  <a:cubicBezTo>
                    <a:pt x="4440199" y="475746"/>
                    <a:pt x="4379252" y="479993"/>
                    <a:pt x="4317973" y="483649"/>
                  </a:cubicBezTo>
                  <a:cubicBezTo>
                    <a:pt x="4267762" y="486741"/>
                    <a:pt x="4217264" y="488292"/>
                    <a:pt x="4166722" y="490602"/>
                  </a:cubicBezTo>
                  <a:cubicBezTo>
                    <a:pt x="4111394" y="493045"/>
                    <a:pt x="4067073" y="503124"/>
                    <a:pt x="4042814" y="530660"/>
                  </a:cubicBezTo>
                  <a:cubicBezTo>
                    <a:pt x="4034996" y="539407"/>
                    <a:pt x="4017001" y="545715"/>
                    <a:pt x="4002653" y="552594"/>
                  </a:cubicBezTo>
                  <a:cubicBezTo>
                    <a:pt x="3992459" y="557592"/>
                    <a:pt x="3979023" y="561086"/>
                    <a:pt x="3969549" y="566312"/>
                  </a:cubicBezTo>
                  <a:cubicBezTo>
                    <a:pt x="3919896" y="593854"/>
                    <a:pt x="3870968" y="621622"/>
                    <a:pt x="3821685" y="649183"/>
                  </a:cubicBezTo>
                  <a:cubicBezTo>
                    <a:pt x="3816761" y="651788"/>
                    <a:pt x="3811445" y="654943"/>
                    <a:pt x="3805138" y="655947"/>
                  </a:cubicBezTo>
                  <a:cubicBezTo>
                    <a:pt x="3739817" y="666451"/>
                    <a:pt x="3673801" y="676154"/>
                    <a:pt x="3609177" y="687459"/>
                  </a:cubicBezTo>
                  <a:cubicBezTo>
                    <a:pt x="3584288" y="691878"/>
                    <a:pt x="3558597" y="697589"/>
                    <a:pt x="3539727" y="706521"/>
                  </a:cubicBezTo>
                  <a:cubicBezTo>
                    <a:pt x="3496714" y="726780"/>
                    <a:pt x="3457268" y="749132"/>
                    <a:pt x="3396572" y="755681"/>
                  </a:cubicBezTo>
                  <a:cubicBezTo>
                    <a:pt x="3378807" y="757611"/>
                    <a:pt x="3357809" y="758036"/>
                    <a:pt x="3341054" y="754679"/>
                  </a:cubicBezTo>
                  <a:cubicBezTo>
                    <a:pt x="3272962" y="740809"/>
                    <a:pt x="3206471" y="724541"/>
                    <a:pt x="3138775" y="710120"/>
                  </a:cubicBezTo>
                  <a:cubicBezTo>
                    <a:pt x="3095820" y="701191"/>
                    <a:pt x="3056969" y="691141"/>
                    <a:pt x="3037283" y="666453"/>
                  </a:cubicBezTo>
                  <a:cubicBezTo>
                    <a:pt x="3031764" y="659487"/>
                    <a:pt x="3015626" y="651391"/>
                    <a:pt x="3002117" y="649347"/>
                  </a:cubicBezTo>
                  <a:cubicBezTo>
                    <a:pt x="2915220" y="636209"/>
                    <a:pt x="2829194" y="627503"/>
                    <a:pt x="2747294" y="652400"/>
                  </a:cubicBezTo>
                  <a:cubicBezTo>
                    <a:pt x="2730084" y="657794"/>
                    <a:pt x="2698519" y="656140"/>
                    <a:pt x="2676273" y="652304"/>
                  </a:cubicBezTo>
                  <a:cubicBezTo>
                    <a:pt x="2590546" y="637890"/>
                    <a:pt x="2508883" y="630176"/>
                    <a:pt x="2432360" y="657836"/>
                  </a:cubicBezTo>
                  <a:cubicBezTo>
                    <a:pt x="2423352" y="661179"/>
                    <a:pt x="2395274" y="656272"/>
                    <a:pt x="2382311" y="650824"/>
                  </a:cubicBezTo>
                  <a:cubicBezTo>
                    <a:pt x="2257393" y="597728"/>
                    <a:pt x="2187724" y="592930"/>
                    <a:pt x="2055134" y="630053"/>
                  </a:cubicBezTo>
                  <a:cubicBezTo>
                    <a:pt x="2046542" y="632464"/>
                    <a:pt x="2035364" y="635121"/>
                    <a:pt x="2031829" y="639324"/>
                  </a:cubicBezTo>
                  <a:cubicBezTo>
                    <a:pt x="2007977" y="666120"/>
                    <a:pt x="1960229" y="664380"/>
                    <a:pt x="1912764" y="664183"/>
                  </a:cubicBezTo>
                  <a:cubicBezTo>
                    <a:pt x="1860521" y="663924"/>
                    <a:pt x="1808236" y="664426"/>
                    <a:pt x="1755637" y="663960"/>
                  </a:cubicBezTo>
                  <a:cubicBezTo>
                    <a:pt x="1746439" y="663859"/>
                    <a:pt x="1736243" y="661799"/>
                    <a:pt x="1727159" y="659605"/>
                  </a:cubicBezTo>
                  <a:cubicBezTo>
                    <a:pt x="1692256" y="651480"/>
                    <a:pt x="1658604" y="640559"/>
                    <a:pt x="1622470" y="634850"/>
                  </a:cubicBezTo>
                  <a:cubicBezTo>
                    <a:pt x="1544362" y="622552"/>
                    <a:pt x="1469248" y="602210"/>
                    <a:pt x="1385955" y="604522"/>
                  </a:cubicBezTo>
                  <a:cubicBezTo>
                    <a:pt x="1371585" y="604913"/>
                    <a:pt x="1355357" y="598530"/>
                    <a:pt x="1340055" y="595629"/>
                  </a:cubicBezTo>
                  <a:cubicBezTo>
                    <a:pt x="1312351" y="590552"/>
                    <a:pt x="1285460" y="583993"/>
                    <a:pt x="1257271" y="581180"/>
                  </a:cubicBezTo>
                  <a:cubicBezTo>
                    <a:pt x="1182583" y="573830"/>
                    <a:pt x="1107142" y="566824"/>
                    <a:pt x="1031914" y="562692"/>
                  </a:cubicBezTo>
                  <a:cubicBezTo>
                    <a:pt x="995593" y="560597"/>
                    <a:pt x="958880" y="565923"/>
                    <a:pt x="922031" y="566853"/>
                  </a:cubicBezTo>
                  <a:cubicBezTo>
                    <a:pt x="905446" y="567320"/>
                    <a:pt x="878533" y="568199"/>
                    <a:pt x="873250" y="563724"/>
                  </a:cubicBezTo>
                  <a:cubicBezTo>
                    <a:pt x="832343" y="529722"/>
                    <a:pt x="772202" y="532674"/>
                    <a:pt x="711627" y="529880"/>
                  </a:cubicBezTo>
                  <a:cubicBezTo>
                    <a:pt x="577999" y="523641"/>
                    <a:pt x="447408" y="543696"/>
                    <a:pt x="311112" y="525106"/>
                  </a:cubicBezTo>
                  <a:cubicBezTo>
                    <a:pt x="271645" y="519795"/>
                    <a:pt x="226936" y="530235"/>
                    <a:pt x="184145" y="532188"/>
                  </a:cubicBezTo>
                  <a:cubicBezTo>
                    <a:pt x="162015" y="533128"/>
                    <a:pt x="137665" y="534333"/>
                    <a:pt x="116886" y="530572"/>
                  </a:cubicBezTo>
                  <a:cubicBezTo>
                    <a:pt x="84810" y="524693"/>
                    <a:pt x="54011" y="515448"/>
                    <a:pt x="23941" y="506433"/>
                  </a:cubicBezTo>
                  <a:lnTo>
                    <a:pt x="0" y="502149"/>
                  </a:lnTo>
                  <a:close/>
                </a:path>
              </a:pathLst>
            </a:custGeom>
            <a:blipFill>
              <a:blip r:embed="rId3">
                <a:alphaModFix amt="57000"/>
              </a:blip>
              <a:tile tx="0" ty="0" sx="100000" sy="100000" flip="none" algn="tl"/>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TextBox 2">
            <a:extLst>
              <a:ext uri="{FF2B5EF4-FFF2-40B4-BE49-F238E27FC236}">
                <a16:creationId xmlns:a16="http://schemas.microsoft.com/office/drawing/2014/main" id="{45399E8E-E0D5-475D-AFA0-F9EC51489617}"/>
              </a:ext>
            </a:extLst>
          </p:cNvPr>
          <p:cNvSpPr txBox="1"/>
          <p:nvPr/>
        </p:nvSpPr>
        <p:spPr>
          <a:xfrm>
            <a:off x="1080389" y="4347161"/>
            <a:ext cx="6983222" cy="2154621"/>
          </a:xfrm>
          <a:prstGeom prst="rect">
            <a:avLst/>
          </a:prstGeom>
        </p:spPr>
        <p:txBody>
          <a:bodyPr vert="horz" lIns="91440" tIns="45720" rIns="91440" bIns="45720" rtlCol="0">
            <a:normAutofit/>
          </a:bodyPr>
          <a:lstStyle/>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الهدف الأكيد الذي يجب أن تتحرك نحوه الحياة المسيحية والذي يصليه الرسول من أجل قراءه هو أن يعرفوا محبة المسيح وأن يعرفوا كيف أحب وكيف يحب وأن يختبروا محبته لهم من خلال محبتهم له ومحبة الآخرين لأجله</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a:p>
            <a:pPr marL="119063" marR="0" lvl="0" indent="-119063" algn="r" defTabSz="914400" rtl="0" eaLnBrk="1" fontAlgn="auto" latinLnBrk="0" hangingPunct="1">
              <a:lnSpc>
                <a:spcPct val="90000"/>
              </a:lnSpc>
              <a:spcBef>
                <a:spcPts val="0"/>
              </a:spcBef>
              <a:spcAft>
                <a:spcPts val="600"/>
              </a:spcAft>
              <a:buClrTx/>
              <a:buSzTx/>
              <a:buFontTx/>
              <a:buNone/>
              <a:tabLst/>
              <a:defRPr/>
            </a:pPr>
            <a:r>
              <a:rPr kumimoji="0" lang="ar-JO"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rPr>
              <a:t>فرانسيس فولكس</a:t>
            </a:r>
            <a:endParaRPr kumimoji="0" lang="en-US" sz="2800" b="1" u="none" strike="noStrike" kern="1200" cap="none" spc="0" normalizeH="0" baseline="0" noProof="0" dirty="0">
              <a:ln>
                <a:noFill/>
              </a:ln>
              <a:solidFill>
                <a:prstClr val="white">
                  <a:alpha val="80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03654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a:extLst>
            <a:ext uri="{FF2B5EF4-FFF2-40B4-BE49-F238E27FC236}">
              <a16:creationId xmlns:a16="http://schemas.microsoft.com/office/drawing/2014/main" id="{4F52F081-17A0-03F6-C38D-B33BC33DCDAD}"/>
            </a:ext>
          </a:extLst>
        </p:cNvPr>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4FFECC83-B46F-E2D0-70D3-F60B9D01CB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EE98F2AD-5D34-4FE2-08BA-E01B9DDE42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3074" name="Picture 2" descr="Top 10 Mountains To Climb Around The World | The Gentleman&amp;#39;s Journal">
            <a:extLst>
              <a:ext uri="{FF2B5EF4-FFF2-40B4-BE49-F238E27FC236}">
                <a16:creationId xmlns:a16="http://schemas.microsoft.com/office/drawing/2014/main" id="{D7EA3646-94BF-FDF4-4462-34A23A48E2E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2583" r="2" b="2"/>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73F8A39-83AD-FFF6-FCFC-9ED8CDCBEF15}"/>
              </a:ext>
            </a:extLst>
          </p:cNvPr>
          <p:cNvSpPr txBox="1"/>
          <p:nvPr/>
        </p:nvSpPr>
        <p:spPr>
          <a:xfrm>
            <a:off x="319921" y="633918"/>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نحني ركبنا أمام أبينا السماوي (3: 14-15)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12157D56-9C46-158A-0446-67C4771CEDF4}"/>
              </a:ext>
            </a:extLst>
          </p:cNvPr>
          <p:cNvSpPr txBox="1"/>
          <p:nvPr/>
        </p:nvSpPr>
        <p:spPr>
          <a:xfrm>
            <a:off x="319920" y="1338950"/>
            <a:ext cx="8477237"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نحن متقوين بالروح القدس في قلوبنا (3: 16-17أ)</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0" name="TextBox 9">
            <a:extLst>
              <a:ext uri="{FF2B5EF4-FFF2-40B4-BE49-F238E27FC236}">
                <a16:creationId xmlns:a16="http://schemas.microsoft.com/office/drawing/2014/main" id="{2BF87188-9614-8CEA-6A36-E37D77D17BA4}"/>
              </a:ext>
            </a:extLst>
          </p:cNvPr>
          <p:cNvSpPr txBox="1"/>
          <p:nvPr/>
        </p:nvSpPr>
        <p:spPr>
          <a:xfrm>
            <a:off x="319919" y="2043983"/>
            <a:ext cx="847723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هو يعمقنا ويثبتنا في محبة المسيح (3: 17ب-19)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F070648D-6596-9F07-5B91-40825A887861}"/>
              </a:ext>
            </a:extLst>
          </p:cNvPr>
          <p:cNvSpPr txBox="1"/>
          <p:nvPr/>
        </p:nvSpPr>
        <p:spPr>
          <a:xfrm>
            <a:off x="315311" y="2832646"/>
            <a:ext cx="8477238" cy="1043171"/>
          </a:xfrm>
          <a:prstGeom prst="rect">
            <a:avLst/>
          </a:prstGeom>
          <a:solidFill>
            <a:schemeClr val="tx1"/>
          </a:solidFill>
        </p:spPr>
        <p:txBody>
          <a:bodyPr wrap="square">
            <a:spAutoFit/>
          </a:bodyPr>
          <a:lstStyle/>
          <a:p>
            <a:pPr lvl="0" algn="r" defTabSz="457200" fontAlgn="auto">
              <a:lnSpc>
                <a:spcPct val="115000"/>
              </a:lnSpc>
              <a:spcBef>
                <a:spcPts val="1200"/>
              </a:spcBef>
              <a:spcAft>
                <a:spcPts val="0"/>
              </a:spcAf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نحن نعتمد على الله ليتجاوز ما يمكننا أن نفعله ويحقق ما لم نفكر أبدلً في القيام به (3: 20).</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TextBox 4">
            <a:extLst>
              <a:ext uri="{FF2B5EF4-FFF2-40B4-BE49-F238E27FC236}">
                <a16:creationId xmlns:a16="http://schemas.microsoft.com/office/drawing/2014/main" id="{AEF48E5B-E68A-C101-9EE7-D15AEBE042A8}"/>
              </a:ext>
            </a:extLst>
          </p:cNvPr>
          <p:cNvSpPr txBox="1"/>
          <p:nvPr/>
        </p:nvSpPr>
        <p:spPr>
          <a:xfrm>
            <a:off x="319920" y="4116831"/>
            <a:ext cx="8472628" cy="547650"/>
          </a:xfrm>
          <a:prstGeom prst="rect">
            <a:avLst/>
          </a:prstGeom>
          <a:solidFill>
            <a:schemeClr val="tx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ينال الله المجد ليحقق فكرة مستحيلة (3: 21)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049788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4" grpId="0" animBg="1"/>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672664" y="646040"/>
            <a:ext cx="7756635" cy="5118389"/>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أبانا العظيم في السماء</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ننحني أمامك لأنك أنت أبونا الذي في السماوات ويمكنك أن تفعل كل شيء. لقد حولت حياتنا من خلال المسيح وهو حي فينا. ساعدنا على النمو في فهم محبته لنا وتقوينا بروحك حتى نتمكن بدورنا من أن نحب بعضنا البعض. قم بعمل رائع في جسد الكنيسة هذه حتى نتجاوز أي شيء يمكن أن ننجزه. افعل شيئاً لم نفكر فيه من قبل حتى يعرف الجميع أنك من فعل ذلك. ونطلب منك أن تمجد اسمك في هذه الكنيسة من خلال المسيح الذي يعلمنا كيف نحب.</a:t>
            </a:r>
          </a:p>
          <a:p>
            <a:pPr marL="0" marR="0" lvl="0" indent="0" algn="l" defTabSz="457200" rtl="0" eaLnBrk="1" fontAlgn="auto" latinLnBrk="0" hangingPunct="1">
              <a:lnSpc>
                <a:spcPct val="115000"/>
              </a:lnSpc>
              <a:spcBef>
                <a:spcPts val="1200"/>
              </a:spcBef>
              <a:spcAft>
                <a:spcPts val="0"/>
              </a:spcAft>
              <a:buClrTx/>
              <a:buSzTx/>
              <a:buFontTx/>
              <a:buNone/>
              <a:tabLst/>
              <a:defRPr/>
            </a:pPr>
            <a:endParaRPr lang="en-US" sz="2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kumimoji="0" lang="en-US"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ar-JO" sz="2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آمين</a:t>
            </a:r>
            <a:endParaRPr kumimoji="0" lang="en-US" sz="2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20732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p:cNvPicPr>
            <a:picLocks noChangeAspect="1"/>
          </p:cNvPicPr>
          <p:nvPr/>
        </p:nvPicPr>
        <p:blipFill>
          <a:blip r:embed="rId2" cstate="screen">
            <a:extLst>
              <a:ext uri="{28A0092B-C50C-407E-A947-70E740481C1C}">
                <a14:useLocalDpi xmlns:a14="http://schemas.microsoft.com/office/drawing/2010/main"/>
              </a:ext>
            </a:extLst>
          </a:blip>
          <a:srcRect l="1382" r="338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381000"/>
            <a:ext cx="8434388" cy="960438"/>
          </a:xfrm>
          <a:solidFill>
            <a:srgbClr val="000000"/>
          </a:solidFill>
        </p:spPr>
        <p:txBody>
          <a:bodyPr/>
          <a:lstStyle/>
          <a:p>
            <a:pPr>
              <a:defRPr/>
            </a:pPr>
            <a:r>
              <a:rPr lang="ar-JO" dirty="0">
                <a:cs typeface="Arial" panose="020B0604020202020204" pitchFamily="34" charset="0"/>
              </a:rPr>
              <a:t>ماذا عن موهبة الرسول؟</a:t>
            </a:r>
            <a:endParaRPr lang="en-US" dirty="0">
              <a:cs typeface="Arial" panose="020B0604020202020204" pitchFamily="34" charset="0"/>
            </a:endParaRPr>
          </a:p>
        </p:txBody>
      </p:sp>
      <p:sp>
        <p:nvSpPr>
          <p:cNvPr id="4" name="Title 1"/>
          <p:cNvSpPr txBox="1">
            <a:spLocks/>
          </p:cNvSpPr>
          <p:nvPr/>
        </p:nvSpPr>
        <p:spPr bwMode="auto">
          <a:xfrm>
            <a:off x="-36513" y="5373688"/>
            <a:ext cx="5400676" cy="1223962"/>
          </a:xfrm>
          <a:prstGeom prst="rect">
            <a:avLst/>
          </a:prstGeom>
          <a:solidFill>
            <a:srgbClr val="000000"/>
          </a:solidFill>
          <a:ln>
            <a:noFill/>
          </a:ln>
          <a:effectLst>
            <a:outerShdw blurRad="63500" dist="35907" dir="16979964" algn="ctr" rotWithShape="0">
              <a:srgbClr val="000000">
                <a:alpha val="75000"/>
              </a:srgbClr>
            </a:outerShdw>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الرسل الإثني عشر</a:t>
            </a:r>
            <a:endPar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r>
              <a:rPr kumimoji="0" lang="ar-JO"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ملبورن، أستراليا</a:t>
            </a:r>
            <a:r>
              <a:rPr kumimoji="0" lang="en-US" sz="28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rPr>
              <a:t>)</a:t>
            </a:r>
            <a:endParaRPr kumimoji="0" lang="en-US" sz="3600" b="1" u="none" strike="noStrike" kern="1200" cap="none" spc="0" normalizeH="0" baseline="0" noProof="0" dirty="0">
              <a:ln>
                <a:noFill/>
              </a:ln>
              <a:solidFill>
                <a:srgbClr val="E5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2" name="Rectangle 2"/>
          <p:cNvSpPr>
            <a:spLocks noGrp="1" noChangeArrowheads="1"/>
          </p:cNvSpPr>
          <p:nvPr>
            <p:ph type="title"/>
          </p:nvPr>
        </p:nvSpPr>
        <p:spPr>
          <a:xfrm>
            <a:off x="-36513" y="-26988"/>
            <a:ext cx="9180513" cy="935038"/>
          </a:xfrm>
          <a:solidFill>
            <a:schemeClr val="tx1"/>
          </a:solidFill>
        </p:spPr>
        <p:txBody>
          <a:bodyPr/>
          <a:lstStyle/>
          <a:p>
            <a:pPr eaLnBrk="1" hangingPunct="1">
              <a:defRPr/>
            </a:pPr>
            <a:r>
              <a:rPr lang="ar-JO" sz="4800" dirty="0">
                <a:solidFill>
                  <a:srgbClr val="FFFFFF"/>
                </a:solidFill>
              </a:rPr>
              <a:t>هل يعيش الرسل اليوم؟</a:t>
            </a:r>
            <a:endParaRPr lang="en-US" dirty="0">
              <a:solidFill>
                <a:srgbClr val="FFFFFF"/>
              </a:solidFill>
            </a:endParaRPr>
          </a:p>
        </p:txBody>
      </p:sp>
      <p:sp>
        <p:nvSpPr>
          <p:cNvPr id="8" name="Rectangle 2"/>
          <p:cNvSpPr txBox="1">
            <a:spLocks noChangeArrowheads="1"/>
          </p:cNvSpPr>
          <p:nvPr/>
        </p:nvSpPr>
        <p:spPr bwMode="auto">
          <a:xfrm>
            <a:off x="0" y="5919788"/>
            <a:ext cx="9180513" cy="936625"/>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fontAlgn="base">
              <a:spcBef>
                <a:spcPct val="0"/>
              </a:spcBef>
              <a:spcAft>
                <a:spcPct val="0"/>
              </a:spcAft>
              <a:defRPr sz="4400" b="1">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يقول المورمون نعم</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nimBg="1"/>
      <p:bldP spid="8" grpId="0" animBg="1"/>
      <p:bldP spid="8" grpId="1"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62849" name="Picture 6"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2850" name="Picture 3" descr="prison joy bars hands iStock_000000392120Small-300x199.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219701" y="836613"/>
            <a:ext cx="3810000" cy="252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9" name="Text Box 5"/>
          <p:cNvSpPr txBox="1">
            <a:spLocks noChangeArrowheads="1"/>
          </p:cNvSpPr>
          <p:nvPr/>
        </p:nvSpPr>
        <p:spPr bwMode="auto">
          <a:xfrm>
            <a:off x="381000" y="882824"/>
            <a:ext cx="8763000" cy="42534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1033463"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تيخيكُس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١</a:t>
            </a:r>
            <a:endPar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حمل رسائل أفسس وكولوسي (أف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٦: ٢١</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كو</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٤</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٧</a:t>
            </a: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كان برفقة أنسيمُس (كو</a:t>
            </a:r>
            <a:r>
              <a:rPr kumimoji="0" lang="ar-SA"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٤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٩ </a:t>
            </a: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أنسيمُس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 ٢</a:t>
            </a: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عبد لفليمون من كولوسي</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719030" marR="0" lvl="1" indent="-276183" algn="r" defTabSz="914400" rtl="1" eaLnBrk="1" fontAlgn="base" latinLnBrk="0" hangingPunct="1">
              <a:lnSpc>
                <a:spcPct val="100000"/>
              </a:lnSpc>
              <a:spcBef>
                <a:spcPct val="1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المحتمل أنه حمل الرسالة إلى فليمون عندما عاد إلى سيده، على الرغم من عدم ذكرها على وجه التحديد (فل ١٢)</a:t>
            </a:r>
            <a:endParaRPr kumimoji="0" lang="en-US" sz="2800" b="1" u="none" strike="noStrike" kern="1200" cap="none" spc="0" normalizeH="0" baseline="0" noProof="0" dirty="0">
              <a:ln>
                <a:noFill/>
              </a:ln>
              <a:solidFill>
                <a:srgbClr val="FFFFFF"/>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أبفرُودتُس</a:t>
            </a:r>
            <a:r>
              <a:rPr kumimoji="0" lang="en-US" sz="2800" b="1" u="none" strike="noStrike" kern="1200" cap="none" spc="0" normalizeH="0" baseline="0" noProof="0" dirty="0">
                <a:ln>
                  <a:noFill/>
                </a:ln>
                <a:solidFill>
                  <a:srgbClr val="FFFF00"/>
                </a:solidFill>
                <a:effectLst>
                  <a:glow rad="3048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 ٣</a:t>
            </a:r>
          </a:p>
          <a:p>
            <a:pPr marL="457200" marR="0" lvl="0" indent="-45720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رجل من فيلبي ، حمل رسالة فيلبي إلى شعبه (في ٢: ٢٥، ٢٨)</a:t>
            </a:r>
          </a:p>
        </p:txBody>
      </p:sp>
      <p:sp>
        <p:nvSpPr>
          <p:cNvPr id="462852"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مركز الدراسات اللاهوتي الأردني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250825" y="128591"/>
            <a:ext cx="7772400" cy="708025"/>
          </a:xfrm>
          <a:solidFill>
            <a:srgbClr val="0000FF"/>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من حمل هذه الرسائل؟</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2854" name="TextBox 107"/>
          <p:cNvSpPr txBox="1">
            <a:spLocks noChangeArrowheads="1"/>
          </p:cNvSpPr>
          <p:nvPr/>
        </p:nvSpPr>
        <p:spPr bwMode="auto">
          <a:xfrm>
            <a:off x="8555038" y="3"/>
            <a:ext cx="703988" cy="830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7046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wipe(left)">
                                      <p:cBhvr>
                                        <p:cTn id="7" dur="500"/>
                                        <p:tgtEl>
                                          <p:spTgt spid="11269">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269">
                                            <p:txEl>
                                              <p:pRg st="1" end="1"/>
                                            </p:txEl>
                                          </p:spTgt>
                                        </p:tgtEl>
                                        <p:attrNameLst>
                                          <p:attrName>style.visibility</p:attrName>
                                        </p:attrNameLst>
                                      </p:cBhvr>
                                      <p:to>
                                        <p:strVal val="visible"/>
                                      </p:to>
                                    </p:set>
                                    <p:animEffect transition="in" filter="wipe(left)">
                                      <p:cBhvr>
                                        <p:cTn id="10" dur="500"/>
                                        <p:tgtEl>
                                          <p:spTgt spid="11269">
                                            <p:txEl>
                                              <p:pRg st="1" end="1"/>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269">
                                            <p:txEl>
                                              <p:pRg st="2" end="2"/>
                                            </p:txEl>
                                          </p:spTgt>
                                        </p:tgtEl>
                                        <p:attrNameLst>
                                          <p:attrName>style.visibility</p:attrName>
                                        </p:attrNameLst>
                                      </p:cBhvr>
                                      <p:to>
                                        <p:strVal val="visible"/>
                                      </p:to>
                                    </p:set>
                                    <p:animEffect transition="in" filter="wipe(left)">
                                      <p:cBhvr>
                                        <p:cTn id="13" dur="500"/>
                                        <p:tgtEl>
                                          <p:spTgt spid="11269">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269">
                                            <p:txEl>
                                              <p:pRg st="3" end="3"/>
                                            </p:txEl>
                                          </p:spTgt>
                                        </p:tgtEl>
                                        <p:attrNameLst>
                                          <p:attrName>style.visibility</p:attrName>
                                        </p:attrNameLst>
                                      </p:cBhvr>
                                      <p:to>
                                        <p:strVal val="visible"/>
                                      </p:to>
                                    </p:set>
                                    <p:animEffect transition="in" filter="wipe(left)">
                                      <p:cBhvr>
                                        <p:cTn id="18" dur="500"/>
                                        <p:tgtEl>
                                          <p:spTgt spid="11269">
                                            <p:txEl>
                                              <p:pRg st="3" end="3"/>
                                            </p:txEl>
                                          </p:spTgt>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269">
                                            <p:txEl>
                                              <p:pRg st="4" end="4"/>
                                            </p:txEl>
                                          </p:spTgt>
                                        </p:tgtEl>
                                        <p:attrNameLst>
                                          <p:attrName>style.visibility</p:attrName>
                                        </p:attrNameLst>
                                      </p:cBhvr>
                                      <p:to>
                                        <p:strVal val="visible"/>
                                      </p:to>
                                    </p:set>
                                    <p:animEffect transition="in" filter="wipe(left)">
                                      <p:cBhvr>
                                        <p:cTn id="21" dur="500"/>
                                        <p:tgtEl>
                                          <p:spTgt spid="11269">
                                            <p:txEl>
                                              <p:pRg st="4" end="4"/>
                                            </p:txEl>
                                          </p:spTgt>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1269">
                                            <p:txEl>
                                              <p:pRg st="5" end="5"/>
                                            </p:txEl>
                                          </p:spTgt>
                                        </p:tgtEl>
                                        <p:attrNameLst>
                                          <p:attrName>style.visibility</p:attrName>
                                        </p:attrNameLst>
                                      </p:cBhvr>
                                      <p:to>
                                        <p:strVal val="visible"/>
                                      </p:to>
                                    </p:set>
                                    <p:animEffect transition="in" filter="wipe(left)">
                                      <p:cBhvr>
                                        <p:cTn id="24" dur="500"/>
                                        <p:tgtEl>
                                          <p:spTgt spid="11269">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269">
                                            <p:txEl>
                                              <p:pRg st="6" end="6"/>
                                            </p:txEl>
                                          </p:spTgt>
                                        </p:tgtEl>
                                        <p:attrNameLst>
                                          <p:attrName>style.visibility</p:attrName>
                                        </p:attrNameLst>
                                      </p:cBhvr>
                                      <p:to>
                                        <p:strVal val="visible"/>
                                      </p:to>
                                    </p:set>
                                    <p:animEffect transition="in" filter="wipe(left)">
                                      <p:cBhvr>
                                        <p:cTn id="29" dur="500"/>
                                        <p:tgtEl>
                                          <p:spTgt spid="11269">
                                            <p:txEl>
                                              <p:pRg st="6" end="6"/>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1269">
                                            <p:txEl>
                                              <p:pRg st="7" end="7"/>
                                            </p:txEl>
                                          </p:spTgt>
                                        </p:tgtEl>
                                        <p:attrNameLst>
                                          <p:attrName>style.visibility</p:attrName>
                                        </p:attrNameLst>
                                      </p:cBhvr>
                                      <p:to>
                                        <p:strVal val="visible"/>
                                      </p:to>
                                    </p:set>
                                    <p:animEffect transition="in" filter="wipe(left)">
                                      <p:cBhvr>
                                        <p:cTn id="34" dur="500"/>
                                        <p:tgtEl>
                                          <p:spTgt spid="1126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2555875" y="44450"/>
            <a:ext cx="6400800" cy="2447925"/>
          </a:xfrm>
        </p:spPr>
        <p:txBody>
          <a:bodyPr/>
          <a:lstStyle/>
          <a:p>
            <a:pPr eaLnBrk="1" hangingPunct="1">
              <a:defRPr/>
            </a:pPr>
            <a:r>
              <a:rPr lang="ar-JO" sz="5400" dirty="0">
                <a:solidFill>
                  <a:srgbClr val="A50021"/>
                </a:solidFill>
              </a:rPr>
              <a:t>حتى أن سنغافورة تدعي وجود رسل لها ...</a:t>
            </a:r>
            <a:endParaRPr lang="en-US" sz="4800" dirty="0"/>
          </a:p>
        </p:txBody>
      </p:sp>
      <p:pic>
        <p:nvPicPr>
          <p:cNvPr id="10244" name="Picture 4" descr="kho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7513" y="2565400"/>
            <a:ext cx="2603500" cy="3903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45" name="Picture 5" descr="naomi dow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438" y="609600"/>
            <a:ext cx="2535237" cy="3160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46" name="Picture 6" descr="dominicye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55875" y="3208338"/>
            <a:ext cx="2600325" cy="364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24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24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1"/>
          <p:cNvSpPr>
            <a:spLocks noGrp="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sp>
        <p:nvSpPr>
          <p:cNvPr id="7" name="Footer Placeholder 2"/>
          <p:cNvSpPr>
            <a:spLocks noGrp="1"/>
          </p:cNvSpPr>
          <p:nvPr>
            <p:ph type="ftr" sz="quarter" idx="11"/>
          </p:nvPr>
        </p:nvSpPr>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00"/>
              </a:solidFill>
              <a:effectLst/>
              <a:uLnTx/>
              <a:uFillTx/>
              <a:latin typeface="Verdana"/>
              <a:ea typeface="Osaka"/>
            </a:endParaRPr>
          </a:p>
        </p:txBody>
      </p:sp>
      <p:pic>
        <p:nvPicPr>
          <p:cNvPr id="278531" name="Picture 2" descr="ACE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2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532" name="Rectangle 3"/>
          <p:cNvSpPr>
            <a:spLocks noChangeArrowheads="1"/>
          </p:cNvSpPr>
          <p:nvPr/>
        </p:nvSpPr>
        <p:spPr bwMode="auto">
          <a:xfrm>
            <a:off x="9197975" y="6607175"/>
            <a:ext cx="18415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endParaRPr>
          </a:p>
        </p:txBody>
      </p:sp>
      <p:sp>
        <p:nvSpPr>
          <p:cNvPr id="8196" name="Text Box 4"/>
          <p:cNvSpPr txBox="1">
            <a:spLocks noChangeArrowheads="1"/>
          </p:cNvSpPr>
          <p:nvPr/>
        </p:nvSpPr>
        <p:spPr bwMode="auto">
          <a:xfrm>
            <a:off x="2209800" y="2590800"/>
            <a:ext cx="6781800" cy="3786188"/>
          </a:xfrm>
          <a:prstGeom prst="rect">
            <a:avLst/>
          </a:prstGeom>
          <a:solidFill>
            <a:srgbClr val="4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TOUCH Equipping Stations System (TESS)</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Lawrence </a:t>
            </a:r>
            <a:r>
              <a:rPr kumimoji="0" lang="en-US" sz="2400" b="0" i="0" u="none" strike="noStrike" kern="1200" cap="none" spc="0" normalizeH="0" baseline="0" noProof="0" dirty="0" err="1">
                <a:ln>
                  <a:noFill/>
                </a:ln>
                <a:solidFill>
                  <a:srgbClr val="FFFFFF"/>
                </a:solidFill>
                <a:effectLst/>
                <a:uLnTx/>
                <a:uFillTx/>
                <a:latin typeface="Verdana" charset="0"/>
                <a:ea typeface="ＭＳ Ｐゴシック" charset="0"/>
              </a:rPr>
              <a:t>Khong</a:t>
            </a: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 Apostle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Rev. Yong Tai Tong, Director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Blk 750A Chai Chee Road #04-01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Technopark @ Chai Chee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SINGAPORE 469001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Phone: 011-65-64249400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Fax: 011-65-64249500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Email: taitong.yong@touch.org.sg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Verdana" charset="0"/>
                <a:ea typeface="ＭＳ Ｐゴシック" charset="0"/>
              </a:rPr>
              <a:t>Website: www.FCBC.org.sg</a:t>
            </a:r>
          </a:p>
        </p:txBody>
      </p:sp>
      <p:sp>
        <p:nvSpPr>
          <p:cNvPr id="8197" name="Rectangle 5"/>
          <p:cNvSpPr>
            <a:spLocks noGrp="1" noChangeArrowheads="1"/>
          </p:cNvSpPr>
          <p:nvPr>
            <p:ph type="title" idx="4294967295"/>
          </p:nvPr>
        </p:nvSpPr>
        <p:spPr>
          <a:xfrm>
            <a:off x="3048000" y="304800"/>
            <a:ext cx="6096000" cy="1828800"/>
          </a:xfrm>
          <a:effectLst>
            <a:outerShdw blurRad="25400" dist="38099" dir="2700000" algn="ctr" rotWithShape="0">
              <a:srgbClr val="FFFFFF">
                <a:alpha val="99962"/>
              </a:srgbClr>
            </a:outerShdw>
          </a:effectLst>
        </p:spPr>
        <p:txBody>
          <a:bodyPr/>
          <a:lstStyle/>
          <a:p>
            <a:pPr eaLnBrk="1" hangingPunct="1">
              <a:defRPr/>
            </a:pPr>
            <a:r>
              <a:rPr lang="ar-JO" b="1" dirty="0">
                <a:solidFill>
                  <a:srgbClr val="060600"/>
                </a:solidFill>
                <a:latin typeface="Arial" panose="020B0604020202020204" pitchFamily="34" charset="0"/>
                <a:cs typeface="Arial" panose="020B0604020202020204" pitchFamily="34" charset="0"/>
              </a:rPr>
              <a:t>المجلس الرسولي         للمساءلة التعليمية</a:t>
            </a:r>
            <a:endParaRPr lang="en-US" b="1" dirty="0">
              <a:solidFill>
                <a:srgbClr val="0606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8197"/>
                                        </p:tgtEl>
                                        <p:attrNameLst>
                                          <p:attrName>style.visibility</p:attrName>
                                        </p:attrNameLst>
                                      </p:cBhvr>
                                      <p:to>
                                        <p:strVal val="visible"/>
                                      </p:to>
                                    </p:set>
                                    <p:animScale>
                                      <p:cBhvr>
                                        <p:cTn id="7" dur="1000" decel="50000" fill="hold">
                                          <p:stCondLst>
                                            <p:cond delay="0"/>
                                          </p:stCondLst>
                                        </p:cTn>
                                        <p:tgtEl>
                                          <p:spTgt spid="819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8197"/>
                                        </p:tgtEl>
                                        <p:attrNameLst>
                                          <p:attrName>ppt_x</p:attrName>
                                          <p:attrName>ppt_y</p:attrName>
                                        </p:attrNameLst>
                                      </p:cBhvr>
                                    </p:animMotion>
                                    <p:animEffect transition="in" filter="fade">
                                      <p:cBhvr>
                                        <p:cTn id="9" dur="1000"/>
                                        <p:tgtEl>
                                          <p:spTgt spid="819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35" presetClass="entr" presetSubtype="0" fill="hold" grpId="0" nodeType="clickEffect">
                                  <p:stCondLst>
                                    <p:cond delay="0"/>
                                  </p:stCondLst>
                                  <p:childTnLst>
                                    <p:set>
                                      <p:cBhvr>
                                        <p:cTn id="13" dur="1" fill="hold">
                                          <p:stCondLst>
                                            <p:cond delay="0"/>
                                          </p:stCondLst>
                                        </p:cTn>
                                        <p:tgtEl>
                                          <p:spTgt spid="8196"/>
                                        </p:tgtEl>
                                        <p:attrNameLst>
                                          <p:attrName>style.visibility</p:attrName>
                                        </p:attrNameLst>
                                      </p:cBhvr>
                                      <p:to>
                                        <p:strVal val="visible"/>
                                      </p:to>
                                    </p:set>
                                    <p:animEffect transition="in" filter="fade">
                                      <p:cBhvr>
                                        <p:cTn id="14" dur="2000"/>
                                        <p:tgtEl>
                                          <p:spTgt spid="8196"/>
                                        </p:tgtEl>
                                      </p:cBhvr>
                                    </p:animEffect>
                                    <p:anim calcmode="lin" valueType="num">
                                      <p:cBhvr>
                                        <p:cTn id="15" dur="2000" fill="hold"/>
                                        <p:tgtEl>
                                          <p:spTgt spid="8196"/>
                                        </p:tgtEl>
                                        <p:attrNameLst>
                                          <p:attrName>style.rotation</p:attrName>
                                        </p:attrNameLst>
                                      </p:cBhvr>
                                      <p:tavLst>
                                        <p:tav tm="0">
                                          <p:val>
                                            <p:fltVal val="720"/>
                                          </p:val>
                                        </p:tav>
                                        <p:tav tm="100000">
                                          <p:val>
                                            <p:fltVal val="0"/>
                                          </p:val>
                                        </p:tav>
                                      </p:tavLst>
                                    </p:anim>
                                    <p:anim calcmode="lin" valueType="num">
                                      <p:cBhvr>
                                        <p:cTn id="16" dur="2000" fill="hold"/>
                                        <p:tgtEl>
                                          <p:spTgt spid="8196"/>
                                        </p:tgtEl>
                                        <p:attrNameLst>
                                          <p:attrName>ppt_h</p:attrName>
                                        </p:attrNameLst>
                                      </p:cBhvr>
                                      <p:tavLst>
                                        <p:tav tm="0">
                                          <p:val>
                                            <p:fltVal val="0"/>
                                          </p:val>
                                        </p:tav>
                                        <p:tav tm="100000">
                                          <p:val>
                                            <p:strVal val="#ppt_h"/>
                                          </p:val>
                                        </p:tav>
                                      </p:tavLst>
                                    </p:anim>
                                    <p:anim calcmode="lin" valueType="num">
                                      <p:cBhvr>
                                        <p:cTn id="17" dur="2000" fill="hold"/>
                                        <p:tgtEl>
                                          <p:spTgt spid="819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animBg="1"/>
      <p:bldP spid="8197"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3850" y="333375"/>
            <a:ext cx="8229600" cy="990600"/>
          </a:xfrm>
          <a:solidFill>
            <a:srgbClr val="000409"/>
          </a:solidFill>
        </p:spPr>
        <p:txBody>
          <a:bodyPr/>
          <a:lstStyle/>
          <a:p>
            <a:pPr eaLnBrk="1" hangingPunct="1">
              <a:defRPr/>
            </a:pPr>
            <a:r>
              <a:rPr lang="ar-JO" dirty="0">
                <a:cs typeface="Arial" panose="020B0604020202020204" pitchFamily="34" charset="0"/>
              </a:rPr>
              <a:t>هل هناك رسل اليوم؟</a:t>
            </a:r>
            <a:endParaRPr lang="en-US" dirty="0">
              <a:cs typeface="Arial" panose="020B0604020202020204" pitchFamily="34" charset="0"/>
            </a:endParaRPr>
          </a:p>
        </p:txBody>
      </p:sp>
      <p:sp>
        <p:nvSpPr>
          <p:cNvPr id="626690"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626691" name="Picture 6" descr="12 apost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275" y="1628776"/>
            <a:ext cx="3378200" cy="5091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3779838" y="1844678"/>
            <a:ext cx="5184775"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بيت الله (الكنيسة) هي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rgbClr val="00CCFF"/>
              </a:buClr>
              <a:buSzPct val="65000"/>
              <a:buFont typeface="Wingdings" charset="0"/>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مبنيين على أساس الرسل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والأنبياء ويسوع المسيح نفسه حجر الزاوية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a:p>
            <a:pPr marL="0" marR="0" lvl="0" indent="0" algn="r" defTabSz="914400" rtl="0" eaLnBrk="1" fontAlgn="base" latinLnBrk="0" hangingPunct="1">
              <a:lnSpc>
                <a:spcPct val="100000"/>
              </a:lnSpc>
              <a:spcBef>
                <a:spcPct val="20000"/>
              </a:spcBef>
              <a:spcAft>
                <a:spcPct val="0"/>
              </a:spcAft>
              <a:buClr>
                <a:srgbClr val="00CCFF"/>
              </a:buClr>
              <a:buSzPct val="65000"/>
              <a:buFont typeface="Wingdings" charset="0"/>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أف 2: 20</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sz="4000" dirty="0">
                <a:cs typeface="Arial" panose="020B0604020202020204" pitchFamily="34" charset="0"/>
              </a:rPr>
              <a:t>كان حجر الأساس هو الحجر الأول الذي يتم وضعه في المباني القديمة</a:t>
            </a:r>
            <a:endParaRPr lang="en-US" sz="4000" dirty="0">
              <a:cs typeface="Arial" panose="020B0604020202020204" pitchFamily="34" charset="0"/>
            </a:endParaRPr>
          </a:p>
        </p:txBody>
      </p:sp>
      <p:sp>
        <p:nvSpPr>
          <p:cNvPr id="628738"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20</a:t>
            </a:r>
            <a:endParaRPr lang="en-US" b="1" dirty="0">
              <a:solidFill>
                <a:srgbClr val="FFFFFF"/>
              </a:solidFill>
              <a:latin typeface="Arial" panose="020B0604020202020204" pitchFamily="34" charset="0"/>
              <a:cs typeface="Arial" panose="020B0604020202020204" pitchFamily="34" charset="0"/>
            </a:endParaRPr>
          </a:p>
        </p:txBody>
      </p:sp>
      <p:pic>
        <p:nvPicPr>
          <p:cNvPr id="62873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2" y="1989138"/>
            <a:ext cx="6197601"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859338" y="1844678"/>
            <a:ext cx="3960812" cy="4608513"/>
          </a:xfrm>
          <a:prstGeom prst="rect">
            <a:avLst/>
          </a:prstGeom>
          <a:noFill/>
          <a:ln>
            <a:noFill/>
          </a:ln>
          <a:effectLst>
            <a:outerShdw blurRad="63500" dist="35921" dir="2700000" algn="ctr" rotWithShape="0">
              <a:srgbClr val="000000">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65000"/>
              <a:buFont typeface="Wingdings" charset="0"/>
              <a:buChar char="n"/>
              <a:defRPr sz="2000">
                <a:solidFill>
                  <a:schemeClr val="tx1"/>
                </a:solidFill>
                <a:latin typeface="+mn-lt"/>
                <a:ea typeface="+mn-ea"/>
              </a:defRPr>
            </a:lvl9pPr>
          </a:lstStyle>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هأنذا أؤسس في صهيون حجراً، حجر امتحان، </a:t>
            </a:r>
            <a:r>
              <a:rPr lang="ar-JO" b="1" dirty="0">
                <a:solidFill>
                  <a:srgbClr val="FFFF00"/>
                </a:solidFill>
                <a:latin typeface="Arial" panose="020B0604020202020204" pitchFamily="34" charset="0"/>
                <a:ea typeface="ＭＳ Ｐゴシック"/>
                <a:cs typeface="Arial" panose="020B0604020202020204" pitchFamily="34" charset="0"/>
              </a:rPr>
              <a:t>حجر زاوية كريماً</a:t>
            </a:r>
            <a:r>
              <a:rPr lang="ar-JO" b="1" dirty="0">
                <a:solidFill>
                  <a:srgbClr val="FFFFFF"/>
                </a:solidFill>
                <a:latin typeface="Arial" panose="020B0604020202020204" pitchFamily="34" charset="0"/>
                <a:ea typeface="ＭＳ Ｐゴシック"/>
                <a:cs typeface="Arial" panose="020B0604020202020204" pitchFamily="34" charset="0"/>
              </a:rPr>
              <a:t>، أساساً مؤسساً: من آمن لا يهرب</a:t>
            </a:r>
          </a:p>
          <a:p>
            <a:pPr marL="0" indent="0" algn="r" eaLnBrk="1" hangingPunct="1">
              <a:buClr>
                <a:srgbClr val="00CCFF"/>
              </a:buClr>
              <a:buNone/>
              <a:defRPr/>
            </a:pPr>
            <a:r>
              <a:rPr lang="ar-JO" b="1" dirty="0">
                <a:solidFill>
                  <a:srgbClr val="FFFFFF"/>
                </a:solidFill>
                <a:latin typeface="Arial" panose="020B0604020202020204" pitchFamily="34" charset="0"/>
                <a:ea typeface="ＭＳ Ｐゴシック"/>
                <a:cs typeface="Arial" panose="020B0604020202020204" pitchFamily="34" charset="0"/>
              </a:rPr>
              <a:t>(أشعياء 28: 16)</a:t>
            </a:r>
            <a:endParaRPr lang="en-US" b="1" dirty="0">
              <a:solidFill>
                <a:srgbClr val="FFFFFF"/>
              </a:solidFill>
              <a:latin typeface="Arial" panose="020B0604020202020204" pitchFamily="34" charset="0"/>
              <a:ea typeface="ＭＳ Ｐゴシック"/>
              <a:cs typeface="Arial" panose="020B0604020202020204" pitchFamily="34"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17796">
            <a:off x="815975" y="3284539"/>
            <a:ext cx="26924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0785" name="Picture 1" descr="Eph 2v20 Christ as Cornerston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77850"/>
            <a:ext cx="9144000" cy="628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6" name="Rectangle 2"/>
          <p:cNvSpPr>
            <a:spLocks noGrp="1" noChangeArrowheads="1"/>
          </p:cNvSpPr>
          <p:nvPr>
            <p:ph type="title"/>
          </p:nvPr>
        </p:nvSpPr>
        <p:spPr>
          <a:xfrm>
            <a:off x="0" y="1"/>
            <a:ext cx="8553450" cy="1323975"/>
          </a:xfrm>
          <a:solidFill>
            <a:srgbClr val="000409"/>
          </a:solidFill>
        </p:spPr>
        <p:txBody>
          <a:bodyPr/>
          <a:lstStyle/>
          <a:p>
            <a:pPr eaLnBrk="1" hangingPunct="1">
              <a:defRPr/>
            </a:pPr>
            <a:r>
              <a:rPr lang="ar-JO" dirty="0">
                <a:cs typeface="Arial" panose="020B0604020202020204" pitchFamily="34" charset="0"/>
              </a:rPr>
              <a:t>اتخذ البعض المسيح كحجر زاوية </a:t>
            </a:r>
            <a:br>
              <a:rPr lang="ar-JO" dirty="0">
                <a:cs typeface="Arial" panose="020B0604020202020204" pitchFamily="34" charset="0"/>
              </a:rPr>
            </a:br>
            <a:r>
              <a:rPr lang="ar-JO" dirty="0">
                <a:cs typeface="Arial" panose="020B0604020202020204" pitchFamily="34" charset="0"/>
              </a:rPr>
              <a:t>بمزيد من الحرفية</a:t>
            </a:r>
            <a:endParaRPr lang="en-US" dirty="0">
              <a:cs typeface="Arial" panose="020B0604020202020204" pitchFamily="34" charset="0"/>
            </a:endParaRPr>
          </a:p>
        </p:txBody>
      </p:sp>
      <p:sp>
        <p:nvSpPr>
          <p:cNvPr id="630787" name="Text Box 4"/>
          <p:cNvSpPr txBox="1">
            <a:spLocks noChangeArrowheads="1"/>
          </p:cNvSpPr>
          <p:nvPr/>
        </p:nvSpPr>
        <p:spPr bwMode="auto">
          <a:xfrm>
            <a:off x="8543928" y="76200"/>
            <a:ext cx="505240" cy="46165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rPr>
              <a:t>20</a:t>
            </a:r>
            <a:endParaRPr lang="en-US" b="1" dirty="0">
              <a:solidFill>
                <a:srgbClr val="FFFFFF"/>
              </a:solidFill>
              <a:latin typeface="Arial" panose="020B0604020202020204" pitchFamily="34"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2258" name="Rectangle 2"/>
          <p:cNvSpPr txBox="1">
            <a:spLocks noGrp="1"/>
          </p:cNvSpPr>
          <p:nvPr>
            <p:ph type="ctrTitle"/>
          </p:nvPr>
        </p:nvSpPr>
        <p:spPr>
          <a:xfrm>
            <a:off x="0" y="0"/>
            <a:ext cx="9144000" cy="838200"/>
          </a:xfrm>
          <a:prstGeom prst="rect">
            <a:avLst/>
          </a:prstGeom>
        </p:spPr>
        <p:txBody>
          <a:bodyPr/>
          <a:lstStyle/>
          <a:p>
            <a:pPr algn="ctr" rtl="1">
              <a:defRPr sz="3600" b="1"/>
            </a:pPr>
            <a:r>
              <a:rPr sz="4000" b="1" i="0" dirty="0" err="1">
                <a:latin typeface="Arial" panose="020B0604020202020204" pitchFamily="34" charset="0"/>
                <a:ea typeface="ＭＳ Ｐゴシック"/>
                <a:cs typeface="Arial" panose="020B0604020202020204" pitchFamily="34" charset="0"/>
                <a:sym typeface="ＭＳ Ｐゴシック"/>
              </a:rPr>
              <a:t>مواد</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بناء</a:t>
            </a:r>
            <a:r>
              <a:rPr sz="4000" b="1" i="0" dirty="0">
                <a:latin typeface="Arial" panose="020B0604020202020204" pitchFamily="34" charset="0"/>
                <a:ea typeface="ＭＳ Ｐゴシック"/>
                <a:cs typeface="Arial" panose="020B0604020202020204" pitchFamily="34" charset="0"/>
                <a:sym typeface="ＭＳ Ｐゴシック"/>
              </a:rPr>
              <a:t> </a:t>
            </a:r>
            <a:r>
              <a:rPr sz="4000" b="1" i="0" dirty="0" err="1">
                <a:latin typeface="Arial" panose="020B0604020202020204" pitchFamily="34" charset="0"/>
                <a:ea typeface="ＭＳ Ｐゴシック"/>
                <a:cs typeface="Arial" panose="020B0604020202020204" pitchFamily="34" charset="0"/>
                <a:sym typeface="ＭＳ Ｐゴシック"/>
              </a:rPr>
              <a:t>دائمة</a:t>
            </a:r>
            <a:r>
              <a:rPr sz="4000" b="1" i="0" dirty="0">
                <a:latin typeface="Arial" panose="020B0604020202020204" pitchFamily="34" charset="0"/>
                <a:ea typeface="ＭＳ Ｐゴシック"/>
                <a:cs typeface="Arial" panose="020B0604020202020204" pitchFamily="34" charset="0"/>
                <a:sym typeface="ＭＳ Ｐゴシック"/>
              </a:rPr>
              <a:t> </a:t>
            </a:r>
            <a:r>
              <a:rPr lang="ar-JO" sz="4000" b="1" i="0" dirty="0">
                <a:latin typeface="Arial" panose="020B0604020202020204" pitchFamily="34" charset="0"/>
                <a:ea typeface="ＭＳ Ｐゴシック"/>
                <a:cs typeface="Arial" panose="020B0604020202020204" pitchFamily="34" charset="0"/>
                <a:sym typeface="ＭＳ Ｐゴシック"/>
              </a:rPr>
              <a:t>(3: 12أ)</a:t>
            </a:r>
            <a:endParaRPr sz="4000" b="1" i="0" dirty="0">
              <a:latin typeface="Arial" panose="020B0604020202020204" pitchFamily="34" charset="0"/>
              <a:cs typeface="Arial" panose="020B0604020202020204" pitchFamily="34" charset="0"/>
            </a:endParaRPr>
          </a:p>
        </p:txBody>
      </p:sp>
      <p:sp>
        <p:nvSpPr>
          <p:cNvPr id="12259" name="Rectangle 3"/>
          <p:cNvSpPr txBox="1">
            <a:spLocks noGrp="1"/>
          </p:cNvSpPr>
          <p:nvPr>
            <p:ph type="subTitle" idx="1"/>
          </p:nvPr>
        </p:nvSpPr>
        <p:spPr>
          <a:xfrm>
            <a:off x="0" y="5791200"/>
            <a:ext cx="9144000" cy="609600"/>
          </a:xfrm>
          <a:prstGeom prst="rect">
            <a:avLst/>
          </a:prstGeom>
          <a:solidFill>
            <a:srgbClr val="3333CC"/>
          </a:solidFill>
        </p:spPr>
        <p:txBody>
          <a:bodyPr/>
          <a:lstStyle/>
          <a:p>
            <a:pPr algn="ctr" rtl="1">
              <a:defRPr b="1">
                <a:solidFill>
                  <a:schemeClr val="accent3">
                    <a:lumOff val="44000"/>
                  </a:schemeClr>
                </a:solidFill>
              </a:defRPr>
            </a:pPr>
            <a:r>
              <a:rPr b="1" i="0" dirty="0" err="1">
                <a:latin typeface="Arial" panose="020B0604020202020204" pitchFamily="34" charset="0"/>
                <a:ea typeface="ＭＳ Ｐゴシック"/>
                <a:cs typeface="Arial" panose="020B0604020202020204" pitchFamily="34" charset="0"/>
                <a:sym typeface="ＭＳ Ｐゴシック"/>
              </a:rPr>
              <a:t>الأساس</a:t>
            </a:r>
            <a:r>
              <a:rPr b="1" i="0" dirty="0">
                <a:latin typeface="Arial" panose="020B0604020202020204" pitchFamily="34" charset="0"/>
                <a:ea typeface="ＭＳ Ｐゴシック"/>
                <a:cs typeface="Arial" panose="020B0604020202020204" pitchFamily="34" charset="0"/>
                <a:sym typeface="ＭＳ Ｐゴシック"/>
              </a:rPr>
              <a:t> </a:t>
            </a:r>
            <a:r>
              <a:rPr b="1" i="0" dirty="0">
                <a:latin typeface="Arial" panose="020B0604020202020204" pitchFamily="34" charset="0"/>
                <a:cs typeface="Arial" panose="020B0604020202020204" pitchFamily="34" charset="0"/>
              </a:rPr>
              <a:t>: </a:t>
            </a:r>
            <a:r>
              <a:rPr b="1" i="0" dirty="0">
                <a:latin typeface="Arial" panose="020B0604020202020204" pitchFamily="34" charset="0"/>
                <a:ea typeface="ＭＳ Ｐゴシック"/>
                <a:cs typeface="Arial" panose="020B0604020202020204" pitchFamily="34" charset="0"/>
                <a:sym typeface="ＭＳ Ｐゴシック"/>
              </a:rPr>
              <a:t>الرب يسوع </a:t>
            </a:r>
            <a:r>
              <a:rPr b="1" i="0" dirty="0" err="1">
                <a:latin typeface="Arial" panose="020B0604020202020204" pitchFamily="34" charset="0"/>
                <a:ea typeface="ＭＳ Ｐゴシック"/>
                <a:cs typeface="Arial" panose="020B0604020202020204" pitchFamily="34" charset="0"/>
                <a:sym typeface="ＭＳ Ｐゴシック"/>
              </a:rPr>
              <a:t>المسيح</a:t>
            </a:r>
            <a:r>
              <a:rPr b="1" i="0" dirty="0">
                <a:latin typeface="Arial" panose="020B0604020202020204" pitchFamily="34" charset="0"/>
                <a:ea typeface="ＭＳ Ｐゴシック"/>
                <a:cs typeface="Arial" panose="020B0604020202020204" pitchFamily="34" charset="0"/>
                <a:sym typeface="ＭＳ Ｐゴシック"/>
              </a:rPr>
              <a:t> </a:t>
            </a:r>
            <a:r>
              <a:rPr lang="ar-JO" b="1" i="0" dirty="0">
                <a:latin typeface="Arial" panose="020B0604020202020204" pitchFamily="34" charset="0"/>
                <a:cs typeface="Arial" panose="020B0604020202020204" pitchFamily="34" charset="0"/>
              </a:rPr>
              <a:t>(1 كو 3: 11)</a:t>
            </a:r>
            <a:endParaRPr b="1" i="0" dirty="0">
              <a:latin typeface="Arial" panose="020B0604020202020204" pitchFamily="34" charset="0"/>
              <a:cs typeface="Arial" panose="020B0604020202020204" pitchFamily="34" charset="0"/>
            </a:endParaRPr>
          </a:p>
        </p:txBody>
      </p:sp>
      <p:grpSp>
        <p:nvGrpSpPr>
          <p:cNvPr id="12262" name="Rectangle 6"/>
          <p:cNvGrpSpPr/>
          <p:nvPr/>
        </p:nvGrpSpPr>
        <p:grpSpPr>
          <a:xfrm>
            <a:off x="2005782" y="1905000"/>
            <a:ext cx="707884" cy="3352800"/>
            <a:chOff x="-51617" y="0"/>
            <a:chExt cx="707882" cy="3352800"/>
          </a:xfrm>
          <a:solidFill>
            <a:schemeClr val="accent4"/>
          </a:solidFill>
        </p:grpSpPr>
        <p:sp>
          <p:nvSpPr>
            <p:cNvPr id="12260"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1" name="ذهب"/>
            <p:cNvSpPr txBox="1"/>
            <p:nvPr/>
          </p:nvSpPr>
          <p:spPr>
            <a:xfrm rot="16200000">
              <a:off x="-1323594" y="1322460"/>
              <a:ext cx="3251836"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ذهب</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5" name="Rectangle 7"/>
          <p:cNvGrpSpPr/>
          <p:nvPr/>
        </p:nvGrpSpPr>
        <p:grpSpPr>
          <a:xfrm>
            <a:off x="5978151" y="1905000"/>
            <a:ext cx="707884" cy="3352800"/>
            <a:chOff x="-41648" y="0"/>
            <a:chExt cx="707882" cy="3352800"/>
          </a:xfrm>
          <a:solidFill>
            <a:schemeClr val="accent4"/>
          </a:solidFill>
        </p:grpSpPr>
        <p:sp>
          <p:nvSpPr>
            <p:cNvPr id="12263" name="Rectangle"/>
            <p:cNvSpPr/>
            <p:nvPr/>
          </p:nvSpPr>
          <p:spPr>
            <a:xfrm rot="16200000">
              <a:off x="-1371600" y="1371600"/>
              <a:ext cx="33528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4" name="حجارة كريمة"/>
            <p:cNvSpPr txBox="1"/>
            <p:nvPr/>
          </p:nvSpPr>
          <p:spPr>
            <a:xfrm rot="16200000">
              <a:off x="-1313625" y="1322460"/>
              <a:ext cx="3251836"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حجارة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كريمة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68" name="Rectangle 8"/>
          <p:cNvGrpSpPr/>
          <p:nvPr/>
        </p:nvGrpSpPr>
        <p:grpSpPr>
          <a:xfrm>
            <a:off x="3834583" y="1295400"/>
            <a:ext cx="707884" cy="3962400"/>
            <a:chOff x="-51616" y="0"/>
            <a:chExt cx="707882" cy="3962400"/>
          </a:xfrm>
          <a:solidFill>
            <a:schemeClr val="accent4"/>
          </a:solidFill>
        </p:grpSpPr>
        <p:sp>
          <p:nvSpPr>
            <p:cNvPr id="12266" name="Rectangle"/>
            <p:cNvSpPr/>
            <p:nvPr/>
          </p:nvSpPr>
          <p:spPr>
            <a:xfrm rot="16200000">
              <a:off x="-1676400" y="1676400"/>
              <a:ext cx="3962400" cy="609600"/>
            </a:xfrm>
            <a:prstGeom prst="rect">
              <a:avLst/>
            </a:prstGeom>
            <a:grpFill/>
            <a:ln w="9525" cap="flat">
              <a:solidFill>
                <a:srgbClr val="000000"/>
              </a:solidFill>
              <a:prstDash val="solid"/>
              <a:round/>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3200">
                  <a:latin typeface="Tahoma"/>
                  <a:ea typeface="Tahoma"/>
                  <a:cs typeface="Tahoma"/>
                  <a:sym typeface="Tahoma"/>
                </a:defRPr>
              </a:pPr>
              <a:endParaRPr kumimoji="0" sz="4000" b="1" u="none" strike="noStrike" kern="0" cap="none" spc="0" normalizeH="0" baseline="0" noProof="0" dirty="0">
                <a:ln>
                  <a:noFill/>
                </a:ln>
                <a:solidFill>
                  <a:srgbClr val="FFFFFF"/>
                </a:solidFill>
                <a:effectLst/>
                <a:uLnTx/>
                <a:uFillTx/>
                <a:latin typeface="Arial" panose="020B0604020202020204" pitchFamily="34" charset="0"/>
                <a:ea typeface="Tahoma"/>
                <a:cs typeface="Arial" panose="020B0604020202020204" pitchFamily="34" charset="0"/>
                <a:sym typeface="Tahoma"/>
              </a:endParaRPr>
            </a:p>
          </p:txBody>
        </p:sp>
        <p:sp>
          <p:nvSpPr>
            <p:cNvPr id="12267" name="فضة"/>
            <p:cNvSpPr txBox="1"/>
            <p:nvPr/>
          </p:nvSpPr>
          <p:spPr>
            <a:xfrm rot="16200000">
              <a:off x="-1628393" y="1627260"/>
              <a:ext cx="3861435" cy="707882"/>
            </a:xfrm>
            <a:prstGeom prst="rect">
              <a:avLst/>
            </a:prstGeom>
            <a:grp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lvl1pPr rtl="1">
                <a:spcBef>
                  <a:spcPts val="700"/>
                </a:spcBef>
                <a:defRPr sz="3200" b="0">
                  <a:latin typeface="ＭＳ Ｐゴシック"/>
                  <a:ea typeface="ＭＳ Ｐゴシック"/>
                  <a:cs typeface="ＭＳ Ｐゴシック"/>
                  <a:sym typeface="ＭＳ Ｐゴシック"/>
                </a:defRPr>
              </a:lvl1pPr>
            </a:lstStyle>
            <a:p>
              <a:pPr marL="0" marR="0" lvl="0" indent="0" algn="ctr" defTabSz="914400" rtl="1" eaLnBrk="1" fontAlgn="auto" latinLnBrk="0" hangingPunct="0">
                <a:lnSpc>
                  <a:spcPct val="100000"/>
                </a:lnSpc>
                <a:spcBef>
                  <a:spcPts val="700"/>
                </a:spcBef>
                <a:spcAft>
                  <a:spcPts val="0"/>
                </a:spcAft>
                <a:buClrTx/>
                <a:buSzTx/>
                <a:buFontTx/>
                <a:buNone/>
                <a:tabLst/>
                <a:defRPr b="1">
                  <a:latin typeface="Tahoma"/>
                  <a:ea typeface="Tahoma"/>
                  <a:cs typeface="Tahoma"/>
                  <a:sym typeface="Tahoma"/>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فضة</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pSp>
      <p:grpSp>
        <p:nvGrpSpPr>
          <p:cNvPr id="12271" name="Group 9"/>
          <p:cNvGrpSpPr/>
          <p:nvPr/>
        </p:nvGrpSpPr>
        <p:grpSpPr>
          <a:xfrm>
            <a:off x="1160521" y="796563"/>
            <a:ext cx="6134934" cy="1912074"/>
            <a:chOff x="0" y="0"/>
            <a:chExt cx="6134933" cy="1912072"/>
          </a:xfrm>
          <a:blipFill>
            <a:blip r:embed="rId5"/>
            <a:tile tx="0" ty="0" sx="100000" sy="100000" flip="none" algn="tl"/>
          </a:blipFill>
        </p:grpSpPr>
        <p:sp>
          <p:nvSpPr>
            <p:cNvPr id="12269" name="Rectangle 10"/>
            <p:cNvSpPr/>
            <p:nvPr/>
          </p:nvSpPr>
          <p:spPr>
            <a:xfrm rot="20189824">
              <a:off x="-17522"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0" name="Rectangle 11"/>
            <p:cNvSpPr/>
            <p:nvPr/>
          </p:nvSpPr>
          <p:spPr>
            <a:xfrm rot="1429592">
              <a:off x="2801878" y="651236"/>
              <a:ext cx="3352801" cy="609601"/>
            </a:xfrm>
            <a:prstGeom prst="rect">
              <a:avLst/>
            </a:prstGeom>
            <a:grp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
        <p:nvSpPr>
          <p:cNvPr id="12272" name="Text Box 13"/>
          <p:cNvSpPr txBox="1"/>
          <p:nvPr/>
        </p:nvSpPr>
        <p:spPr>
          <a:xfrm>
            <a:off x="1417319" y="6553200"/>
            <a:ext cx="4944621" cy="3077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1400" b="0">
                <a:latin typeface="Tahoma"/>
                <a:ea typeface="Tahoma"/>
                <a:cs typeface="Tahoma"/>
                <a:sym typeface="Tahoma"/>
              </a:defRPr>
            </a:pP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مقتبسة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من</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تشارلز</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سويندول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دليل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دراسة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المواهب</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الروحية</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آي</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إف</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إل</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198</a:t>
            </a: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3</a:t>
            </a:r>
            <a:r>
              <a:rPr kumimoji="0" sz="1400" b="1"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400" b="1" u="none" strike="noStrike" kern="0" cap="none" spc="0" normalizeH="0" baseline="0" noProof="0" dirty="0">
                <a:ln>
                  <a:noFill/>
                </a:ln>
                <a:solidFill>
                  <a:srgbClr val="000000"/>
                </a:solidFill>
                <a:effectLst/>
                <a:uLnTx/>
                <a:uFillTx/>
                <a:latin typeface="Arial" panose="020B0604020202020204" pitchFamily="34" charset="0"/>
                <a:ea typeface="Tahoma"/>
                <a:cs typeface="Arial" panose="020B0604020202020204" pitchFamily="34" charset="0"/>
                <a:sym typeface="Tahoma"/>
              </a:rPr>
              <a:t>7</a:t>
            </a:r>
          </a:p>
        </p:txBody>
      </p:sp>
      <p:grpSp>
        <p:nvGrpSpPr>
          <p:cNvPr id="12275" name="Rectangle 5"/>
          <p:cNvGrpSpPr/>
          <p:nvPr/>
        </p:nvGrpSpPr>
        <p:grpSpPr>
          <a:xfrm>
            <a:off x="457200" y="5181599"/>
            <a:ext cx="8229600" cy="609601"/>
            <a:chOff x="0" y="0"/>
            <a:chExt cx="8229600" cy="609600"/>
          </a:xfrm>
        </p:grpSpPr>
        <p:sp>
          <p:nvSpPr>
            <p:cNvPr id="12273" name="Rectangle"/>
            <p:cNvSpPr/>
            <p:nvPr/>
          </p:nvSpPr>
          <p:spPr>
            <a:xfrm>
              <a:off x="0" y="0"/>
              <a:ext cx="8229600" cy="609600"/>
            </a:xfrm>
            <a:prstGeom prst="rect">
              <a:avLst/>
            </a:prstGeom>
            <a:solidFill>
              <a:srgbClr val="000000"/>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500"/>
                </a:spcBef>
                <a:spcAft>
                  <a:spcPts val="0"/>
                </a:spcAft>
                <a:buClrTx/>
                <a:buSzTx/>
                <a:buFontTx/>
                <a:buNone/>
                <a:tabLst/>
                <a:defRPr sz="2800">
                  <a:solidFill>
                    <a:srgbClr val="8F8F8F">
                      <a:lumOff val="44000"/>
                    </a:srgbClr>
                  </a:solidFill>
                  <a:latin typeface="Tahoma"/>
                  <a:ea typeface="Tahoma"/>
                  <a:cs typeface="Tahoma"/>
                  <a:sym typeface="Tahoma"/>
                </a:defRPr>
              </a:pP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sp>
          <p:nvSpPr>
            <p:cNvPr id="12274" name="الأساس : الرسل و الأنبياء (أف 2: 20)"/>
            <p:cNvSpPr txBox="1"/>
            <p:nvPr/>
          </p:nvSpPr>
          <p:spPr>
            <a:xfrm>
              <a:off x="45719" y="0"/>
              <a:ext cx="8138161" cy="52321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t">
              <a:spAutoFit/>
            </a:bodyPr>
            <a:lstStyle/>
            <a:p>
              <a:pPr marL="0" marR="0" lvl="0" indent="0" algn="ctr" defTabSz="914400" rtl="1" eaLnBrk="1" fontAlgn="auto" latinLnBrk="0" hangingPunct="0">
                <a:lnSpc>
                  <a:spcPct val="100000"/>
                </a:lnSpc>
                <a:spcBef>
                  <a:spcPts val="600"/>
                </a:spcBef>
                <a:spcAft>
                  <a:spcPts val="0"/>
                </a:spcAft>
                <a:buClrTx/>
                <a:buSzTx/>
                <a:buFontTx/>
                <a:buNone/>
                <a:tabLst/>
                <a:defRPr sz="2800">
                  <a:solidFill>
                    <a:srgbClr val="8F8F8F">
                      <a:lumOff val="44000"/>
                    </a:srgbClr>
                  </a:solidFill>
                  <a:latin typeface="Tahoma"/>
                  <a:ea typeface="Tahoma"/>
                  <a:cs typeface="Tahoma"/>
                  <a:sym typeface="Tahoma"/>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الأساس</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الرسل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الأنبياء</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أف</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rPr>
                <a:t>2: 20)</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ea typeface="Tahoma"/>
                <a:cs typeface="Arial" panose="020B0604020202020204" pitchFamily="34" charset="0"/>
                <a:sym typeface="Tahoma"/>
              </a:endParaRPr>
            </a:p>
          </p:txBody>
        </p:sp>
      </p:grpSp>
    </p:spTree>
    <p:extLst>
      <p:ext uri="{BB962C8B-B14F-4D97-AF65-F5344CB8AC3E}">
        <p14:creationId xmlns:p14="http://schemas.microsoft.com/office/powerpoint/2010/main" val="500810356"/>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12275"/>
                                        </p:tgtEl>
                                        <p:attrNameLst>
                                          <p:attrName>style.visibility</p:attrName>
                                        </p:attrNameLst>
                                      </p:cBhvr>
                                      <p:to>
                                        <p:strVal val="visible"/>
                                      </p:to>
                                    </p:set>
                                    <p:anim calcmode="lin" valueType="num">
                                      <p:cBhvr>
                                        <p:cTn id="7" dur="1000" fill="hold"/>
                                        <p:tgtEl>
                                          <p:spTgt spid="12275"/>
                                        </p:tgtEl>
                                        <p:attrNameLst>
                                          <p:attrName>ppt_w</p:attrName>
                                        </p:attrNameLst>
                                      </p:cBhvr>
                                      <p:tavLst>
                                        <p:tav tm="0">
                                          <p:val>
                                            <p:fltVal val="0"/>
                                          </p:val>
                                        </p:tav>
                                        <p:tav tm="100000">
                                          <p:val>
                                            <p:strVal val="#ppt_w"/>
                                          </p:val>
                                        </p:tav>
                                      </p:tavLst>
                                    </p:anim>
                                    <p:anim calcmode="lin" valueType="num">
                                      <p:cBhvr>
                                        <p:cTn id="8" dur="1000" fill="hold"/>
                                        <p:tgtEl>
                                          <p:spTgt spid="12275"/>
                                        </p:tgtEl>
                                        <p:attrNameLst>
                                          <p:attrName>ppt_h</p:attrName>
                                        </p:attrNameLst>
                                      </p:cBhvr>
                                      <p:tavLst>
                                        <p:tav tm="0">
                                          <p:val>
                                            <p:fltVal val="0"/>
                                          </p:val>
                                        </p:tav>
                                        <p:tav tm="100000">
                                          <p:val>
                                            <p:strVal val="#ppt_h"/>
                                          </p:val>
                                        </p:tav>
                                      </p:tavLst>
                                    </p:anim>
                                    <p:anim calcmode="lin" valueType="num">
                                      <p:cBhvr>
                                        <p:cTn id="9" dur="1000" fill="hold"/>
                                        <p:tgtEl>
                                          <p:spTgt spid="12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2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9" fill="hold" grpId="0" nodeType="clickEffect">
                                  <p:stCondLst>
                                    <p:cond delay="0"/>
                                  </p:stCondLst>
                                  <p:iterate>
                                    <p:tmAbs val="0"/>
                                  </p:iterate>
                                  <p:childTnLst>
                                    <p:set>
                                      <p:cBhvr>
                                        <p:cTn id="14" fill="hold"/>
                                        <p:tgtEl>
                                          <p:spTgt spid="12262"/>
                                        </p:tgtEl>
                                        <p:attrNameLst>
                                          <p:attrName>style.visibility</p:attrName>
                                        </p:attrNameLst>
                                      </p:cBhvr>
                                      <p:to>
                                        <p:strVal val="visible"/>
                                      </p:to>
                                    </p:set>
                                    <p:anim calcmode="lin" valueType="num">
                                      <p:cBhvr>
                                        <p:cTn id="15" dur="1000" fill="hold"/>
                                        <p:tgtEl>
                                          <p:spTgt spid="12262"/>
                                        </p:tgtEl>
                                        <p:attrNameLst>
                                          <p:attrName>ppt_w</p:attrName>
                                        </p:attrNameLst>
                                      </p:cBhvr>
                                      <p:tavLst>
                                        <p:tav tm="0">
                                          <p:val>
                                            <p:fltVal val="0"/>
                                          </p:val>
                                        </p:tav>
                                        <p:tav tm="100000">
                                          <p:val>
                                            <p:strVal val="#ppt_w"/>
                                          </p:val>
                                        </p:tav>
                                      </p:tavLst>
                                    </p:anim>
                                    <p:anim calcmode="lin" valueType="num">
                                      <p:cBhvr>
                                        <p:cTn id="16" dur="1000" fill="hold"/>
                                        <p:tgtEl>
                                          <p:spTgt spid="12262"/>
                                        </p:tgtEl>
                                        <p:attrNameLst>
                                          <p:attrName>ppt_h</p:attrName>
                                        </p:attrNameLst>
                                      </p:cBhvr>
                                      <p:tavLst>
                                        <p:tav tm="0">
                                          <p:val>
                                            <p:fltVal val="0"/>
                                          </p:val>
                                        </p:tav>
                                        <p:tav tm="100000">
                                          <p:val>
                                            <p:strVal val="#ppt_h"/>
                                          </p:val>
                                        </p:tav>
                                      </p:tavLst>
                                    </p:anim>
                                    <p:anim calcmode="lin" valueType="num">
                                      <p:cBhvr>
                                        <p:cTn id="17" dur="1000" fill="hold"/>
                                        <p:tgtEl>
                                          <p:spTgt spid="1226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22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9" fill="hold" grpId="0" nodeType="clickEffect">
                                  <p:stCondLst>
                                    <p:cond delay="0"/>
                                  </p:stCondLst>
                                  <p:iterate>
                                    <p:tmAbs val="0"/>
                                  </p:iterate>
                                  <p:childTnLst>
                                    <p:set>
                                      <p:cBhvr>
                                        <p:cTn id="22" fill="hold"/>
                                        <p:tgtEl>
                                          <p:spTgt spid="12268"/>
                                        </p:tgtEl>
                                        <p:attrNameLst>
                                          <p:attrName>style.visibility</p:attrName>
                                        </p:attrNameLst>
                                      </p:cBhvr>
                                      <p:to>
                                        <p:strVal val="visible"/>
                                      </p:to>
                                    </p:set>
                                    <p:anim calcmode="lin" valueType="num">
                                      <p:cBhvr>
                                        <p:cTn id="23" dur="1000" fill="hold"/>
                                        <p:tgtEl>
                                          <p:spTgt spid="12268"/>
                                        </p:tgtEl>
                                        <p:attrNameLst>
                                          <p:attrName>ppt_w</p:attrName>
                                        </p:attrNameLst>
                                      </p:cBhvr>
                                      <p:tavLst>
                                        <p:tav tm="0">
                                          <p:val>
                                            <p:fltVal val="0"/>
                                          </p:val>
                                        </p:tav>
                                        <p:tav tm="100000">
                                          <p:val>
                                            <p:strVal val="#ppt_w"/>
                                          </p:val>
                                        </p:tav>
                                      </p:tavLst>
                                    </p:anim>
                                    <p:anim calcmode="lin" valueType="num">
                                      <p:cBhvr>
                                        <p:cTn id="24" dur="1000" fill="hold"/>
                                        <p:tgtEl>
                                          <p:spTgt spid="12268"/>
                                        </p:tgtEl>
                                        <p:attrNameLst>
                                          <p:attrName>ppt_h</p:attrName>
                                        </p:attrNameLst>
                                      </p:cBhvr>
                                      <p:tavLst>
                                        <p:tav tm="0">
                                          <p:val>
                                            <p:fltVal val="0"/>
                                          </p:val>
                                        </p:tav>
                                        <p:tav tm="100000">
                                          <p:val>
                                            <p:strVal val="#ppt_h"/>
                                          </p:val>
                                        </p:tav>
                                      </p:tavLst>
                                    </p:anim>
                                    <p:anim calcmode="lin" valueType="num">
                                      <p:cBhvr>
                                        <p:cTn id="25" dur="1000" fill="hold"/>
                                        <p:tgtEl>
                                          <p:spTgt spid="1226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2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p:stCondLst>
                        <p:cond delay="indefinite"/>
                      </p:stCondLst>
                      <p:childTnLst>
                        <p:par>
                          <p:cTn id="28" fill="hold">
                            <p:stCondLst>
                              <p:cond delay="0"/>
                            </p:stCondLst>
                            <p:childTnLst>
                              <p:par>
                                <p:cTn id="29" presetID="15" presetClass="entr" presetSubtype="9" fill="hold" grpId="0" nodeType="clickEffect">
                                  <p:stCondLst>
                                    <p:cond delay="0"/>
                                  </p:stCondLst>
                                  <p:iterate>
                                    <p:tmAbs val="0"/>
                                  </p:iterate>
                                  <p:childTnLst>
                                    <p:set>
                                      <p:cBhvr>
                                        <p:cTn id="30" fill="hold"/>
                                        <p:tgtEl>
                                          <p:spTgt spid="12265"/>
                                        </p:tgtEl>
                                        <p:attrNameLst>
                                          <p:attrName>style.visibility</p:attrName>
                                        </p:attrNameLst>
                                      </p:cBhvr>
                                      <p:to>
                                        <p:strVal val="visible"/>
                                      </p:to>
                                    </p:set>
                                    <p:anim calcmode="lin" valueType="num">
                                      <p:cBhvr>
                                        <p:cTn id="31" dur="1000" fill="hold"/>
                                        <p:tgtEl>
                                          <p:spTgt spid="12265"/>
                                        </p:tgtEl>
                                        <p:attrNameLst>
                                          <p:attrName>ppt_w</p:attrName>
                                        </p:attrNameLst>
                                      </p:cBhvr>
                                      <p:tavLst>
                                        <p:tav tm="0">
                                          <p:val>
                                            <p:fltVal val="0"/>
                                          </p:val>
                                        </p:tav>
                                        <p:tav tm="100000">
                                          <p:val>
                                            <p:strVal val="#ppt_w"/>
                                          </p:val>
                                        </p:tav>
                                      </p:tavLst>
                                    </p:anim>
                                    <p:anim calcmode="lin" valueType="num">
                                      <p:cBhvr>
                                        <p:cTn id="32" dur="1000" fill="hold"/>
                                        <p:tgtEl>
                                          <p:spTgt spid="12265"/>
                                        </p:tgtEl>
                                        <p:attrNameLst>
                                          <p:attrName>ppt_h</p:attrName>
                                        </p:attrNameLst>
                                      </p:cBhvr>
                                      <p:tavLst>
                                        <p:tav tm="0">
                                          <p:val>
                                            <p:fltVal val="0"/>
                                          </p:val>
                                        </p:tav>
                                        <p:tav tm="100000">
                                          <p:val>
                                            <p:strVal val="#ppt_h"/>
                                          </p:val>
                                        </p:tav>
                                      </p:tavLst>
                                    </p:anim>
                                    <p:anim calcmode="lin" valueType="num">
                                      <p:cBhvr>
                                        <p:cTn id="33" dur="1000" fill="hold"/>
                                        <p:tgtEl>
                                          <p:spTgt spid="12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2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p:stCondLst>
                        <p:cond delay="indefinite"/>
                      </p:stCondLst>
                      <p:childTnLst>
                        <p:par>
                          <p:cTn id="36" fill="hold">
                            <p:stCondLst>
                              <p:cond delay="0"/>
                            </p:stCondLst>
                            <p:childTnLst>
                              <p:par>
                                <p:cTn id="37" presetID="15" presetClass="entr" presetSubtype="9" fill="hold" grpId="0" nodeType="clickEffect">
                                  <p:stCondLst>
                                    <p:cond delay="0"/>
                                  </p:stCondLst>
                                  <p:iterate>
                                    <p:tmAbs val="0"/>
                                  </p:iterate>
                                  <p:childTnLst>
                                    <p:set>
                                      <p:cBhvr>
                                        <p:cTn id="38" fill="hold"/>
                                        <p:tgtEl>
                                          <p:spTgt spid="12271"/>
                                        </p:tgtEl>
                                        <p:attrNameLst>
                                          <p:attrName>style.visibility</p:attrName>
                                        </p:attrNameLst>
                                      </p:cBhvr>
                                      <p:to>
                                        <p:strVal val="visible"/>
                                      </p:to>
                                    </p:set>
                                    <p:anim calcmode="lin" valueType="num">
                                      <p:cBhvr>
                                        <p:cTn id="39" dur="1000" fill="hold"/>
                                        <p:tgtEl>
                                          <p:spTgt spid="12271"/>
                                        </p:tgtEl>
                                        <p:attrNameLst>
                                          <p:attrName>ppt_w</p:attrName>
                                        </p:attrNameLst>
                                      </p:cBhvr>
                                      <p:tavLst>
                                        <p:tav tm="0">
                                          <p:val>
                                            <p:fltVal val="0"/>
                                          </p:val>
                                        </p:tav>
                                        <p:tav tm="100000">
                                          <p:val>
                                            <p:strVal val="#ppt_w"/>
                                          </p:val>
                                        </p:tav>
                                      </p:tavLst>
                                    </p:anim>
                                    <p:anim calcmode="lin" valueType="num">
                                      <p:cBhvr>
                                        <p:cTn id="40" dur="1000" fill="hold"/>
                                        <p:tgtEl>
                                          <p:spTgt spid="12271"/>
                                        </p:tgtEl>
                                        <p:attrNameLst>
                                          <p:attrName>ppt_h</p:attrName>
                                        </p:attrNameLst>
                                      </p:cBhvr>
                                      <p:tavLst>
                                        <p:tav tm="0">
                                          <p:val>
                                            <p:fltVal val="0"/>
                                          </p:val>
                                        </p:tav>
                                        <p:tav tm="100000">
                                          <p:val>
                                            <p:strVal val="#ppt_h"/>
                                          </p:val>
                                        </p:tav>
                                      </p:tavLst>
                                    </p:anim>
                                    <p:anim calcmode="lin" valueType="num">
                                      <p:cBhvr>
                                        <p:cTn id="41" dur="1000" fill="hold"/>
                                        <p:tgtEl>
                                          <p:spTgt spid="12271"/>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227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2" grpId="0" animBg="1" advAuto="0"/>
      <p:bldP spid="12265" grpId="0" animBg="1" advAuto="0"/>
      <p:bldP spid="12268" grpId="0" animBg="1" advAuto="0"/>
      <p:bldP spid="12271" grpId="0" animBg="1" advAuto="0"/>
      <p:bldP spid="12275" grpId="0" animBg="1" advAuto="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ChangeArrowheads="1"/>
          </p:cNvSpPr>
          <p:nvPr/>
        </p:nvSpPr>
        <p:spPr bwMode="auto">
          <a:xfrm>
            <a:off x="-228600" y="6096000"/>
            <a:ext cx="9677400" cy="762000"/>
          </a:xfrm>
          <a:prstGeom prst="rect">
            <a:avLst/>
          </a:prstGeom>
          <a:solidFill>
            <a:schemeClr val="tx1"/>
          </a:solidFill>
          <a:ln w="12700" cap="sq">
            <a:solidFill>
              <a:srgbClr val="000000"/>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76130" name="Picture 3"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68" name="Text Box 4"/>
          <p:cNvSpPr txBox="1">
            <a:spLocks noChangeArrowheads="1"/>
          </p:cNvSpPr>
          <p:nvPr/>
        </p:nvSpPr>
        <p:spPr bwMode="auto">
          <a:xfrm>
            <a:off x="368424" y="3352800"/>
            <a:ext cx="8701740" cy="2733056"/>
          </a:xfrm>
          <a:prstGeom prst="rect">
            <a:avLst/>
          </a:prstGeom>
          <a:noFill/>
          <a:ln w="9525">
            <a:noFill/>
            <a:miter lim="800000"/>
            <a:headEnd/>
            <a:tailEnd/>
          </a:ln>
          <a:effectLst/>
        </p:spPr>
        <p:txBody>
          <a:bodyPr wrap="square">
            <a:spAutoFit/>
          </a:bodyPr>
          <a:lstStyle/>
          <a:p>
            <a:pPr marL="57150" marR="0" lvl="0" indent="-57150" algn="ctr" defTabSz="914400" rtl="0" eaLnBrk="1" fontAlgn="base" latinLnBrk="0" hangingPunct="1">
              <a:lnSpc>
                <a:spcPct val="85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21 الذي فيه كل البناء مركباً معاً، ينمو هيكلاً مقدساً في الرب 22 الذي فيه أنتم أيضاً مبنيون معاً، مسكناً لله في الروح.</a:t>
            </a:r>
          </a:p>
          <a:p>
            <a:pPr marL="57150" marR="0" lvl="0" indent="-57150" algn="l" defTabSz="914400" rtl="0" eaLnBrk="1" fontAlgn="base" latinLnBrk="0" hangingPunct="1">
              <a:lnSpc>
                <a:spcPct val="85000"/>
              </a:lnSpc>
              <a:spcBef>
                <a:spcPct val="50000"/>
              </a:spcBef>
              <a:spcAft>
                <a:spcPct val="0"/>
              </a:spcAft>
              <a:buClrTx/>
              <a:buSzTx/>
              <a:buFontTx/>
              <a:buNone/>
              <a:tabLst/>
              <a:defRPr/>
            </a:pPr>
            <a:r>
              <a:rPr kumimoji="0" lang="en-US" sz="4400" b="1" u="none" strike="noStrike" kern="1200" cap="none" spc="0" normalizeH="0" baseline="0" noProof="0" dirty="0">
                <a:ln>
                  <a:noFill/>
                </a:ln>
                <a:solidFill>
                  <a:srgbClr val="FEFDE3"/>
                </a:solidFill>
                <a:effectLst>
                  <a:glow rad="254000">
                    <a:srgbClr val="000000">
                      <a:alpha val="88000"/>
                    </a:srgbClr>
                  </a:glow>
                </a:effectLst>
                <a:uLnTx/>
                <a:uFillTx/>
                <a:latin typeface="Arial" panose="020B0604020202020204" pitchFamily="34" charset="0"/>
                <a:ea typeface="Times New Roman" pitchFamily="-112" charset="0"/>
                <a:cs typeface="Arial" panose="020B0604020202020204" pitchFamily="34" charset="0"/>
              </a:rPr>
              <a:t>	</a:t>
            </a:r>
          </a:p>
        </p:txBody>
      </p:sp>
      <p:sp>
        <p:nvSpPr>
          <p:cNvPr id="176132" name="Rectangle 5"/>
          <p:cNvSpPr>
            <a:spLocks noGrp="1" noChangeArrowheads="1"/>
          </p:cNvSpPr>
          <p:nvPr>
            <p:ph type="title" idx="4294967295"/>
          </p:nvPr>
        </p:nvSpPr>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أفسس 2: 21-22</a:t>
            </a:r>
            <a:endParaRPr lang="en-US" b="1" dirty="0">
              <a:latin typeface="Arial" panose="020B0604020202020204" pitchFamily="34" charset="0"/>
              <a:ea typeface="ＭＳ Ｐゴシック" charset="0"/>
              <a:cs typeface="Arial" panose="020B0604020202020204" pitchFamily="34" charset="0"/>
            </a:endParaRPr>
          </a:p>
        </p:txBody>
      </p:sp>
      <p:sp>
        <p:nvSpPr>
          <p:cNvPr id="6" name="Text Box 13"/>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3"/>
          <p:cNvSpPr>
            <a:spLocks noGrp="1" noChangeArrowheads="1"/>
          </p:cNvSpPr>
          <p:nvPr>
            <p:ph type="body" idx="1"/>
          </p:nvPr>
        </p:nvSpPr>
        <p:spPr>
          <a:xfrm>
            <a:off x="914400" y="3020144"/>
            <a:ext cx="7543800" cy="3505200"/>
          </a:xfrm>
          <a:effectLst/>
        </p:spPr>
        <p:txBody>
          <a:bodyPr/>
          <a:lstStyle/>
          <a:p>
            <a:pPr algn="r" rtl="1" eaLnBrk="1" hangingPunct="1">
              <a:defRPr/>
            </a:pP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الموهبة الإلهية ل</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تأسيس</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الكنيسة على الأرض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الإعلان</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الإلهي، و</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السلطة</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 التي لا جدال فيها، والمصادق عليها ب</a:t>
            </a:r>
            <a:r>
              <a:rPr kumimoji="0" lang="ar-JO" sz="3600" b="1" dirty="0">
                <a:solidFill>
                  <a:srgbClr val="FFFF00"/>
                </a:solidFill>
                <a:effectLst>
                  <a:glow rad="101600">
                    <a:srgbClr val="000409">
                      <a:alpha val="75000"/>
                    </a:srgbClr>
                  </a:glow>
                </a:effectLst>
                <a:latin typeface="Arial" panose="020B0604020202020204" pitchFamily="34" charset="0"/>
                <a:cs typeface="Arial" panose="020B0604020202020204" pitchFamily="34" charset="0"/>
              </a:rPr>
              <a:t>المعجزات</a:t>
            </a:r>
            <a:r>
              <a:rPr kumimoji="0" lang="ar-JO" sz="3600" b="1" dirty="0">
                <a:effectLst>
                  <a:glow rad="101600">
                    <a:srgbClr val="000409">
                      <a:alpha val="75000"/>
                    </a:srgbClr>
                  </a:glow>
                </a:effectLst>
                <a:latin typeface="Arial" panose="020B0604020202020204" pitchFamily="34" charset="0"/>
                <a:cs typeface="Arial" panose="020B0604020202020204" pitchFamily="34" charset="0"/>
              </a:rPr>
              <a:t>.</a:t>
            </a:r>
            <a:endParaRPr kumimoji="0" lang="en-US" sz="3600" b="1" dirty="0">
              <a:effectLst>
                <a:glow rad="101600">
                  <a:srgbClr val="000409">
                    <a:alpha val="75000"/>
                  </a:srgbClr>
                </a:glow>
              </a:effectLst>
              <a:latin typeface="Arial" panose="020B0604020202020204" pitchFamily="34" charset="0"/>
              <a:cs typeface="Arial" panose="020B0604020202020204" pitchFamily="34" charset="0"/>
            </a:endParaRPr>
          </a:p>
        </p:txBody>
      </p:sp>
      <p:sp>
        <p:nvSpPr>
          <p:cNvPr id="292866" name="Text Box 4"/>
          <p:cNvSpPr txBox="1">
            <a:spLocks noChangeArrowheads="1"/>
          </p:cNvSpPr>
          <p:nvPr/>
        </p:nvSpPr>
        <p:spPr bwMode="auto">
          <a:xfrm>
            <a:off x="8543925" y="76200"/>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928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9" y="115888"/>
            <a:ext cx="3168724" cy="247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title"/>
          </p:nvPr>
        </p:nvSpPr>
        <p:spPr>
          <a:xfrm>
            <a:off x="395288" y="215901"/>
            <a:ext cx="5184775" cy="1628924"/>
          </a:xfrm>
        </p:spPr>
        <p:txBody>
          <a:bodyPr/>
          <a:lstStyle/>
          <a:p>
            <a:pPr algn="ctr" eaLnBrk="1" hangingPunct="1">
              <a:defRPr/>
            </a:pPr>
            <a:r>
              <a:rPr kumimoji="0" lang="ar-JO" b="1" dirty="0">
                <a:latin typeface="Arial" panose="020B0604020202020204" pitchFamily="34" charset="0"/>
                <a:cs typeface="Arial" panose="020B0604020202020204" pitchFamily="34" charset="0"/>
              </a:rPr>
              <a:t>ما هي موهبة</a:t>
            </a:r>
            <a:br>
              <a:rPr kumimoji="0" lang="ar-JO" b="1" dirty="0">
                <a:latin typeface="Arial" panose="020B0604020202020204" pitchFamily="34" charset="0"/>
                <a:cs typeface="Arial" panose="020B0604020202020204" pitchFamily="34" charset="0"/>
              </a:rPr>
            </a:br>
            <a:r>
              <a:rPr kumimoji="0" lang="ar-JO" sz="6600" b="1" dirty="0">
                <a:solidFill>
                  <a:srgbClr val="FFFF00"/>
                </a:solidFill>
                <a:latin typeface="Arial" panose="020B0604020202020204" pitchFamily="34" charset="0"/>
                <a:cs typeface="Arial" panose="020B0604020202020204" pitchFamily="34" charset="0"/>
              </a:rPr>
              <a:t>الرسولية؟</a:t>
            </a:r>
            <a:endParaRPr kumimoji="0" lang="en-US" sz="6600" b="1"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p:cTn id="7" dur="1000" fill="hold"/>
                                        <p:tgtEl>
                                          <p:spTgt spid="12291">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2291">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2291">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122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build="p"/>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22531"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32"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22533"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40161" dir="1106097" algn="ctr" rotWithShape="0">
                    <a:schemeClr val="bg1">
                      <a:alpha val="74998"/>
                    </a:schemeClr>
                  </a:outerShdw>
                </a:effectLst>
              </a14:hiddenEffects>
            </a:ext>
          </a:extLst>
        </p:spPr>
      </p:pic>
      <p:sp>
        <p:nvSpPr>
          <p:cNvPr id="22534"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0">
                <a:solidFill>
                  <a:schemeClr val="accent2"/>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pic>
        <p:nvPicPr>
          <p:cNvPr id="22535" name="Picture 7"/>
          <p:cNvPicPr>
            <a:picLocks noChangeAspect="1" noChangeArrowheads="1"/>
          </p:cNvPicPr>
          <p:nvPr/>
        </p:nvPicPr>
        <p:blipFill>
          <a:blip r:embed="rId4">
            <a:lum bright="-24000"/>
            <a:extLst>
              <a:ext uri="{28A0092B-C50C-407E-A947-70E740481C1C}">
                <a14:useLocalDpi xmlns:a14="http://schemas.microsoft.com/office/drawing/2010/main"/>
              </a:ext>
            </a:extLst>
          </a:blip>
          <a:srcRect/>
          <a:stretch>
            <a:fillRect/>
          </a:stretch>
        </p:blipFill>
        <p:spPr bwMode="auto">
          <a:xfrm>
            <a:off x="635001" y="619126"/>
            <a:ext cx="7853363" cy="5649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57501" dir="1676261" algn="ctr" rotWithShape="0">
                    <a:schemeClr val="bg2">
                      <a:alpha val="74998"/>
                    </a:schemeClr>
                  </a:outerShdw>
                </a:effectLst>
              </a14:hiddenEffects>
            </a:ext>
          </a:extLst>
        </p:spPr>
      </p:pic>
      <p:sp>
        <p:nvSpPr>
          <p:cNvPr id="22536"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22537"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22541" name="Rectangle 13"/>
          <p:cNvSpPr>
            <a:spLocks noChangeArrowheads="1"/>
          </p:cNvSpPr>
          <p:nvPr/>
        </p:nvSpPr>
        <p:spPr bwMode="auto">
          <a:xfrm>
            <a:off x="682625" y="2002605"/>
            <a:ext cx="7705798" cy="285279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square" lIns="81999" tIns="41000" rIns="81999" bIns="41000" anchor="ctr">
            <a:spAutoFit/>
          </a:bodyPr>
          <a:lstStyle/>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الأدوار الكتابية</a:t>
            </a:r>
          </a:p>
          <a:p>
            <a:pPr algn="ctr" defTabSz="903154" eaLnBrk="0" hangingPunct="0">
              <a:spcBef>
                <a:spcPct val="50000"/>
              </a:spcBef>
              <a:defRPr/>
            </a:pPr>
            <a:r>
              <a:rPr lang="ar-JO" sz="7200" b="1" dirty="0">
                <a:solidFill>
                  <a:srgbClr val="FFFC1E"/>
                </a:solidFill>
                <a:latin typeface="Arial" panose="020B0604020202020204" pitchFamily="34" charset="0"/>
                <a:cs typeface="Arial" panose="020B0604020202020204" pitchFamily="34" charset="0"/>
              </a:rPr>
              <a:t>غامضة حالياً</a:t>
            </a:r>
            <a:endParaRPr lang="en-US" sz="7200" b="1" dirty="0">
              <a:solidFill>
                <a:srgbClr val="FFFC1E"/>
              </a:solidFill>
              <a:latin typeface="Arial" panose="020B0604020202020204" pitchFamily="34"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5"/>
                                        </p:tgtEl>
                                        <p:attrNameLst>
                                          <p:attrName>style.visibility</p:attrName>
                                        </p:attrNameLst>
                                      </p:cBhvr>
                                      <p:to>
                                        <p:strVal val="visible"/>
                                      </p:to>
                                    </p:set>
                                    <p:animEffect transition="in" filter="dissolve">
                                      <p:cBhvr>
                                        <p:cTn id="7" dur="500"/>
                                        <p:tgtEl>
                                          <p:spTgt spid="2253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41"/>
                                        </p:tgtEl>
                                        <p:attrNameLst>
                                          <p:attrName>style.visibility</p:attrName>
                                        </p:attrNameLst>
                                      </p:cBhvr>
                                      <p:to>
                                        <p:strVal val="visible"/>
                                      </p:to>
                                    </p:set>
                                    <p:animEffect transition="in" filter="dissolve">
                                      <p:cBhvr>
                                        <p:cTn id="10" dur="500"/>
                                        <p:tgtEl>
                                          <p:spTgt spid="22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1"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357901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7"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4898" name="Picture 1" descr="paul pris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67441" y="2828926"/>
            <a:ext cx="3013075" cy="369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5" name="Rectangle 3"/>
          <p:cNvSpPr>
            <a:spLocks noChangeArrowheads="1"/>
          </p:cNvSpPr>
          <p:nvPr/>
        </p:nvSpPr>
        <p:spPr bwMode="auto">
          <a:xfrm>
            <a:off x="304800" y="1075032"/>
            <a:ext cx="88392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بحسب فيلمون كان بولس يأمل في إطلاق سراحه (أمل=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(فل٢٢) </a:t>
            </a:r>
          </a:p>
          <a:p>
            <a:pPr marL="457200" marR="0" lvl="0" indent="-457200" algn="r" defTabSz="914400" rtl="1" eaLnBrk="1" fontAlgn="base" latinLnBrk="0" hangingPunct="1">
              <a:lnSpc>
                <a:spcPct val="90000"/>
              </a:lnSpc>
              <a:spcBef>
                <a:spcPct val="20000"/>
              </a:spcBef>
              <a:spcAft>
                <a:spcPct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بحسب فيلبي </a:t>
            </a: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كان</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بولس واثقًا أنّهُ سيُطلق سراحه  (يعلم=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(في١: ٢٥؛ ٢: ٢٤ )    </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13316" name="Text Box 4"/>
          <p:cNvSpPr txBox="1">
            <a:spLocks noChangeArrowheads="1"/>
          </p:cNvSpPr>
          <p:nvPr/>
        </p:nvSpPr>
        <p:spPr bwMode="auto">
          <a:xfrm>
            <a:off x="521444" y="3048003"/>
            <a:ext cx="5346700" cy="708025"/>
          </a:xfrm>
          <a:prstGeom prst="rect">
            <a:avLst/>
          </a:prstGeom>
          <a:solidFill>
            <a:srgbClr val="660066"/>
          </a:solidFill>
          <a:ln w="12700">
            <a:solidFill>
              <a:schemeClr val="tx1"/>
            </a:solidFill>
            <a:miter lim="800000"/>
            <a:headEnd/>
            <a:tailEnd/>
          </a:ln>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والإعداد</a:t>
            </a:r>
            <a:r>
              <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النظام</a:t>
            </a:r>
            <a:endParaRPr kumimoji="0" lang="en-GB"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3317" name="Rectangle 5"/>
          <p:cNvSpPr>
            <a:spLocks noChangeArrowheads="1"/>
          </p:cNvSpPr>
          <p:nvPr/>
        </p:nvSpPr>
        <p:spPr bwMode="auto">
          <a:xfrm>
            <a:off x="0" y="3962400"/>
            <a:ext cx="5868144" cy="23469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rPr>
              <a:t>كُتبت في ٢-٣ مناسبات منفصلة</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كل من رسالة أفسس وكولوسي وفليمون في نفس الوقت تقريباً (على الأرجح ٦٠-٦١ م)</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rPr>
              <a:t>تمت كتابة رسالة فيلبي فيما بعد (ربما ٦٢ م)</a:t>
            </a:r>
            <a:endParaRPr kumimoji="0" lang="en-US" sz="2800" b="1" u="none" strike="noStrike" kern="1200" cap="none" spc="0" normalizeH="0" baseline="0" noProof="0" dirty="0">
              <a:ln>
                <a:noFill/>
              </a:ln>
              <a:solidFill>
                <a:srgbClr val="FFFFFF"/>
              </a:solidFill>
              <a:effectLst>
                <a:glow rad="228600">
                  <a:srgbClr val="000000">
                    <a:satMod val="175000"/>
                    <a:alpha val="83459"/>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4902" name="TextBox 5"/>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idx="4294967295"/>
          </p:nvPr>
        </p:nvSpPr>
        <p:spPr>
          <a:xfrm>
            <a:off x="1371600" y="260648"/>
            <a:ext cx="7772400" cy="708025"/>
          </a:xfrm>
          <a:solidFill>
            <a:srgbClr val="660066"/>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ماذا كان موقف بولس؟</a:t>
            </a:r>
            <a:endParaRPr lang="en-US" sz="4000" b="1" kern="12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4904"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pic>
        <p:nvPicPr>
          <p:cNvPr id="12" name="Picture 11">
            <a:extLst>
              <a:ext uri="{FF2B5EF4-FFF2-40B4-BE49-F238E27FC236}">
                <a16:creationId xmlns:a16="http://schemas.microsoft.com/office/drawing/2014/main" id="{7F910A7D-2639-4DFB-A522-EE3F1DF19C74}"/>
              </a:ext>
            </a:extLst>
          </p:cNvPr>
          <p:cNvPicPr>
            <a:picLocks noChangeAspect="1"/>
          </p:cNvPicPr>
          <p:nvPr/>
        </p:nvPicPr>
        <p:blipFill>
          <a:blip r:embed="rId5"/>
          <a:stretch>
            <a:fillRect/>
          </a:stretch>
        </p:blipFill>
        <p:spPr>
          <a:xfrm>
            <a:off x="755575" y="1212835"/>
            <a:ext cx="1151633" cy="429036"/>
          </a:xfrm>
          <a:prstGeom prst="rect">
            <a:avLst/>
          </a:prstGeom>
        </p:spPr>
      </p:pic>
      <p:pic>
        <p:nvPicPr>
          <p:cNvPr id="13" name="Picture 12">
            <a:extLst>
              <a:ext uri="{FF2B5EF4-FFF2-40B4-BE49-F238E27FC236}">
                <a16:creationId xmlns:a16="http://schemas.microsoft.com/office/drawing/2014/main" id="{D91B1FA9-12CA-43DE-866A-D27096379C87}"/>
              </a:ext>
            </a:extLst>
          </p:cNvPr>
          <p:cNvPicPr>
            <a:picLocks noChangeAspect="1"/>
          </p:cNvPicPr>
          <p:nvPr/>
        </p:nvPicPr>
        <p:blipFill>
          <a:blip r:embed="rId6"/>
          <a:stretch>
            <a:fillRect/>
          </a:stretch>
        </p:blipFill>
        <p:spPr>
          <a:xfrm>
            <a:off x="755576" y="2108360"/>
            <a:ext cx="1151632" cy="495202"/>
          </a:xfrm>
          <a:prstGeom prst="rect">
            <a:avLst/>
          </a:prstGeom>
        </p:spPr>
      </p:pic>
    </p:spTree>
    <p:extLst>
      <p:ext uri="{BB962C8B-B14F-4D97-AF65-F5344CB8AC3E}">
        <p14:creationId xmlns:p14="http://schemas.microsoft.com/office/powerpoint/2010/main" val="3184496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316"/>
                                        </p:tgtEl>
                                        <p:attrNameLst>
                                          <p:attrName>style.visibility</p:attrName>
                                        </p:attrNameLst>
                                      </p:cBhvr>
                                      <p:to>
                                        <p:strVal val="visible"/>
                                      </p:to>
                                    </p:set>
                                    <p:animEffect transition="in" filter="checkerboard(across)">
                                      <p:cBhvr>
                                        <p:cTn id="7" dur="500"/>
                                        <p:tgtEl>
                                          <p:spTgt spid="133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317">
                                            <p:txEl>
                                              <p:pRg st="0" end="0"/>
                                            </p:txEl>
                                          </p:spTgt>
                                        </p:tgtEl>
                                        <p:attrNameLst>
                                          <p:attrName>style.visibility</p:attrName>
                                        </p:attrNameLst>
                                      </p:cBhvr>
                                      <p:to>
                                        <p:strVal val="visible"/>
                                      </p:to>
                                    </p:set>
                                    <p:animEffect transition="in" filter="checkerboard(across)">
                                      <p:cBhvr>
                                        <p:cTn id="12" dur="500"/>
                                        <p:tgtEl>
                                          <p:spTgt spid="133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317">
                                            <p:txEl>
                                              <p:pRg st="1" end="1"/>
                                            </p:txEl>
                                          </p:spTgt>
                                        </p:tgtEl>
                                        <p:attrNameLst>
                                          <p:attrName>style.visibility</p:attrName>
                                        </p:attrNameLst>
                                      </p:cBhvr>
                                      <p:to>
                                        <p:strVal val="visible"/>
                                      </p:to>
                                    </p:set>
                                    <p:animEffect transition="in" filter="checkerboard(across)">
                                      <p:cBhvr>
                                        <p:cTn id="17" dur="500"/>
                                        <p:tgtEl>
                                          <p:spTgt spid="1331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3317">
                                            <p:txEl>
                                              <p:pRg st="2" end="2"/>
                                            </p:txEl>
                                          </p:spTgt>
                                        </p:tgtEl>
                                        <p:attrNameLst>
                                          <p:attrName>style.visibility</p:attrName>
                                        </p:attrNameLst>
                                      </p:cBhvr>
                                      <p:to>
                                        <p:strVal val="visible"/>
                                      </p:to>
                                    </p:set>
                                    <p:animEffect transition="in" filter="checkerboard(across)">
                                      <p:cBhvr>
                                        <p:cTn id="22" dur="500"/>
                                        <p:tgtEl>
                                          <p:spTgt spid="133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6" grpId="0" animBg="1" autoUpdateAnimBg="0"/>
      <p:bldP spid="1331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818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 ...</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9425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8085675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E933BA-5807-D44C-9A4C-EDC34C6B2B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0" y="5695679"/>
            <a:ext cx="9139943"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endParaRPr kumimoji="0" lang="en-SG" sz="360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0" y="1233627"/>
            <a:ext cx="9139943" cy="2215991"/>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13800" dirty="0"/>
              <a:t>الوحدة</a:t>
            </a:r>
            <a:endParaRPr lang="en-GB" sz="13800" dirty="0"/>
          </a:p>
        </p:txBody>
      </p:sp>
      <p:sp>
        <p:nvSpPr>
          <p:cNvPr id="5" name="TextBox 4">
            <a:extLst>
              <a:ext uri="{FF2B5EF4-FFF2-40B4-BE49-F238E27FC236}">
                <a16:creationId xmlns:a16="http://schemas.microsoft.com/office/drawing/2014/main" id="{64910644-23B2-EB47-ABF0-B5489CD0BA7E}"/>
              </a:ext>
            </a:extLst>
          </p:cNvPr>
          <p:cNvSpPr txBox="1"/>
          <p:nvPr/>
        </p:nvSpPr>
        <p:spPr>
          <a:xfrm>
            <a:off x="0" y="3168636"/>
            <a:ext cx="9144000" cy="923330"/>
          </a:xfrm>
          <a:prstGeom prst="rect">
            <a:avLst/>
          </a:prstGeom>
          <a:noFill/>
          <a:ln>
            <a:noFill/>
          </a:ln>
        </p:spPr>
        <p:txBody>
          <a:bodyPr vert="horz" wrap="square" lIns="91440" tIns="45720" rIns="91440" bIns="45720" numCol="1" rtlCol="0" anchor="ctr" anchorCtr="0" compatLnSpc="1">
            <a:prstTxWarp prst="textNoShape">
              <a:avLst/>
            </a:prstTxWarp>
            <a:spAutoFit/>
          </a:bodyPr>
          <a:lstStyle>
            <a:defPPr>
              <a:defRPr lang="en-GB"/>
            </a:defPPr>
            <a:lvl1pPr algn="ctr" rtl="1">
              <a:defRPr sz="4400" b="1">
                <a:latin typeface="Arial" panose="020B0604020202020204" pitchFamily="34" charset="0"/>
                <a:cs typeface="Arial" panose="020B0604020202020204" pitchFamily="34"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5400" dirty="0"/>
              <a:t>أ</a:t>
            </a:r>
            <a:r>
              <a:rPr lang="ar-SA" sz="5400" dirty="0"/>
              <a:t>فسس ٤ : ١-٦</a:t>
            </a:r>
          </a:p>
        </p:txBody>
      </p:sp>
    </p:spTree>
    <p:extLst>
      <p:ext uri="{BB962C8B-B14F-4D97-AF65-F5344CB8AC3E}">
        <p14:creationId xmlns:p14="http://schemas.microsoft.com/office/powerpoint/2010/main" val="3177257344"/>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716E6CD-B102-AD4C-A8EE-C07DBF7763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3747" y="462235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١-٢</a:t>
            </a:r>
          </a:p>
        </p:txBody>
      </p:sp>
      <p:sp>
        <p:nvSpPr>
          <p:cNvPr id="5" name="Rectangle 4"/>
          <p:cNvSpPr/>
          <p:nvPr/>
        </p:nvSpPr>
        <p:spPr>
          <a:xfrm>
            <a:off x="251520" y="727644"/>
            <a:ext cx="8640960" cy="2800767"/>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1 فأطلب إليكم أنا الأسير في الرب: أن تسلكوا كما يحق للدعوة التي دعيتم بها.</a:t>
            </a:r>
          </a:p>
          <a:p>
            <a:pPr algn="ctr" rtl="1"/>
            <a:r>
              <a:rPr lang="ar-SA" sz="4400" b="1" dirty="0">
                <a:latin typeface="Arial" panose="020B0604020202020204" pitchFamily="34" charset="0"/>
                <a:cs typeface="Arial" panose="020B0604020202020204" pitchFamily="34" charset="0"/>
              </a:rPr>
              <a:t>2 بكل تواضع ووداعة وبطول أناة محتملين بعضكم بعضا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المحبة.</a:t>
            </a:r>
          </a:p>
        </p:txBody>
      </p:sp>
    </p:spTree>
    <p:extLst>
      <p:ext uri="{BB962C8B-B14F-4D97-AF65-F5344CB8AC3E}">
        <p14:creationId xmlns:p14="http://schemas.microsoft.com/office/powerpoint/2010/main" val="33534449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373747" y="4725144"/>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٣-٤</a:t>
            </a:r>
          </a:p>
        </p:txBody>
      </p:sp>
      <p:sp>
        <p:nvSpPr>
          <p:cNvPr id="5" name="Rectangle 4"/>
          <p:cNvSpPr/>
          <p:nvPr/>
        </p:nvSpPr>
        <p:spPr>
          <a:xfrm>
            <a:off x="1" y="1041147"/>
            <a:ext cx="9139942"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3 مجتهدين أن تحفظوا وحدانية الروح برباط السلام</a:t>
            </a:r>
            <a:r>
              <a:rPr lang="ar-JO" sz="4400" b="1" dirty="0">
                <a:latin typeface="Arial" panose="020B0604020202020204" pitchFamily="34" charset="0"/>
                <a:cs typeface="Arial" panose="020B0604020202020204" pitchFamily="34" charset="0"/>
              </a:rPr>
              <a:t> 4 </a:t>
            </a:r>
            <a:r>
              <a:rPr lang="ar-SA" sz="4400" b="1" dirty="0">
                <a:latin typeface="Arial" panose="020B0604020202020204" pitchFamily="34" charset="0"/>
                <a:cs typeface="Arial" panose="020B0604020202020204" pitchFamily="34" charset="0"/>
              </a:rPr>
              <a:t>جسد واحد وروح واحد كما دعيتم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في رجاء دعوتكم الواحد.</a:t>
            </a:r>
          </a:p>
        </p:txBody>
      </p:sp>
    </p:spTree>
    <p:extLst>
      <p:ext uri="{BB962C8B-B14F-4D97-AF65-F5344CB8AC3E}">
        <p14:creationId xmlns:p14="http://schemas.microsoft.com/office/powerpoint/2010/main" val="14378591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D616034-EA1D-6444-8797-6273247C65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a:noFill/>
          <a:ln>
            <a:noFill/>
          </a:ln>
        </p:spPr>
      </p:pic>
      <p:sp>
        <p:nvSpPr>
          <p:cNvPr id="6" name="Rectangle 5">
            <a:extLst>
              <a:ext uri="{FF2B5EF4-FFF2-40B4-BE49-F238E27FC236}">
                <a16:creationId xmlns:a16="http://schemas.microsoft.com/office/drawing/2014/main" id="{2144DC15-4405-854A-966D-F65655DF156F}"/>
              </a:ext>
            </a:extLst>
          </p:cNvPr>
          <p:cNvSpPr/>
          <p:nvPr/>
        </p:nvSpPr>
        <p:spPr>
          <a:xfrm>
            <a:off x="177036" y="4387409"/>
            <a:ext cx="8392450" cy="769441"/>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JO" sz="4400" b="1" dirty="0">
                <a:latin typeface="Arial" panose="020B0604020202020204" pitchFamily="34" charset="0"/>
                <a:cs typeface="Arial" panose="020B0604020202020204" pitchFamily="34" charset="0"/>
              </a:rPr>
              <a:t>أ</a:t>
            </a:r>
            <a:r>
              <a:rPr lang="ar-SA" sz="4400" b="1" dirty="0">
                <a:latin typeface="Arial" panose="020B0604020202020204" pitchFamily="34" charset="0"/>
                <a:cs typeface="Arial" panose="020B0604020202020204" pitchFamily="34" charset="0"/>
              </a:rPr>
              <a:t>فسس ٤ : ٥-٦</a:t>
            </a:r>
          </a:p>
        </p:txBody>
      </p:sp>
      <p:sp>
        <p:nvSpPr>
          <p:cNvPr id="5" name="Rectangle 4"/>
          <p:cNvSpPr/>
          <p:nvPr/>
        </p:nvSpPr>
        <p:spPr>
          <a:xfrm>
            <a:off x="467544" y="1150435"/>
            <a:ext cx="8138251" cy="2123658"/>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5 رب واحد إيمان واحد معمودية واحدة</a:t>
            </a:r>
          </a:p>
          <a:p>
            <a:pPr algn="ctr" rtl="1"/>
            <a:r>
              <a:rPr lang="ar-SA" sz="4400" b="1" dirty="0">
                <a:latin typeface="Arial" panose="020B0604020202020204" pitchFamily="34" charset="0"/>
                <a:cs typeface="Arial" panose="020B0604020202020204" pitchFamily="34" charset="0"/>
              </a:rPr>
              <a:t>6 إله وآب واحد للكل، الذي على الكل وبالكل وفي كلكم.</a:t>
            </a:r>
          </a:p>
        </p:txBody>
      </p:sp>
    </p:spTree>
    <p:extLst>
      <p:ext uri="{BB962C8B-B14F-4D97-AF65-F5344CB8AC3E}">
        <p14:creationId xmlns:p14="http://schemas.microsoft.com/office/powerpoint/2010/main" val="173084101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30114" name="Group 3"/>
          <p:cNvGrpSpPr>
            <a:grpSpLocks/>
          </p:cNvGrpSpPr>
          <p:nvPr/>
        </p:nvGrpSpPr>
        <p:grpSpPr bwMode="auto">
          <a:xfrm>
            <a:off x="0" y="0"/>
            <a:ext cx="9144000" cy="6553200"/>
            <a:chOff x="192" y="144"/>
            <a:chExt cx="5184" cy="3648"/>
          </a:xfrm>
        </p:grpSpPr>
        <p:pic>
          <p:nvPicPr>
            <p:cNvPr id="730117" name="Picture 4" descr="ephesians4_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2" y="144"/>
              <a:ext cx="5184" cy="3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0118" name="Rectangle 5"/>
            <p:cNvSpPr>
              <a:spLocks noChangeArrowheads="1"/>
            </p:cNvSpPr>
            <p:nvPr/>
          </p:nvSpPr>
          <p:spPr bwMode="auto">
            <a:xfrm>
              <a:off x="3312" y="3552"/>
              <a:ext cx="2064" cy="24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Rectangle 2"/>
          <p:cNvSpPr>
            <a:spLocks noGrp="1" noChangeArrowheads="1"/>
          </p:cNvSpPr>
          <p:nvPr>
            <p:ph type="title"/>
          </p:nvPr>
        </p:nvSpPr>
        <p:spPr>
          <a:xfrm>
            <a:off x="5580063" y="1628775"/>
            <a:ext cx="2952750" cy="400050"/>
          </a:xfrm>
          <a:solidFill>
            <a:schemeClr val="tx1"/>
          </a:solidFill>
        </p:spPr>
        <p:txBody>
          <a:bodyPr>
            <a:spAutoFit/>
          </a:bodyPr>
          <a:lstStyle/>
          <a:p>
            <a:pPr eaLnBrk="1" hangingPunct="1">
              <a:defRPr/>
            </a:pPr>
            <a:r>
              <a:rPr lang="ar-JO" sz="2000" kern="1200" dirty="0">
                <a:solidFill>
                  <a:srgbClr val="FFFFFF"/>
                </a:solidFill>
                <a:ea typeface="ＭＳ Ｐゴシック" charset="0"/>
                <a:cs typeface="Arial" panose="020B0604020202020204" pitchFamily="34" charset="0"/>
              </a:rPr>
              <a:t>أفسس 4: 3</a:t>
            </a:r>
            <a:endParaRPr lang="en-US" sz="2000" kern="1200" dirty="0">
              <a:solidFill>
                <a:srgbClr val="FFFFFF"/>
              </a:solidFill>
              <a:ea typeface="ＭＳ Ｐゴシック" charset="0"/>
              <a:cs typeface="Arial" panose="020B0604020202020204" pitchFamily="34" charset="0"/>
            </a:endParaRPr>
          </a:p>
        </p:txBody>
      </p:sp>
      <p:sp>
        <p:nvSpPr>
          <p:cNvPr id="730116" name="TextBox 5"/>
          <p:cNvSpPr txBox="1">
            <a:spLocks noChangeArrowheads="1"/>
          </p:cNvSpPr>
          <p:nvPr/>
        </p:nvSpPr>
        <p:spPr bwMode="auto">
          <a:xfrm>
            <a:off x="0" y="992180"/>
            <a:ext cx="9144000" cy="40324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300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4: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CB3FA12E-19A1-CA4C-9BD8-23E849C9E14F}"/>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063227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3CE8C3B-376D-44D3-834B-D652E6F5FF21}"/>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2" name="Picture 2" descr="Online Drivers Education Course Reviews &amp;amp; Discounts For 2021">
            <a:extLst>
              <a:ext uri="{FF2B5EF4-FFF2-40B4-BE49-F238E27FC236}">
                <a16:creationId xmlns:a16="http://schemas.microsoft.com/office/drawing/2014/main" id="{BD952E02-67C4-4686-8EBB-64B0D9C1AF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0584" y="859631"/>
            <a:ext cx="7702831" cy="5138738"/>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5453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5922" name="Picture 5" descr="Prison Bars O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3"/>
            <a:ext cx="927576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5923" name="Picture 2" descr="prison_bars2.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6" y="3860803"/>
            <a:ext cx="3082925" cy="308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924"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1318320" y="488953"/>
            <a:ext cx="7772400" cy="708025"/>
          </a:xfrm>
          <a:solidFill>
            <a:srgbClr val="9D3F00"/>
          </a:solidFill>
          <a:ln w="12700">
            <a:solidFill>
              <a:schemeClr val="tx1"/>
            </a:solidFill>
            <a:miter lim="800000"/>
            <a:headEnd/>
            <a:tailEnd/>
          </a:ln>
        </p:spPr>
        <p:txBody>
          <a:bodyPr>
            <a:spAutoFit/>
          </a:bodyPr>
          <a:lstStyle/>
          <a:p>
            <a:pPr algn="r" eaLnBrk="1" hangingPunct="1">
              <a:spcBef>
                <a:spcPct val="50000"/>
              </a:spcBef>
              <a:defRPr/>
            </a:pPr>
            <a:r>
              <a:rPr lang="ar-JO"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مناسبة رسائل السجن</a:t>
            </a:r>
            <a:endParaRPr lang="en-US" sz="4000" b="1" kern="1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251520" y="1412776"/>
            <a:ext cx="8839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سُجن بولس في روما وكان أبفراس معهُ</a:t>
            </a:r>
            <a:endParaRPr kumimoji="0" lang="en-US"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كتب أولاً رسالة دورية عامة لكنائس الأمم في آسيا الصغرى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أفسس</a:t>
            </a: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أنسيمس عبد هارب إنضم إليهما فيما بعد</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تلقى بولس أنباء عن أزمة في كنيسة كولوسي (بدعة)</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بعث برسالة مع تيخيكس لمعالجة مشاكل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كولوسي</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altLang="zh-CN"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كما أرسل أنسيمس مع تيخيكس برسالة إلى </a:t>
            </a:r>
            <a:r>
              <a:rPr kumimoji="0" lang="ar-JO"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فليمون</a:t>
            </a:r>
            <a:endParaRPr kumimoji="0" lang="en-US" altLang="zh-CN"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5927"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١٧٧</a:t>
            </a:r>
          </a:p>
        </p:txBody>
      </p:sp>
    </p:spTree>
    <p:extLst>
      <p:ext uri="{BB962C8B-B14F-4D97-AF65-F5344CB8AC3E}">
        <p14:creationId xmlns:p14="http://schemas.microsoft.com/office/powerpoint/2010/main" val="40115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 calcmode="lin" valueType="num">
                                      <p:cBhvr additive="base">
                                        <p:cTn id="19"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xEl>
                                              <p:pRg st="3" end="3"/>
                                            </p:txEl>
                                          </p:spTgt>
                                        </p:tgtEl>
                                        <p:attrNameLst>
                                          <p:attrName>style.visibility</p:attrName>
                                        </p:attrNameLst>
                                      </p:cBhvr>
                                      <p:to>
                                        <p:strVal val="visible"/>
                                      </p:to>
                                    </p:set>
                                    <p:anim calcmode="lin" valueType="num">
                                      <p:cBhvr additive="base">
                                        <p:cTn id="25"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 calcmode="lin" valueType="num">
                                      <p:cBhvr additive="base">
                                        <p:cTn id="37"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3340990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50B0C-4386-7AE9-A3B4-E9BE50F094A0}"/>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5033E51C-F17F-CC66-F09C-A0C775D6DB3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940AFE6-1F04-F42B-A5FB-B42366CD7CDA}"/>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D4B409F-F598-0E9E-1B2C-48026AE76FD5}"/>
              </a:ext>
            </a:extLst>
          </p:cNvPr>
          <p:cNvSpPr txBox="1"/>
          <p:nvPr/>
        </p:nvSpPr>
        <p:spPr>
          <a:xfrm>
            <a:off x="1079304" y="1812684"/>
            <a:ext cx="6985390" cy="954107"/>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أنا؟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أنا تمثيل مبارك لقوة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AFC18607-AA5D-7085-9F64-E201CD711034}"/>
              </a:ext>
            </a:extLst>
          </p:cNvPr>
          <p:cNvSpPr txBox="1"/>
          <p:nvPr/>
        </p:nvSpPr>
        <p:spPr>
          <a:xfrm>
            <a:off x="1095069" y="2942544"/>
            <a:ext cx="6985390" cy="2246769"/>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من نحن؟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أشخاص أموات صرنا أحياء</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جسد واحد من الناس في المسيح</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نحن خطة الله الأساسية لمجده</a:t>
            </a: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نحن مشروع مستحيل</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92EDD0F3-DE36-9109-C377-F4224444F3D8}"/>
              </a:ext>
            </a:extLst>
          </p:cNvPr>
          <p:cNvSpPr txBox="1"/>
          <p:nvPr/>
        </p:nvSpPr>
        <p:spPr>
          <a:xfrm>
            <a:off x="1063541" y="5365066"/>
            <a:ext cx="6985390" cy="54809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كيف نمجد الله كشعب جديد؟</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770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70437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وحدة</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1-6</a:t>
            </a:r>
          </a:p>
        </p:txBody>
      </p:sp>
    </p:spTree>
    <p:extLst>
      <p:ext uri="{BB962C8B-B14F-4D97-AF65-F5344CB8AC3E}">
        <p14:creationId xmlns:p14="http://schemas.microsoft.com/office/powerpoint/2010/main" val="262172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1A1BA7A9-EE4A-403F-9426-00F0DEA92F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1DC85708-29BB-4DD6-95D6-5C8571E204C1}"/>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87BFC3AD-1F45-4029-9544-062A2D796153}"/>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A141AF1E-BC9A-4DDF-966E-8EC4F02634FD}"/>
              </a:ext>
            </a:extLst>
          </p:cNvPr>
          <p:cNvSpPr txBox="1"/>
          <p:nvPr/>
        </p:nvSpPr>
        <p:spPr>
          <a:xfrm>
            <a:off x="2915816" y="2534752"/>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noProof="0"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568C7C8C-42C1-4712-AC1F-7EAC80644050}"/>
              </a:ext>
            </a:extLst>
          </p:cNvPr>
          <p:cNvSpPr txBox="1"/>
          <p:nvPr/>
        </p:nvSpPr>
        <p:spPr>
          <a:xfrm>
            <a:off x="2915816" y="3253283"/>
            <a:ext cx="5250448"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136584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Ephesians - Philemon (12) (The Expositor&amp;#39;s Bible Commentary): Zondervan,  Longman III, Tremper, Garland, David E., Klein, William W., Still, Todd D.,  Thomas, Robert L., Kostenberger, Andreas J., Rupprecht, Arthur A.:  Amazon.com: Books">
            <a:extLst>
              <a:ext uri="{FF2B5EF4-FFF2-40B4-BE49-F238E27FC236}">
                <a16:creationId xmlns:a16="http://schemas.microsoft.com/office/drawing/2014/main" id="{742E7BB9-0309-4EC0-BA45-4818CC41FE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724" r="9909"/>
          <a:stretch/>
        </p:blipFill>
        <p:spPr bwMode="auto">
          <a:xfrm>
            <a:off x="562303" y="1338994"/>
            <a:ext cx="3295361" cy="410034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21051-DE53-40B8-9ED1-B1C2E6CA61B4}"/>
              </a:ext>
            </a:extLst>
          </p:cNvPr>
          <p:cNvSpPr txBox="1"/>
          <p:nvPr/>
        </p:nvSpPr>
        <p:spPr>
          <a:xfrm>
            <a:off x="4007662" y="1556792"/>
            <a:ext cx="5028834" cy="378565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هذه الصفة لا توحي بالضعف ولكنها تميز الشخص الذي لا يحتاج إلى التأكيد أو السيطرة وليس حساساً أو مستاءً أو انتقامياً.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وليم كلين</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6620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FE68F59-E1D1-47BC-BDDE-217C348C82CE}"/>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Should children learn to ride on horses or ponies? - Good Horse">
            <a:extLst>
              <a:ext uri="{FF2B5EF4-FFF2-40B4-BE49-F238E27FC236}">
                <a16:creationId xmlns:a16="http://schemas.microsoft.com/office/drawing/2014/main" id="{B3922E33-EB9D-4C42-AE78-1DA390A4D17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225" b="8157"/>
          <a:stretch/>
        </p:blipFill>
        <p:spPr bwMode="auto">
          <a:xfrm>
            <a:off x="1098334" y="546537"/>
            <a:ext cx="7010400" cy="58227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98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D12E0D0-DC8A-3EC0-0E21-578857B59E61}"/>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AFB4D104-5704-5DF4-50CB-06D9122AC4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E9D17374-B7CC-0789-5935-46BB8BD51D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F8518A1-C211-9FFF-EDE9-8A1571906B0D}"/>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BC1E11BE-9DA3-D895-31A0-7C9212763419}"/>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12C7F780-803F-6DF4-BDD2-A9653357BB28}"/>
              </a:ext>
            </a:extLst>
          </p:cNvPr>
          <p:cNvSpPr txBox="1"/>
          <p:nvPr/>
        </p:nvSpPr>
        <p:spPr>
          <a:xfrm>
            <a:off x="3172538" y="2534752"/>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متضعين (2أ)</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3B6CABF3-2743-C74E-7F9F-265771B13C83}"/>
              </a:ext>
            </a:extLst>
          </p:cNvPr>
          <p:cNvSpPr txBox="1"/>
          <p:nvPr/>
        </p:nvSpPr>
        <p:spPr>
          <a:xfrm>
            <a:off x="3172538" y="3253283"/>
            <a:ext cx="4993726" cy="610488"/>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علينا أن نكون ودعاء (2ب)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2" name="TextBox 1">
            <a:extLst>
              <a:ext uri="{FF2B5EF4-FFF2-40B4-BE49-F238E27FC236}">
                <a16:creationId xmlns:a16="http://schemas.microsoft.com/office/drawing/2014/main" id="{A23E446B-9776-9DFF-926E-90FEEB025FFD}"/>
              </a:ext>
            </a:extLst>
          </p:cNvPr>
          <p:cNvSpPr txBox="1"/>
          <p:nvPr/>
        </p:nvSpPr>
        <p:spPr>
          <a:xfrm>
            <a:off x="1475656" y="3974829"/>
            <a:ext cx="6690608"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بالصبر واحتمال بعضنا البعض (2ت)</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B51E5E10-778B-6005-F9C2-E57E1B656D37}"/>
              </a:ext>
            </a:extLst>
          </p:cNvPr>
          <p:cNvSpPr txBox="1"/>
          <p:nvPr/>
        </p:nvSpPr>
        <p:spPr>
          <a:xfrm>
            <a:off x="2636681" y="4666589"/>
            <a:ext cx="5529583" cy="612732"/>
          </a:xfrm>
          <a:prstGeom prst="rect">
            <a:avLst/>
          </a:prstGeom>
          <a:solidFill>
            <a:schemeClr val="bg1"/>
          </a:solid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Times New Roman" panose="02020603050405020304" pitchFamily="18" charset="0"/>
                <a:ea typeface="Times New Roman" panose="02020603050405020304" pitchFamily="18" charset="0"/>
                <a:cs typeface="Arial" panose="020B0604020202020204" pitchFamily="34" charset="0"/>
              </a:rPr>
              <a:t>علينا أن نحرص على السلام (3)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60821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15" grpId="0" animBg="1"/>
      <p:bldP spid="2" grpId="0" animBg="1"/>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B064F73-6028-A721-C4FC-4DE2C64A5D99}"/>
            </a:ext>
          </a:extLst>
        </p:cNvPr>
        <p:cNvGrpSpPr/>
        <p:nvPr/>
      </p:nvGrpSpPr>
      <p:grpSpPr>
        <a:xfrm>
          <a:off x="0" y="0"/>
          <a:ext cx="0" cy="0"/>
          <a:chOff x="0" y="0"/>
          <a:chExt cx="0" cy="0"/>
        </a:xfrm>
      </p:grpSpPr>
      <p:pic>
        <p:nvPicPr>
          <p:cNvPr id="2058" name="Picture 10" descr="Buy Ceramic Mosaic Tiles for Crafts Bulk, Various Sizes Mosaic Pieces for  Mosaic Making Supplies(Mixed Colors, 1 Pound) Online in Indonesia.  B08DFR8W8B">
            <a:extLst>
              <a:ext uri="{FF2B5EF4-FFF2-40B4-BE49-F238E27FC236}">
                <a16:creationId xmlns:a16="http://schemas.microsoft.com/office/drawing/2014/main" id="{E31D8730-A531-6F53-F776-25701E79BF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0" y="0"/>
            <a:ext cx="7046913" cy="6858000"/>
          </a:xfrm>
          <a:prstGeom prst="rect">
            <a:avLst/>
          </a:prstGeom>
          <a:noFill/>
          <a:extLst>
            <a:ext uri="{909E8E84-426E-40DD-AFC4-6F175D3DCCD1}">
              <a14:hiddenFill xmlns:a14="http://schemas.microsoft.com/office/drawing/2010/main">
                <a:solidFill>
                  <a:srgbClr val="FFFFFF"/>
                </a:solidFill>
              </a14:hiddenFill>
            </a:ext>
          </a:extLst>
        </p:spPr>
      </p:pic>
      <p:sp>
        <p:nvSpPr>
          <p:cNvPr id="139" name="Rectangle 138">
            <a:extLst>
              <a:ext uri="{FF2B5EF4-FFF2-40B4-BE49-F238E27FC236}">
                <a16:creationId xmlns:a16="http://schemas.microsoft.com/office/drawing/2014/main" id="{3BF4C18C-52CE-CDD3-32F0-83AFEF44E5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2B0DED58-D9E7-BAE7-8468-73B3CA35BEDE}"/>
              </a:ext>
            </a:extLst>
          </p:cNvPr>
          <p:cNvSpPr txBox="1"/>
          <p:nvPr/>
        </p:nvSpPr>
        <p:spPr>
          <a:xfrm>
            <a:off x="567558" y="883010"/>
            <a:ext cx="7598979"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نذكر أنفسنا بهويتنا الجديدة (4: 1)</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40CD91E2-CABF-ECB9-F742-6924A4C27B3B}"/>
              </a:ext>
            </a:extLst>
          </p:cNvPr>
          <p:cNvSpPr txBox="1"/>
          <p:nvPr/>
        </p:nvSpPr>
        <p:spPr>
          <a:xfrm>
            <a:off x="567558" y="1639758"/>
            <a:ext cx="7598978"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نعمل بجد للحفاظ على وحدانية الروح (4: 2-3)</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4" name="TextBox 3">
            <a:extLst>
              <a:ext uri="{FF2B5EF4-FFF2-40B4-BE49-F238E27FC236}">
                <a16:creationId xmlns:a16="http://schemas.microsoft.com/office/drawing/2014/main" id="{4BEBC90B-38F8-C7C9-F76B-284BC186AAD1}"/>
              </a:ext>
            </a:extLst>
          </p:cNvPr>
          <p:cNvSpPr txBox="1"/>
          <p:nvPr/>
        </p:nvSpPr>
        <p:spPr>
          <a:xfrm>
            <a:off x="578068" y="2398122"/>
            <a:ext cx="7506877" cy="610488"/>
          </a:xfrm>
          <a:prstGeom prst="rect">
            <a:avLst/>
          </a:prstGeom>
          <a:solidFill>
            <a:schemeClr val="tx1"/>
          </a:solidFill>
          <a:ln>
            <a:solidFill>
              <a:schemeClr val="bg1"/>
            </a:solidFill>
          </a:ln>
        </p:spPr>
        <p:txBody>
          <a:bodyPr wrap="square">
            <a:spAutoFit/>
          </a:bodyPr>
          <a:lstStyle/>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نمثل وحدة الله (4: 4-6)</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7402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4"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31138" name="Oval 2"/>
          <p:cNvSpPr>
            <a:spLocks noChangeArrowheads="1"/>
          </p:cNvSpPr>
          <p:nvPr/>
        </p:nvSpPr>
        <p:spPr bwMode="auto">
          <a:xfrm>
            <a:off x="27432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cs typeface="Arial" panose="020B0604020202020204" pitchFamily="34" charset="0"/>
            </a:endParaRPr>
          </a:p>
        </p:txBody>
      </p:sp>
      <p:sp>
        <p:nvSpPr>
          <p:cNvPr id="159747"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pic>
        <p:nvPicPr>
          <p:cNvPr id="731140" name="Picture 4" descr="ephesus library skylight"/>
          <p:cNvPicPr>
            <a:picLocks noGrp="1" noChangeAspect="1" noChangeArrowheads="1"/>
          </p:cNvPicPr>
          <p:nvPr>
            <p:ph/>
          </p:nvPr>
        </p:nvPicPr>
        <p:blipFill>
          <a:blip r:embed="rId6" cstate="screen">
            <a:extLst>
              <a:ext uri="{28A0092B-C50C-407E-A947-70E740481C1C}">
                <a14:useLocalDpi xmlns:a14="http://schemas.microsoft.com/office/drawing/2010/main"/>
              </a:ext>
            </a:extLst>
          </a:blip>
          <a:srcRect/>
          <a:stretch>
            <a:fillRect/>
          </a:stretch>
        </p:blipFill>
        <p:spPr>
          <a:xfrm>
            <a:off x="4775201" y="250828"/>
            <a:ext cx="3700463" cy="6354763"/>
          </a:xfrm>
        </p:spPr>
      </p:pic>
      <p:sp>
        <p:nvSpPr>
          <p:cNvPr id="731141" name="Text Box 5"/>
          <p:cNvSpPr txBox="1">
            <a:spLocks noChangeArrowheads="1"/>
          </p:cNvSpPr>
          <p:nvPr/>
        </p:nvSpPr>
        <p:spPr bwMode="auto">
          <a:xfrm>
            <a:off x="304800" y="3429000"/>
            <a:ext cx="4470401"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marL="374650" indent="-3746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الوحدة</a:t>
            </a:r>
            <a:endParaRPr lang="en-US" sz="36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chemeClr val="accent2"/>
                </a:solidFill>
                <a:latin typeface="Arial" panose="020B0604020202020204" pitchFamily="34" charset="0"/>
                <a:cs typeface="Arial" panose="020B0604020202020204" pitchFamily="34" charset="0"/>
              </a:rPr>
              <a:t>السير مع الله</a:t>
            </a:r>
            <a:endParaRPr lang="en-US" sz="3600" b="1" dirty="0">
              <a:solidFill>
                <a:schemeClr val="accent2"/>
              </a:solidFill>
              <a:latin typeface="Arial" panose="020B0604020202020204" pitchFamily="34" charset="0"/>
              <a:cs typeface="Arial" panose="020B0604020202020204" pitchFamily="34" charset="0"/>
            </a:endParaRPr>
          </a:p>
        </p:txBody>
      </p:sp>
      <p:pic>
        <p:nvPicPr>
          <p:cNvPr id="159750"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492125"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1143" name="Rectangle 7"/>
          <p:cNvSpPr>
            <a:spLocks noGrp="1" noChangeArrowheads="1"/>
          </p:cNvSpPr>
          <p:nvPr>
            <p:ph type="title" idx="4294967295"/>
          </p:nvPr>
        </p:nvSpPr>
        <p:spPr>
          <a:xfrm>
            <a:off x="0" y="2514600"/>
            <a:ext cx="4800600" cy="1066800"/>
          </a:xfrm>
        </p:spPr>
        <p:txBody>
          <a:bodyPr/>
          <a:lstStyle/>
          <a:p>
            <a:pPr eaLnBrk="1" hangingPunct="1"/>
            <a:r>
              <a:rPr lang="ar-JO" sz="3600" dirty="0">
                <a:solidFill>
                  <a:srgbClr val="000066"/>
                </a:solidFill>
                <a:ea typeface="ＭＳ Ｐゴシック" charset="0"/>
                <a:cs typeface="Arial" panose="020B0604020202020204" pitchFamily="34" charset="0"/>
              </a:rPr>
              <a:t>أفسس 4: 1-5: 21</a:t>
            </a:r>
            <a:endParaRPr lang="en-US"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20967" fill="hold"/>
                                        <p:tgtEl>
                                          <p:spTgt spid="159750"/>
                                        </p:tgtEl>
                                      </p:cBhvr>
                                    </p:cmd>
                                  </p:childTnLst>
                                </p:cTn>
                              </p:par>
                              <p:par>
                                <p:cTn id="7" presetID="7" presetClass="entr" presetSubtype="2" fill="hold" nodeType="withEffect">
                                  <p:stCondLst>
                                    <p:cond delay="0"/>
                                  </p:stCondLst>
                                  <p:childTnLst>
                                    <p:set>
                                      <p:cBhvr>
                                        <p:cTn id="8" dur="1" fill="hold">
                                          <p:stCondLst>
                                            <p:cond delay="0"/>
                                          </p:stCondLst>
                                        </p:cTn>
                                        <p:tgtEl>
                                          <p:spTgt spid="159747"/>
                                        </p:tgtEl>
                                        <p:attrNameLst>
                                          <p:attrName>style.visibility</p:attrName>
                                        </p:attrNameLst>
                                      </p:cBhvr>
                                      <p:to>
                                        <p:strVal val="visible"/>
                                      </p:to>
                                    </p:set>
                                    <p:anim calcmode="lin" valueType="num">
                                      <p:cBhvr additive="base">
                                        <p:cTn id="9" dur="3000" fill="hold"/>
                                        <p:tgtEl>
                                          <p:spTgt spid="159747"/>
                                        </p:tgtEl>
                                        <p:attrNameLst>
                                          <p:attrName>ppt_x</p:attrName>
                                        </p:attrNameLst>
                                      </p:cBhvr>
                                      <p:tavLst>
                                        <p:tav tm="0">
                                          <p:val>
                                            <p:strVal val="1+#ppt_w/2"/>
                                          </p:val>
                                        </p:tav>
                                        <p:tav tm="100000">
                                          <p:val>
                                            <p:strVal val="#ppt_x"/>
                                          </p:val>
                                        </p:tav>
                                      </p:tavLst>
                                    </p:anim>
                                    <p:anim calcmode="lin" valueType="num">
                                      <p:cBhvr additive="base">
                                        <p:cTn id="10" dur="3000" fill="hold"/>
                                        <p:tgtEl>
                                          <p:spTgt spid="1597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11" fill="hold" display="0">
                  <p:stCondLst>
                    <p:cond delay="indefinite"/>
                  </p:stCondLst>
                  <p:endCondLst>
                    <p:cond evt="onNext" delay="0">
                      <p:tgtEl>
                        <p:sldTgt/>
                      </p:tgtEl>
                    </p:cond>
                    <p:cond evt="onPrev" delay="0">
                      <p:tgtEl>
                        <p:sldTgt/>
                      </p:tgtEl>
                    </p:cond>
                    <p:cond evt="onStopAudio" delay="0">
                      <p:tgtEl>
                        <p:sldTgt/>
                      </p:tgtEl>
                    </p:cond>
                  </p:endCondLst>
                </p:cTn>
                <p:tgtEl>
                  <p:spTgt spid="159750"/>
                </p:tgtEl>
              </p:cMediaNode>
            </p:audio>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704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318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3188" name="Text Box 4"/>
          <p:cNvSpPr txBox="1">
            <a:spLocks noChangeArrowheads="1"/>
          </p:cNvSpPr>
          <p:nvPr/>
        </p:nvSpPr>
        <p:spPr bwMode="auto">
          <a:xfrm>
            <a:off x="0" y="1460500"/>
            <a:ext cx="8737600" cy="39703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جسد</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شركة المؤمنين ( الكنيسة )</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روح</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الروح القدس يفعل الشركة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رجاء</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عن المستقبل</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رب</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الذي ننتمي 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إيمان</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التزام فردي</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معمودية</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تسجيل الدخول إلى الكنيسة</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CC3300"/>
                </a:solidFill>
                <a:effectLst/>
                <a:uLnTx/>
                <a:uFillTx/>
                <a:latin typeface="Arial" panose="020B0604020202020204" pitchFamily="34" charset="0"/>
                <a:cs typeface="Arial" panose="020B0604020202020204" pitchFamily="34" charset="0"/>
              </a:rPr>
              <a:t>إله</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 أبونا يحفظنا للأبد</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3189" name="Title 1"/>
          <p:cNvSpPr>
            <a:spLocks noGrp="1"/>
          </p:cNvSpPr>
          <p:nvPr>
            <p:ph type="title" idx="4294967295"/>
          </p:nvPr>
        </p:nvSpPr>
        <p:spPr/>
        <p:txBody>
          <a:bodyPr/>
          <a:lstStyle/>
          <a:p>
            <a:r>
              <a:rPr lang="ar-JO" dirty="0">
                <a:ea typeface="ＭＳ Ｐゴシック" charset="0"/>
                <a:cs typeface="Arial" panose="020B0604020202020204" pitchFamily="34" charset="0"/>
              </a:rPr>
              <a:t>ما الذي يوحدنا (أف 4: 4-6)</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2000" fill="hold"/>
                                        <p:tgtEl>
                                          <p:spTgt spid="87042"/>
                                        </p:tgtEl>
                                        <p:attrNameLst>
                                          <p:attrName>ppt_w</p:attrName>
                                        </p:attrNameLst>
                                      </p:cBhvr>
                                      <p:tavLst>
                                        <p:tav tm="0">
                                          <p:val>
                                            <p:strVal val="#ppt_w*0.70"/>
                                          </p:val>
                                        </p:tav>
                                        <p:tav tm="100000">
                                          <p:val>
                                            <p:strVal val="#ppt_w"/>
                                          </p:val>
                                        </p:tav>
                                      </p:tavLst>
                                    </p:anim>
                                    <p:anim calcmode="lin" valueType="num">
                                      <p:cBhvr>
                                        <p:cTn id="8" dur="2000" fill="hold"/>
                                        <p:tgtEl>
                                          <p:spTgt spid="87042"/>
                                        </p:tgtEl>
                                        <p:attrNameLst>
                                          <p:attrName>ppt_h</p:attrName>
                                        </p:attrNameLst>
                                      </p:cBhvr>
                                      <p:tavLst>
                                        <p:tav tm="0">
                                          <p:val>
                                            <p:strVal val="#ppt_h"/>
                                          </p:val>
                                        </p:tav>
                                        <p:tav tm="100000">
                                          <p:val>
                                            <p:strVal val="#ppt_h"/>
                                          </p:val>
                                        </p:tav>
                                      </p:tavLst>
                                    </p:anim>
                                    <p:animEffect transition="in" filter="fade">
                                      <p:cBhvr>
                                        <p:cTn id="9" dur="2000"/>
                                        <p:tgtEl>
                                          <p:spTgt spid="87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pic>
        <p:nvPicPr>
          <p:cNvPr id="466946" name="Picture 2" descr="Mamertine Prison writing area and door, tb q11210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47" y="3"/>
            <a:ext cx="9428163" cy="6977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6947" name="TextBox 3"/>
          <p:cNvSpPr txBox="1">
            <a:spLocks noChangeArrowheads="1"/>
          </p:cNvSpPr>
          <p:nvPr/>
        </p:nvSpPr>
        <p:spPr bwMode="auto">
          <a:xfrm>
            <a:off x="457200" y="6477001"/>
            <a:ext cx="8686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جيرمي شيو، مؤسسة الدراسات اللاهوتية الأردنية</a:t>
            </a:r>
          </a:p>
        </p:txBody>
      </p:sp>
      <p:sp>
        <p:nvSpPr>
          <p:cNvPr id="2" name="Title 1"/>
          <p:cNvSpPr>
            <a:spLocks noGrp="1"/>
          </p:cNvSpPr>
          <p:nvPr>
            <p:ph type="title"/>
          </p:nvPr>
        </p:nvSpPr>
        <p:spPr>
          <a:xfrm>
            <a:off x="468313" y="681242"/>
            <a:ext cx="8458200" cy="590147"/>
          </a:xfrm>
          <a:solidFill>
            <a:srgbClr val="008000"/>
          </a:solidFill>
        </p:spPr>
        <p:txBody>
          <a:bodyPr>
            <a:spAutoFit/>
          </a:bodyPr>
          <a:lstStyle/>
          <a:p>
            <a:pPr algn="r" eaLnBrk="1" hangingPunct="1">
              <a:spcBef>
                <a:spcPct val="50000"/>
              </a:spcBef>
              <a:defRPr/>
            </a:pPr>
            <a:r>
              <a:rPr lang="ar-JO" sz="3200" b="1" kern="1200" dirty="0">
                <a:solidFill>
                  <a:srgbClr val="FFFFFF"/>
                </a:solidFill>
                <a:latin typeface="Arial" panose="020B0604020202020204" pitchFamily="34" charset="0"/>
                <a:cs typeface="Arial" panose="020B0604020202020204" pitchFamily="34" charset="0"/>
              </a:rPr>
              <a:t>بعد بضعة أشهر (٦٢ م) ...</a:t>
            </a:r>
            <a:endParaRPr lang="en-US" sz="3200" b="1" kern="1200" dirty="0">
              <a:solidFill>
                <a:srgbClr val="FFFFFF"/>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67544" y="1556792"/>
            <a:ext cx="845820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كان بولس لا يزال في السجن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أرسلت كنيسة فيلبي أبفرودتس ليخدم بولس</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lang="ar-JO" sz="2800" b="1"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ا</a:t>
            </a: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كتشف بولس منه مشاكل في كنيسة فيلبي: المقاومة الخارجية     (٣: ١٧) والإنقسام الداخلي (٤: ٢)</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endParaRP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مرض أبفرودتس جداً (في ٢: ٢٦)</a:t>
            </a:r>
          </a:p>
          <a:p>
            <a:pPr marL="358721" marR="0" lvl="0" indent="-358721" algn="r" defTabSz="914400" rtl="1" eaLnBrk="1" fontAlgn="base" latinLnBrk="0" hangingPunct="1">
              <a:lnSpc>
                <a:spcPct val="90000"/>
              </a:lnSpc>
              <a:spcBef>
                <a:spcPct val="20000"/>
              </a:spcBef>
              <a:spcAft>
                <a:spcPct val="0"/>
              </a:spcAft>
              <a:buClrTx/>
              <a:buSzTx/>
              <a:buFontTx/>
              <a:buChar char="•"/>
              <a:tabLst/>
              <a:defRPr/>
            </a:pPr>
            <a:r>
              <a:rPr kumimoji="0" lang="ar-JO"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cs typeface="Arial" panose="020B0604020202020204" pitchFamily="34" charset="0"/>
              </a:rPr>
              <a:t>أرسله بولس برسالة لمعالجة مشاكل </a:t>
            </a:r>
            <a:r>
              <a:rPr kumimoji="0" lang="ar-JO"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rPr>
              <a:t>أهل فيلبي</a:t>
            </a:r>
            <a:endParaRPr kumimoji="0" lang="en-US" sz="2800" b="1" u="none" strike="noStrike" kern="1200" cap="none" spc="0" normalizeH="0" baseline="0" noProof="0" dirty="0">
              <a:ln>
                <a:noFill/>
              </a:ln>
              <a:solidFill>
                <a:srgbClr val="FFFF00"/>
              </a:solidFill>
              <a:effectLst>
                <a:glow rad="254000">
                  <a:srgbClr val="000000">
                    <a:alpha val="75000"/>
                  </a:srgbClr>
                </a:glow>
              </a:effectLst>
              <a:uLnTx/>
              <a:uFillTx/>
              <a:latin typeface="Arial" panose="020B0604020202020204" pitchFamily="34" charset="0"/>
              <a:cs typeface="Arial" panose="020B0604020202020204" pitchFamily="34" charset="0"/>
            </a:endParaRPr>
          </a:p>
        </p:txBody>
      </p:sp>
      <p:sp>
        <p:nvSpPr>
          <p:cNvPr id="466950" name="TextBox 107"/>
          <p:cNvSpPr txBox="1">
            <a:spLocks noChangeArrowheads="1"/>
          </p:cNvSpPr>
          <p:nvPr/>
        </p:nvSpPr>
        <p:spPr bwMode="auto">
          <a:xfrm>
            <a:off x="8555038" y="3"/>
            <a:ext cx="698127" cy="4616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5" tIns="45707" rIns="91415" bIns="4570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١٨٢</a:t>
            </a:r>
          </a:p>
        </p:txBody>
      </p:sp>
    </p:spTree>
    <p:extLst>
      <p:ext uri="{BB962C8B-B14F-4D97-AF65-F5344CB8AC3E}">
        <p14:creationId xmlns:p14="http://schemas.microsoft.com/office/powerpoint/2010/main" val="276204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4" end="4"/>
                                            </p:txEl>
                                          </p:spTgt>
                                        </p:tgtEl>
                                        <p:attrNameLst>
                                          <p:attrName>style.visibility</p:attrName>
                                        </p:attrNameLst>
                                      </p:cBhvr>
                                      <p:to>
                                        <p:strVal val="visible"/>
                                      </p:to>
                                    </p:set>
                                    <p:anim calcmode="lin" valueType="num">
                                      <p:cBhvr additive="base">
                                        <p:cTn id="31"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5746" name="Oval 2"/>
          <p:cNvSpPr>
            <a:spLocks noChangeArrowheads="1"/>
          </p:cNvSpPr>
          <p:nvPr/>
        </p:nvSpPr>
        <p:spPr bwMode="auto">
          <a:xfrm>
            <a:off x="2743200" y="-1295400"/>
            <a:ext cx="8331200" cy="9448800"/>
          </a:xfrm>
          <a:prstGeom prst="ellipse">
            <a:avLst/>
          </a:prstGeom>
          <a:solidFill>
            <a:srgbClr val="FF3300">
              <a:alpha val="30000"/>
            </a:srgbClr>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415747" name="Rectangle 3"/>
          <p:cNvSpPr>
            <a:spLocks noChangeArrowheads="1"/>
          </p:cNvSpPr>
          <p:nvPr/>
        </p:nvSpPr>
        <p:spPr bwMode="auto">
          <a:xfrm>
            <a:off x="1" y="1485900"/>
            <a:ext cx="8907463" cy="4305300"/>
          </a:xfrm>
          <a:prstGeom prst="rect">
            <a:avLst/>
          </a:prstGeom>
          <a:solidFill>
            <a:srgbClr val="FFCC99">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15748" name="Picture 4" descr="ephesus library skylight"/>
          <p:cNvPicPr>
            <a:picLocks noGrp="1" noChangeAspect="1" noChangeArrowheads="1"/>
          </p:cNvPicPr>
          <p:nvPr>
            <p:ph/>
          </p:nvPr>
        </p:nvPicPr>
        <p:blipFill>
          <a:blip r:embed="rId4" cstate="screen">
            <a:extLst>
              <a:ext uri="{28A0092B-C50C-407E-A947-70E740481C1C}">
                <a14:useLocalDpi xmlns:a14="http://schemas.microsoft.com/office/drawing/2010/main"/>
              </a:ext>
            </a:extLst>
          </a:blip>
          <a:srcRect/>
          <a:stretch>
            <a:fillRect/>
          </a:stretch>
        </p:blipFill>
        <p:spPr>
          <a:xfrm>
            <a:off x="4775201" y="250828"/>
            <a:ext cx="3700463" cy="6354763"/>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415749" name="Text Box 5"/>
          <p:cNvSpPr txBox="1">
            <a:spLocks noChangeArrowheads="1"/>
          </p:cNvSpPr>
          <p:nvPr/>
        </p:nvSpPr>
        <p:spPr bwMode="auto">
          <a:xfrm>
            <a:off x="1" y="2209801"/>
            <a:ext cx="4714876" cy="34163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27" tIns="45714" rIns="91427" bIns="45714">
            <a:spAutoFit/>
          </a:bodyPr>
          <a:lstStyle>
            <a:lvl1pPr marL="374650" indent="-374650">
              <a:defRPr sz="2400">
                <a:solidFill>
                  <a:schemeClr val="tx1"/>
                </a:solidFill>
                <a:latin typeface="Arial" charset="0"/>
                <a:ea typeface="ＭＳ Ｐゴシック" charset="0"/>
                <a:cs typeface="ＭＳ Ｐゴシック" charset="0"/>
              </a:defRPr>
            </a:lvl1pPr>
            <a:lvl2pPr marL="5651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دعوة للوحدة (1-6)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374650" marR="0" lvl="0" indent="-37465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طريق الوحدة (7-16)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الصعود (7-10)</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الأدوار (11-12أ)</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الغاية (12ب-13)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565150" marR="0" lvl="1" indent="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 النتائج (14-16)</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415751" name="Rectangle 7"/>
          <p:cNvSpPr>
            <a:spLocks noGrp="1" noChangeArrowheads="1"/>
          </p:cNvSpPr>
          <p:nvPr>
            <p:ph type="title" idx="4294967295"/>
          </p:nvPr>
        </p:nvSpPr>
        <p:spPr>
          <a:xfrm>
            <a:off x="152400" y="1295400"/>
            <a:ext cx="4343400" cy="1066800"/>
          </a:xfrm>
        </p:spPr>
        <p:txBody>
          <a:bodyPr/>
          <a:lstStyle/>
          <a:p>
            <a:pPr eaLnBrk="1" hangingPunct="1">
              <a:defRPr/>
            </a:pPr>
            <a:r>
              <a:rPr lang="ar-JO" sz="3600" dirty="0">
                <a:solidFill>
                  <a:srgbClr val="000066"/>
                </a:solidFill>
              </a:rPr>
              <a:t>أفسس 4: 1-16</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415747"/>
                                        </p:tgtEl>
                                        <p:attrNameLst>
                                          <p:attrName>style.visibility</p:attrName>
                                        </p:attrNameLst>
                                      </p:cBhvr>
                                      <p:to>
                                        <p:strVal val="visible"/>
                                      </p:to>
                                    </p:set>
                                    <p:anim calcmode="lin" valueType="num">
                                      <p:cBhvr additive="base">
                                        <p:cTn id="7" dur="3000" fill="hold"/>
                                        <p:tgtEl>
                                          <p:spTgt spid="415747"/>
                                        </p:tgtEl>
                                        <p:attrNameLst>
                                          <p:attrName>ppt_x</p:attrName>
                                        </p:attrNameLst>
                                      </p:cBhvr>
                                      <p:tavLst>
                                        <p:tav tm="0">
                                          <p:val>
                                            <p:strVal val="1+#ppt_w/2"/>
                                          </p:val>
                                        </p:tav>
                                        <p:tav tm="100000">
                                          <p:val>
                                            <p:strVal val="#ppt_x"/>
                                          </p:val>
                                        </p:tav>
                                      </p:tavLst>
                                    </p:anim>
                                    <p:anim calcmode="lin" valueType="num">
                                      <p:cBhvr additive="base">
                                        <p:cTn id="8" dur="3000" fill="hold"/>
                                        <p:tgtEl>
                                          <p:spTgt spid="415747"/>
                                        </p:tgtEl>
                                        <p:attrNameLst>
                                          <p:attrName>ppt_y</p:attrName>
                                        </p:attrNameLst>
                                      </p:cBhvr>
                                      <p:tavLst>
                                        <p:tav tm="0">
                                          <p:val>
                                            <p:strVal val="#ppt_y"/>
                                          </p:val>
                                        </p:tav>
                                        <p:tav tm="100000">
                                          <p:val>
                                            <p:strVal val="#ppt_y"/>
                                          </p:val>
                                        </p:tav>
                                      </p:tavLst>
                                    </p:anim>
                                  </p:childTnLst>
                                </p:cTn>
                              </p:par>
                              <p:par>
                                <p:cTn id="9" presetID="9" presetClass="entr" presetSubtype="0" fill="hold" grpId="0" nodeType="withEffect">
                                  <p:stCondLst>
                                    <p:cond delay="0"/>
                                  </p:stCondLst>
                                  <p:childTnLst>
                                    <p:set>
                                      <p:cBhvr>
                                        <p:cTn id="10" dur="1" fill="hold">
                                          <p:stCondLst>
                                            <p:cond delay="0"/>
                                          </p:stCondLst>
                                        </p:cTn>
                                        <p:tgtEl>
                                          <p:spTgt spid="415751"/>
                                        </p:tgtEl>
                                        <p:attrNameLst>
                                          <p:attrName>style.visibility</p:attrName>
                                        </p:attrNameLst>
                                      </p:cBhvr>
                                      <p:to>
                                        <p:strVal val="visible"/>
                                      </p:to>
                                    </p:set>
                                    <p:animEffect transition="in" filter="dissolve">
                                      <p:cBhvr>
                                        <p:cTn id="11" dur="500"/>
                                        <p:tgtEl>
                                          <p:spTgt spid="415751"/>
                                        </p:tgtEl>
                                      </p:cBhvr>
                                    </p:animEffect>
                                  </p:childTnLst>
                                </p:cTn>
                              </p:par>
                            </p:childTnLst>
                          </p:cTn>
                        </p:par>
                        <p:par>
                          <p:cTn id="12" fill="hold" nodeType="with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415749">
                                            <p:txEl>
                                              <p:pRg st="0" end="0"/>
                                            </p:txEl>
                                          </p:spTgt>
                                        </p:tgtEl>
                                        <p:attrNameLst>
                                          <p:attrName>style.visibility</p:attrName>
                                        </p:attrNameLst>
                                      </p:cBhvr>
                                      <p:to>
                                        <p:strVal val="visible"/>
                                      </p:to>
                                    </p:set>
                                    <p:animEffect transition="in" filter="dissolve">
                                      <p:cBhvr>
                                        <p:cTn id="15" dur="500"/>
                                        <p:tgtEl>
                                          <p:spTgt spid="41574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415749">
                                            <p:txEl>
                                              <p:pRg st="1" end="1"/>
                                            </p:txEl>
                                          </p:spTgt>
                                        </p:tgtEl>
                                        <p:attrNameLst>
                                          <p:attrName>style.visibility</p:attrName>
                                        </p:attrNameLst>
                                      </p:cBhvr>
                                      <p:to>
                                        <p:strVal val="visible"/>
                                      </p:to>
                                    </p:set>
                                    <p:animEffect transition="in" filter="dissolve">
                                      <p:cBhvr>
                                        <p:cTn id="20" dur="500"/>
                                        <p:tgtEl>
                                          <p:spTgt spid="415749">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15749">
                                            <p:txEl>
                                              <p:pRg st="2" end="2"/>
                                            </p:txEl>
                                          </p:spTgt>
                                        </p:tgtEl>
                                        <p:attrNameLst>
                                          <p:attrName>style.visibility</p:attrName>
                                        </p:attrNameLst>
                                      </p:cBhvr>
                                      <p:to>
                                        <p:strVal val="visible"/>
                                      </p:to>
                                    </p:set>
                                    <p:animEffect transition="in" filter="dissolve">
                                      <p:cBhvr>
                                        <p:cTn id="23" dur="500"/>
                                        <p:tgtEl>
                                          <p:spTgt spid="415749">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15749">
                                            <p:txEl>
                                              <p:pRg st="3" end="3"/>
                                            </p:txEl>
                                          </p:spTgt>
                                        </p:tgtEl>
                                        <p:attrNameLst>
                                          <p:attrName>style.visibility</p:attrName>
                                        </p:attrNameLst>
                                      </p:cBhvr>
                                      <p:to>
                                        <p:strVal val="visible"/>
                                      </p:to>
                                    </p:set>
                                    <p:animEffect transition="in" filter="dissolve">
                                      <p:cBhvr>
                                        <p:cTn id="26" dur="500"/>
                                        <p:tgtEl>
                                          <p:spTgt spid="415749">
                                            <p:txEl>
                                              <p:pRg st="3" end="3"/>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15749">
                                            <p:txEl>
                                              <p:pRg st="4" end="4"/>
                                            </p:txEl>
                                          </p:spTgt>
                                        </p:tgtEl>
                                        <p:attrNameLst>
                                          <p:attrName>style.visibility</p:attrName>
                                        </p:attrNameLst>
                                      </p:cBhvr>
                                      <p:to>
                                        <p:strVal val="visible"/>
                                      </p:to>
                                    </p:set>
                                    <p:animEffect transition="in" filter="dissolve">
                                      <p:cBhvr>
                                        <p:cTn id="29" dur="500"/>
                                        <p:tgtEl>
                                          <p:spTgt spid="415749">
                                            <p:txEl>
                                              <p:pRg st="4" end="4"/>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15749">
                                            <p:txEl>
                                              <p:pRg st="5" end="5"/>
                                            </p:txEl>
                                          </p:spTgt>
                                        </p:tgtEl>
                                        <p:attrNameLst>
                                          <p:attrName>style.visibility</p:attrName>
                                        </p:attrNameLst>
                                      </p:cBhvr>
                                      <p:to>
                                        <p:strVal val="visible"/>
                                      </p:to>
                                    </p:set>
                                    <p:animEffect transition="in" filter="dissolve">
                                      <p:cBhvr>
                                        <p:cTn id="32" dur="500"/>
                                        <p:tgtEl>
                                          <p:spTgt spid="4157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9" grpId="0" build="p"/>
      <p:bldP spid="415751"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6280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1800" b="1" dirty="0">
                <a:solidFill>
                  <a:srgbClr val="000000"/>
                </a:solidFill>
                <a:latin typeface="Arial" panose="020B0604020202020204" pitchFamily="34" charset="0"/>
                <a:cs typeface="Arial" panose="020B0604020202020204" pitchFamily="34" charset="0"/>
              </a:rPr>
              <a:t>Dr. Rick Griffith</a:t>
            </a:r>
          </a:p>
          <a:p>
            <a:pPr algn="ctr">
              <a:defRPr/>
            </a:pPr>
            <a:r>
              <a:rPr lang="en-US" sz="1800" b="1" dirty="0">
                <a:solidFill>
                  <a:srgbClr val="000000"/>
                </a:solidFill>
                <a:latin typeface="Arial" panose="020B0604020202020204" pitchFamily="34" charset="0"/>
                <a:cs typeface="Arial" panose="020B0604020202020204" pitchFamily="34" charset="0"/>
              </a:rPr>
              <a:t>International Baptist Church of Singapore</a:t>
            </a:r>
          </a:p>
          <a:p>
            <a:pPr algn="ctr">
              <a:defRPr/>
            </a:pPr>
            <a:r>
              <a:rPr lang="en-US" sz="1800" b="1" dirty="0">
                <a:solidFill>
                  <a:srgbClr val="000000"/>
                </a:solidFill>
                <a:latin typeface="Arial" panose="020B0604020202020204" pitchFamily="34" charset="0"/>
                <a:cs typeface="Arial" panose="020B0604020202020204" pitchFamily="34" charset="0"/>
              </a:rPr>
              <a:t>22 May 2005</a:t>
            </a:r>
          </a:p>
        </p:txBody>
      </p:sp>
      <p:sp>
        <p:nvSpPr>
          <p:cNvPr id="373763" name="Rectangle 3"/>
          <p:cNvSpPr>
            <a:spLocks noChangeArrowheads="1"/>
          </p:cNvSpPr>
          <p:nvPr/>
        </p:nvSpPr>
        <p:spPr bwMode="auto">
          <a:xfrm>
            <a:off x="682625" y="763591"/>
            <a:ext cx="8064500" cy="5705475"/>
          </a:xfrm>
          <a:prstGeom prst="rect">
            <a:avLst/>
          </a:prstGeom>
          <a:solidFill>
            <a:schemeClr val="tx1"/>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4" name="Text Box 4"/>
          <p:cNvSpPr txBox="1">
            <a:spLocks noChangeArrowheads="1"/>
          </p:cNvSpPr>
          <p:nvPr/>
        </p:nvSpPr>
        <p:spPr bwMode="auto">
          <a:xfrm>
            <a:off x="8880245" y="5701492"/>
            <a:ext cx="184611" cy="4000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03" tIns="45702" rIns="91403" bIns="45702" anchor="ctr">
            <a:spAutoFit/>
          </a:bodyPr>
          <a:lstStyle/>
          <a:p>
            <a:pPr algn="ctr" eaLnBrk="0" hangingPunct="0">
              <a:spcBef>
                <a:spcPct val="50000"/>
              </a:spcBef>
              <a:defRPr/>
            </a:pPr>
            <a:endParaRPr lang="en-US" sz="2000">
              <a:solidFill>
                <a:srgbClr val="FFA27C"/>
              </a:solidFill>
              <a:latin typeface="Comic Sans MS" charset="0"/>
            </a:endParaRPr>
          </a:p>
        </p:txBody>
      </p:sp>
      <p:pic>
        <p:nvPicPr>
          <p:cNvPr id="373765" name="Picture 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7063" y="650875"/>
            <a:ext cx="7854950" cy="564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chemeClr val="accent2"/>
                </a:solidFill>
                <a:miter lim="800000"/>
                <a:headEnd/>
                <a:tailEnd/>
              </a14:hiddenLine>
            </a:ext>
            <a:ext uri="{AF507438-7753-43e0-B8FC-AC1667EBCBE1}">
              <a14:hiddenEffects xmlns="" xmlns:a14="http://schemas.microsoft.com/office/drawing/2010/main">
                <a:effectLst>
                  <a:outerShdw blurRad="63500" dist="40161" dir="1106097" algn="ctr" rotWithShape="0">
                    <a:schemeClr val="bg1">
                      <a:alpha val="74998"/>
                    </a:schemeClr>
                  </a:outerShdw>
                </a:effectLst>
              </a14:hiddenEffects>
            </a:ext>
          </a:extLst>
        </p:spPr>
      </p:pic>
      <p:sp>
        <p:nvSpPr>
          <p:cNvPr id="373766" name="Rectangle 6"/>
          <p:cNvSpPr>
            <a:spLocks noChangeArrowheads="1"/>
          </p:cNvSpPr>
          <p:nvPr/>
        </p:nvSpPr>
        <p:spPr bwMode="auto">
          <a:xfrm>
            <a:off x="-1047750" y="1225550"/>
            <a:ext cx="7870825" cy="564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90500">
                <a:solidFill>
                  <a:schemeClr val="accent2"/>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68" name="Text Box 8"/>
          <p:cNvSpPr txBox="1">
            <a:spLocks noChangeArrowheads="1"/>
          </p:cNvSpPr>
          <p:nvPr/>
        </p:nvSpPr>
        <p:spPr bwMode="auto">
          <a:xfrm>
            <a:off x="500064" y="5463578"/>
            <a:ext cx="8129587" cy="580635"/>
          </a:xfrm>
          <a:prstGeom prst="rect">
            <a:avLst/>
          </a:prstGeom>
          <a:noFill/>
          <a:ln>
            <a:noFill/>
          </a:ln>
          <a:effectLst>
            <a:outerShdw blurRad="63500" dist="63500" dir="3187806"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82008" tIns="41004" rIns="82008" bIns="41004" anchor="ctr">
            <a:spAutoFit/>
          </a:bodyPr>
          <a:lstStyle>
            <a:lvl1pPr defTabSz="820738">
              <a:defRPr sz="2400">
                <a:solidFill>
                  <a:schemeClr val="tx1"/>
                </a:solidFill>
                <a:latin typeface="Arial" charset="0"/>
                <a:ea typeface="ＭＳ Ｐゴシック" charset="0"/>
                <a:cs typeface="ＭＳ Ｐゴシック" charset="0"/>
              </a:defRPr>
            </a:lvl1pPr>
            <a:lvl2pPr marL="409575" defTabSz="820738">
              <a:defRPr sz="2400">
                <a:solidFill>
                  <a:schemeClr val="tx1"/>
                </a:solidFill>
                <a:latin typeface="Arial" charset="0"/>
                <a:ea typeface="ＭＳ Ｐゴシック" charset="0"/>
              </a:defRPr>
            </a:lvl2pPr>
            <a:lvl3pPr marL="820738" defTabSz="820738">
              <a:defRPr sz="2400">
                <a:solidFill>
                  <a:schemeClr val="tx1"/>
                </a:solidFill>
                <a:latin typeface="Arial" charset="0"/>
                <a:ea typeface="ＭＳ Ｐゴシック" charset="0"/>
              </a:defRPr>
            </a:lvl3pPr>
            <a:lvl4pPr marL="1230313" defTabSz="820738">
              <a:defRPr sz="2400">
                <a:solidFill>
                  <a:schemeClr val="tx1"/>
                </a:solidFill>
                <a:latin typeface="Arial" charset="0"/>
                <a:ea typeface="ＭＳ Ｐゴシック" charset="0"/>
              </a:defRPr>
            </a:lvl4pPr>
            <a:lvl5pPr marL="1641475" defTabSz="820738">
              <a:defRPr sz="2400">
                <a:solidFill>
                  <a:schemeClr val="tx1"/>
                </a:solidFill>
                <a:latin typeface="Arial" charset="0"/>
                <a:ea typeface="ＭＳ Ｐゴシック" charset="0"/>
              </a:defRPr>
            </a:lvl5pPr>
            <a:lvl6pPr marL="2098675" defTabSz="820738" eaLnBrk="0" fontAlgn="base" hangingPunct="0">
              <a:spcBef>
                <a:spcPct val="0"/>
              </a:spcBef>
              <a:spcAft>
                <a:spcPct val="0"/>
              </a:spcAft>
              <a:defRPr sz="2400">
                <a:solidFill>
                  <a:schemeClr val="tx1"/>
                </a:solidFill>
                <a:latin typeface="Arial" charset="0"/>
                <a:ea typeface="ＭＳ Ｐゴシック" charset="0"/>
              </a:defRPr>
            </a:lvl6pPr>
            <a:lvl7pPr marL="2555875" defTabSz="820738" eaLnBrk="0" fontAlgn="base" hangingPunct="0">
              <a:spcBef>
                <a:spcPct val="0"/>
              </a:spcBef>
              <a:spcAft>
                <a:spcPct val="0"/>
              </a:spcAft>
              <a:defRPr sz="2400">
                <a:solidFill>
                  <a:schemeClr val="tx1"/>
                </a:solidFill>
                <a:latin typeface="Arial" charset="0"/>
                <a:ea typeface="ＭＳ Ｐゴシック" charset="0"/>
              </a:defRPr>
            </a:lvl7pPr>
            <a:lvl8pPr marL="3013075" defTabSz="820738" eaLnBrk="0" fontAlgn="base" hangingPunct="0">
              <a:spcBef>
                <a:spcPct val="0"/>
              </a:spcBef>
              <a:spcAft>
                <a:spcPct val="0"/>
              </a:spcAft>
              <a:defRPr sz="2400">
                <a:solidFill>
                  <a:schemeClr val="tx1"/>
                </a:solidFill>
                <a:latin typeface="Arial" charset="0"/>
                <a:ea typeface="ＭＳ Ｐゴシック" charset="0"/>
              </a:defRPr>
            </a:lvl8pPr>
            <a:lvl9pPr marL="3470275" defTabSz="82073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spcBef>
                <a:spcPct val="50000"/>
              </a:spcBef>
              <a:defRPr/>
            </a:pPr>
            <a:endParaRPr lang="en-US" sz="3200" b="1" dirty="0">
              <a:solidFill>
                <a:srgbClr val="FC0128"/>
              </a:solidFill>
              <a:effectLst>
                <a:outerShdw blurRad="38100" dist="38100" dir="2700000" algn="tl">
                  <a:srgbClr val="DDDDDD"/>
                </a:outerShdw>
              </a:effectLst>
              <a:latin typeface="Arial" panose="020B0604020202020204" pitchFamily="34" charset="0"/>
            </a:endParaRPr>
          </a:p>
        </p:txBody>
      </p:sp>
      <p:sp>
        <p:nvSpPr>
          <p:cNvPr id="373769" name="Rectangle 9"/>
          <p:cNvSpPr>
            <a:spLocks noChangeArrowheads="1"/>
          </p:cNvSpPr>
          <p:nvPr/>
        </p:nvSpPr>
        <p:spPr bwMode="auto">
          <a:xfrm>
            <a:off x="619125" y="598488"/>
            <a:ext cx="7869238" cy="5640387"/>
          </a:xfrm>
          <a:prstGeom prst="rect">
            <a:avLst/>
          </a:prstGeom>
          <a:noFill/>
          <a:ln w="190500">
            <a:solidFill>
              <a:srgbClr val="790015"/>
            </a:solidFill>
            <a:miter lim="800000"/>
            <a:headEnd/>
            <a:tailEnd/>
          </a:ln>
          <a:effectLst>
            <a:outerShdw blurRad="635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373770" name="Rectangle 10"/>
          <p:cNvSpPr>
            <a:spLocks noGrp="1" noChangeArrowheads="1"/>
          </p:cNvSpPr>
          <p:nvPr>
            <p:ph type="title" idx="4294967295"/>
          </p:nvPr>
        </p:nvSpPr>
        <p:spPr bwMode="auto">
          <a:xfrm>
            <a:off x="1354447" y="1152841"/>
            <a:ext cx="6398593" cy="4514783"/>
          </a:xfrm>
          <a:prstGeom prst="rect">
            <a:avLst/>
          </a:prstGeom>
          <a:effectLst>
            <a:outerShdw blurRad="63500" dist="35921" dir="2700000" algn="ctr" rotWithShape="0">
              <a:srgbClr val="FFFF43">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square" lIns="81999" tIns="41000" rIns="81999" bIns="41000" anchor="ctr">
            <a:spAutoFit/>
          </a:bodyPr>
          <a:lstStyle/>
          <a:p>
            <a:pPr>
              <a:spcBef>
                <a:spcPct val="50000"/>
              </a:spcBef>
              <a:defRPr/>
            </a:pPr>
            <a:r>
              <a:rPr lang="ar-JO" sz="7200" b="1" dirty="0">
                <a:solidFill>
                  <a:schemeClr val="tx1"/>
                </a:solidFill>
                <a:latin typeface="Arial" panose="020B0604020202020204" pitchFamily="34" charset="0"/>
                <a:cs typeface="Arial" panose="020B0604020202020204" pitchFamily="34" charset="0"/>
              </a:rPr>
              <a:t>مثل الحياة، يحتوي الكتاب المقدس على ما يجب وما لا يجب فعله</a:t>
            </a:r>
            <a:endParaRPr lang="en-US" sz="4000"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p:cut/>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5235" name="Rectangle 3"/>
          <p:cNvSpPr>
            <a:spLocks noChangeArrowheads="1"/>
          </p:cNvSpPr>
          <p:nvPr/>
        </p:nvSpPr>
        <p:spPr bwMode="auto">
          <a:xfrm>
            <a:off x="0" y="1219200"/>
            <a:ext cx="9144000" cy="537845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5236" name="Text Box 4"/>
          <p:cNvSpPr txBox="1">
            <a:spLocks noChangeArrowheads="1"/>
          </p:cNvSpPr>
          <p:nvPr/>
        </p:nvSpPr>
        <p:spPr bwMode="auto">
          <a:xfrm>
            <a:off x="990601" y="1111250"/>
            <a:ext cx="8045450" cy="5078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266700" indent="-2667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البس إنسانك الجديد (4: 17-22)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تجدد (4: 23)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تقدس (4: 24)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بالصدق (4: 25)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تخطئ عندما تغضب (4: 26-27)</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لا تسرق (4: 28)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تكلم بنعمة (4: 29)</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لطيفاً، رحيماً ومتسامحاً (4: 31-32)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266700" marR="0" lvl="0" indent="-2667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قلد محبة الله (5: 1-2)</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5237" name="Title 1"/>
          <p:cNvSpPr>
            <a:spLocks noGrp="1"/>
          </p:cNvSpPr>
          <p:nvPr>
            <p:ph type="title" idx="4294967295"/>
          </p:nvPr>
        </p:nvSpPr>
        <p:spPr>
          <a:xfrm>
            <a:off x="457200" y="44450"/>
            <a:ext cx="8229600" cy="1143000"/>
          </a:xfrm>
        </p:spPr>
        <p:txBody>
          <a:bodyPr/>
          <a:lstStyle/>
          <a:p>
            <a:r>
              <a:rPr lang="ar-JO" dirty="0">
                <a:ea typeface="ＭＳ Ｐゴシック" charset="0"/>
                <a:cs typeface="Arial" panose="020B0604020202020204" pitchFamily="34" charset="0"/>
              </a:rPr>
              <a:t>ما يجب فعله (4: 17-5: 2)</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6833871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424BB3-7A28-4D5C-6025-EA2FCE41239D}"/>
            </a:ext>
          </a:extLst>
        </p:cNvPr>
        <p:cNvGrpSpPr/>
        <p:nvPr/>
      </p:nvGrpSpPr>
      <p:grpSpPr>
        <a:xfrm>
          <a:off x="0" y="0"/>
          <a:ext cx="0" cy="0"/>
          <a:chOff x="0" y="0"/>
          <a:chExt cx="0" cy="0"/>
        </a:xfrm>
      </p:grpSpPr>
      <p:sp>
        <p:nvSpPr>
          <p:cNvPr id="918529" name="Rectangle 25">
            <a:extLst>
              <a:ext uri="{FF2B5EF4-FFF2-40B4-BE49-F238E27FC236}">
                <a16:creationId xmlns:a16="http://schemas.microsoft.com/office/drawing/2014/main" id="{6E5A0418-72D8-0560-EE6A-E38B9472535D}"/>
              </a:ext>
            </a:extLst>
          </p:cNvPr>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a:extLst>
              <a:ext uri="{FF2B5EF4-FFF2-40B4-BE49-F238E27FC236}">
                <a16:creationId xmlns:a16="http://schemas.microsoft.com/office/drawing/2014/main" id="{E829C2A2-CC9B-360D-E89B-9D64C65DE82A}"/>
              </a:ext>
            </a:extLst>
          </p:cNvPr>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ؤ</a:t>
                      </a: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المكانة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a:t>
                      </a:r>
                      <a:r>
                        <a:rPr kumimoji="0" lang="ar-JO"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إ</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a:t>
                      </a:r>
                      <a:r>
                        <a:rPr kumimoji="0" lang="ar-SA" sz="1800" b="1" i="0" u="none" strike="noStrike" cap="none" normalizeH="0" baseline="0" dirty="0" err="1">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a:extLst>
              <a:ext uri="{FF2B5EF4-FFF2-40B4-BE49-F238E27FC236}">
                <a16:creationId xmlns:a16="http://schemas.microsoft.com/office/drawing/2014/main" id="{D2C5E23E-E338-77F4-CAF6-09D804894D07}"/>
              </a:ext>
            </a:extLst>
          </p:cNvPr>
          <p:cNvSpPr txBox="1">
            <a:spLocks noChangeArrowheads="1"/>
          </p:cNvSpPr>
          <p:nvPr/>
        </p:nvSpPr>
        <p:spPr bwMode="auto">
          <a:xfrm>
            <a:off x="8452674" y="7656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1A6D6256-E9C6-5C6F-AAE6-1AB4DFCEFE1E}"/>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6199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altLang="zh-CN" sz="5400" dirty="0">
                <a:latin typeface="Arial" panose="020B0604020202020204" pitchFamily="34" charset="0"/>
                <a:cs typeface="Arial" panose="020B0604020202020204" pitchFamily="34" charset="0"/>
              </a:rPr>
              <a:t>لننظر إلى أف 4: 11-13</a:t>
            </a:r>
            <a:endParaRPr kumimoji="0" lang="en-US" dirty="0">
              <a:latin typeface="Arial" panose="020B0604020202020204" pitchFamily="34" charset="0"/>
              <a:cs typeface="Arial" panose="020B0604020202020204" pitchFamily="34" charset="0"/>
            </a:endParaRPr>
          </a:p>
        </p:txBody>
      </p:sp>
      <p:sp>
        <p:nvSpPr>
          <p:cNvPr id="34819"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1" name="Rectangle 5"/>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34822" name="Rectangle 6"/>
          <p:cNvSpPr>
            <a:spLocks noChangeArrowheads="1"/>
          </p:cNvSpPr>
          <p:nvPr/>
        </p:nvSpPr>
        <p:spPr bwMode="auto">
          <a:xfrm>
            <a:off x="1115616" y="2133601"/>
            <a:ext cx="25844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34823" name="Rectangle 7"/>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34832" name="Line 16"/>
          <p:cNvSpPr>
            <a:spLocks noChangeShapeType="1"/>
          </p:cNvSpPr>
          <p:nvPr/>
        </p:nvSpPr>
        <p:spPr bwMode="auto">
          <a:xfrm>
            <a:off x="2362200"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34834" name="Line 1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348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34832"/>
                                        </p:tgtEl>
                                        <p:attrNameLst>
                                          <p:attrName>style.visibility</p:attrName>
                                        </p:attrNameLst>
                                      </p:cBhvr>
                                      <p:to>
                                        <p:strVal val="visible"/>
                                      </p:to>
                                    </p:set>
                                    <p:animEffect transition="in" filter="wipe(up)">
                                      <p:cBhvr>
                                        <p:cTn id="11" dur="500"/>
                                        <p:tgtEl>
                                          <p:spTgt spid="34832"/>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3482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34821"/>
                                        </p:tgtEl>
                                        <p:attrNameLst>
                                          <p:attrName>style.visibility</p:attrName>
                                        </p:attrNameLst>
                                      </p:cBhvr>
                                      <p:to>
                                        <p:strVal val="visible"/>
                                      </p:to>
                                    </p:set>
                                    <p:animEffect transition="in" filter="wipe(down)">
                                      <p:cBhvr>
                                        <p:cTn id="19" dur="580">
                                          <p:stCondLst>
                                            <p:cond delay="0"/>
                                          </p:stCondLst>
                                        </p:cTn>
                                        <p:tgtEl>
                                          <p:spTgt spid="34821"/>
                                        </p:tgtEl>
                                      </p:cBhvr>
                                    </p:animEffect>
                                    <p:anim calcmode="lin" valueType="num">
                                      <p:cBhvr>
                                        <p:cTn id="20" dur="1822" tmFilter="0,0; 0.14,0.36; 0.43,0.73; 0.71,0.91; 1.0,1.0">
                                          <p:stCondLst>
                                            <p:cond delay="0"/>
                                          </p:stCondLst>
                                        </p:cTn>
                                        <p:tgtEl>
                                          <p:spTgt spid="3482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3482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3482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3482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34821"/>
                                        </p:tgtEl>
                                        <p:attrNameLst>
                                          <p:attrName>ppt_y</p:attrName>
                                        </p:attrNameLst>
                                      </p:cBhvr>
                                      <p:tavLst>
                                        <p:tav tm="0" fmla="#ppt_y-sin(pi*$)/81">
                                          <p:val>
                                            <p:fltVal val="0"/>
                                          </p:val>
                                        </p:tav>
                                        <p:tav tm="100000">
                                          <p:val>
                                            <p:fltVal val="1"/>
                                          </p:val>
                                        </p:tav>
                                      </p:tavLst>
                                    </p:anim>
                                    <p:animScale>
                                      <p:cBhvr>
                                        <p:cTn id="25" dur="26">
                                          <p:stCondLst>
                                            <p:cond delay="650"/>
                                          </p:stCondLst>
                                        </p:cTn>
                                        <p:tgtEl>
                                          <p:spTgt spid="34821"/>
                                        </p:tgtEl>
                                      </p:cBhvr>
                                      <p:to x="100000" y="60000"/>
                                    </p:animScale>
                                    <p:animScale>
                                      <p:cBhvr>
                                        <p:cTn id="26" dur="166" decel="50000">
                                          <p:stCondLst>
                                            <p:cond delay="676"/>
                                          </p:stCondLst>
                                        </p:cTn>
                                        <p:tgtEl>
                                          <p:spTgt spid="34821"/>
                                        </p:tgtEl>
                                      </p:cBhvr>
                                      <p:to x="100000" y="100000"/>
                                    </p:animScale>
                                    <p:animScale>
                                      <p:cBhvr>
                                        <p:cTn id="27" dur="26">
                                          <p:stCondLst>
                                            <p:cond delay="1312"/>
                                          </p:stCondLst>
                                        </p:cTn>
                                        <p:tgtEl>
                                          <p:spTgt spid="34821"/>
                                        </p:tgtEl>
                                      </p:cBhvr>
                                      <p:to x="100000" y="80000"/>
                                    </p:animScale>
                                    <p:animScale>
                                      <p:cBhvr>
                                        <p:cTn id="28" dur="166" decel="50000">
                                          <p:stCondLst>
                                            <p:cond delay="1338"/>
                                          </p:stCondLst>
                                        </p:cTn>
                                        <p:tgtEl>
                                          <p:spTgt spid="34821"/>
                                        </p:tgtEl>
                                      </p:cBhvr>
                                      <p:to x="100000" y="100000"/>
                                    </p:animScale>
                                    <p:animScale>
                                      <p:cBhvr>
                                        <p:cTn id="29" dur="26">
                                          <p:stCondLst>
                                            <p:cond delay="1642"/>
                                          </p:stCondLst>
                                        </p:cTn>
                                        <p:tgtEl>
                                          <p:spTgt spid="34821"/>
                                        </p:tgtEl>
                                      </p:cBhvr>
                                      <p:to x="100000" y="90000"/>
                                    </p:animScale>
                                    <p:animScale>
                                      <p:cBhvr>
                                        <p:cTn id="30" dur="166" decel="50000">
                                          <p:stCondLst>
                                            <p:cond delay="1668"/>
                                          </p:stCondLst>
                                        </p:cTn>
                                        <p:tgtEl>
                                          <p:spTgt spid="34821"/>
                                        </p:tgtEl>
                                      </p:cBhvr>
                                      <p:to x="100000" y="100000"/>
                                    </p:animScale>
                                    <p:animScale>
                                      <p:cBhvr>
                                        <p:cTn id="31" dur="26">
                                          <p:stCondLst>
                                            <p:cond delay="1808"/>
                                          </p:stCondLst>
                                        </p:cTn>
                                        <p:tgtEl>
                                          <p:spTgt spid="34821"/>
                                        </p:tgtEl>
                                      </p:cBhvr>
                                      <p:to x="100000" y="95000"/>
                                    </p:animScale>
                                    <p:animScale>
                                      <p:cBhvr>
                                        <p:cTn id="32" dur="166" decel="50000">
                                          <p:stCondLst>
                                            <p:cond delay="1834"/>
                                          </p:stCondLst>
                                        </p:cTn>
                                        <p:tgtEl>
                                          <p:spTgt spid="34821"/>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34834"/>
                                        </p:tgtEl>
                                        <p:attrNameLst>
                                          <p:attrName>style.visibility</p:attrName>
                                        </p:attrNameLst>
                                      </p:cBhvr>
                                      <p:to>
                                        <p:strVal val="visible"/>
                                      </p:to>
                                    </p:set>
                                    <p:animEffect transition="in" filter="wipe(up)">
                                      <p:cBhvr>
                                        <p:cTn id="37" dur="500"/>
                                        <p:tgtEl>
                                          <p:spTgt spid="34834"/>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34819"/>
                                        </p:tgtEl>
                                        <p:attrNameLst>
                                          <p:attrName>style.visibility</p:attrName>
                                        </p:attrNameLst>
                                      </p:cBhvr>
                                      <p:to>
                                        <p:strVal val="visible"/>
                                      </p:to>
                                    </p:set>
                                    <p:animEffect transition="in" filter="wipe(down)">
                                      <p:cBhvr>
                                        <p:cTn id="41" dur="580">
                                          <p:stCondLst>
                                            <p:cond delay="0"/>
                                          </p:stCondLst>
                                        </p:cTn>
                                        <p:tgtEl>
                                          <p:spTgt spid="34819"/>
                                        </p:tgtEl>
                                      </p:cBhvr>
                                    </p:animEffect>
                                    <p:anim calcmode="lin" valueType="num">
                                      <p:cBhvr>
                                        <p:cTn id="42" dur="1822" tmFilter="0,0; 0.14,0.36; 0.43,0.73; 0.71,0.91; 1.0,1.0">
                                          <p:stCondLst>
                                            <p:cond delay="0"/>
                                          </p:stCondLst>
                                        </p:cTn>
                                        <p:tgtEl>
                                          <p:spTgt spid="34819"/>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34819"/>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34819"/>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34819"/>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34819"/>
                                        </p:tgtEl>
                                        <p:attrNameLst>
                                          <p:attrName>ppt_y</p:attrName>
                                        </p:attrNameLst>
                                      </p:cBhvr>
                                      <p:tavLst>
                                        <p:tav tm="0" fmla="#ppt_y-sin(pi*$)/81">
                                          <p:val>
                                            <p:fltVal val="0"/>
                                          </p:val>
                                        </p:tav>
                                        <p:tav tm="100000">
                                          <p:val>
                                            <p:fltVal val="1"/>
                                          </p:val>
                                        </p:tav>
                                      </p:tavLst>
                                    </p:anim>
                                    <p:animScale>
                                      <p:cBhvr>
                                        <p:cTn id="47" dur="26">
                                          <p:stCondLst>
                                            <p:cond delay="650"/>
                                          </p:stCondLst>
                                        </p:cTn>
                                        <p:tgtEl>
                                          <p:spTgt spid="34819"/>
                                        </p:tgtEl>
                                      </p:cBhvr>
                                      <p:to x="100000" y="60000"/>
                                    </p:animScale>
                                    <p:animScale>
                                      <p:cBhvr>
                                        <p:cTn id="48" dur="166" decel="50000">
                                          <p:stCondLst>
                                            <p:cond delay="676"/>
                                          </p:stCondLst>
                                        </p:cTn>
                                        <p:tgtEl>
                                          <p:spTgt spid="34819"/>
                                        </p:tgtEl>
                                      </p:cBhvr>
                                      <p:to x="100000" y="100000"/>
                                    </p:animScale>
                                    <p:animScale>
                                      <p:cBhvr>
                                        <p:cTn id="49" dur="26">
                                          <p:stCondLst>
                                            <p:cond delay="1312"/>
                                          </p:stCondLst>
                                        </p:cTn>
                                        <p:tgtEl>
                                          <p:spTgt spid="34819"/>
                                        </p:tgtEl>
                                      </p:cBhvr>
                                      <p:to x="100000" y="80000"/>
                                    </p:animScale>
                                    <p:animScale>
                                      <p:cBhvr>
                                        <p:cTn id="50" dur="166" decel="50000">
                                          <p:stCondLst>
                                            <p:cond delay="1338"/>
                                          </p:stCondLst>
                                        </p:cTn>
                                        <p:tgtEl>
                                          <p:spTgt spid="34819"/>
                                        </p:tgtEl>
                                      </p:cBhvr>
                                      <p:to x="100000" y="100000"/>
                                    </p:animScale>
                                    <p:animScale>
                                      <p:cBhvr>
                                        <p:cTn id="51" dur="26">
                                          <p:stCondLst>
                                            <p:cond delay="1642"/>
                                          </p:stCondLst>
                                        </p:cTn>
                                        <p:tgtEl>
                                          <p:spTgt spid="34819"/>
                                        </p:tgtEl>
                                      </p:cBhvr>
                                      <p:to x="100000" y="90000"/>
                                    </p:animScale>
                                    <p:animScale>
                                      <p:cBhvr>
                                        <p:cTn id="52" dur="166" decel="50000">
                                          <p:stCondLst>
                                            <p:cond delay="1668"/>
                                          </p:stCondLst>
                                        </p:cTn>
                                        <p:tgtEl>
                                          <p:spTgt spid="34819"/>
                                        </p:tgtEl>
                                      </p:cBhvr>
                                      <p:to x="100000" y="100000"/>
                                    </p:animScale>
                                    <p:animScale>
                                      <p:cBhvr>
                                        <p:cTn id="53" dur="26">
                                          <p:stCondLst>
                                            <p:cond delay="1808"/>
                                          </p:stCondLst>
                                        </p:cTn>
                                        <p:tgtEl>
                                          <p:spTgt spid="34819"/>
                                        </p:tgtEl>
                                      </p:cBhvr>
                                      <p:to x="100000" y="95000"/>
                                    </p:animScale>
                                    <p:animScale>
                                      <p:cBhvr>
                                        <p:cTn id="54" dur="166" decel="50000">
                                          <p:stCondLst>
                                            <p:cond delay="1834"/>
                                          </p:stCondLst>
                                        </p:cTn>
                                        <p:tgtEl>
                                          <p:spTgt spid="348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 grpId="0"/>
      <p:bldP spid="34821" grpId="0"/>
      <p:bldP spid="34822" grpId="0"/>
      <p:bldP spid="3482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0" y="533400"/>
            <a:ext cx="9144000" cy="990600"/>
          </a:xfrm>
        </p:spPr>
        <p:txBody>
          <a:bodyPr/>
          <a:lstStyle/>
          <a:p>
            <a:pPr algn="ctr" eaLnBrk="1" hangingPunct="1">
              <a:defRPr/>
            </a:pPr>
            <a:r>
              <a:rPr lang="ar-JO" sz="4800" u="sng" dirty="0">
                <a:cs typeface="Arial" panose="020B0604020202020204" pitchFamily="34" charset="0"/>
              </a:rPr>
              <a:t>ما هي أدوارنا؟</a:t>
            </a:r>
            <a:endParaRPr lang="en-US" dirty="0">
              <a:cs typeface="Arial" panose="020B0604020202020204" pitchFamily="34" charset="0"/>
            </a:endParaRPr>
          </a:p>
        </p:txBody>
      </p:sp>
      <p:sp>
        <p:nvSpPr>
          <p:cNvPr id="26627" name="Rectangle 3"/>
          <p:cNvSpPr>
            <a:spLocks noGrp="1" noChangeArrowheads="1"/>
          </p:cNvSpPr>
          <p:nvPr>
            <p:ph type="subTitle" idx="1"/>
          </p:nvPr>
        </p:nvSpPr>
        <p:spPr>
          <a:xfrm>
            <a:off x="608016" y="1905001"/>
            <a:ext cx="8383587" cy="3200400"/>
          </a:xfrm>
          <a:extLst>
            <a:ext uri="{AF507438-7753-43e0-B8FC-AC1667EBCBE1}">
              <a14:hiddenEffects xmlns="" xmlns:a14="http://schemas.microsoft.com/office/drawing/2010/main">
                <a:effectLst>
                  <a:outerShdw blurRad="63500" dist="30468" dir="3897794" algn="ctr" rotWithShape="0">
                    <a:schemeClr val="bg2">
                      <a:alpha val="74998"/>
                    </a:schemeClr>
                  </a:outerShdw>
                </a:effectLst>
              </a14:hiddenEffects>
            </a:ext>
          </a:extLst>
        </p:spPr>
        <p:txBody>
          <a:bodyPr/>
          <a:lstStyle/>
          <a:p>
            <a:pPr algn="r" eaLnBrk="1" hangingPunct="1">
              <a:defRPr/>
            </a:pPr>
            <a:r>
              <a:rPr lang="ar-JO" sz="4400" dirty="0">
                <a:cs typeface="Arial" panose="020B0604020202020204" pitchFamily="34" charset="0"/>
              </a:rPr>
              <a:t>1. ماذا يفترض أن يعمل </a:t>
            </a:r>
            <a:r>
              <a:rPr lang="ar-JO" sz="4400" u="sng" dirty="0">
                <a:cs typeface="Arial" panose="020B0604020202020204" pitchFamily="34" charset="0"/>
              </a:rPr>
              <a:t>الراعي – المعلم</a:t>
            </a:r>
            <a:r>
              <a:rPr lang="ar-JO" sz="4400" dirty="0">
                <a:cs typeface="Arial" panose="020B0604020202020204" pitchFamily="34" charset="0"/>
              </a:rPr>
              <a:t>؟</a:t>
            </a:r>
          </a:p>
          <a:p>
            <a:pPr algn="r" eaLnBrk="1" hangingPunct="1">
              <a:defRPr/>
            </a:pPr>
            <a:endParaRPr lang="en-US" sz="4400" dirty="0">
              <a:cs typeface="Arial" panose="020B0604020202020204" pitchFamily="34" charset="0"/>
            </a:endParaRPr>
          </a:p>
          <a:p>
            <a:pPr algn="r" eaLnBrk="1" hangingPunct="1">
              <a:defRPr/>
            </a:pPr>
            <a:r>
              <a:rPr lang="ar-JO" sz="4400" dirty="0">
                <a:cs typeface="Arial" panose="020B0604020202020204" pitchFamily="34" charset="0"/>
              </a:rPr>
              <a:t>2. ماذا يفترض أن يفعل </a:t>
            </a:r>
            <a:r>
              <a:rPr lang="ar-JO" sz="4400" u="sng" dirty="0">
                <a:cs typeface="Arial" panose="020B0604020202020204" pitchFamily="34" charset="0"/>
              </a:rPr>
              <a:t>الشعب</a:t>
            </a:r>
            <a:r>
              <a:rPr lang="ar-JO" sz="4400" dirty="0">
                <a:cs typeface="Arial" panose="020B0604020202020204" pitchFamily="34" charset="0"/>
              </a:rPr>
              <a:t>؟</a:t>
            </a:r>
            <a:endParaRPr lang="en-US" sz="4400" dirty="0">
              <a:cs typeface="Arial" panose="020B0604020202020204" pitchFamily="34" charset="0"/>
            </a:endParaRPr>
          </a:p>
        </p:txBody>
      </p:sp>
      <p:sp>
        <p:nvSpPr>
          <p:cNvPr id="2" name="Rectangle 1">
            <a:extLst>
              <a:ext uri="{FF2B5EF4-FFF2-40B4-BE49-F238E27FC236}">
                <a16:creationId xmlns:a16="http://schemas.microsoft.com/office/drawing/2014/main" id="{0DC42977-DEF4-4D63-3C1C-F84D31EE6BB6}"/>
              </a:ext>
            </a:extLst>
          </p:cNvPr>
          <p:cNvSpPr/>
          <p:nvPr/>
        </p:nvSpPr>
        <p:spPr bwMode="auto">
          <a:xfrm>
            <a:off x="3131840" y="5867400"/>
            <a:ext cx="6012158" cy="9906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D60093"/>
                </a:solidFill>
                <a:effectLst/>
                <a:latin typeface="Arial" panose="020B0604020202020204" pitchFamily="34" charset="0"/>
                <a:cs typeface="Arial" panose="020B0604020202020204" pitchFamily="34" charset="0"/>
              </a:rPr>
              <a:t>المسألة في أف 4: 11-13</a:t>
            </a:r>
            <a:endParaRPr kumimoji="0" lang="en-US" sz="4800" b="1" u="none" strike="noStrike" cap="none" normalizeH="0" baseline="0" dirty="0">
              <a:ln>
                <a:noFill/>
              </a:ln>
              <a:solidFill>
                <a:srgbClr val="D60093"/>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p:cTn id="7" dur="500" fill="hold"/>
                                        <p:tgtEl>
                                          <p:spTgt spid="266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6627">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266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66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6627">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grpId="0" nodeType="clickEffect">
                                  <p:stCondLst>
                                    <p:cond delay="0"/>
                                  </p:stCondLst>
                                  <p:iterate type="lt">
                                    <p:tmPct val="10000"/>
                                  </p:iterate>
                                  <p:childTnLst>
                                    <p:set>
                                      <p:cBhvr>
                                        <p:cTn id="15" dur="1" fill="hold">
                                          <p:stCondLst>
                                            <p:cond delay="0"/>
                                          </p:stCondLst>
                                        </p:cTn>
                                        <p:tgtEl>
                                          <p:spTgt spid="26627">
                                            <p:txEl>
                                              <p:pRg st="2" end="2"/>
                                            </p:txEl>
                                          </p:spTgt>
                                        </p:tgtEl>
                                        <p:attrNameLst>
                                          <p:attrName>style.visibility</p:attrName>
                                        </p:attrNameLst>
                                      </p:cBhvr>
                                      <p:to>
                                        <p:strVal val="visible"/>
                                      </p:to>
                                    </p:set>
                                    <p:anim calcmode="lin" valueType="num">
                                      <p:cBhvr>
                                        <p:cTn id="16" dur="500" fill="hold"/>
                                        <p:tgtEl>
                                          <p:spTgt spid="266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26627">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266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266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266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1" name="Rectangle 3"/>
          <p:cNvSpPr>
            <a:spLocks noChangeArrowheads="1"/>
          </p:cNvSpPr>
          <p:nvPr/>
        </p:nvSpPr>
        <p:spPr bwMode="auto">
          <a:xfrm>
            <a:off x="76200" y="1219200"/>
            <a:ext cx="4419600" cy="56388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4054" name="Rectangle 6"/>
          <p:cNvSpPr>
            <a:spLocks noGrp="1" noChangeArrowheads="1"/>
          </p:cNvSpPr>
          <p:nvPr>
            <p:ph type="title"/>
          </p:nvPr>
        </p:nvSpPr>
        <p:spPr>
          <a:xfrm>
            <a:off x="533400" y="304800"/>
            <a:ext cx="8229600" cy="1143000"/>
          </a:xfrm>
        </p:spPr>
        <p:txBody>
          <a:bodyPr/>
          <a:lstStyle/>
          <a:p>
            <a:pPr eaLnBrk="1" hangingPunct="1">
              <a:defRPr/>
            </a:pPr>
            <a:r>
              <a:rPr lang="ar-JO" b="1" dirty="0">
                <a:latin typeface="Arial" panose="020B0604020202020204" pitchFamily="34" charset="0"/>
                <a:cs typeface="Arial" panose="020B0604020202020204" pitchFamily="34" charset="0"/>
              </a:rPr>
              <a:t>النقطة الرئيسية رقم 1</a:t>
            </a:r>
            <a:endParaRPr lang="en-US" b="1"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527D90CA-CE0A-2F0D-FA89-20C38461B864}"/>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800" b="1" u="none" strike="noStrike" cap="none" normalizeH="0" baseline="0" dirty="0">
                <a:ln>
                  <a:noFill/>
                </a:ln>
                <a:solidFill>
                  <a:srgbClr val="FFC000"/>
                </a:solidFill>
                <a:effectLst/>
                <a:latin typeface="Arial" panose="020B0604020202020204" pitchFamily="34" charset="0"/>
                <a:cs typeface="Arial" panose="020B0604020202020204" pitchFamily="34" charset="0"/>
              </a:rPr>
              <a:t>ماذا</a:t>
            </a:r>
            <a:endParaRPr kumimoji="0" lang="en-US" sz="4800" b="1"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14051"/>
                                        </p:tgtEl>
                                        <p:attrNameLst>
                                          <p:attrName>style.visibility</p:attrName>
                                        </p:attrNameLst>
                                      </p:cBhvr>
                                      <p:to>
                                        <p:strVal val="visible"/>
                                      </p:to>
                                    </p:set>
                                    <p:animEffect transition="in" filter="blinds(horizontal)">
                                      <p:cBhvr>
                                        <p:cTn id="7" dur="500"/>
                                        <p:tgtEl>
                                          <p:spTgt spid="514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1"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651266" name="Picture 2" descr="Afric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90600" y="609600"/>
            <a:ext cx="1404938"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1267" name="Group 14"/>
          <p:cNvGrpSpPr>
            <a:grpSpLocks/>
          </p:cNvGrpSpPr>
          <p:nvPr/>
        </p:nvGrpSpPr>
        <p:grpSpPr bwMode="auto">
          <a:xfrm>
            <a:off x="609600" y="152400"/>
            <a:ext cx="2514600" cy="6553200"/>
            <a:chOff x="384" y="96"/>
            <a:chExt cx="1584" cy="4128"/>
          </a:xfrm>
        </p:grpSpPr>
        <p:sp>
          <p:nvSpPr>
            <p:cNvPr id="47112" name="Rectangle 8"/>
            <p:cNvSpPr>
              <a:spLocks noChangeArrowheads="1"/>
            </p:cNvSpPr>
            <p:nvPr/>
          </p:nvSpPr>
          <p:spPr bwMode="auto">
            <a:xfrm>
              <a:off x="576" y="192"/>
              <a:ext cx="1392" cy="4032"/>
            </a:xfrm>
            <a:prstGeom prst="rect">
              <a:avLst/>
            </a:prstGeom>
            <a:solidFill>
              <a:srgbClr val="6601FF"/>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4" name="Oval 10"/>
            <p:cNvSpPr>
              <a:spLocks noChangeArrowheads="1"/>
            </p:cNvSpPr>
            <p:nvPr/>
          </p:nvSpPr>
          <p:spPr bwMode="auto">
            <a:xfrm>
              <a:off x="384" y="345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5" name="Oval 11"/>
            <p:cNvSpPr>
              <a:spLocks noChangeArrowheads="1"/>
            </p:cNvSpPr>
            <p:nvPr/>
          </p:nvSpPr>
          <p:spPr bwMode="auto">
            <a:xfrm>
              <a:off x="480" y="9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17" name="Oval 13"/>
            <p:cNvSpPr>
              <a:spLocks noChangeArrowheads="1"/>
            </p:cNvSpPr>
            <p:nvPr/>
          </p:nvSpPr>
          <p:spPr bwMode="auto">
            <a:xfrm>
              <a:off x="1344" y="96"/>
              <a:ext cx="480" cy="768"/>
            </a:xfrm>
            <a:prstGeom prst="ellipse">
              <a:avLst/>
            </a:prstGeom>
            <a:solidFill>
              <a:srgbClr val="6601FF"/>
            </a:soli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pPr eaLnBrk="0" hangingPunct="0">
                <a:defRPr/>
              </a:pP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47110" name="Rectangle 6"/>
          <p:cNvSpPr>
            <a:spLocks noGrp="1" noChangeArrowheads="1"/>
          </p:cNvSpPr>
          <p:nvPr>
            <p:ph type="ctrTitle"/>
          </p:nvPr>
        </p:nvSpPr>
        <p:spPr>
          <a:xfrm rot="16200000">
            <a:off x="-1943100" y="2324100"/>
            <a:ext cx="6400800" cy="2209800"/>
          </a:xfrm>
          <a:effectLst>
            <a:outerShdw blurRad="63500" dist="35921" dir="2700000" algn="ctr" rotWithShape="0">
              <a:schemeClr val="tx2">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altLang="ja-JP"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المحترفون</a:t>
            </a:r>
            <a:endParaRPr lang="en-US" sz="6000" dirty="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endParaRPr>
          </a:p>
        </p:txBody>
      </p:sp>
      <p:sp>
        <p:nvSpPr>
          <p:cNvPr id="47120" name="Text Box 16"/>
          <p:cNvSpPr txBox="1">
            <a:spLocks noChangeArrowheads="1"/>
          </p:cNvSpPr>
          <p:nvPr/>
        </p:nvSpPr>
        <p:spPr bwMode="auto">
          <a:xfrm rot="-1790011">
            <a:off x="2883758" y="682267"/>
            <a:ext cx="1106367"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رسل</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1" name="Text Box 17"/>
          <p:cNvSpPr txBox="1">
            <a:spLocks noChangeArrowheads="1"/>
          </p:cNvSpPr>
          <p:nvPr/>
        </p:nvSpPr>
        <p:spPr bwMode="auto">
          <a:xfrm rot="-1790011">
            <a:off x="3945096" y="666392"/>
            <a:ext cx="1250637"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أنبياء</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2" name="Text Box 18"/>
          <p:cNvSpPr txBox="1">
            <a:spLocks noChangeArrowheads="1"/>
          </p:cNvSpPr>
          <p:nvPr/>
        </p:nvSpPr>
        <p:spPr bwMode="auto">
          <a:xfrm rot="-1790011">
            <a:off x="5070078" y="479067"/>
            <a:ext cx="1858175"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مبشرون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3" name="Text Box 19"/>
          <p:cNvSpPr txBox="1">
            <a:spLocks noChangeArrowheads="1"/>
          </p:cNvSpPr>
          <p:nvPr/>
        </p:nvSpPr>
        <p:spPr bwMode="auto">
          <a:xfrm rot="-1790011">
            <a:off x="5787691" y="799742"/>
            <a:ext cx="1516736"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رعاة -</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rot="-1790011">
            <a:off x="7065679" y="656867"/>
            <a:ext cx="1670624" cy="8309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rPr>
              <a:t>معلمون</a:t>
            </a:r>
            <a:endParaRPr lang="en-US" sz="4800" b="1" dirty="0">
              <a:solidFill>
                <a:srgbClr val="FFFFFF"/>
              </a:solidFill>
              <a:effectLst>
                <a:glow rad="139700">
                  <a:srgbClr val="000000">
                    <a:alpha val="91000"/>
                  </a:srgb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20">
                                            <p:txEl>
                                              <p:pRg st="0" end="0"/>
                                            </p:txEl>
                                          </p:spTgt>
                                        </p:tgtEl>
                                        <p:attrNameLst>
                                          <p:attrName>style.visibility</p:attrName>
                                        </p:attrNameLst>
                                      </p:cBhvr>
                                      <p:to>
                                        <p:strVal val="visible"/>
                                      </p:to>
                                    </p:set>
                                    <p:anim calcmode="lin" valueType="num">
                                      <p:cBhvr additive="base">
                                        <p:cTn id="7" dur="500" fill="hold"/>
                                        <p:tgtEl>
                                          <p:spTgt spid="471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2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7121">
                                            <p:txEl>
                                              <p:pRg st="0" end="0"/>
                                            </p:txEl>
                                          </p:spTgt>
                                        </p:tgtEl>
                                        <p:attrNameLst>
                                          <p:attrName>style.visibility</p:attrName>
                                        </p:attrNameLst>
                                      </p:cBhvr>
                                      <p:to>
                                        <p:strVal val="visible"/>
                                      </p:to>
                                    </p:set>
                                    <p:anim calcmode="lin" valueType="num">
                                      <p:cBhvr additive="base">
                                        <p:cTn id="12" dur="500" fill="hold"/>
                                        <p:tgtEl>
                                          <p:spTgt spid="4712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4712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
                                        </p:tgtEl>
                                      </p:cMediaNode>
                                    </p:audio>
                                  </p:sub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7122">
                                            <p:txEl>
                                              <p:pRg st="0" end="0"/>
                                            </p:txEl>
                                          </p:spTgt>
                                        </p:tgtEl>
                                        <p:attrNameLst>
                                          <p:attrName>style.visibility</p:attrName>
                                        </p:attrNameLst>
                                      </p:cBhvr>
                                      <p:to>
                                        <p:strVal val="visible"/>
                                      </p:to>
                                    </p:set>
                                    <p:anim calcmode="lin" valueType="num">
                                      <p:cBhvr additive="base">
                                        <p:cTn id="17" dur="500" fill="hold"/>
                                        <p:tgtEl>
                                          <p:spTgt spid="4712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12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
                                        </p:tgtEl>
                                      </p:cMediaNode>
                                    </p:audio>
                                  </p:subTnLst>
                                </p:cTn>
                              </p:par>
                            </p:childTnLst>
                          </p:cTn>
                        </p:par>
                        <p:par>
                          <p:cTn id="19" fill="hold" nodeType="afterGroup">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47123">
                                            <p:txEl>
                                              <p:pRg st="0" end="0"/>
                                            </p:txEl>
                                          </p:spTgt>
                                        </p:tgtEl>
                                        <p:attrNameLst>
                                          <p:attrName>style.visibility</p:attrName>
                                        </p:attrNameLst>
                                      </p:cBhvr>
                                      <p:to>
                                        <p:strVal val="visible"/>
                                      </p:to>
                                    </p:set>
                                    <p:anim calcmode="lin" valueType="num">
                                      <p:cBhvr additive="base">
                                        <p:cTn id="22" dur="500" fill="hold"/>
                                        <p:tgtEl>
                                          <p:spTgt spid="47123">
                                            <p:txEl>
                                              <p:pRg st="0" end="0"/>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47123">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4" fill="hold" nodeType="afterGroup">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47124">
                                            <p:txEl>
                                              <p:pRg st="0" end="0"/>
                                            </p:txEl>
                                          </p:spTgt>
                                        </p:tgtEl>
                                        <p:attrNameLst>
                                          <p:attrName>style.visibility</p:attrName>
                                        </p:attrNameLst>
                                      </p:cBhvr>
                                      <p:to>
                                        <p:strVal val="visible"/>
                                      </p:to>
                                    </p:set>
                                    <p:anim calcmode="lin" valueType="num">
                                      <p:cBhvr additive="base">
                                        <p:cTn id="27" dur="500" fill="hold"/>
                                        <p:tgtEl>
                                          <p:spTgt spid="4712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7124">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0" grpId="0" build="p" autoUpdateAnimBg="0"/>
      <p:bldP spid="47121" grpId="0" build="p" autoUpdateAnimBg="0"/>
      <p:bldP spid="47122" grpId="0" build="p" autoUpdateAnimBg="0"/>
      <p:bldP spid="47123" grpId="0" build="p" autoUpdateAnimBg="0"/>
      <p:bldP spid="47124" grpId="0"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idx="4294967295"/>
          </p:nvPr>
        </p:nvSpPr>
        <p:spPr>
          <a:xfrm>
            <a:off x="4787903" y="457200"/>
            <a:ext cx="4138613" cy="3581400"/>
          </a:xfrm>
        </p:spPr>
        <p:txBody>
          <a:bodyPr/>
          <a:lstStyle/>
          <a:p>
            <a:pPr algn="ctr" eaLnBrk="1" hangingPunct="1">
              <a:defRPr/>
            </a:pPr>
            <a:r>
              <a:rPr lang="ar-JO" sz="5400" b="1" dirty="0">
                <a:latin typeface="Arial" panose="020B0604020202020204" pitchFamily="34" charset="0"/>
                <a:cs typeface="Arial" panose="020B0604020202020204" pitchFamily="34" charset="0"/>
              </a:rPr>
              <a:t>موهبة</a:t>
            </a:r>
            <a:br>
              <a:rPr lang="ar-JO" sz="5400" b="1" dirty="0">
                <a:latin typeface="Arial" panose="020B0604020202020204" pitchFamily="34" charset="0"/>
                <a:cs typeface="Arial" panose="020B0604020202020204" pitchFamily="34" charset="0"/>
              </a:rPr>
            </a:br>
            <a:r>
              <a:rPr lang="ar-JO" sz="5400" b="1" dirty="0">
                <a:latin typeface="Arial" panose="020B0604020202020204" pitchFamily="34" charset="0"/>
                <a:cs typeface="Arial" panose="020B0604020202020204" pitchFamily="34" charset="0"/>
              </a:rPr>
              <a:t>النبوة</a:t>
            </a:r>
            <a:endParaRPr lang="en-US" sz="5400" b="1" dirty="0">
              <a:latin typeface="Arial" panose="020B0604020202020204" pitchFamily="34" charset="0"/>
              <a:cs typeface="Arial" panose="020B0604020202020204" pitchFamily="34" charset="0"/>
            </a:endParaRPr>
          </a:p>
        </p:txBody>
      </p:sp>
      <p:sp>
        <p:nvSpPr>
          <p:cNvPr id="653314" name="Text Box 3"/>
          <p:cNvSpPr txBox="1">
            <a:spLocks noChangeArrowheads="1"/>
          </p:cNvSpPr>
          <p:nvPr/>
        </p:nvSpPr>
        <p:spPr bwMode="auto">
          <a:xfrm>
            <a:off x="4348857" y="5029200"/>
            <a:ext cx="4605722" cy="144653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buFontTx/>
              <a:buChar char="•"/>
            </a:pPr>
            <a:r>
              <a:rPr lang="ar-JO" sz="4400" b="1" dirty="0">
                <a:solidFill>
                  <a:srgbClr val="FFFF00"/>
                </a:solidFill>
                <a:latin typeface="Arial" panose="020B0604020202020204" pitchFamily="34" charset="0"/>
                <a:cs typeface="Arial" panose="020B0604020202020204" pitchFamily="34" charset="0"/>
              </a:rPr>
              <a:t>ما هي؟</a:t>
            </a:r>
            <a:endParaRPr lang="en-US" sz="4400" b="1" dirty="0">
              <a:solidFill>
                <a:srgbClr val="FFFF00"/>
              </a:solidFill>
              <a:latin typeface="Arial" panose="020B0604020202020204" pitchFamily="34" charset="0"/>
              <a:cs typeface="Arial" panose="020B0604020202020204" pitchFamily="34" charset="0"/>
            </a:endParaRPr>
          </a:p>
          <a:p>
            <a:pPr algn="r" rtl="1">
              <a:buFontTx/>
              <a:buChar char="•"/>
            </a:pPr>
            <a:r>
              <a:rPr lang="ar-JO" sz="4400" b="1" dirty="0">
                <a:solidFill>
                  <a:srgbClr val="FFFF00"/>
                </a:solidFill>
                <a:latin typeface="Arial" panose="020B0604020202020204" pitchFamily="34" charset="0"/>
                <a:cs typeface="Arial" panose="020B0604020202020204" pitchFamily="34" charset="0"/>
              </a:rPr>
              <a:t>هل هي موجودة اليوم؟</a:t>
            </a:r>
            <a:endParaRPr lang="en-US" sz="44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ctrTitle" sz="quarter"/>
          </p:nvPr>
        </p:nvSpPr>
        <p:spPr>
          <a:xfrm>
            <a:off x="5489104" y="-26985"/>
            <a:ext cx="3654896" cy="1066801"/>
          </a:xfrm>
        </p:spPr>
        <p:txBody>
          <a:bodyPr/>
          <a:lstStyle/>
          <a:p>
            <a:pPr algn="r" eaLnBrk="1" hangingPunct="1"/>
            <a:r>
              <a:rPr lang="ar-JO" dirty="0"/>
              <a:t>رسائل السجن</a:t>
            </a:r>
            <a:endParaRPr lang="en-US" dirty="0"/>
          </a:p>
        </p:txBody>
      </p:sp>
      <p:pic>
        <p:nvPicPr>
          <p:cNvPr id="467971" name="Picture 4" descr="Prison Epistles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07704" y="1"/>
            <a:ext cx="4477874" cy="4943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7" name="Rectangle 5"/>
          <p:cNvSpPr>
            <a:spLocks noChangeArrowheads="1"/>
          </p:cNvSpPr>
          <p:nvPr/>
        </p:nvSpPr>
        <p:spPr bwMode="auto">
          <a:xfrm>
            <a:off x="5489104" y="4365625"/>
            <a:ext cx="3536302"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0" eaLnBrk="1" fontAlgn="base" latinLnBrk="0" hangingPunct="1">
              <a:lnSpc>
                <a:spcPct val="90000"/>
              </a:lnSpc>
              <a:spcBef>
                <a:spcPct val="20000"/>
              </a:spcBef>
              <a:spcAft>
                <a:spcPct val="0"/>
              </a:spcAft>
              <a:buClr>
                <a:srgbClr val="FFCC66"/>
              </a:buClr>
              <a:buSzPct val="90000"/>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نقد هذه الصورة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35150" y="5073650"/>
            <a:ext cx="7345363" cy="181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7" tIns="45714" rIns="91427" bIns="45714"/>
          <a:lstStyle/>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عادة ما كان لبولس كاتب يكتب (رومية ١٦: ٢٢)</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قيد الإقامة الجبرية (أعمال الرسل ٢٨: ٣٠- ٣١)</a:t>
            </a: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تم تقييد بولس إلى حارس (أعمال الرسل  ١٦: ٢٨)</a:t>
            </a: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 </a:t>
            </a:r>
            <a:endPar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90000"/>
              </a:lnSpc>
              <a:spcBef>
                <a:spcPct val="20000"/>
              </a:spcBef>
              <a:spcAft>
                <a:spcPct val="0"/>
              </a:spcAft>
              <a:buClr>
                <a:srgbClr val="FFCC66"/>
              </a:buClr>
              <a:buSzPct val="90000"/>
              <a:buFont typeface="Wingdings" charset="0"/>
              <a:buChar char="q"/>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كان بولس يبلغ من العمر ٦٠ عامًا (وليس ٨٠ مثل هذا الرجل!)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6516216" y="1412878"/>
            <a:ext cx="2520280" cy="266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r" eaLnBrk="1" hangingPunct="1">
              <a:defRPr sz="4400">
                <a:solidFill>
                  <a:srgbClr val="FFFFFF"/>
                </a:solidFill>
                <a:latin typeface="Arial" charset="0"/>
                <a:cs typeface="Arial"/>
              </a:defRPr>
            </a:lvl1pPr>
            <a:lvl2pPr eaLnBrk="0" hangingPunct="0">
              <a:defRPr sz="4400">
                <a:solidFill>
                  <a:srgbClr val="FFFFFF"/>
                </a:solidFill>
                <a:latin typeface="Arial" charset="0"/>
                <a:cs typeface="Times New Roman" pitchFamily="-111" charset="0"/>
              </a:defRPr>
            </a:lvl2pPr>
            <a:lvl3pPr eaLnBrk="0" hangingPunct="0">
              <a:defRPr sz="4400">
                <a:solidFill>
                  <a:srgbClr val="FFFFFF"/>
                </a:solidFill>
                <a:latin typeface="Arial" charset="0"/>
                <a:cs typeface="Times New Roman" pitchFamily="-111" charset="0"/>
              </a:defRPr>
            </a:lvl3pPr>
            <a:lvl4pPr eaLnBrk="0" hangingPunct="0">
              <a:defRPr sz="4400">
                <a:solidFill>
                  <a:srgbClr val="FFFFFF"/>
                </a:solidFill>
                <a:latin typeface="Arial" charset="0"/>
                <a:cs typeface="Times New Roman" pitchFamily="-111" charset="0"/>
              </a:defRPr>
            </a:lvl4pPr>
            <a:lvl5pPr eaLnBrk="0" hangingPunct="0">
              <a:defRPr sz="4400">
                <a:solidFill>
                  <a:srgbClr val="FFFFFF"/>
                </a:solidFill>
                <a:latin typeface="Arial" charset="0"/>
                <a:cs typeface="Times New Roman" pitchFamily="-111" charset="0"/>
              </a:defRPr>
            </a:lvl5pPr>
            <a:lvl6pPr marL="457132"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6pPr>
            <a:lvl7pPr marL="914265"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7pPr>
            <a:lvl8pPr marL="1371396"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8pPr>
            <a:lvl9pPr marL="1828530" fontAlgn="base">
              <a:spcBef>
                <a:spcPct val="0"/>
              </a:spcBef>
              <a:spcAft>
                <a:spcPct val="0"/>
              </a:spcAft>
              <a:defRPr sz="4400">
                <a:solidFill>
                  <a:schemeClr val="tx2"/>
                </a:solidFill>
                <a:latin typeface="Times New Roman" pitchFamily="-111" charset="0"/>
                <a:ea typeface="Times New Roman" pitchFamily="-111" charset="0"/>
                <a:cs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أفسس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كولوسي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فليمون</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فيليبي</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788972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437"/>
                                        </p:tgtEl>
                                        <p:attrNameLst>
                                          <p:attrName>style.visibility</p:attrName>
                                        </p:attrNameLst>
                                      </p:cBhvr>
                                      <p:to>
                                        <p:strVal val="visible"/>
                                      </p:to>
                                    </p:set>
                                    <p:animEffect transition="in" filter="dissolve">
                                      <p:cBhvr>
                                        <p:cTn id="7" dur="500"/>
                                        <p:tgtEl>
                                          <p:spTgt spid="184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nodeType="clickEffect">
                                  <p:stCondLst>
                                    <p:cond delay="0"/>
                                  </p:stCondLst>
                                  <p:childTnLst>
                                    <p:set>
                                      <p:cBhvr>
                                        <p:cTn id="11" dur="1" fill="hold">
                                          <p:stCondLst>
                                            <p:cond delay="0"/>
                                          </p:stCondLst>
                                        </p:cTn>
                                        <p:tgtEl>
                                          <p:spTgt spid="18438">
                                            <p:txEl>
                                              <p:pRg st="0" end="0"/>
                                            </p:txEl>
                                          </p:spTgt>
                                        </p:tgtEl>
                                        <p:attrNameLst>
                                          <p:attrName>style.visibility</p:attrName>
                                        </p:attrNameLst>
                                      </p:cBhvr>
                                      <p:to>
                                        <p:strVal val="visible"/>
                                      </p:to>
                                    </p:set>
                                    <p:anim calcmode="lin" valueType="num">
                                      <p:cBhvr>
                                        <p:cTn id="12" dur="500" fill="hold"/>
                                        <p:tgtEl>
                                          <p:spTgt spid="1843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1843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1843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0" fill="hold" nodeType="clickEffect">
                                  <p:stCondLst>
                                    <p:cond delay="0"/>
                                  </p:stCondLst>
                                  <p:childTnLst>
                                    <p:set>
                                      <p:cBhvr>
                                        <p:cTn id="18" dur="1" fill="hold">
                                          <p:stCondLst>
                                            <p:cond delay="0"/>
                                          </p:stCondLst>
                                        </p:cTn>
                                        <p:tgtEl>
                                          <p:spTgt spid="18438">
                                            <p:txEl>
                                              <p:pRg st="1" end="1"/>
                                            </p:txEl>
                                          </p:spTgt>
                                        </p:tgtEl>
                                        <p:attrNameLst>
                                          <p:attrName>style.visibility</p:attrName>
                                        </p:attrNameLst>
                                      </p:cBhvr>
                                      <p:to>
                                        <p:strVal val="visible"/>
                                      </p:to>
                                    </p:set>
                                    <p:anim calcmode="lin" valueType="num">
                                      <p:cBhvr>
                                        <p:cTn id="19" dur="500" fill="hold"/>
                                        <p:tgtEl>
                                          <p:spTgt spid="18438">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18438">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1843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nodeType="clickEffect">
                                  <p:stCondLst>
                                    <p:cond delay="0"/>
                                  </p:stCondLst>
                                  <p:childTnLst>
                                    <p:set>
                                      <p:cBhvr>
                                        <p:cTn id="25" dur="1" fill="hold">
                                          <p:stCondLst>
                                            <p:cond delay="0"/>
                                          </p:stCondLst>
                                        </p:cTn>
                                        <p:tgtEl>
                                          <p:spTgt spid="18438">
                                            <p:txEl>
                                              <p:pRg st="2" end="2"/>
                                            </p:txEl>
                                          </p:spTgt>
                                        </p:tgtEl>
                                        <p:attrNameLst>
                                          <p:attrName>style.visibility</p:attrName>
                                        </p:attrNameLst>
                                      </p:cBhvr>
                                      <p:to>
                                        <p:strVal val="visible"/>
                                      </p:to>
                                    </p:set>
                                    <p:anim calcmode="lin" valueType="num">
                                      <p:cBhvr>
                                        <p:cTn id="26" dur="500" fill="hold"/>
                                        <p:tgtEl>
                                          <p:spTgt spid="18438">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18438">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18438">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0" fill="hold" nodeType="clickEffect">
                                  <p:stCondLst>
                                    <p:cond delay="0"/>
                                  </p:stCondLst>
                                  <p:childTnLst>
                                    <p:set>
                                      <p:cBhvr>
                                        <p:cTn id="32" dur="1" fill="hold">
                                          <p:stCondLst>
                                            <p:cond delay="0"/>
                                          </p:stCondLst>
                                        </p:cTn>
                                        <p:tgtEl>
                                          <p:spTgt spid="18438">
                                            <p:txEl>
                                              <p:pRg st="3" end="3"/>
                                            </p:txEl>
                                          </p:spTgt>
                                        </p:tgtEl>
                                        <p:attrNameLst>
                                          <p:attrName>style.visibility</p:attrName>
                                        </p:attrNameLst>
                                      </p:cBhvr>
                                      <p:to>
                                        <p:strVal val="visible"/>
                                      </p:to>
                                    </p:set>
                                    <p:anim calcmode="lin" valueType="num">
                                      <p:cBhvr>
                                        <p:cTn id="33" dur="500" fill="hold"/>
                                        <p:tgtEl>
                                          <p:spTgt spid="18438">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18438">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1843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2" descr="Shar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28600" y="1295400"/>
            <a:ext cx="2831232" cy="1754326"/>
          </a:xfrm>
          <a:prstGeom prst="rect">
            <a:avLst/>
          </a:prstGeom>
          <a:noFill/>
          <a:ln w="9525">
            <a:noFill/>
            <a:miter lim="800000"/>
            <a:headEnd/>
            <a:tailEnd/>
          </a:ln>
          <a:effectLst/>
        </p:spPr>
        <p:txBody>
          <a:bodyPr wrap="square">
            <a:spAutoFit/>
          </a:bodyPr>
          <a:lstStyle>
            <a:lvl1pPr marL="287338" indent="-287338"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العبرية: </a:t>
            </a: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nabi</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الناطق بلسان الله</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,المتحدث، النبي</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101" name="Text Box 5"/>
          <p:cNvSpPr txBox="1">
            <a:spLocks noChangeArrowheads="1"/>
          </p:cNvSpPr>
          <p:nvPr/>
        </p:nvSpPr>
        <p:spPr bwMode="auto">
          <a:xfrm>
            <a:off x="6876256" y="1828800"/>
            <a:ext cx="2267744" cy="3416320"/>
          </a:xfrm>
          <a:prstGeom prst="rect">
            <a:avLst/>
          </a:prstGeom>
          <a:noFill/>
          <a:ln w="9525">
            <a:noFill/>
            <a:miter lim="800000"/>
            <a:headEnd/>
            <a:tailEnd/>
          </a:ln>
          <a:effectLst/>
        </p:spPr>
        <p:txBody>
          <a:bodyPr wrap="square">
            <a:spAutoFit/>
          </a:bodyPr>
          <a:lstStyle>
            <a:defPPr>
              <a:defRPr lang="en-US"/>
            </a:defPPr>
            <a:lvl1pPr marL="287338" indent="-287338" algn="ctr" eaLnBrk="1" hangingPunct="1">
              <a:buClr>
                <a:schemeClr val="bg1"/>
              </a:buClr>
              <a:defRPr sz="3600" b="1">
                <a:effectLst>
                  <a:glow rad="101600">
                    <a:schemeClr val="tx1"/>
                  </a:glow>
                </a:effectLst>
                <a:latin typeface="Times New Roman" panose="02020603050405020304" pitchFamily="18" charset="0"/>
                <a:cs typeface="Times New Roman" panose="02020603050405020304" pitchFamily="18" charset="0"/>
              </a:defRPr>
            </a:lvl1pPr>
            <a:lvl2pPr marL="37931725" indent="-37474525" eaLnBrk="0" hangingPunct="0"/>
            <a:lvl3pPr eaLnBrk="0" hangingPunct="0"/>
            <a:lvl4pPr eaLnBrk="0" hangingPunct="0"/>
            <a:lvl5pPr eaLnBrk="0" hangingPunct="0"/>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اليونانية:</a:t>
            </a: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Prophetes</a:t>
            </a:r>
            <a:endPar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a:p>
            <a:pPr marL="287338" marR="0" lvl="0" indent="-287338" algn="ctr" defTabSz="914400" rtl="1" eaLnBrk="1" fontAlgn="base" latinLnBrk="0" hangingPunct="1">
              <a:lnSpc>
                <a:spcPct val="100000"/>
              </a:lnSpc>
              <a:spcBef>
                <a:spcPct val="0"/>
              </a:spcBef>
              <a:spcAft>
                <a:spcPct val="0"/>
              </a:spcAft>
              <a:buClr>
                <a:srgbClr val="FFFFFF"/>
              </a:buClr>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rPr>
              <a:t>من يتكلم باسم الله ويعلن ما يريد الله أن يعلنه</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Times New Roman" panose="02020603050405020304" pitchFamily="18" charset="0"/>
              <a:ea typeface="ＭＳ Ｐゴシック" charset="0"/>
              <a:cs typeface="Times New Roman" panose="02020603050405020304" pitchFamily="18" charset="0"/>
            </a:endParaRPr>
          </a:p>
        </p:txBody>
      </p:sp>
      <p:sp>
        <p:nvSpPr>
          <p:cNvPr id="113668" name="Text Box 6"/>
          <p:cNvSpPr txBox="1">
            <a:spLocks noChangeArrowheads="1"/>
          </p:cNvSpPr>
          <p:nvPr/>
        </p:nvSpPr>
        <p:spPr bwMode="auto">
          <a:xfrm>
            <a:off x="8061325" y="115888"/>
            <a:ext cx="1082675" cy="457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rPr>
              <a:t>186</a:t>
            </a:r>
            <a:endParaRPr kumimoji="0" lang="en-US" sz="24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endParaRPr>
          </a:p>
        </p:txBody>
      </p:sp>
      <p:sp>
        <p:nvSpPr>
          <p:cNvPr id="4103" name="Rectangle 7"/>
          <p:cNvSpPr>
            <a:spLocks noGrp="1" noChangeArrowheads="1"/>
          </p:cNvSpPr>
          <p:nvPr>
            <p:ph type="title" idx="4294967295"/>
          </p:nvPr>
        </p:nvSpPr>
        <p:spPr>
          <a:xfrm>
            <a:off x="228600" y="274638"/>
            <a:ext cx="4495800" cy="762000"/>
          </a:xfrm>
        </p:spPr>
        <p:txBody>
          <a:bodyPr anchor="t">
            <a:spAutoFit/>
          </a:bodyPr>
          <a:lstStyle/>
          <a:p>
            <a:pPr algn="l" eaLnBrk="1" hangingPunct="1">
              <a:spcBef>
                <a:spcPct val="50000"/>
              </a:spcBef>
              <a:defRPr/>
            </a:pPr>
            <a:r>
              <a:rPr lang="ar-JO"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rPr>
              <a:t>تعريفات</a:t>
            </a:r>
            <a:endParaRPr lang="en-US" dirty="0">
              <a:solidFill>
                <a:schemeClr val="bg1"/>
              </a:solidFill>
              <a:effectLst>
                <a:glow rad="101600">
                  <a:schemeClr val="tx1"/>
                </a:glow>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dissolve">
                                      <p:cBhvr>
                                        <p:cTn id="7" dur="500"/>
                                        <p:tgtEl>
                                          <p:spTgt spid="410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00">
                                            <p:txEl>
                                              <p:pRg st="1" end="1"/>
                                            </p:txEl>
                                          </p:spTgt>
                                        </p:tgtEl>
                                        <p:attrNameLst>
                                          <p:attrName>style.visibility</p:attrName>
                                        </p:attrNameLst>
                                      </p:cBhvr>
                                      <p:to>
                                        <p:strVal val="visible"/>
                                      </p:to>
                                    </p:set>
                                    <p:animEffect transition="in" filter="dissolve">
                                      <p:cBhvr>
                                        <p:cTn id="12" dur="500"/>
                                        <p:tgtEl>
                                          <p:spTgt spid="410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100">
                                            <p:txEl>
                                              <p:pRg st="2" end="2"/>
                                            </p:txEl>
                                          </p:spTgt>
                                        </p:tgtEl>
                                        <p:attrNameLst>
                                          <p:attrName>style.visibility</p:attrName>
                                        </p:attrNameLst>
                                      </p:cBhvr>
                                      <p:to>
                                        <p:strVal val="visible"/>
                                      </p:to>
                                    </p:set>
                                    <p:animEffect transition="in" filter="dissolve">
                                      <p:cBhvr>
                                        <p:cTn id="17" dur="500"/>
                                        <p:tgtEl>
                                          <p:spTgt spid="4100">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101">
                                            <p:txEl>
                                              <p:pRg st="0" end="0"/>
                                            </p:txEl>
                                          </p:spTgt>
                                        </p:tgtEl>
                                        <p:attrNameLst>
                                          <p:attrName>style.visibility</p:attrName>
                                        </p:attrNameLst>
                                      </p:cBhvr>
                                      <p:to>
                                        <p:strVal val="visible"/>
                                      </p:to>
                                    </p:set>
                                    <p:animEffect transition="in" filter="dissolve">
                                      <p:cBhvr>
                                        <p:cTn id="22" dur="500"/>
                                        <p:tgtEl>
                                          <p:spTgt spid="410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01">
                                            <p:txEl>
                                              <p:pRg st="1" end="1"/>
                                            </p:txEl>
                                          </p:spTgt>
                                        </p:tgtEl>
                                        <p:attrNameLst>
                                          <p:attrName>style.visibility</p:attrName>
                                        </p:attrNameLst>
                                      </p:cBhvr>
                                      <p:to>
                                        <p:strVal val="visible"/>
                                      </p:to>
                                    </p:set>
                                    <p:animEffect transition="in" filter="dissolve">
                                      <p:cBhvr>
                                        <p:cTn id="27" dur="500"/>
                                        <p:tgtEl>
                                          <p:spTgt spid="4101">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101">
                                            <p:txEl>
                                              <p:pRg st="2" end="2"/>
                                            </p:txEl>
                                          </p:spTgt>
                                        </p:tgtEl>
                                        <p:attrNameLst>
                                          <p:attrName>style.visibility</p:attrName>
                                        </p:attrNameLst>
                                      </p:cBhvr>
                                      <p:to>
                                        <p:strVal val="visible"/>
                                      </p:to>
                                    </p:set>
                                    <p:animEffect transition="in" filter="dissolve">
                                      <p:cBhvr>
                                        <p:cTn id="32" dur="500"/>
                                        <p:tgtEl>
                                          <p:spTgt spid="410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26"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5" name="Text Box 1027"/>
          <p:cNvSpPr txBox="1">
            <a:spLocks noChangeArrowheads="1"/>
          </p:cNvSpPr>
          <p:nvPr/>
        </p:nvSpPr>
        <p:spPr bwMode="auto">
          <a:xfrm>
            <a:off x="571500" y="1554163"/>
            <a:ext cx="8001000" cy="43915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37931725" indent="-37474525" eaLnBrk="0" hangingPunct="0">
              <a:defRPr sz="3200">
                <a:solidFill>
                  <a:schemeClr val="bg1"/>
                </a:solidFill>
                <a:latin typeface="Arial" charset="0"/>
                <a:ea typeface="ＭＳ Ｐゴシック" charset="0"/>
              </a:defRPr>
            </a:lvl2pPr>
            <a:lvl3pPr eaLnBrk="0" hangingPunct="0">
              <a:defRPr sz="3200">
                <a:solidFill>
                  <a:schemeClr val="bg1"/>
                </a:solidFill>
                <a:latin typeface="Arial" charset="0"/>
                <a:ea typeface="ＭＳ Ｐゴシック" charset="0"/>
              </a:defRPr>
            </a:lvl3pPr>
            <a:lvl4pPr eaLnBrk="0" hangingPunct="0">
              <a:defRPr sz="3200">
                <a:solidFill>
                  <a:schemeClr val="bg1"/>
                </a:solidFill>
                <a:latin typeface="Arial" charset="0"/>
                <a:ea typeface="ＭＳ Ｐゴシック" charset="0"/>
              </a:defRPr>
            </a:lvl4pPr>
            <a:lvl5pPr eaLnBrk="0" hangingPunct="0">
              <a:defRPr sz="3200">
                <a:solidFill>
                  <a:schemeClr val="bg1"/>
                </a:solidFill>
                <a:latin typeface="Arial" charset="0"/>
                <a:ea typeface="ＭＳ Ｐゴシック" charset="0"/>
              </a:defRPr>
            </a:lvl5pPr>
            <a:lvl6pPr marL="457200" eaLnBrk="0" fontAlgn="base" hangingPunct="0">
              <a:spcBef>
                <a:spcPct val="0"/>
              </a:spcBef>
              <a:spcAft>
                <a:spcPct val="0"/>
              </a:spcAft>
              <a:defRPr sz="3200">
                <a:solidFill>
                  <a:schemeClr val="bg1"/>
                </a:solidFill>
                <a:latin typeface="Arial" charset="0"/>
                <a:ea typeface="ＭＳ Ｐゴシック" charset="0"/>
              </a:defRPr>
            </a:lvl6pPr>
            <a:lvl7pPr marL="914400" eaLnBrk="0" fontAlgn="base" hangingPunct="0">
              <a:spcBef>
                <a:spcPct val="0"/>
              </a:spcBef>
              <a:spcAft>
                <a:spcPct val="0"/>
              </a:spcAft>
              <a:defRPr sz="3200">
                <a:solidFill>
                  <a:schemeClr val="bg1"/>
                </a:solidFill>
                <a:latin typeface="Arial" charset="0"/>
                <a:ea typeface="ＭＳ Ｐゴシック" charset="0"/>
              </a:defRPr>
            </a:lvl7pPr>
            <a:lvl8pPr marL="1371600" eaLnBrk="0" fontAlgn="base" hangingPunct="0">
              <a:spcBef>
                <a:spcPct val="0"/>
              </a:spcBef>
              <a:spcAft>
                <a:spcPct val="0"/>
              </a:spcAft>
              <a:defRPr sz="3200">
                <a:solidFill>
                  <a:schemeClr val="bg1"/>
                </a:solidFill>
                <a:latin typeface="Arial" charset="0"/>
                <a:ea typeface="ＭＳ Ｐゴシック" charset="0"/>
              </a:defRPr>
            </a:lvl8pPr>
            <a:lvl9pPr marL="18288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1" eaLnBrk="1" fontAlgn="base" latinLnBrk="0" hangingPunct="1">
              <a:lnSpc>
                <a:spcPct val="150000"/>
              </a:lnSpc>
              <a:spcBef>
                <a:spcPct val="50000"/>
              </a:spcBef>
              <a:spcAft>
                <a:spcPct val="0"/>
              </a:spcAft>
              <a:buClrTx/>
              <a:buSzTx/>
              <a:buFontTx/>
              <a:buNone/>
              <a:tabLst/>
              <a:defRPr/>
            </a:pPr>
            <a:r>
              <a:rPr kumimoji="0" lang="ar-JO" altLang="ja-JP"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20 عالمين هذا أولاً: أن كل نبوة الكتاب ليست من تفسير خاص 21 لأنه لم تأت نبوة قط بمشيئة إنسان، بل تكلم أناس الله القديسون مسوقين من الروح القدس.</a:t>
            </a:r>
            <a:endParaRPr kumimoji="0" lang="en-US" sz="48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233476" name="Text Box 1028"/>
          <p:cNvSpPr txBox="1">
            <a:spLocks noChangeArrowheads="1"/>
          </p:cNvSpPr>
          <p:nvPr/>
        </p:nvSpPr>
        <p:spPr bwMode="auto">
          <a:xfrm>
            <a:off x="1403648" y="6068776"/>
            <a:ext cx="4572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بطرس 1: 20-21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Rectangle 1029"/>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ما هي النبوة؟</a:t>
            </a:r>
            <a:endParaRPr lang="en-US"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Tree>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70104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بيت الله (أف 2: 19-22)</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632835" name="Text Box 4"/>
          <p:cNvSpPr txBox="1">
            <a:spLocks noChangeArrowheads="1"/>
          </p:cNvSpPr>
          <p:nvPr/>
        </p:nvSpPr>
        <p:spPr bwMode="auto">
          <a:xfrm>
            <a:off x="8543928" y="76200"/>
            <a:ext cx="530888" cy="46165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مبشرين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1"/>
            <a:ext cx="39624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lIns="91427" tIns="45714" rIns="91427" bIns="45714"/>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رعاة - معلمين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1"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0">
              <a:blip r:embed="rId3"/>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492" name="Text Box 12"/>
          <p:cNvSpPr txBox="1">
            <a:spLocks noChangeArrowheads="1"/>
          </p:cNvSpPr>
          <p:nvPr/>
        </p:nvSpPr>
        <p:spPr bwMode="auto">
          <a:xfrm>
            <a:off x="6792759" y="3292477"/>
            <a:ext cx="2039315" cy="83098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اف 4: 11-12أ</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632842" name="Text Box 13"/>
          <p:cNvSpPr txBox="1">
            <a:spLocks noChangeArrowheads="1"/>
          </p:cNvSpPr>
          <p:nvPr/>
        </p:nvSpPr>
        <p:spPr bwMode="auto">
          <a:xfrm>
            <a:off x="1371600" y="6553201"/>
            <a:ext cx="5986482" cy="304799"/>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ر. سويندول ” دليل دراسة المواهب الروحية“ (1983)، 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94" name="Text Box 14"/>
          <p:cNvSpPr txBox="1">
            <a:spLocks noChangeArrowheads="1"/>
          </p:cNvSpPr>
          <p:nvPr/>
        </p:nvSpPr>
        <p:spPr bwMode="auto">
          <a:xfrm>
            <a:off x="6550332" y="990602"/>
            <a:ext cx="2507391" cy="83098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المواهب غير التجهيزية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 4: 12ب</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0492"/>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20489"/>
                                        </p:tgtEl>
                                        <p:attrNameLst>
                                          <p:attrName>style.visibility</p:attrName>
                                        </p:attrNameLst>
                                      </p:cBhvr>
                                      <p:to>
                                        <p:strVal val="visible"/>
                                      </p:to>
                                    </p:set>
                                    <p:anim calcmode="lin" valueType="num">
                                      <p:cBhvr>
                                        <p:cTn id="42" dur="1000" fill="hold"/>
                                        <p:tgtEl>
                                          <p:spTgt spid="20489"/>
                                        </p:tgtEl>
                                        <p:attrNameLst>
                                          <p:attrName>ppt_w</p:attrName>
                                        </p:attrNameLst>
                                      </p:cBhvr>
                                      <p:tavLst>
                                        <p:tav tm="0">
                                          <p:val>
                                            <p:fltVal val="0"/>
                                          </p:val>
                                        </p:tav>
                                        <p:tav tm="100000">
                                          <p:val>
                                            <p:strVal val="#ppt_w"/>
                                          </p:val>
                                        </p:tav>
                                      </p:tavLst>
                                    </p:anim>
                                    <p:anim calcmode="lin" valueType="num">
                                      <p:cBhvr>
                                        <p:cTn id="43" dur="1000" fill="hold"/>
                                        <p:tgtEl>
                                          <p:spTgt spid="20489"/>
                                        </p:tgtEl>
                                        <p:attrNameLst>
                                          <p:attrName>ppt_h</p:attrName>
                                        </p:attrNameLst>
                                      </p:cBhvr>
                                      <p:tavLst>
                                        <p:tav tm="0">
                                          <p:val>
                                            <p:fltVal val="0"/>
                                          </p:val>
                                        </p:tav>
                                        <p:tav tm="100000">
                                          <p:val>
                                            <p:strVal val="#ppt_h"/>
                                          </p:val>
                                        </p:tav>
                                      </p:tavLst>
                                    </p:anim>
                                    <p:anim calcmode="lin" valueType="num">
                                      <p:cBhvr>
                                        <p:cTn id="44"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000"/>
                            </p:stCondLst>
                            <p:childTnLst>
                              <p:par>
                                <p:cTn id="47" presetID="1" presetClass="entr" presetSubtype="0" fill="hold" grpId="0" nodeType="afterEffect">
                                  <p:stCondLst>
                                    <p:cond delay="0"/>
                                  </p:stCondLst>
                                  <p:childTnLst>
                                    <p:set>
                                      <p:cBhvr>
                                        <p:cTn id="48" dur="1" fill="hold">
                                          <p:stCondLst>
                                            <p:cond delay="0"/>
                                          </p:stCondLst>
                                        </p:cTn>
                                        <p:tgtEl>
                                          <p:spTgt spid="204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92" grpId="0"/>
      <p:bldP spid="20494"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4993"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ar-SA" sz="5400" dirty="0">
                <a:ea typeface="ＭＳ Ｐゴシック" charset="0"/>
                <a:cs typeface="Arial" panose="020B0604020202020204" pitchFamily="34" charset="0"/>
              </a:rPr>
              <a:t>رؤيا ٢٢ : ١٨-١٩</a:t>
            </a:r>
          </a:p>
        </p:txBody>
      </p:sp>
      <p:sp>
        <p:nvSpPr>
          <p:cNvPr id="119813" name="Rectangle 5"/>
          <p:cNvSpPr>
            <a:spLocks noChangeArrowheads="1"/>
          </p:cNvSpPr>
          <p:nvPr/>
        </p:nvSpPr>
        <p:spPr bwMode="auto">
          <a:xfrm>
            <a:off x="2051050" y="3473450"/>
            <a:ext cx="6781800" cy="3384550"/>
          </a:xfrm>
          <a:prstGeom prst="rect">
            <a:avLst/>
          </a:prstGeom>
          <a:noFill/>
          <a:ln>
            <a:noFill/>
          </a:ln>
          <a:effectLst>
            <a:outerShdw blurRad="63500" dist="35921" dir="2700000" algn="ctr" rotWithShape="0">
              <a:schemeClr val="tx2">
                <a:alpha val="74998"/>
              </a:schemeClr>
            </a:outerShdw>
          </a:effectLst>
        </p:spPr>
        <p:txBody>
          <a:bodyPr/>
          <a:lstStyle/>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كان أحد يزيد على هذا، يزيد الله عليه الضربات المكتوبة في هذا الكتاب.</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08000" marR="0" lvl="0" indent="-508000" algn="r" defTabSz="914400" rtl="1" eaLnBrk="1" fontAlgn="base" latinLnBrk="0" hangingPunct="1">
              <a:lnSpc>
                <a:spcPct val="90000"/>
              </a:lnSpc>
              <a:spcBef>
                <a:spcPct val="20000"/>
              </a:spcBef>
              <a:spcAft>
                <a:spcPct val="0"/>
              </a:spcAft>
              <a:buClrTx/>
              <a:buSzTx/>
              <a:buFontTx/>
              <a:buChar char="•"/>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وإن كان أحد يحذف من أقوال كتاب هذه النبوة، يحذف الله نصيبه من سفر الحياة، ومن المدينة المقدسة، ومن المكتوب في هذا الكتاب.</a:t>
            </a:r>
          </a:p>
        </p:txBody>
      </p:sp>
      <p:sp>
        <p:nvSpPr>
          <p:cNvPr id="6" name="Rectangle 4"/>
          <p:cNvSpPr txBox="1">
            <a:spLocks noChangeArrowheads="1"/>
          </p:cNvSpPr>
          <p:nvPr/>
        </p:nvSpPr>
        <p:spPr bwMode="auto">
          <a:xfrm>
            <a:off x="2051050" y="2174875"/>
            <a:ext cx="687705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لأني أشهد لكل من يسمع أقوال نبوة هذا الكتاب:</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83281614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billyGrahamPreaching_pri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187" name="Rectangle 3"/>
          <p:cNvSpPr>
            <a:spLocks noGrp="1" noChangeArrowheads="1"/>
          </p:cNvSpPr>
          <p:nvPr>
            <p:ph type="title"/>
          </p:nvPr>
        </p:nvSpPr>
        <p:spPr>
          <a:xfrm>
            <a:off x="228600" y="304800"/>
            <a:ext cx="8915400" cy="927100"/>
          </a:xfrm>
          <a:effectLst>
            <a:outerShdw blurRad="63500" dist="35921" dir="2700000" algn="ctr" rotWithShape="0">
              <a:schemeClr val="tx2">
                <a:alpha val="74998"/>
              </a:schemeClr>
            </a:outerShdw>
          </a:effectLst>
        </p:spPr>
        <p:txBody>
          <a:bodyPr/>
          <a:lstStyle/>
          <a:p>
            <a:pPr algn="ctr">
              <a:defRPr/>
            </a:pPr>
            <a:r>
              <a:rPr lang="ar-JO" sz="5000" dirty="0">
                <a:solidFill>
                  <a:srgbClr val="FFFFFF"/>
                </a:solidFill>
                <a:cs typeface="Arial" panose="020B0604020202020204" pitchFamily="34" charset="0"/>
              </a:rPr>
              <a:t>المبشرون</a:t>
            </a:r>
            <a:endParaRPr lang="en-US" sz="4200" dirty="0">
              <a:solidFill>
                <a:srgbClr val="FFFFFF"/>
              </a:solidFill>
              <a:cs typeface="Arial" panose="020B0604020202020204" pitchFamily="34" charset="0"/>
            </a:endParaRPr>
          </a:p>
        </p:txBody>
      </p:sp>
      <p:sp>
        <p:nvSpPr>
          <p:cNvPr id="221188" name="Rectangle 4"/>
          <p:cNvSpPr>
            <a:spLocks noGrp="1" noChangeArrowheads="1"/>
          </p:cNvSpPr>
          <p:nvPr>
            <p:ph type="body" idx="1"/>
          </p:nvPr>
        </p:nvSpPr>
        <p:spPr>
          <a:xfrm>
            <a:off x="457200" y="1600200"/>
            <a:ext cx="4267200" cy="2819400"/>
          </a:xfrm>
          <a:effectLst>
            <a:outerShdw blurRad="63500" dist="35921" dir="2700000" algn="ctr" rotWithShape="0">
              <a:schemeClr val="tx2">
                <a:alpha val="74998"/>
              </a:schemeClr>
            </a:outerShdw>
          </a:effectLst>
        </p:spPr>
        <p:txBody>
          <a:bodyPr/>
          <a:lstStyle/>
          <a:p>
            <a:pPr algn="r" rtl="1">
              <a:defRPr/>
            </a:pPr>
            <a:r>
              <a:rPr lang="ar-JO" sz="4400" dirty="0">
                <a:solidFill>
                  <a:srgbClr val="FFFFFF"/>
                </a:solidFill>
                <a:ea typeface="+mn-ea"/>
                <a:cs typeface="Arial" panose="020B0604020202020204" pitchFamily="34" charset="0"/>
              </a:rPr>
              <a:t>هل بيلي غراهام   هو المقياس؟</a:t>
            </a:r>
            <a:endParaRPr lang="en-US" sz="4400" dirty="0">
              <a:solidFill>
                <a:srgbClr val="FFFFFF"/>
              </a:solidFill>
              <a:ea typeface="+mn-ea"/>
              <a:cs typeface="Arial" panose="020B0604020202020204" pitchFamily="34" charset="0"/>
            </a:endParaRPr>
          </a:p>
        </p:txBody>
      </p:sp>
      <p:sp>
        <p:nvSpPr>
          <p:cNvPr id="5" name="Text Box 4"/>
          <p:cNvSpPr txBox="1">
            <a:spLocks noChangeArrowheads="1"/>
          </p:cNvSpPr>
          <p:nvPr/>
        </p:nvSpPr>
        <p:spPr bwMode="auto">
          <a:xfrm>
            <a:off x="8244408" y="548680"/>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21188">
                                            <p:txEl>
                                              <p:pRg st="0" end="0"/>
                                            </p:txEl>
                                          </p:spTgt>
                                        </p:tgtEl>
                                        <p:attrNameLst>
                                          <p:attrName>style.visibility</p:attrName>
                                        </p:attrNameLst>
                                      </p:cBhvr>
                                      <p:to>
                                        <p:strVal val="visible"/>
                                      </p:to>
                                    </p:set>
                                    <p:animEffect transition="in" filter="checkerboard(across)">
                                      <p:cBhvr>
                                        <p:cTn id="7" dur="500"/>
                                        <p:tgtEl>
                                          <p:spTgt spid="221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8"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idx="4294967295"/>
          </p:nvPr>
        </p:nvSpPr>
        <p:spPr/>
        <p:txBody>
          <a:bodyPr/>
          <a:lstStyle/>
          <a:p>
            <a:pPr eaLnBrk="1" hangingPunct="1"/>
            <a:r>
              <a:rPr lang="ar-JO" sz="6600" dirty="0">
                <a:cs typeface="Arial" panose="020B0604020202020204" pitchFamily="34" charset="0"/>
              </a:rPr>
              <a:t>الرعاة-المعلمين</a:t>
            </a:r>
            <a:endParaRPr lang="en-US" dirty="0">
              <a:cs typeface="Arial" panose="020B0604020202020204" pitchFamily="34" charset="0"/>
            </a:endParaRPr>
          </a:p>
        </p:txBody>
      </p:sp>
      <p:pic>
        <p:nvPicPr>
          <p:cNvPr id="370690" name="Picture 3" descr="stanley_toussai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2057400"/>
            <a:ext cx="2160588" cy="287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0691" name="Picture 4" descr="pastorderek_sm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2019300"/>
            <a:ext cx="2613025"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9381" name="Text Box 5"/>
          <p:cNvSpPr txBox="1">
            <a:spLocks noChangeArrowheads="1"/>
          </p:cNvSpPr>
          <p:nvPr/>
        </p:nvSpPr>
        <p:spPr bwMode="auto">
          <a:xfrm>
            <a:off x="8377238"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0693" name="Text Box 6"/>
          <p:cNvSpPr txBox="1">
            <a:spLocks noChangeArrowheads="1"/>
          </p:cNvSpPr>
          <p:nvPr/>
        </p:nvSpPr>
        <p:spPr bwMode="auto">
          <a:xfrm>
            <a:off x="685800" y="5257800"/>
            <a:ext cx="7940675"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كثير من الأحيان نفكر فقط في أولئك الذين يشغلون منصب الراعي والمعلم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س12</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Grp="1" noChangeArrowheads="1"/>
          </p:cNvSpPr>
          <p:nvPr>
            <p:ph type="title" idx="4294967295"/>
          </p:nvPr>
        </p:nvSpPr>
        <p:spPr>
          <a:xfrm>
            <a:off x="685800" y="381000"/>
            <a:ext cx="7772400" cy="1143000"/>
          </a:xfrm>
        </p:spPr>
        <p:txBody>
          <a:bodyPr/>
          <a:lstStyle/>
          <a:p>
            <a:pPr eaLnBrk="1" hangingPunct="1"/>
            <a:r>
              <a:rPr lang="ar-JO" dirty="0">
                <a:cs typeface="Arial" panose="020B0604020202020204" pitchFamily="34" charset="0"/>
              </a:rPr>
              <a:t>يسوع هو الراعي الصالح</a:t>
            </a:r>
            <a:endParaRPr lang="en-US" dirty="0">
              <a:cs typeface="Arial" panose="020B0604020202020204" pitchFamily="34" charset="0"/>
            </a:endParaRPr>
          </a:p>
        </p:txBody>
      </p:sp>
      <p:pic>
        <p:nvPicPr>
          <p:cNvPr id="372738" name="Picture 3" descr="Christ - The Good Shepherd - Simon Dewe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70175" y="1524000"/>
            <a:ext cx="380365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س21</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س30</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685800" y="838200"/>
            <a:ext cx="7772400" cy="1371600"/>
          </a:xfrm>
          <a:effectLst>
            <a:outerShdw blurRad="63500" dist="35921" dir="2700000" algn="ctr" rotWithShape="0">
              <a:schemeClr val="tx1">
                <a:alpha val="74998"/>
              </a:schemeClr>
            </a:outerShdw>
          </a:effectLst>
        </p:spPr>
        <p:txBody>
          <a:bodyPr/>
          <a:lstStyle/>
          <a:p>
            <a:pPr eaLnBrk="1" hangingPunct="1">
              <a:defRPr/>
            </a:pPr>
            <a:r>
              <a:rPr lang="ar-JO" sz="5400" dirty="0">
                <a:cs typeface="Arial" panose="020B0604020202020204" pitchFamily="34" charset="0"/>
              </a:rPr>
              <a:t>الموهبة المزدوجة</a:t>
            </a:r>
            <a:endParaRPr lang="en-US" dirty="0">
              <a:cs typeface="Arial" panose="020B0604020202020204" pitchFamily="34" charset="0"/>
            </a:endParaRPr>
          </a:p>
        </p:txBody>
      </p:sp>
      <p:sp>
        <p:nvSpPr>
          <p:cNvPr id="233475" name="Text Box 3"/>
          <p:cNvSpPr txBox="1">
            <a:spLocks noChangeArrowheads="1"/>
          </p:cNvSpPr>
          <p:nvPr/>
        </p:nvSpPr>
        <p:spPr bwMode="auto">
          <a:xfrm>
            <a:off x="0" y="2209800"/>
            <a:ext cx="5076056" cy="286232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وهو أعطى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البعض رسلاً</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أنبياء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مبشرين</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33476" name="Oval 4"/>
          <p:cNvSpPr>
            <a:spLocks noChangeArrowheads="1"/>
          </p:cNvSpPr>
          <p:nvPr/>
        </p:nvSpPr>
        <p:spPr bwMode="auto">
          <a:xfrm>
            <a:off x="4716016" y="1844824"/>
            <a:ext cx="360040" cy="4022576"/>
          </a:xfrm>
          <a:prstGeom prst="ellipse">
            <a:avLst/>
          </a:prstGeom>
          <a:noFill/>
          <a:ln w="76200">
            <a:solidFill>
              <a:srgbClr val="80008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Oval 5"/>
          <p:cNvSpPr>
            <a:spLocks noChangeArrowheads="1"/>
          </p:cNvSpPr>
          <p:nvPr/>
        </p:nvSpPr>
        <p:spPr bwMode="auto">
          <a:xfrm>
            <a:off x="2555776" y="4114800"/>
            <a:ext cx="504050" cy="1371600"/>
          </a:xfrm>
          <a:prstGeom prst="ellipse">
            <a:avLst/>
          </a:prstGeom>
          <a:noFill/>
          <a:ln w="762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 Box 6"/>
          <p:cNvSpPr txBox="1">
            <a:spLocks noChangeArrowheads="1"/>
          </p:cNvSpPr>
          <p:nvPr/>
        </p:nvSpPr>
        <p:spPr bwMode="auto">
          <a:xfrm>
            <a:off x="1187624" y="4191000"/>
            <a:ext cx="225915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
        <p:nvSpPr>
          <p:cNvPr id="233479" name="Text Box 7"/>
          <p:cNvSpPr txBox="1">
            <a:spLocks noChangeArrowheads="1"/>
          </p:cNvSpPr>
          <p:nvPr/>
        </p:nvSpPr>
        <p:spPr bwMode="auto">
          <a:xfrm rot="10800000">
            <a:off x="3707902" y="4185353"/>
            <a:ext cx="360039"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3476"/>
                                        </p:tgtEl>
                                        <p:attrNameLst>
                                          <p:attrName>style.visibility</p:attrName>
                                        </p:attrNameLst>
                                      </p:cBhvr>
                                      <p:to>
                                        <p:strVal val="visible"/>
                                      </p:to>
                                    </p:set>
                                    <p:anim calcmode="lin" valueType="num">
                                      <p:cBhvr>
                                        <p:cTn id="7" dur="1000" fill="hold"/>
                                        <p:tgtEl>
                                          <p:spTgt spid="233476"/>
                                        </p:tgtEl>
                                        <p:attrNameLst>
                                          <p:attrName>ppt_w</p:attrName>
                                        </p:attrNameLst>
                                      </p:cBhvr>
                                      <p:tavLst>
                                        <p:tav tm="0">
                                          <p:val>
                                            <p:strVal val="#ppt_w*0.70"/>
                                          </p:val>
                                        </p:tav>
                                        <p:tav tm="100000">
                                          <p:val>
                                            <p:strVal val="#ppt_w"/>
                                          </p:val>
                                        </p:tav>
                                      </p:tavLst>
                                    </p:anim>
                                    <p:anim calcmode="lin" valueType="num">
                                      <p:cBhvr>
                                        <p:cTn id="8" dur="1000" fill="hold"/>
                                        <p:tgtEl>
                                          <p:spTgt spid="233476"/>
                                        </p:tgtEl>
                                        <p:attrNameLst>
                                          <p:attrName>ppt_h</p:attrName>
                                        </p:attrNameLst>
                                      </p:cBhvr>
                                      <p:tavLst>
                                        <p:tav tm="0">
                                          <p:val>
                                            <p:strVal val="#ppt_h"/>
                                          </p:val>
                                        </p:tav>
                                        <p:tav tm="100000">
                                          <p:val>
                                            <p:strVal val="#ppt_h"/>
                                          </p:val>
                                        </p:tav>
                                      </p:tavLst>
                                    </p:anim>
                                    <p:animEffect transition="in" filter="fade">
                                      <p:cBhvr>
                                        <p:cTn id="9" dur="1000"/>
                                        <p:tgtEl>
                                          <p:spTgt spid="233476"/>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3477"/>
                                        </p:tgtEl>
                                        <p:attrNameLst>
                                          <p:attrName>style.visibility</p:attrName>
                                        </p:attrNameLst>
                                      </p:cBhvr>
                                      <p:to>
                                        <p:strVal val="visible"/>
                                      </p:to>
                                    </p:set>
                                    <p:anim calcmode="lin" valueType="num">
                                      <p:cBhvr>
                                        <p:cTn id="13" dur="1000" fill="hold"/>
                                        <p:tgtEl>
                                          <p:spTgt spid="233477"/>
                                        </p:tgtEl>
                                        <p:attrNameLst>
                                          <p:attrName>ppt_w</p:attrName>
                                        </p:attrNameLst>
                                      </p:cBhvr>
                                      <p:tavLst>
                                        <p:tav tm="0">
                                          <p:val>
                                            <p:strVal val="#ppt_w*0.70"/>
                                          </p:val>
                                        </p:tav>
                                        <p:tav tm="100000">
                                          <p:val>
                                            <p:strVal val="#ppt_w"/>
                                          </p:val>
                                        </p:tav>
                                      </p:tavLst>
                                    </p:anim>
                                    <p:anim calcmode="lin" valueType="num">
                                      <p:cBhvr>
                                        <p:cTn id="14" dur="1000" fill="hold"/>
                                        <p:tgtEl>
                                          <p:spTgt spid="233477"/>
                                        </p:tgtEl>
                                        <p:attrNameLst>
                                          <p:attrName>ppt_h</p:attrName>
                                        </p:attrNameLst>
                                      </p:cBhvr>
                                      <p:tavLst>
                                        <p:tav tm="0">
                                          <p:val>
                                            <p:strVal val="#ppt_h"/>
                                          </p:val>
                                        </p:tav>
                                        <p:tav tm="100000">
                                          <p:val>
                                            <p:strVal val="#ppt_h"/>
                                          </p:val>
                                        </p:tav>
                                      </p:tavLst>
                                    </p:anim>
                                    <p:animEffect transition="in" filter="fade">
                                      <p:cBhvr>
                                        <p:cTn id="15" dur="1000"/>
                                        <p:tgtEl>
                                          <p:spTgt spid="233477"/>
                                        </p:tgtEl>
                                      </p:cBhvr>
                                    </p:animEffect>
                                  </p:childTnLst>
                                </p:cTn>
                              </p:par>
                            </p:childTnLst>
                          </p:cTn>
                        </p:par>
                        <p:par>
                          <p:cTn id="16" fill="hold" nodeType="afterGroup">
                            <p:stCondLst>
                              <p:cond delay="2000"/>
                            </p:stCondLst>
                            <p:childTnLst>
                              <p:par>
                                <p:cTn id="17" presetID="2" presetClass="entr" presetSubtype="4" fill="hold" grpId="0" nodeType="afterEffect">
                                  <p:stCondLst>
                                    <p:cond delay="0"/>
                                  </p:stCondLst>
                                  <p:childTnLst>
                                    <p:set>
                                      <p:cBhvr>
                                        <p:cTn id="18" dur="1" fill="hold">
                                          <p:stCondLst>
                                            <p:cond delay="0"/>
                                          </p:stCondLst>
                                        </p:cTn>
                                        <p:tgtEl>
                                          <p:spTgt spid="233478"/>
                                        </p:tgtEl>
                                        <p:attrNameLst>
                                          <p:attrName>style.visibility</p:attrName>
                                        </p:attrNameLst>
                                      </p:cBhvr>
                                      <p:to>
                                        <p:strVal val="visible"/>
                                      </p:to>
                                    </p:set>
                                    <p:anim calcmode="lin" valueType="num">
                                      <p:cBhvr additive="base">
                                        <p:cTn id="19" dur="500" fill="hold"/>
                                        <p:tgtEl>
                                          <p:spTgt spid="233478"/>
                                        </p:tgtEl>
                                        <p:attrNameLst>
                                          <p:attrName>ppt_x</p:attrName>
                                        </p:attrNameLst>
                                      </p:cBhvr>
                                      <p:tavLst>
                                        <p:tav tm="0">
                                          <p:val>
                                            <p:strVal val="#ppt_x"/>
                                          </p:val>
                                        </p:tav>
                                        <p:tav tm="100000">
                                          <p:val>
                                            <p:strVal val="#ppt_x"/>
                                          </p:val>
                                        </p:tav>
                                      </p:tavLst>
                                    </p:anim>
                                    <p:anim calcmode="lin" valueType="num">
                                      <p:cBhvr additive="base">
                                        <p:cTn id="20" dur="500" fill="hold"/>
                                        <p:tgtEl>
                                          <p:spTgt spid="23347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500"/>
                            </p:stCondLst>
                            <p:childTnLst>
                              <p:par>
                                <p:cTn id="22" presetID="2" presetClass="entr" presetSubtype="4" fill="hold" grpId="0" nodeType="afterEffect">
                                  <p:stCondLst>
                                    <p:cond delay="0"/>
                                  </p:stCondLst>
                                  <p:childTnLst>
                                    <p:set>
                                      <p:cBhvr>
                                        <p:cTn id="23" dur="1" fill="hold">
                                          <p:stCondLst>
                                            <p:cond delay="0"/>
                                          </p:stCondLst>
                                        </p:cTn>
                                        <p:tgtEl>
                                          <p:spTgt spid="233479"/>
                                        </p:tgtEl>
                                        <p:attrNameLst>
                                          <p:attrName>style.visibility</p:attrName>
                                        </p:attrNameLst>
                                      </p:cBhvr>
                                      <p:to>
                                        <p:strVal val="visible"/>
                                      </p:to>
                                    </p:set>
                                    <p:anim calcmode="lin" valueType="num">
                                      <p:cBhvr additive="base">
                                        <p:cTn id="24" dur="500" fill="hold"/>
                                        <p:tgtEl>
                                          <p:spTgt spid="233479"/>
                                        </p:tgtEl>
                                        <p:attrNameLst>
                                          <p:attrName>ppt_x</p:attrName>
                                        </p:attrNameLst>
                                      </p:cBhvr>
                                      <p:tavLst>
                                        <p:tav tm="0">
                                          <p:val>
                                            <p:strVal val="#ppt_x"/>
                                          </p:val>
                                        </p:tav>
                                        <p:tav tm="100000">
                                          <p:val>
                                            <p:strVal val="#ppt_x"/>
                                          </p:val>
                                        </p:tav>
                                      </p:tavLst>
                                    </p:anim>
                                    <p:anim calcmode="lin" valueType="num">
                                      <p:cBhvr additive="base">
                                        <p:cTn id="25" dur="500" fill="hold"/>
                                        <p:tgtEl>
                                          <p:spTgt spid="233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P spid="233477" grpId="0" animBg="1"/>
      <p:bldP spid="233478" grpId="0"/>
      <p:bldP spid="233479"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6834" name="Picture 3" descr="the-lord-is-my-shepherd-zoom"/>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542925"/>
            <a:ext cx="4578350" cy="6315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24" name="Text Box 4"/>
          <p:cNvSpPr txBox="1">
            <a:spLocks noChangeArrowheads="1"/>
          </p:cNvSpPr>
          <p:nvPr/>
        </p:nvSpPr>
        <p:spPr bwMode="auto">
          <a:xfrm>
            <a:off x="63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الراعي</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5" name="Rectangle 5"/>
          <p:cNvSpPr>
            <a:spLocks noGrp="1" noChangeArrowheads="1"/>
          </p:cNvSpPr>
          <p:nvPr>
            <p:ph type="title" idx="4294967295"/>
          </p:nvPr>
        </p:nvSpPr>
        <p:spPr>
          <a:xfrm>
            <a:off x="0" y="0"/>
            <a:ext cx="9144000" cy="838200"/>
          </a:xfrm>
          <a:gradFill rotWithShape="0">
            <a:gsLst>
              <a:gs pos="0">
                <a:schemeClr val="accent2">
                  <a:gamma/>
                  <a:shade val="46275"/>
                  <a:invGamma/>
                </a:schemeClr>
              </a:gs>
              <a:gs pos="100000">
                <a:schemeClr val="accent2"/>
              </a:gs>
            </a:gsLst>
            <a:path path="shape">
              <a:fillToRect l="50000" t="50000" r="50000" b="50000"/>
            </a:path>
          </a:gradFill>
          <a:effectLst>
            <a:outerShdw blurRad="63500" dist="35921" dir="2700000" algn="ctr" rotWithShape="0">
              <a:schemeClr val="tx1">
                <a:alpha val="74998"/>
              </a:schemeClr>
            </a:outerShdw>
          </a:effectLst>
        </p:spPr>
        <p:txBody>
          <a:bodyPr/>
          <a:lstStyle/>
          <a:p>
            <a:pPr eaLnBrk="1" hangingPunct="1">
              <a:defRPr/>
            </a:pPr>
            <a:r>
              <a:rPr lang="ar-JO" dirty="0">
                <a:ea typeface="+mj-ea"/>
                <a:cs typeface="Arial" panose="020B0604020202020204" pitchFamily="34" charset="0"/>
              </a:rPr>
              <a:t>الموهبة الوحيدة المزدوجة</a:t>
            </a:r>
            <a:endParaRPr lang="en-US" dirty="0">
              <a:ea typeface="+mj-ea"/>
              <a:cs typeface="Arial" panose="020B0604020202020204" pitchFamily="34" charset="0"/>
            </a:endParaRPr>
          </a:p>
        </p:txBody>
      </p:sp>
      <p:sp>
        <p:nvSpPr>
          <p:cNvPr id="235526" name="Text Box 6"/>
          <p:cNvSpPr txBox="1">
            <a:spLocks noChangeArrowheads="1"/>
          </p:cNvSpPr>
          <p:nvPr/>
        </p:nvSpPr>
        <p:spPr bwMode="auto">
          <a:xfrm>
            <a:off x="4565650" y="1203325"/>
            <a:ext cx="456565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المعلم</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7" name="Text Box 7"/>
          <p:cNvSpPr txBox="1">
            <a:spLocks noChangeArrowheads="1"/>
          </p:cNvSpPr>
          <p:nvPr/>
        </p:nvSpPr>
        <p:spPr bwMode="auto">
          <a:xfrm>
            <a:off x="635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الحماية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 Box 8"/>
          <p:cNvSpPr txBox="1">
            <a:spLocks noChangeArrowheads="1"/>
          </p:cNvSpPr>
          <p:nvPr/>
        </p:nvSpPr>
        <p:spPr bwMode="auto">
          <a:xfrm>
            <a:off x="4572000" y="22098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الدراسة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 Box 9"/>
          <p:cNvSpPr txBox="1">
            <a:spLocks noChangeArrowheads="1"/>
          </p:cNvSpPr>
          <p:nvPr/>
        </p:nvSpPr>
        <p:spPr bwMode="auto">
          <a:xfrm>
            <a:off x="6350" y="32004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التأديب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 Box 10"/>
          <p:cNvSpPr txBox="1">
            <a:spLocks noChangeArrowheads="1"/>
          </p:cNvSpPr>
          <p:nvPr/>
        </p:nvSpPr>
        <p:spPr bwMode="auto">
          <a:xfrm>
            <a:off x="4584700" y="32004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التوجيه</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 Box 11"/>
          <p:cNvSpPr txBox="1">
            <a:spLocks noChangeArrowheads="1"/>
          </p:cNvSpPr>
          <p:nvPr/>
        </p:nvSpPr>
        <p:spPr bwMode="auto">
          <a:xfrm>
            <a:off x="6350" y="41910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القيادة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 Box 12"/>
          <p:cNvSpPr txBox="1">
            <a:spLocks noChangeArrowheads="1"/>
          </p:cNvSpPr>
          <p:nvPr/>
        </p:nvSpPr>
        <p:spPr bwMode="auto">
          <a:xfrm>
            <a:off x="4565650" y="4191000"/>
            <a:ext cx="454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 Box 13"/>
          <p:cNvSpPr txBox="1">
            <a:spLocks noChangeArrowheads="1"/>
          </p:cNvSpPr>
          <p:nvPr/>
        </p:nvSpPr>
        <p:spPr bwMode="auto">
          <a:xfrm>
            <a:off x="6350" y="5181600"/>
            <a:ext cx="45593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الإهتمام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4" name="Text Box 14"/>
          <p:cNvSpPr txBox="1">
            <a:spLocks noChangeArrowheads="1"/>
          </p:cNvSpPr>
          <p:nvPr/>
        </p:nvSpPr>
        <p:spPr bwMode="auto">
          <a:xfrm>
            <a:off x="4584700" y="5181600"/>
            <a:ext cx="452755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التحذير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5" name="Text Box 15"/>
          <p:cNvSpPr txBox="1">
            <a:spLocks noChangeArrowheads="1"/>
          </p:cNvSpPr>
          <p:nvPr/>
        </p:nvSpPr>
        <p:spPr bwMode="auto">
          <a:xfrm>
            <a:off x="8382000" y="0"/>
            <a:ext cx="762000" cy="457200"/>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3742184" y="2204864"/>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س39</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3742184" y="422108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س48</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3742184" y="3284984"/>
            <a:ext cx="83616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س57</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3742184" y="5301208"/>
            <a:ext cx="829816" cy="461665"/>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س66</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235527"/>
                                        </p:tgtEl>
                                        <p:attrNameLst>
                                          <p:attrName>style.visibility</p:attrName>
                                        </p:attrNameLst>
                                      </p:cBhvr>
                                      <p:to>
                                        <p:strVal val="visible"/>
                                      </p:to>
                                    </p:set>
                                    <p:anim calcmode="lin" valueType="num">
                                      <p:cBhvr>
                                        <p:cTn id="7" dur="1000" fill="hold"/>
                                        <p:tgtEl>
                                          <p:spTgt spid="235527"/>
                                        </p:tgtEl>
                                        <p:attrNameLst>
                                          <p:attrName>ppt_w</p:attrName>
                                        </p:attrNameLst>
                                      </p:cBhvr>
                                      <p:tavLst>
                                        <p:tav tm="0">
                                          <p:val>
                                            <p:fltVal val="0"/>
                                          </p:val>
                                        </p:tav>
                                        <p:tav tm="100000">
                                          <p:val>
                                            <p:strVal val="#ppt_w"/>
                                          </p:val>
                                        </p:tav>
                                      </p:tavLst>
                                    </p:anim>
                                    <p:anim calcmode="lin" valueType="num">
                                      <p:cBhvr>
                                        <p:cTn id="8" dur="1000" fill="hold"/>
                                        <p:tgtEl>
                                          <p:spTgt spid="235527"/>
                                        </p:tgtEl>
                                        <p:attrNameLst>
                                          <p:attrName>ppt_h</p:attrName>
                                        </p:attrNameLst>
                                      </p:cBhvr>
                                      <p:tavLst>
                                        <p:tav tm="0">
                                          <p:val>
                                            <p:fltVal val="0"/>
                                          </p:val>
                                        </p:tav>
                                        <p:tav tm="100000">
                                          <p:val>
                                            <p:strVal val="#ppt_h"/>
                                          </p:val>
                                        </p:tav>
                                      </p:tavLst>
                                    </p:anim>
                                    <p:anim calcmode="lin" valueType="num">
                                      <p:cBhvr>
                                        <p:cTn id="9" dur="1000" fill="hold"/>
                                        <p:tgtEl>
                                          <p:spTgt spid="23552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552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235528"/>
                                        </p:tgtEl>
                                        <p:attrNameLst>
                                          <p:attrName>style.visibility</p:attrName>
                                        </p:attrNameLst>
                                      </p:cBhvr>
                                      <p:to>
                                        <p:strVal val="visible"/>
                                      </p:to>
                                    </p:set>
                                    <p:anim calcmode="lin" valueType="num">
                                      <p:cBhvr>
                                        <p:cTn id="14" dur="1000" fill="hold"/>
                                        <p:tgtEl>
                                          <p:spTgt spid="235528"/>
                                        </p:tgtEl>
                                        <p:attrNameLst>
                                          <p:attrName>ppt_w</p:attrName>
                                        </p:attrNameLst>
                                      </p:cBhvr>
                                      <p:tavLst>
                                        <p:tav tm="0">
                                          <p:val>
                                            <p:fltVal val="0"/>
                                          </p:val>
                                        </p:tav>
                                        <p:tav tm="100000">
                                          <p:val>
                                            <p:strVal val="#ppt_w"/>
                                          </p:val>
                                        </p:tav>
                                      </p:tavLst>
                                    </p:anim>
                                    <p:anim calcmode="lin" valueType="num">
                                      <p:cBhvr>
                                        <p:cTn id="15" dur="1000" fill="hold"/>
                                        <p:tgtEl>
                                          <p:spTgt spid="235528"/>
                                        </p:tgtEl>
                                        <p:attrNameLst>
                                          <p:attrName>ppt_h</p:attrName>
                                        </p:attrNameLst>
                                      </p:cBhvr>
                                      <p:tavLst>
                                        <p:tav tm="0">
                                          <p:val>
                                            <p:fltVal val="0"/>
                                          </p:val>
                                        </p:tav>
                                        <p:tav tm="100000">
                                          <p:val>
                                            <p:strVal val="#ppt_h"/>
                                          </p:val>
                                        </p:tav>
                                      </p:tavLst>
                                    </p:anim>
                                    <p:anim calcmode="lin" valueType="num">
                                      <p:cBhvr>
                                        <p:cTn id="16" dur="1000" fill="hold"/>
                                        <p:tgtEl>
                                          <p:spTgt spid="235528"/>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35528"/>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grpId="0" nodeType="afterEffect">
                                  <p:stCondLst>
                                    <p:cond delay="0"/>
                                  </p:stCondLst>
                                  <p:childTnLst>
                                    <p:set>
                                      <p:cBhvr>
                                        <p:cTn id="20" dur="1" fill="hold">
                                          <p:stCondLst>
                                            <p:cond delay="0"/>
                                          </p:stCondLst>
                                        </p:cTn>
                                        <p:tgtEl>
                                          <p:spTgt spid="235529"/>
                                        </p:tgtEl>
                                        <p:attrNameLst>
                                          <p:attrName>style.visibility</p:attrName>
                                        </p:attrNameLst>
                                      </p:cBhvr>
                                      <p:to>
                                        <p:strVal val="visible"/>
                                      </p:to>
                                    </p:set>
                                    <p:anim calcmode="lin" valueType="num">
                                      <p:cBhvr>
                                        <p:cTn id="21" dur="1000" fill="hold"/>
                                        <p:tgtEl>
                                          <p:spTgt spid="235529"/>
                                        </p:tgtEl>
                                        <p:attrNameLst>
                                          <p:attrName>ppt_w</p:attrName>
                                        </p:attrNameLst>
                                      </p:cBhvr>
                                      <p:tavLst>
                                        <p:tav tm="0">
                                          <p:val>
                                            <p:fltVal val="0"/>
                                          </p:val>
                                        </p:tav>
                                        <p:tav tm="100000">
                                          <p:val>
                                            <p:strVal val="#ppt_w"/>
                                          </p:val>
                                        </p:tav>
                                      </p:tavLst>
                                    </p:anim>
                                    <p:anim calcmode="lin" valueType="num">
                                      <p:cBhvr>
                                        <p:cTn id="22" dur="1000" fill="hold"/>
                                        <p:tgtEl>
                                          <p:spTgt spid="235529"/>
                                        </p:tgtEl>
                                        <p:attrNameLst>
                                          <p:attrName>ppt_h</p:attrName>
                                        </p:attrNameLst>
                                      </p:cBhvr>
                                      <p:tavLst>
                                        <p:tav tm="0">
                                          <p:val>
                                            <p:fltVal val="0"/>
                                          </p:val>
                                        </p:tav>
                                        <p:tav tm="100000">
                                          <p:val>
                                            <p:strVal val="#ppt_h"/>
                                          </p:val>
                                        </p:tav>
                                      </p:tavLst>
                                    </p:anim>
                                    <p:anim calcmode="lin" valueType="num">
                                      <p:cBhvr>
                                        <p:cTn id="23" dur="1000" fill="hold"/>
                                        <p:tgtEl>
                                          <p:spTgt spid="235529"/>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35529"/>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grpId="0" nodeType="afterEffect">
                                  <p:stCondLst>
                                    <p:cond delay="0"/>
                                  </p:stCondLst>
                                  <p:childTnLst>
                                    <p:set>
                                      <p:cBhvr>
                                        <p:cTn id="27" dur="1" fill="hold">
                                          <p:stCondLst>
                                            <p:cond delay="0"/>
                                          </p:stCondLst>
                                        </p:cTn>
                                        <p:tgtEl>
                                          <p:spTgt spid="235530"/>
                                        </p:tgtEl>
                                        <p:attrNameLst>
                                          <p:attrName>style.visibility</p:attrName>
                                        </p:attrNameLst>
                                      </p:cBhvr>
                                      <p:to>
                                        <p:strVal val="visible"/>
                                      </p:to>
                                    </p:set>
                                    <p:anim calcmode="lin" valueType="num">
                                      <p:cBhvr>
                                        <p:cTn id="28" dur="1000" fill="hold"/>
                                        <p:tgtEl>
                                          <p:spTgt spid="235530"/>
                                        </p:tgtEl>
                                        <p:attrNameLst>
                                          <p:attrName>ppt_w</p:attrName>
                                        </p:attrNameLst>
                                      </p:cBhvr>
                                      <p:tavLst>
                                        <p:tav tm="0">
                                          <p:val>
                                            <p:fltVal val="0"/>
                                          </p:val>
                                        </p:tav>
                                        <p:tav tm="100000">
                                          <p:val>
                                            <p:strVal val="#ppt_w"/>
                                          </p:val>
                                        </p:tav>
                                      </p:tavLst>
                                    </p:anim>
                                    <p:anim calcmode="lin" valueType="num">
                                      <p:cBhvr>
                                        <p:cTn id="29" dur="1000" fill="hold"/>
                                        <p:tgtEl>
                                          <p:spTgt spid="235530"/>
                                        </p:tgtEl>
                                        <p:attrNameLst>
                                          <p:attrName>ppt_h</p:attrName>
                                        </p:attrNameLst>
                                      </p:cBhvr>
                                      <p:tavLst>
                                        <p:tav tm="0">
                                          <p:val>
                                            <p:fltVal val="0"/>
                                          </p:val>
                                        </p:tav>
                                        <p:tav tm="100000">
                                          <p:val>
                                            <p:strVal val="#ppt_h"/>
                                          </p:val>
                                        </p:tav>
                                      </p:tavLst>
                                    </p:anim>
                                    <p:anim calcmode="lin" valueType="num">
                                      <p:cBhvr>
                                        <p:cTn id="30" dur="1000" fill="hold"/>
                                        <p:tgtEl>
                                          <p:spTgt spid="235530"/>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3553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grpId="0" nodeType="afterEffect">
                                  <p:stCondLst>
                                    <p:cond delay="0"/>
                                  </p:stCondLst>
                                  <p:childTnLst>
                                    <p:set>
                                      <p:cBhvr>
                                        <p:cTn id="34" dur="1" fill="hold">
                                          <p:stCondLst>
                                            <p:cond delay="0"/>
                                          </p:stCondLst>
                                        </p:cTn>
                                        <p:tgtEl>
                                          <p:spTgt spid="235531"/>
                                        </p:tgtEl>
                                        <p:attrNameLst>
                                          <p:attrName>style.visibility</p:attrName>
                                        </p:attrNameLst>
                                      </p:cBhvr>
                                      <p:to>
                                        <p:strVal val="visible"/>
                                      </p:to>
                                    </p:set>
                                    <p:anim calcmode="lin" valueType="num">
                                      <p:cBhvr>
                                        <p:cTn id="35" dur="1000" fill="hold"/>
                                        <p:tgtEl>
                                          <p:spTgt spid="235531"/>
                                        </p:tgtEl>
                                        <p:attrNameLst>
                                          <p:attrName>ppt_w</p:attrName>
                                        </p:attrNameLst>
                                      </p:cBhvr>
                                      <p:tavLst>
                                        <p:tav tm="0">
                                          <p:val>
                                            <p:fltVal val="0"/>
                                          </p:val>
                                        </p:tav>
                                        <p:tav tm="100000">
                                          <p:val>
                                            <p:strVal val="#ppt_w"/>
                                          </p:val>
                                        </p:tav>
                                      </p:tavLst>
                                    </p:anim>
                                    <p:anim calcmode="lin" valueType="num">
                                      <p:cBhvr>
                                        <p:cTn id="36" dur="1000" fill="hold"/>
                                        <p:tgtEl>
                                          <p:spTgt spid="235531"/>
                                        </p:tgtEl>
                                        <p:attrNameLst>
                                          <p:attrName>ppt_h</p:attrName>
                                        </p:attrNameLst>
                                      </p:cBhvr>
                                      <p:tavLst>
                                        <p:tav tm="0">
                                          <p:val>
                                            <p:fltVal val="0"/>
                                          </p:val>
                                        </p:tav>
                                        <p:tav tm="100000">
                                          <p:val>
                                            <p:strVal val="#ppt_h"/>
                                          </p:val>
                                        </p:tav>
                                      </p:tavLst>
                                    </p:anim>
                                    <p:anim calcmode="lin" valueType="num">
                                      <p:cBhvr>
                                        <p:cTn id="37" dur="1000" fill="hold"/>
                                        <p:tgtEl>
                                          <p:spTgt spid="23553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35531"/>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grpId="0" nodeType="afterEffect">
                                  <p:stCondLst>
                                    <p:cond delay="0"/>
                                  </p:stCondLst>
                                  <p:childTnLst>
                                    <p:set>
                                      <p:cBhvr>
                                        <p:cTn id="41" dur="1" fill="hold">
                                          <p:stCondLst>
                                            <p:cond delay="0"/>
                                          </p:stCondLst>
                                        </p:cTn>
                                        <p:tgtEl>
                                          <p:spTgt spid="235532"/>
                                        </p:tgtEl>
                                        <p:attrNameLst>
                                          <p:attrName>style.visibility</p:attrName>
                                        </p:attrNameLst>
                                      </p:cBhvr>
                                      <p:to>
                                        <p:strVal val="visible"/>
                                      </p:to>
                                    </p:set>
                                    <p:anim calcmode="lin" valueType="num">
                                      <p:cBhvr>
                                        <p:cTn id="42" dur="1000" fill="hold"/>
                                        <p:tgtEl>
                                          <p:spTgt spid="235532"/>
                                        </p:tgtEl>
                                        <p:attrNameLst>
                                          <p:attrName>ppt_w</p:attrName>
                                        </p:attrNameLst>
                                      </p:cBhvr>
                                      <p:tavLst>
                                        <p:tav tm="0">
                                          <p:val>
                                            <p:fltVal val="0"/>
                                          </p:val>
                                        </p:tav>
                                        <p:tav tm="100000">
                                          <p:val>
                                            <p:strVal val="#ppt_w"/>
                                          </p:val>
                                        </p:tav>
                                      </p:tavLst>
                                    </p:anim>
                                    <p:anim calcmode="lin" valueType="num">
                                      <p:cBhvr>
                                        <p:cTn id="43" dur="1000" fill="hold"/>
                                        <p:tgtEl>
                                          <p:spTgt spid="235532"/>
                                        </p:tgtEl>
                                        <p:attrNameLst>
                                          <p:attrName>ppt_h</p:attrName>
                                        </p:attrNameLst>
                                      </p:cBhvr>
                                      <p:tavLst>
                                        <p:tav tm="0">
                                          <p:val>
                                            <p:fltVal val="0"/>
                                          </p:val>
                                        </p:tav>
                                        <p:tav tm="100000">
                                          <p:val>
                                            <p:strVal val="#ppt_h"/>
                                          </p:val>
                                        </p:tav>
                                      </p:tavLst>
                                    </p:anim>
                                    <p:anim calcmode="lin" valueType="num">
                                      <p:cBhvr>
                                        <p:cTn id="44" dur="1000" fill="hold"/>
                                        <p:tgtEl>
                                          <p:spTgt spid="23553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235532"/>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235533"/>
                                        </p:tgtEl>
                                        <p:attrNameLst>
                                          <p:attrName>style.visibility</p:attrName>
                                        </p:attrNameLst>
                                      </p:cBhvr>
                                      <p:to>
                                        <p:strVal val="visible"/>
                                      </p:to>
                                    </p:set>
                                    <p:anim calcmode="lin" valueType="num">
                                      <p:cBhvr>
                                        <p:cTn id="49" dur="1000" fill="hold"/>
                                        <p:tgtEl>
                                          <p:spTgt spid="235533"/>
                                        </p:tgtEl>
                                        <p:attrNameLst>
                                          <p:attrName>ppt_w</p:attrName>
                                        </p:attrNameLst>
                                      </p:cBhvr>
                                      <p:tavLst>
                                        <p:tav tm="0">
                                          <p:val>
                                            <p:fltVal val="0"/>
                                          </p:val>
                                        </p:tav>
                                        <p:tav tm="100000">
                                          <p:val>
                                            <p:strVal val="#ppt_w"/>
                                          </p:val>
                                        </p:tav>
                                      </p:tavLst>
                                    </p:anim>
                                    <p:anim calcmode="lin" valueType="num">
                                      <p:cBhvr>
                                        <p:cTn id="50" dur="1000" fill="hold"/>
                                        <p:tgtEl>
                                          <p:spTgt spid="235533"/>
                                        </p:tgtEl>
                                        <p:attrNameLst>
                                          <p:attrName>ppt_h</p:attrName>
                                        </p:attrNameLst>
                                      </p:cBhvr>
                                      <p:tavLst>
                                        <p:tav tm="0">
                                          <p:val>
                                            <p:fltVal val="0"/>
                                          </p:val>
                                        </p:tav>
                                        <p:tav tm="100000">
                                          <p:val>
                                            <p:strVal val="#ppt_h"/>
                                          </p:val>
                                        </p:tav>
                                      </p:tavLst>
                                    </p:anim>
                                    <p:anim calcmode="lin" valueType="num">
                                      <p:cBhvr>
                                        <p:cTn id="51" dur="1000" fill="hold"/>
                                        <p:tgtEl>
                                          <p:spTgt spid="235533"/>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235533"/>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235534"/>
                                        </p:tgtEl>
                                        <p:attrNameLst>
                                          <p:attrName>style.visibility</p:attrName>
                                        </p:attrNameLst>
                                      </p:cBhvr>
                                      <p:to>
                                        <p:strVal val="visible"/>
                                      </p:to>
                                    </p:set>
                                    <p:anim calcmode="lin" valueType="num">
                                      <p:cBhvr>
                                        <p:cTn id="56" dur="1000" fill="hold"/>
                                        <p:tgtEl>
                                          <p:spTgt spid="235534"/>
                                        </p:tgtEl>
                                        <p:attrNameLst>
                                          <p:attrName>ppt_w</p:attrName>
                                        </p:attrNameLst>
                                      </p:cBhvr>
                                      <p:tavLst>
                                        <p:tav tm="0">
                                          <p:val>
                                            <p:fltVal val="0"/>
                                          </p:val>
                                        </p:tav>
                                        <p:tav tm="100000">
                                          <p:val>
                                            <p:strVal val="#ppt_w"/>
                                          </p:val>
                                        </p:tav>
                                      </p:tavLst>
                                    </p:anim>
                                    <p:anim calcmode="lin" valueType="num">
                                      <p:cBhvr>
                                        <p:cTn id="57" dur="1000" fill="hold"/>
                                        <p:tgtEl>
                                          <p:spTgt spid="235534"/>
                                        </p:tgtEl>
                                        <p:attrNameLst>
                                          <p:attrName>ppt_h</p:attrName>
                                        </p:attrNameLst>
                                      </p:cBhvr>
                                      <p:tavLst>
                                        <p:tav tm="0">
                                          <p:val>
                                            <p:fltVal val="0"/>
                                          </p:val>
                                        </p:tav>
                                        <p:tav tm="100000">
                                          <p:val>
                                            <p:strVal val="#ppt_h"/>
                                          </p:val>
                                        </p:tav>
                                      </p:tavLst>
                                    </p:anim>
                                    <p:anim calcmode="lin" valueType="num">
                                      <p:cBhvr>
                                        <p:cTn id="58" dur="1000" fill="hold"/>
                                        <p:tgtEl>
                                          <p:spTgt spid="235534"/>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23553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7" grpId="0"/>
      <p:bldP spid="235528" grpId="0"/>
      <p:bldP spid="235529" grpId="0"/>
      <p:bldP spid="235530" grpId="0"/>
      <p:bldP spid="235531" grpId="0"/>
      <p:bldP spid="235532" grpId="0"/>
      <p:bldP spid="235533" grpId="0"/>
      <p:bldP spid="23553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5181600" y="73025"/>
            <a:ext cx="3962400" cy="1298575"/>
          </a:xfrm>
        </p:spPr>
        <p:txBody>
          <a:bodyPr/>
          <a:lstStyle/>
          <a:p>
            <a:pPr algn="ctr" eaLnBrk="1" hangingPunct="1">
              <a:defRPr/>
            </a:pPr>
            <a:r>
              <a:rPr lang="ar-JO" sz="3200" dirty="0">
                <a:effectLst>
                  <a:outerShdw blurRad="38100" dist="38100" dir="2700000" algn="tl">
                    <a:srgbClr val="000000"/>
                  </a:outerShdw>
                </a:effectLst>
              </a:rPr>
              <a:t>يُعامل المسيحيون أحيانًا بشكل غير عادل</a:t>
            </a:r>
            <a:endParaRPr lang="en-US" sz="3200" dirty="0">
              <a:effectLst>
                <a:outerShdw blurRad="38100" dist="38100" dir="2700000" algn="tl">
                  <a:srgbClr val="000000"/>
                </a:outerShdw>
              </a:effectLst>
            </a:endParaRPr>
          </a:p>
        </p:txBody>
      </p:sp>
      <p:sp>
        <p:nvSpPr>
          <p:cNvPr id="88067" name="Rectangle 3"/>
          <p:cNvSpPr>
            <a:spLocks noGrp="1" noChangeArrowheads="1"/>
          </p:cNvSpPr>
          <p:nvPr>
            <p:ph type="body" idx="1"/>
          </p:nvPr>
        </p:nvSpPr>
        <p:spPr>
          <a:xfrm>
            <a:off x="4953000" y="1600200"/>
            <a:ext cx="4191000" cy="2514600"/>
          </a:xfrm>
        </p:spPr>
        <p:txBody>
          <a:bodyPr/>
          <a:lstStyle/>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كان بولس ــــــ وانتهى به الأمر تحت الإقامة الجبرية في روما</a:t>
            </a:r>
          </a:p>
          <a:p>
            <a:pPr marL="609510" indent="-609510" algn="r" rtl="1" eaLnBrk="1" hangingPunct="1">
              <a:lnSpc>
                <a:spcPct val="80000"/>
              </a:lnSpc>
              <a:buFont typeface="Arial" charset="0"/>
              <a:buAutoNum type="arabicPeriod"/>
              <a:defRPr/>
            </a:pPr>
            <a:r>
              <a:rPr lang="ar-JO" sz="2800" dirty="0">
                <a:effectLst>
                  <a:outerShdw blurRad="38100" dist="38100" dir="2700000" algn="tl">
                    <a:srgbClr val="000000"/>
                  </a:outerShdw>
                </a:effectLst>
              </a:rPr>
              <a:t>لاحظ أن الشماس يظهر مع إرهابي ومتهرب ضريبي</a:t>
            </a:r>
            <a:endParaRPr lang="en-US" sz="2800" dirty="0">
              <a:effectLst>
                <a:outerShdw blurRad="38100" dist="38100" dir="2700000" algn="tl">
                  <a:srgbClr val="000000"/>
                </a:outerShdw>
              </a:effectLst>
            </a:endParaRPr>
          </a:p>
        </p:txBody>
      </p:sp>
      <p:pic>
        <p:nvPicPr>
          <p:cNvPr id="470019" name="Picture 5" descr="Jail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9" y="22226"/>
            <a:ext cx="49863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0020" name="Picture 4" descr="Jai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4001" y="4241801"/>
            <a:ext cx="3492500" cy="703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0021" name="Picture 2" descr="C:\Users\user\Desktop\Picture1.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 y="0"/>
            <a:ext cx="5002213"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ounded Rectangle 6"/>
          <p:cNvSpPr>
            <a:spLocks noChangeArrowheads="1"/>
          </p:cNvSpPr>
          <p:nvPr/>
        </p:nvSpPr>
        <p:spPr bwMode="auto">
          <a:xfrm>
            <a:off x="0" y="-171447"/>
            <a:ext cx="5003800" cy="1319213"/>
          </a:xfrm>
          <a:prstGeom prst="roundRect">
            <a:avLst>
              <a:gd name="adj" fmla="val 16667"/>
            </a:avLst>
          </a:prstGeom>
          <a:noFill/>
          <a:ln w="0" cap="sq" algn="ctr">
            <a:noFill/>
            <a:round/>
            <a:headEnd type="none" w="sm" len="sm"/>
            <a:tailEnd type="none" w="sm" len="sm"/>
          </a:ln>
        </p:spPr>
        <p:txBody>
          <a:bodyPr wrap="none" lIns="91427" tIns="45714" rIns="91427" bIns="45714"/>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7200" b="1" kern="0" spc="-110" dirty="0">
                <a:solidFill>
                  <a:sysClr val="windowText" lastClr="000000"/>
                </a:solidFill>
                <a:latin typeface="Arial Narrow"/>
                <a:cs typeface="Arial Narrow"/>
              </a:rPr>
              <a:t>ا</a:t>
            </a:r>
            <a:r>
              <a:rPr kumimoji="0" lang="ar-JO" sz="7200" b="1" i="0" u="none" strike="noStrike" kern="0" cap="none" spc="-110" normalizeH="0" baseline="0" noProof="0" dirty="0">
                <a:ln>
                  <a:noFill/>
                </a:ln>
                <a:solidFill>
                  <a:sysClr val="windowText" lastClr="000000"/>
                </a:solidFill>
                <a:effectLst/>
                <a:uLnTx/>
                <a:uFillTx/>
                <a:latin typeface="Arial Narrow"/>
                <a:ea typeface="ＭＳ Ｐゴシック" charset="0"/>
                <a:cs typeface="Arial Narrow"/>
              </a:rPr>
              <a:t>ذهب إلى السجن</a:t>
            </a:r>
          </a:p>
        </p:txBody>
      </p:sp>
    </p:spTree>
    <p:extLst>
      <p:ext uri="{BB962C8B-B14F-4D97-AF65-F5344CB8AC3E}">
        <p14:creationId xmlns:p14="http://schemas.microsoft.com/office/powerpoint/2010/main" val="82604776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ChangeArrowheads="1"/>
          </p:cNvSpPr>
          <p:nvPr/>
        </p:nvSpPr>
        <p:spPr bwMode="auto">
          <a:xfrm>
            <a:off x="0" y="5715000"/>
            <a:ext cx="4343400"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8882" name="Rectangle 3"/>
          <p:cNvSpPr>
            <a:spLocks noGrp="1" noChangeArrowheads="1"/>
          </p:cNvSpPr>
          <p:nvPr>
            <p:ph type="title" idx="4294967295"/>
          </p:nvPr>
        </p:nvSpPr>
        <p:spPr>
          <a:xfrm>
            <a:off x="593055" y="-937220"/>
            <a:ext cx="7772400" cy="1143000"/>
          </a:xfrm>
        </p:spPr>
        <p:txBody>
          <a:bodyPr/>
          <a:lstStyle/>
          <a:p>
            <a:pPr eaLnBrk="1" hangingPunct="1"/>
            <a:r>
              <a:rPr lang="en-US" dirty="0"/>
              <a:t>Toughest Job in the World</a:t>
            </a:r>
          </a:p>
        </p:txBody>
      </p:sp>
      <p:pic>
        <p:nvPicPr>
          <p:cNvPr id="378883" name="Picture 4" descr="PastorRating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8388" r="48096" b="57184"/>
          <a:stretch/>
        </p:blipFill>
        <p:spPr bwMode="auto">
          <a:xfrm>
            <a:off x="0" y="0"/>
            <a:ext cx="4343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5" name="Text Box 6"/>
          <p:cNvSpPr txBox="1">
            <a:spLocks noChangeArrowheads="1"/>
          </p:cNvSpPr>
          <p:nvPr/>
        </p:nvSpPr>
        <p:spPr bwMode="auto">
          <a:xfrm>
            <a:off x="0" y="5029200"/>
            <a:ext cx="4343400" cy="120032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بالطبع لا تتردد في أي وقت في إخباري برأيك في الوظيفة التي أقوم بها     كقسيس 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4"/>
          <p:cNvSpPr txBox="1">
            <a:spLocks noChangeArrowheads="1"/>
          </p:cNvSpPr>
          <p:nvPr/>
        </p:nvSpPr>
        <p:spPr bwMode="auto">
          <a:xfrm>
            <a:off x="8244408" y="548680"/>
            <a:ext cx="829816" cy="830997"/>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Q75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Q84</a:t>
            </a:r>
          </a:p>
        </p:txBody>
      </p:sp>
      <p:grpSp>
        <p:nvGrpSpPr>
          <p:cNvPr id="2" name="Group 1">
            <a:extLst>
              <a:ext uri="{FF2B5EF4-FFF2-40B4-BE49-F238E27FC236}">
                <a16:creationId xmlns:a16="http://schemas.microsoft.com/office/drawing/2014/main" id="{D9764D02-105C-3242-A128-E21E0E2A1923}"/>
              </a:ext>
            </a:extLst>
          </p:cNvPr>
          <p:cNvGrpSpPr/>
          <p:nvPr/>
        </p:nvGrpSpPr>
        <p:grpSpPr>
          <a:xfrm>
            <a:off x="4343400" y="0"/>
            <a:ext cx="4819426" cy="6890273"/>
            <a:chOff x="4343400" y="0"/>
            <a:chExt cx="4819426" cy="6890273"/>
          </a:xfrm>
        </p:grpSpPr>
        <p:pic>
          <p:nvPicPr>
            <p:cNvPr id="8" name="Picture 4" descr="PastorRatings">
              <a:extLst>
                <a:ext uri="{FF2B5EF4-FFF2-40B4-BE49-F238E27FC236}">
                  <a16:creationId xmlns:a16="http://schemas.microsoft.com/office/drawing/2014/main" id="{D3C64AF2-7439-3F4E-A168-1332BB9D491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1904" b="57184"/>
            <a:stretch/>
          </p:blipFill>
          <p:spPr bwMode="auto">
            <a:xfrm>
              <a:off x="4343400" y="0"/>
              <a:ext cx="48006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81F414E8-1DC9-D647-8620-F4A3ED33A45A}"/>
                </a:ext>
              </a:extLst>
            </p:cNvPr>
            <p:cNvSpPr>
              <a:spLocks noChangeArrowheads="1"/>
            </p:cNvSpPr>
            <p:nvPr/>
          </p:nvSpPr>
          <p:spPr bwMode="auto">
            <a:xfrm>
              <a:off x="4343400" y="5747273"/>
              <a:ext cx="4819426" cy="1143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9618" name="Rectangle 2"/>
          <p:cNvSpPr>
            <a:spLocks noGrp="1" noChangeArrowheads="1"/>
          </p:cNvSpPr>
          <p:nvPr>
            <p:ph type="ctrTitle"/>
          </p:nvPr>
        </p:nvSpPr>
        <p:spPr>
          <a:xfrm>
            <a:off x="0" y="381000"/>
            <a:ext cx="9144000" cy="708025"/>
          </a:xfrm>
        </p:spPr>
        <p:txBody>
          <a:bodyPr/>
          <a:lstStyle/>
          <a:p>
            <a:pPr eaLnBrk="1" hangingPunct="1">
              <a:defRPr/>
            </a:pPr>
            <a:r>
              <a:rPr lang="ar-JO" dirty="0">
                <a:solidFill>
                  <a:schemeClr val="bg1"/>
                </a:solidFill>
                <a:effectLst>
                  <a:glow rad="139700">
                    <a:schemeClr val="tx1">
                      <a:alpha val="86000"/>
                    </a:schemeClr>
                  </a:glow>
                </a:effectLst>
                <a:ea typeface="ＭＳ Ｐゴシック" charset="0"/>
                <a:cs typeface="Arial" panose="020B0604020202020204" pitchFamily="34" charset="0"/>
              </a:rPr>
              <a:t>أفسس 4: 11-12                            (ترجمة الملك جيمس الخاطئة)</a:t>
            </a:r>
            <a:endParaRPr lang="en-US" dirty="0">
              <a:solidFill>
                <a:schemeClr val="bg1"/>
              </a:solidFill>
              <a:effectLst>
                <a:glow rad="139700">
                  <a:schemeClr val="tx1">
                    <a:alpha val="86000"/>
                  </a:schemeClr>
                </a:glow>
              </a:effectLst>
              <a:ea typeface="ＭＳ Ｐゴシック" charset="0"/>
              <a:cs typeface="Arial" panose="020B0604020202020204" pitchFamily="34" charset="0"/>
            </a:endParaRPr>
          </a:p>
        </p:txBody>
      </p:sp>
      <p:sp>
        <p:nvSpPr>
          <p:cNvPr id="239619" name="Rectangle 3"/>
          <p:cNvSpPr>
            <a:spLocks noChangeArrowheads="1"/>
          </p:cNvSpPr>
          <p:nvPr/>
        </p:nvSpPr>
        <p:spPr bwMode="auto">
          <a:xfrm>
            <a:off x="457200" y="381000"/>
            <a:ext cx="8229600" cy="762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0" name="Text Box 4"/>
          <p:cNvSpPr txBox="1">
            <a:spLocks noChangeArrowheads="1"/>
          </p:cNvSpPr>
          <p:nvPr/>
        </p:nvSpPr>
        <p:spPr bwMode="auto">
          <a:xfrm>
            <a:off x="6660233" y="1420813"/>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1" name="Text Box 5"/>
          <p:cNvSpPr txBox="1">
            <a:spLocks noChangeArrowheads="1"/>
          </p:cNvSpPr>
          <p:nvPr/>
        </p:nvSpPr>
        <p:spPr bwMode="auto">
          <a:xfrm>
            <a:off x="1" y="1420813"/>
            <a:ext cx="666023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البعض، رسل</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أنبياء</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والبعض مبشرين</a:t>
            </a:r>
            <a: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والبعض رعاة ومعلمين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2" name="Text Box 6"/>
          <p:cNvSpPr txBox="1">
            <a:spLocks noChangeArrowheads="1"/>
          </p:cNvSpPr>
          <p:nvPr/>
        </p:nvSpPr>
        <p:spPr bwMode="auto">
          <a:xfrm>
            <a:off x="6660232" y="4038600"/>
            <a:ext cx="2483768" cy="95410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rPr>
              <a:t>ترجمة الملك جيمس</a:t>
            </a:r>
            <a:endParaRPr kumimoji="0" lang="en-US" sz="1400" b="1" u="none" strike="noStrike" kern="1200" cap="none" spc="0" normalizeH="0" baseline="0" noProof="0" dirty="0">
              <a:ln>
                <a:noFill/>
              </a:ln>
              <a:solidFill>
                <a:srgbClr val="000000"/>
              </a:solidFill>
              <a:effectLst>
                <a:glow rad="1397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239623" name="Text Box 7"/>
          <p:cNvSpPr txBox="1">
            <a:spLocks noChangeArrowheads="1"/>
          </p:cNvSpPr>
          <p:nvPr/>
        </p:nvSpPr>
        <p:spPr bwMode="auto">
          <a:xfrm>
            <a:off x="0" y="4038600"/>
            <a:ext cx="6516216"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لأجل تكميل القديسين</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39700">
                  <a:srgbClr val="000000">
                    <a:alpha val="86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39624" name="Text Box 8"/>
          <p:cNvSpPr txBox="1">
            <a:spLocks noChangeArrowheads="1"/>
          </p:cNvSpPr>
          <p:nvPr/>
        </p:nvSpPr>
        <p:spPr bwMode="auto">
          <a:xfrm>
            <a:off x="0" y="5957888"/>
            <a:ext cx="9144000" cy="519112"/>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يقومون بجميع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الخدمات الثلاث</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39624"/>
                                        </p:tgtEl>
                                        <p:attrNameLst>
                                          <p:attrName>style.visibility</p:attrName>
                                        </p:attrNameLst>
                                      </p:cBhvr>
                                      <p:to>
                                        <p:strVal val="visible"/>
                                      </p:to>
                                    </p:set>
                                    <p:animEffect transition="in" filter="wedge">
                                      <p:cBhvr>
                                        <p:cTn id="7" dur="2000"/>
                                        <p:tgtEl>
                                          <p:spTgt spid="2396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7" name="Rectangle 2"/>
          <p:cNvSpPr>
            <a:spLocks noGrp="1" noChangeArrowheads="1"/>
          </p:cNvSpPr>
          <p:nvPr>
            <p:ph type="title"/>
          </p:nvPr>
        </p:nvSpPr>
        <p:spPr>
          <a:xfrm>
            <a:off x="-1" y="206149"/>
            <a:ext cx="9144000" cy="990603"/>
          </a:xfrm>
        </p:spPr>
        <p:txBody>
          <a:bodyPr/>
          <a:lstStyle/>
          <a:p>
            <a:pPr eaLnBrk="1" hangingPunct="1"/>
            <a:r>
              <a:rPr lang="ar-JO" dirty="0">
                <a:ea typeface="ＭＳ Ｐゴシック" charset="0"/>
                <a:cs typeface="Arial" panose="020B0604020202020204" pitchFamily="34" charset="0"/>
              </a:rPr>
              <a:t>اقرأ الإعلان</a:t>
            </a:r>
            <a:endParaRPr lang="en-US" dirty="0">
              <a:ea typeface="ＭＳ Ｐゴシック" charset="0"/>
              <a:cs typeface="Arial" panose="020B0604020202020204" pitchFamily="34" charset="0"/>
            </a:endParaRPr>
          </a:p>
        </p:txBody>
      </p:sp>
      <p:sp>
        <p:nvSpPr>
          <p:cNvPr id="674820" name="Text Box 4"/>
          <p:cNvSpPr txBox="1">
            <a:spLocks noChangeArrowheads="1"/>
          </p:cNvSpPr>
          <p:nvPr/>
        </p:nvSpPr>
        <p:spPr bwMode="auto">
          <a:xfrm>
            <a:off x="258762" y="1413069"/>
            <a:ext cx="8626475" cy="4031861"/>
          </a:xfrm>
          <a:prstGeom prst="rect">
            <a:avLst/>
          </a:prstGeom>
          <a:gradFill rotWithShape="0">
            <a:gsLst>
              <a:gs pos="0">
                <a:srgbClr val="FF0000"/>
              </a:gs>
              <a:gs pos="100000">
                <a:srgbClr val="FF0000">
                  <a:gamma/>
                  <a:shade val="46275"/>
                  <a:invGamma/>
                </a:srgbClr>
              </a:gs>
            </a:gsLst>
            <a:path path="shape">
              <a:fillToRect l="50000" t="50000" r="50000" b="50000"/>
            </a:path>
          </a:gradFill>
          <a:ln>
            <a:noFill/>
          </a:ln>
          <a:extLs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مطلوب: راعي كنيسة متنامية - وهو تحدٍ حقيقي للرجل المناسب. يجب أن يكون على دراية بجميع مشاكل الولادة والحياة والمرض والموت. يجب أن يعرف كيفية تشغيل آلة التصوير وإصلاحها. قادر على أن يبدو متعلماً في بعض الأحيان ولكن معظم الناس الوقت يبدو وكأنه شخص عادي جداً. يجب أن يتظاهر بأنه يحب سماع حديث النساء. يجب أن تكون زوجة مقدم الطلب مذهلة وواضحة، ولا تثبط عزيمتها أبداً. سيخضع المتقدمون للتقييم من قبل لجنة مكونة من 100 شخص لتحديد سلامة العقل."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198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4" name="AutoShape 4"/>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en-US" sz="3600" b="1" dirty="0">
                <a:solidFill>
                  <a:srgbClr val="614121"/>
                </a:solidFill>
                <a:latin typeface="Arial" panose="020B0604020202020204" pitchFamily="34" charset="0"/>
                <a:cs typeface="Arial" panose="020B0604020202020204" pitchFamily="34" charset="0"/>
              </a:rPr>
              <a:t>Super</a:t>
            </a:r>
            <a:br>
              <a:rPr lang="en-US" sz="3600" b="1" dirty="0">
                <a:solidFill>
                  <a:srgbClr val="614121"/>
                </a:solidFill>
                <a:latin typeface="Arial" panose="020B0604020202020204" pitchFamily="34" charset="0"/>
                <a:cs typeface="Arial" panose="020B0604020202020204" pitchFamily="34" charset="0"/>
              </a:rPr>
            </a:br>
            <a:r>
              <a:rPr lang="en-US" sz="3600" b="1" dirty="0">
                <a:solidFill>
                  <a:srgbClr val="614121"/>
                </a:solidFill>
                <a:latin typeface="Arial" panose="020B0604020202020204" pitchFamily="34" charset="0"/>
                <a:cs typeface="Arial" panose="020B0604020202020204" pitchFamily="34" charset="0"/>
              </a:rPr>
              <a:t>Pastor!</a:t>
            </a:r>
            <a:endParaRPr lang="en-US" sz="1800" b="1" dirty="0">
              <a:solidFill>
                <a:srgbClr val="FFFFFF"/>
              </a:solidFill>
              <a:latin typeface="Arial" panose="020B0604020202020204" pitchFamily="34" charset="0"/>
              <a:cs typeface="Arial" panose="020B0604020202020204" pitchFamily="34" charset="0"/>
            </a:endParaRPr>
          </a:p>
        </p:txBody>
      </p:sp>
      <p:pic>
        <p:nvPicPr>
          <p:cNvPr id="40982" name="Picture 22" descr="jfairley_multi_409_26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335216"/>
            <a:ext cx="7162800" cy="4675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6" name="Oval 6"/>
          <p:cNvSpPr>
            <a:spLocks noChangeArrowheads="1"/>
          </p:cNvSpPr>
          <p:nvPr/>
        </p:nvSpPr>
        <p:spPr bwMode="auto">
          <a:xfrm>
            <a:off x="60198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40965" name="AutoShape 5"/>
          <p:cNvSpPr>
            <a:spLocks noChangeArrowheads="1"/>
          </p:cNvSpPr>
          <p:nvPr/>
        </p:nvSpPr>
        <p:spPr bwMode="auto">
          <a:xfrm>
            <a:off x="5105400" y="33528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68" name="Oval 8"/>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الزيارات</a:t>
            </a:r>
            <a:endParaRPr lang="en-US" b="1" dirty="0">
              <a:solidFill>
                <a:srgbClr val="FFFFFF"/>
              </a:solidFill>
              <a:latin typeface="Arial" panose="020B0604020202020204" pitchFamily="34" charset="0"/>
              <a:cs typeface="Arial" panose="020B0604020202020204" pitchFamily="34" charset="0"/>
            </a:endParaRPr>
          </a:p>
        </p:txBody>
      </p:sp>
      <p:sp>
        <p:nvSpPr>
          <p:cNvPr id="40969" name="AutoShape 9"/>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0" name="Oval 10"/>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40971" name="AutoShape 11"/>
          <p:cNvSpPr>
            <a:spLocks noChangeArrowheads="1"/>
          </p:cNvSpPr>
          <p:nvPr/>
        </p:nvSpPr>
        <p:spPr bwMode="auto">
          <a:xfrm rot="-7037047">
            <a:off x="2590800" y="1981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2" name="Oval 12"/>
          <p:cNvSpPr>
            <a:spLocks noChangeArrowheads="1"/>
          </p:cNvSpPr>
          <p:nvPr/>
        </p:nvSpPr>
        <p:spPr bwMode="auto">
          <a:xfrm>
            <a:off x="5486400" y="46482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40973" name="AutoShape 13"/>
          <p:cNvSpPr>
            <a:spLocks noChangeArrowheads="1"/>
          </p:cNvSpPr>
          <p:nvPr/>
        </p:nvSpPr>
        <p:spPr bwMode="auto">
          <a:xfrm rot="1652068">
            <a:off x="4724400" y="45720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5" name="AutoShape 15"/>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6" name="Oval 16"/>
          <p:cNvSpPr>
            <a:spLocks noChangeArrowheads="1"/>
          </p:cNvSpPr>
          <p:nvPr/>
        </p:nvSpPr>
        <p:spPr bwMode="auto">
          <a:xfrm>
            <a:off x="-152400" y="2514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40977" name="AutoShape 17"/>
          <p:cNvSpPr>
            <a:spLocks noChangeArrowheads="1"/>
          </p:cNvSpPr>
          <p:nvPr/>
        </p:nvSpPr>
        <p:spPr bwMode="auto">
          <a:xfrm rot="10822508">
            <a:off x="22098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8" name="Oval 18"/>
          <p:cNvSpPr>
            <a:spLocks noChangeArrowheads="1"/>
          </p:cNvSpPr>
          <p:nvPr/>
        </p:nvSpPr>
        <p:spPr bwMode="auto">
          <a:xfrm>
            <a:off x="3276600" y="5334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40979" name="AutoShape 19"/>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80" name="Oval 20"/>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40981" name="AutoShape 21"/>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40974" name="Oval 14"/>
          <p:cNvSpPr>
            <a:spLocks noChangeArrowheads="1"/>
          </p:cNvSpPr>
          <p:nvPr/>
        </p:nvSpPr>
        <p:spPr bwMode="auto">
          <a:xfrm>
            <a:off x="5562600" y="12192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40963" name="Rectangle 3"/>
          <p:cNvSpPr>
            <a:spLocks noGrp="1" noChangeArrowheads="1"/>
          </p:cNvSpPr>
          <p:nvPr>
            <p:ph type="title"/>
          </p:nvPr>
        </p:nvSpPr>
        <p:spPr>
          <a:xfrm>
            <a:off x="0" y="76201"/>
            <a:ext cx="9144000" cy="589337"/>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ماذا يوجد داخل الكنيسة؟</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0964"/>
                                        </p:tgtEl>
                                        <p:attrNameLst>
                                          <p:attrName>style.visibility</p:attrName>
                                        </p:attrNameLst>
                                      </p:cBhvr>
                                      <p:to>
                                        <p:strVal val="visible"/>
                                      </p:to>
                                    </p:set>
                                    <p:animEffect transition="in" filter="dissolve">
                                      <p:cBhvr>
                                        <p:cTn id="7" dur="500"/>
                                        <p:tgtEl>
                                          <p:spTgt spid="409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40982"/>
                                        </p:tgtEl>
                                        <p:attrNameLst>
                                          <p:attrName>style.visibility</p:attrName>
                                        </p:attrNameLst>
                                      </p:cBhvr>
                                      <p:to>
                                        <p:strVal val="visible"/>
                                      </p:to>
                                    </p:set>
                                    <p:anim calcmode="lin" valueType="num">
                                      <p:cBhvr additive="base">
                                        <p:cTn id="12" dur="500" fill="hold"/>
                                        <p:tgtEl>
                                          <p:spTgt spid="40982"/>
                                        </p:tgtEl>
                                        <p:attrNameLst>
                                          <p:attrName>ppt_x</p:attrName>
                                        </p:attrNameLst>
                                      </p:cBhvr>
                                      <p:tavLst>
                                        <p:tav tm="0">
                                          <p:val>
                                            <p:strVal val="#ppt_x"/>
                                          </p:val>
                                        </p:tav>
                                        <p:tav tm="100000">
                                          <p:val>
                                            <p:strVal val="#ppt_x"/>
                                          </p:val>
                                        </p:tav>
                                      </p:tavLst>
                                    </p:anim>
                                    <p:anim calcmode="lin" valueType="num">
                                      <p:cBhvr additive="base">
                                        <p:cTn id="13" dur="500" fill="hold"/>
                                        <p:tgtEl>
                                          <p:spTgt spid="4098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40965"/>
                                        </p:tgtEl>
                                        <p:attrNameLst>
                                          <p:attrName>style.visibility</p:attrName>
                                        </p:attrNameLst>
                                      </p:cBhvr>
                                      <p:to>
                                        <p:strVal val="visible"/>
                                      </p:to>
                                    </p:set>
                                    <p:animEffect transition="in" filter="wipe(left)">
                                      <p:cBhvr>
                                        <p:cTn id="17" dur="500"/>
                                        <p:tgtEl>
                                          <p:spTgt spid="40965"/>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40966"/>
                                        </p:tgtEl>
                                        <p:attrNameLst>
                                          <p:attrName>style.visibility</p:attrName>
                                        </p:attrNameLst>
                                      </p:cBhvr>
                                      <p:to>
                                        <p:strVal val="visible"/>
                                      </p:to>
                                    </p:set>
                                  </p:childTnLst>
                                </p:cTn>
                              </p:par>
                            </p:childTnLst>
                          </p:cTn>
                        </p:par>
                        <p:par>
                          <p:cTn id="21" fill="hold" nodeType="afterGroup">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40969"/>
                                        </p:tgtEl>
                                        <p:attrNameLst>
                                          <p:attrName>style.visibility</p:attrName>
                                        </p:attrNameLst>
                                      </p:cBhvr>
                                      <p:to>
                                        <p:strVal val="visible"/>
                                      </p:to>
                                    </p:set>
                                    <p:animEffect transition="in" filter="wipe(left)">
                                      <p:cBhvr>
                                        <p:cTn id="24" dur="500"/>
                                        <p:tgtEl>
                                          <p:spTgt spid="40969"/>
                                        </p:tgtEl>
                                      </p:cBhvr>
                                    </p:animEffect>
                                  </p:childTnLst>
                                </p:cTn>
                              </p:par>
                            </p:childTnLst>
                          </p:cTn>
                        </p:par>
                        <p:par>
                          <p:cTn id="25" fill="hold" nodeType="afterGroup">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40968"/>
                                        </p:tgtEl>
                                        <p:attrNameLst>
                                          <p:attrName>style.visibility</p:attrName>
                                        </p:attrNameLst>
                                      </p:cBhvr>
                                      <p:to>
                                        <p:strVal val="visible"/>
                                      </p:to>
                                    </p:set>
                                  </p:childTnLst>
                                </p:cTn>
                              </p:par>
                            </p:childTnLst>
                          </p:cTn>
                        </p:par>
                        <p:par>
                          <p:cTn id="28" fill="hold" nodeType="afterGroup">
                            <p:stCondLst>
                              <p:cond delay="1500"/>
                            </p:stCondLst>
                            <p:childTnLst>
                              <p:par>
                                <p:cTn id="29" presetID="22" presetClass="entr" presetSubtype="8" fill="hold" grpId="0" nodeType="afterEffect">
                                  <p:stCondLst>
                                    <p:cond delay="0"/>
                                  </p:stCondLst>
                                  <p:childTnLst>
                                    <p:set>
                                      <p:cBhvr>
                                        <p:cTn id="30" dur="1" fill="hold">
                                          <p:stCondLst>
                                            <p:cond delay="0"/>
                                          </p:stCondLst>
                                        </p:cTn>
                                        <p:tgtEl>
                                          <p:spTgt spid="40971"/>
                                        </p:tgtEl>
                                        <p:attrNameLst>
                                          <p:attrName>style.visibility</p:attrName>
                                        </p:attrNameLst>
                                      </p:cBhvr>
                                      <p:to>
                                        <p:strVal val="visible"/>
                                      </p:to>
                                    </p:set>
                                    <p:animEffect transition="in" filter="wipe(left)">
                                      <p:cBhvr>
                                        <p:cTn id="31" dur="500"/>
                                        <p:tgtEl>
                                          <p:spTgt spid="40971"/>
                                        </p:tgtEl>
                                      </p:cBhvr>
                                    </p:animEffect>
                                  </p:childTnLst>
                                </p:cTn>
                              </p:par>
                            </p:childTnLst>
                          </p:cTn>
                        </p:par>
                        <p:par>
                          <p:cTn id="32" fill="hold" nodeType="afterGroup">
                            <p:stCondLst>
                              <p:cond delay="2000"/>
                            </p:stCondLst>
                            <p:childTnLst>
                              <p:par>
                                <p:cTn id="33" presetID="1" presetClass="entr" presetSubtype="0" fill="hold" grpId="0" nodeType="afterEffect">
                                  <p:stCondLst>
                                    <p:cond delay="0"/>
                                  </p:stCondLst>
                                  <p:childTnLst>
                                    <p:set>
                                      <p:cBhvr>
                                        <p:cTn id="34" dur="1" fill="hold">
                                          <p:stCondLst>
                                            <p:cond delay="0"/>
                                          </p:stCondLst>
                                        </p:cTn>
                                        <p:tgtEl>
                                          <p:spTgt spid="40970"/>
                                        </p:tgtEl>
                                        <p:attrNameLst>
                                          <p:attrName>style.visibility</p:attrName>
                                        </p:attrNameLst>
                                      </p:cBhvr>
                                      <p:to>
                                        <p:strVal val="visible"/>
                                      </p:to>
                                    </p:set>
                                  </p:childTnLst>
                                </p:cTn>
                              </p:par>
                            </p:childTnLst>
                          </p:cTn>
                        </p:par>
                        <p:par>
                          <p:cTn id="35" fill="hold" nodeType="afterGroup">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40973"/>
                                        </p:tgtEl>
                                        <p:attrNameLst>
                                          <p:attrName>style.visibility</p:attrName>
                                        </p:attrNameLst>
                                      </p:cBhvr>
                                      <p:to>
                                        <p:strVal val="visible"/>
                                      </p:to>
                                    </p:set>
                                    <p:animEffect transition="in" filter="wipe(left)">
                                      <p:cBhvr>
                                        <p:cTn id="38" dur="500"/>
                                        <p:tgtEl>
                                          <p:spTgt spid="40973"/>
                                        </p:tgtEl>
                                      </p:cBhvr>
                                    </p:animEffect>
                                  </p:childTnLst>
                                </p:cTn>
                              </p:par>
                            </p:childTnLst>
                          </p:cTn>
                        </p:par>
                        <p:par>
                          <p:cTn id="39" fill="hold" nodeType="afterGroup">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40972"/>
                                        </p:tgtEl>
                                        <p:attrNameLst>
                                          <p:attrName>style.visibility</p:attrName>
                                        </p:attrNameLst>
                                      </p:cBhvr>
                                      <p:to>
                                        <p:strVal val="visible"/>
                                      </p:to>
                                    </p:set>
                                  </p:childTnLst>
                                </p:cTn>
                              </p:par>
                            </p:childTnLst>
                          </p:cTn>
                        </p:par>
                        <p:par>
                          <p:cTn id="42" fill="hold" nodeType="afterGroup">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0975"/>
                                        </p:tgtEl>
                                        <p:attrNameLst>
                                          <p:attrName>style.visibility</p:attrName>
                                        </p:attrNameLst>
                                      </p:cBhvr>
                                      <p:to>
                                        <p:strVal val="visible"/>
                                      </p:to>
                                    </p:set>
                                    <p:animEffect transition="in" filter="wipe(left)">
                                      <p:cBhvr>
                                        <p:cTn id="45" dur="500"/>
                                        <p:tgtEl>
                                          <p:spTgt spid="40975"/>
                                        </p:tgtEl>
                                      </p:cBhvr>
                                    </p:animEffect>
                                  </p:childTnLst>
                                </p:cTn>
                              </p:par>
                            </p:childTnLst>
                          </p:cTn>
                        </p:par>
                        <p:par>
                          <p:cTn id="46" fill="hold" nodeType="afterGroup">
                            <p:stCondLst>
                              <p:cond delay="3000"/>
                            </p:stCondLst>
                            <p:childTnLst>
                              <p:par>
                                <p:cTn id="47" presetID="1" presetClass="entr" presetSubtype="0" fill="hold" grpId="0" nodeType="afterEffect">
                                  <p:stCondLst>
                                    <p:cond delay="0"/>
                                  </p:stCondLst>
                                  <p:childTnLst>
                                    <p:set>
                                      <p:cBhvr>
                                        <p:cTn id="48" dur="1" fill="hold">
                                          <p:stCondLst>
                                            <p:cond delay="0"/>
                                          </p:stCondLst>
                                        </p:cTn>
                                        <p:tgtEl>
                                          <p:spTgt spid="40974"/>
                                        </p:tgtEl>
                                        <p:attrNameLst>
                                          <p:attrName>style.visibility</p:attrName>
                                        </p:attrNameLst>
                                      </p:cBhvr>
                                      <p:to>
                                        <p:strVal val="visible"/>
                                      </p:to>
                                    </p:set>
                                  </p:childTnLst>
                                </p:cTn>
                              </p:par>
                            </p:childTnLst>
                          </p:cTn>
                        </p:par>
                        <p:par>
                          <p:cTn id="49" fill="hold" nodeType="afterGroup">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40977"/>
                                        </p:tgtEl>
                                        <p:attrNameLst>
                                          <p:attrName>style.visibility</p:attrName>
                                        </p:attrNameLst>
                                      </p:cBhvr>
                                      <p:to>
                                        <p:strVal val="visible"/>
                                      </p:to>
                                    </p:set>
                                    <p:animEffect transition="in" filter="wipe(left)">
                                      <p:cBhvr>
                                        <p:cTn id="52" dur="500"/>
                                        <p:tgtEl>
                                          <p:spTgt spid="40977"/>
                                        </p:tgtEl>
                                      </p:cBhvr>
                                    </p:animEffect>
                                  </p:childTnLst>
                                </p:cTn>
                              </p:par>
                            </p:childTnLst>
                          </p:cTn>
                        </p:par>
                        <p:par>
                          <p:cTn id="53" fill="hold" nodeType="afterGroup">
                            <p:stCondLst>
                              <p:cond delay="3500"/>
                            </p:stCondLst>
                            <p:childTnLst>
                              <p:par>
                                <p:cTn id="54" presetID="1" presetClass="entr" presetSubtype="0" fill="hold" grpId="0" nodeType="afterEffect">
                                  <p:stCondLst>
                                    <p:cond delay="0"/>
                                  </p:stCondLst>
                                  <p:childTnLst>
                                    <p:set>
                                      <p:cBhvr>
                                        <p:cTn id="55" dur="1" fill="hold">
                                          <p:stCondLst>
                                            <p:cond delay="0"/>
                                          </p:stCondLst>
                                        </p:cTn>
                                        <p:tgtEl>
                                          <p:spTgt spid="40976"/>
                                        </p:tgtEl>
                                        <p:attrNameLst>
                                          <p:attrName>style.visibility</p:attrName>
                                        </p:attrNameLst>
                                      </p:cBhvr>
                                      <p:to>
                                        <p:strVal val="visible"/>
                                      </p:to>
                                    </p:set>
                                  </p:childTnLst>
                                </p:cTn>
                              </p:par>
                            </p:childTnLst>
                          </p:cTn>
                        </p:par>
                        <p:par>
                          <p:cTn id="56" fill="hold" nodeType="afterGroup">
                            <p:stCondLst>
                              <p:cond delay="3500"/>
                            </p:stCondLst>
                            <p:childTnLst>
                              <p:par>
                                <p:cTn id="57" presetID="22" presetClass="entr" presetSubtype="8" fill="hold" grpId="0" nodeType="afterEffect">
                                  <p:stCondLst>
                                    <p:cond delay="0"/>
                                  </p:stCondLst>
                                  <p:childTnLst>
                                    <p:set>
                                      <p:cBhvr>
                                        <p:cTn id="58" dur="1" fill="hold">
                                          <p:stCondLst>
                                            <p:cond delay="0"/>
                                          </p:stCondLst>
                                        </p:cTn>
                                        <p:tgtEl>
                                          <p:spTgt spid="40979"/>
                                        </p:tgtEl>
                                        <p:attrNameLst>
                                          <p:attrName>style.visibility</p:attrName>
                                        </p:attrNameLst>
                                      </p:cBhvr>
                                      <p:to>
                                        <p:strVal val="visible"/>
                                      </p:to>
                                    </p:set>
                                    <p:animEffect transition="in" filter="wipe(left)">
                                      <p:cBhvr>
                                        <p:cTn id="59" dur="500"/>
                                        <p:tgtEl>
                                          <p:spTgt spid="40979"/>
                                        </p:tgtEl>
                                      </p:cBhvr>
                                    </p:animEffect>
                                  </p:childTnLst>
                                </p:cTn>
                              </p:par>
                            </p:childTnLst>
                          </p:cTn>
                        </p:par>
                        <p:par>
                          <p:cTn id="60" fill="hold" nodeType="afterGroup">
                            <p:stCondLst>
                              <p:cond delay="4000"/>
                            </p:stCondLst>
                            <p:childTnLst>
                              <p:par>
                                <p:cTn id="61" presetID="1" presetClass="entr" presetSubtype="0" fill="hold" grpId="0" nodeType="afterEffect">
                                  <p:stCondLst>
                                    <p:cond delay="0"/>
                                  </p:stCondLst>
                                  <p:childTnLst>
                                    <p:set>
                                      <p:cBhvr>
                                        <p:cTn id="62" dur="1" fill="hold">
                                          <p:stCondLst>
                                            <p:cond delay="0"/>
                                          </p:stCondLst>
                                        </p:cTn>
                                        <p:tgtEl>
                                          <p:spTgt spid="40978"/>
                                        </p:tgtEl>
                                        <p:attrNameLst>
                                          <p:attrName>style.visibility</p:attrName>
                                        </p:attrNameLst>
                                      </p:cBhvr>
                                      <p:to>
                                        <p:strVal val="visible"/>
                                      </p:to>
                                    </p:set>
                                  </p:childTnLst>
                                </p:cTn>
                              </p:par>
                            </p:childTnLst>
                          </p:cTn>
                        </p:par>
                        <p:par>
                          <p:cTn id="63" fill="hold" nodeType="afterGroup">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40981"/>
                                        </p:tgtEl>
                                        <p:attrNameLst>
                                          <p:attrName>style.visibility</p:attrName>
                                        </p:attrNameLst>
                                      </p:cBhvr>
                                      <p:to>
                                        <p:strVal val="visible"/>
                                      </p:to>
                                    </p:set>
                                    <p:animEffect transition="in" filter="wipe(left)">
                                      <p:cBhvr>
                                        <p:cTn id="66" dur="500"/>
                                        <p:tgtEl>
                                          <p:spTgt spid="40981"/>
                                        </p:tgtEl>
                                      </p:cBhvr>
                                    </p:animEffect>
                                  </p:childTnLst>
                                </p:cTn>
                              </p:par>
                            </p:childTnLst>
                          </p:cTn>
                        </p:par>
                        <p:par>
                          <p:cTn id="67" fill="hold" nodeType="afterGroup">
                            <p:stCondLst>
                              <p:cond delay="4500"/>
                            </p:stCondLst>
                            <p:childTnLst>
                              <p:par>
                                <p:cTn id="68" presetID="1" presetClass="entr" presetSubtype="0" fill="hold" grpId="0" nodeType="afterEffect">
                                  <p:stCondLst>
                                    <p:cond delay="0"/>
                                  </p:stCondLst>
                                  <p:childTnLst>
                                    <p:set>
                                      <p:cBhvr>
                                        <p:cTn id="69" dur="1" fill="hold">
                                          <p:stCondLst>
                                            <p:cond delay="0"/>
                                          </p:stCondLst>
                                        </p:cTn>
                                        <p:tgtEl>
                                          <p:spTgt spid="40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4" grpId="0" animBg="1"/>
      <p:bldP spid="40966" grpId="0" animBg="1"/>
      <p:bldP spid="40965" grpId="0" animBg="1"/>
      <p:bldP spid="40968" grpId="0" animBg="1"/>
      <p:bldP spid="40969" grpId="0" animBg="1"/>
      <p:bldP spid="40970" grpId="0" animBg="1"/>
      <p:bldP spid="40971" grpId="0" animBg="1"/>
      <p:bldP spid="40972" grpId="0" animBg="1"/>
      <p:bldP spid="40973" grpId="0" animBg="1"/>
      <p:bldP spid="40975" grpId="0" animBg="1"/>
      <p:bldP spid="40976" grpId="0" animBg="1"/>
      <p:bldP spid="40977" grpId="0" animBg="1"/>
      <p:bldP spid="40978" grpId="0" animBg="1"/>
      <p:bldP spid="40979" grpId="0" animBg="1"/>
      <p:bldP spid="40980" grpId="0" animBg="1"/>
      <p:bldP spid="40981" grpId="0" animBg="1"/>
      <p:bldP spid="4097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ChangeArrowheads="1"/>
          </p:cNvSpPr>
          <p:nvPr>
            <p:ph type="ctrTitle"/>
          </p:nvPr>
        </p:nvSpPr>
        <p:spPr>
          <a:xfrm>
            <a:off x="0" y="304800"/>
            <a:ext cx="9144000" cy="1752600"/>
          </a:xfrm>
          <a:solidFill>
            <a:srgbClr val="000000"/>
          </a:solidFill>
          <a:extLs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a:lstStyle/>
          <a:p>
            <a:pPr eaLnBrk="1" hangingPunct="1">
              <a:defRPr/>
            </a:pP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Equipping</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(NAU, 4:12)</a:t>
            </a:r>
            <a:b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b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to prepare</a:t>
            </a:r>
            <a:r>
              <a:rPr lang="ru-RU" altLang="ja-JP" sz="4800" b="1" dirty="0">
                <a:effectLst>
                  <a:outerShdw blurRad="38100" dist="38100" dir="2700000" algn="tl">
                    <a:srgbClr val="FFFFFF"/>
                  </a:outerShdw>
                </a:effectLst>
                <a:latin typeface="Arial" panose="020B0604020202020204" pitchFamily="34" charset="0"/>
                <a:cs typeface="Arial" panose="020B0604020202020204" pitchFamily="34" charset="0"/>
              </a:rPr>
              <a:t>"</a:t>
            </a:r>
            <a:r>
              <a:rPr lang="en-US" sz="4800" b="1" dirty="0">
                <a:effectLst>
                  <a:outerShdw blurRad="38100" dist="38100" dir="2700000" algn="tl">
                    <a:srgbClr val="FFFFFF"/>
                  </a:outerShdw>
                </a:effectLst>
                <a:latin typeface="Arial" panose="020B0604020202020204" pitchFamily="34" charset="0"/>
                <a:cs typeface="Arial" panose="020B0604020202020204" pitchFamily="34" charset="0"/>
              </a:rPr>
              <a:t> (NIV)</a:t>
            </a:r>
            <a:endParaRPr lang="en-US" b="1" dirty="0">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676867" name="Rectangle 3"/>
          <p:cNvSpPr>
            <a:spLocks noGrp="1" noChangeArrowheads="1"/>
          </p:cNvSpPr>
          <p:nvPr>
            <p:ph type="subTitle" idx="1"/>
          </p:nvPr>
        </p:nvSpPr>
        <p:spPr>
          <a:xfrm>
            <a:off x="0" y="2133600"/>
            <a:ext cx="9144000" cy="1981200"/>
          </a:xfrm>
          <a:effectLst>
            <a:outerShdw blurRad="63500" dist="35921" dir="2700000" algn="ctr" rotWithShape="0">
              <a:srgbClr val="000000">
                <a:alpha val="74998"/>
              </a:srgbClr>
            </a:outerShdw>
          </a:effectLst>
        </p:spPr>
        <p:txBody>
          <a:bodyPr/>
          <a:lstStyle/>
          <a:p>
            <a:pPr eaLnBrk="1" hangingPunct="1">
              <a:defRPr/>
            </a:pPr>
            <a:r>
              <a:rPr lang="en-US" sz="4800" b="1" dirty="0" err="1">
                <a:latin typeface="Arial" panose="020B0604020202020204" pitchFamily="34" charset="0"/>
                <a:cs typeface="Arial" panose="020B0604020202020204" pitchFamily="34" charset="0"/>
              </a:rPr>
              <a:t>katartism</a:t>
            </a:r>
            <a:r>
              <a:rPr lang="en-US" sz="4800" b="1" dirty="0">
                <a:latin typeface="Arial" panose="020B0604020202020204" pitchFamily="34" charset="0"/>
                <a:cs typeface="Arial" panose="020B0604020202020204" pitchFamily="34" charset="0"/>
              </a:rPr>
              <a:t> </a:t>
            </a:r>
            <a:r>
              <a:rPr lang="en-US" sz="3600" b="1" dirty="0">
                <a:latin typeface="Arial" panose="020B0604020202020204" pitchFamily="34" charset="0"/>
                <a:cs typeface="Arial" panose="020B0604020202020204" pitchFamily="34" charset="0"/>
              </a:rPr>
              <a:t>(</a:t>
            </a:r>
            <a:r>
              <a:rPr lang="en-US" sz="3600" b="1" dirty="0" err="1">
                <a:latin typeface="Arial" panose="020B0604020202020204" pitchFamily="34" charset="0"/>
                <a:cs typeface="Arial" panose="020B0604020202020204" pitchFamily="34" charset="0"/>
              </a:rPr>
              <a:t>katartismos</a:t>
            </a:r>
            <a:r>
              <a:rPr lang="en-US" sz="3600" b="1" dirty="0">
                <a:latin typeface="Arial" panose="020B0604020202020204" pitchFamily="34" charset="0"/>
                <a:cs typeface="Arial" panose="020B0604020202020204" pitchFamily="34" charset="0"/>
              </a:rPr>
              <a:t> = </a:t>
            </a:r>
            <a:r>
              <a:rPr lang="ar-JO" sz="3600" b="1" dirty="0">
                <a:latin typeface="Arial" panose="020B0604020202020204" pitchFamily="34" charset="0"/>
                <a:cs typeface="Arial" panose="020B0604020202020204" pitchFamily="34" charset="0"/>
              </a:rPr>
              <a:t>اسم</a:t>
            </a:r>
            <a:r>
              <a:rPr lang="en-US" sz="3600" b="1" dirty="0">
                <a:latin typeface="Arial" panose="020B0604020202020204" pitchFamily="34" charset="0"/>
                <a:cs typeface="Arial" panose="020B0604020202020204" pitchFamily="34" charset="0"/>
              </a:rPr>
              <a:t>)</a:t>
            </a:r>
            <a:endParaRPr lang="en-US" sz="4400" b="1" dirty="0">
              <a:latin typeface="Arial" panose="020B0604020202020204" pitchFamily="34" charset="0"/>
              <a:cs typeface="Arial" panose="020B0604020202020204" pitchFamily="34" charset="0"/>
            </a:endParaRPr>
          </a:p>
          <a:p>
            <a:pPr eaLnBrk="1" hangingPunct="1">
              <a:defRPr/>
            </a:pPr>
            <a:r>
              <a:rPr lang="en-US" sz="4400" b="1" dirty="0">
                <a:latin typeface="Arial" panose="020B0604020202020204" pitchFamily="34" charset="0"/>
                <a:cs typeface="Arial" panose="020B0604020202020204" pitchFamily="34" charset="0"/>
              </a:rPr>
              <a:t> </a:t>
            </a:r>
            <a:r>
              <a:rPr lang="ar-JO" sz="4400" b="1" dirty="0">
                <a:latin typeface="Arial" panose="020B0604020202020204" pitchFamily="34" charset="0"/>
                <a:cs typeface="Arial" panose="020B0604020202020204" pitchFamily="34" charset="0"/>
              </a:rPr>
              <a:t>إعداد - تدريب</a:t>
            </a:r>
            <a:endParaRPr lang="en-US" sz="4400" b="1" dirty="0">
              <a:latin typeface="Arial" panose="020B0604020202020204" pitchFamily="34" charset="0"/>
              <a:cs typeface="Arial" panose="020B0604020202020204" pitchFamily="34" charset="0"/>
            </a:endParaRPr>
          </a:p>
        </p:txBody>
      </p:sp>
      <p:sp>
        <p:nvSpPr>
          <p:cNvPr id="676868"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4800" b="1" dirty="0" err="1">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a:t>
            </a:r>
            <a:r>
              <a:rPr lang="en-US" sz="4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(katartizo =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فعل</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CC66"/>
              </a:buClr>
              <a:buSzPct val="80000"/>
              <a:buFont typeface="Wingdings" charset="0"/>
              <a:buNone/>
              <a:defRPr/>
            </a:pP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إصلاح، استعادة، تصحيح، إكمال</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6869" name="Line 5"/>
          <p:cNvSpPr>
            <a:spLocks noChangeShapeType="1"/>
          </p:cNvSpPr>
          <p:nvPr/>
        </p:nvSpPr>
        <p:spPr bwMode="auto">
          <a:xfrm flipV="1">
            <a:off x="228600" y="4038600"/>
            <a:ext cx="86106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cs typeface="Arial" panose="020B0604020202020204" pitchFamily="34" charset="0"/>
            </a:endParaRPr>
          </a:p>
        </p:txBody>
      </p:sp>
      <p:sp>
        <p:nvSpPr>
          <p:cNvPr id="676870" name="Rectangle 6"/>
          <p:cNvSpPr>
            <a:spLocks noChangeArrowheads="1"/>
          </p:cNvSpPr>
          <p:nvPr/>
        </p:nvSpPr>
        <p:spPr bwMode="auto">
          <a:xfrm>
            <a:off x="0" y="304800"/>
            <a:ext cx="9144000" cy="17526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تكميل</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(NAU, </a:t>
            </a:r>
            <a:r>
              <a:rPr lang="ar-JO" sz="4800" b="1" dirty="0">
                <a:solidFill>
                  <a:srgbClr val="FFFFCC"/>
                </a:solidFill>
                <a:latin typeface="Arial" panose="020B0604020202020204" pitchFamily="34" charset="0"/>
                <a:cs typeface="Arial" panose="020B0604020202020204" pitchFamily="34" charset="0"/>
              </a:rPr>
              <a:t>4: 12</a:t>
            </a:r>
            <a:r>
              <a:rPr lang="en-US" sz="4800" b="1" dirty="0">
                <a:solidFill>
                  <a:srgbClr val="FFFFCC"/>
                </a:solidFill>
                <a:latin typeface="Arial" panose="020B0604020202020204" pitchFamily="34" charset="0"/>
                <a:cs typeface="Arial" panose="020B0604020202020204" pitchFamily="34" charset="0"/>
              </a:rPr>
              <a:t>)</a:t>
            </a:r>
            <a:br>
              <a:rPr lang="en-US" sz="4800" b="1" dirty="0">
                <a:solidFill>
                  <a:srgbClr val="FFFFCC"/>
                </a:solidFill>
                <a:latin typeface="Arial" panose="020B0604020202020204" pitchFamily="34" charset="0"/>
                <a:cs typeface="Arial" panose="020B0604020202020204" pitchFamily="34" charset="0"/>
              </a:rPr>
            </a:br>
            <a:r>
              <a:rPr lang="ru-RU" altLang="ja-JP" sz="4800" b="1" dirty="0">
                <a:solidFill>
                  <a:srgbClr val="FFFFCC"/>
                </a:solidFill>
                <a:latin typeface="Arial" panose="020B0604020202020204" pitchFamily="34" charset="0"/>
                <a:cs typeface="Arial" panose="020B0604020202020204" pitchFamily="34" charset="0"/>
              </a:rPr>
              <a:t>“</a:t>
            </a:r>
            <a:r>
              <a:rPr lang="ar-JO" altLang="ja-JP" sz="4800" b="1" dirty="0">
                <a:solidFill>
                  <a:srgbClr val="FFFFCC"/>
                </a:solidFill>
                <a:latin typeface="Arial" panose="020B0604020202020204" pitchFamily="34" charset="0"/>
                <a:cs typeface="Arial" panose="020B0604020202020204" pitchFamily="34" charset="0"/>
              </a:rPr>
              <a:t>ليحضر</a:t>
            </a:r>
            <a:r>
              <a:rPr lang="ru-RU" altLang="ja-JP" sz="4800" b="1" dirty="0">
                <a:solidFill>
                  <a:srgbClr val="FFFFCC"/>
                </a:solidFill>
                <a:latin typeface="Arial" panose="020B0604020202020204" pitchFamily="34" charset="0"/>
                <a:cs typeface="Arial" panose="020B0604020202020204" pitchFamily="34" charset="0"/>
              </a:rPr>
              <a:t>"</a:t>
            </a:r>
            <a:r>
              <a:rPr lang="en-US" sz="4800" b="1" dirty="0">
                <a:solidFill>
                  <a:srgbClr val="FFFFCC"/>
                </a:solidFill>
                <a:latin typeface="Arial" panose="020B0604020202020204" pitchFamily="34" charset="0"/>
                <a:cs typeface="Arial" panose="020B0604020202020204" pitchFamily="34" charset="0"/>
              </a:rPr>
              <a:t> (NIV)</a:t>
            </a:r>
            <a:endParaRPr lang="en-US" sz="5400" b="1" dirty="0">
              <a:solidFill>
                <a:srgbClr val="FFFFCC"/>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6CB18E30-762B-8448-B591-77EA5C204908}"/>
              </a:ext>
            </a:extLst>
          </p:cNvPr>
          <p:cNvPicPr>
            <a:picLocks noChangeAspect="1"/>
          </p:cNvPicPr>
          <p:nvPr/>
        </p:nvPicPr>
        <p:blipFill>
          <a:blip r:embed="rId2"/>
          <a:stretch>
            <a:fillRect/>
          </a:stretch>
        </p:blipFill>
        <p:spPr>
          <a:xfrm>
            <a:off x="611560" y="2132856"/>
            <a:ext cx="3359770" cy="861000"/>
          </a:xfrm>
          <a:prstGeom prst="rect">
            <a:avLst/>
          </a:prstGeom>
        </p:spPr>
      </p:pic>
      <p:pic>
        <p:nvPicPr>
          <p:cNvPr id="7" name="Picture 6">
            <a:extLst>
              <a:ext uri="{FF2B5EF4-FFF2-40B4-BE49-F238E27FC236}">
                <a16:creationId xmlns:a16="http://schemas.microsoft.com/office/drawing/2014/main" id="{4B32525C-9BB9-7C44-A756-644233D7D6C2}"/>
              </a:ext>
            </a:extLst>
          </p:cNvPr>
          <p:cNvPicPr>
            <a:picLocks noChangeAspect="1"/>
          </p:cNvPicPr>
          <p:nvPr/>
        </p:nvPicPr>
        <p:blipFill>
          <a:blip r:embed="rId3"/>
          <a:stretch>
            <a:fillRect/>
          </a:stretch>
        </p:blipFill>
        <p:spPr>
          <a:xfrm>
            <a:off x="683568" y="4098866"/>
            <a:ext cx="3359770" cy="861000"/>
          </a:xfrm>
          <a:prstGeom prst="rect">
            <a:avLst/>
          </a:prstGeom>
        </p:spPr>
      </p:pic>
    </p:spTree>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ctrTitle"/>
          </p:nvPr>
        </p:nvSpPr>
        <p:spPr>
          <a:xfrm>
            <a:off x="0" y="0"/>
            <a:ext cx="9144000" cy="2057400"/>
          </a:xfrm>
          <a:solidFill>
            <a:srgbClr val="000000"/>
          </a:solidFill>
          <a:extLs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a:lstStyle/>
          <a:p>
            <a:pPr eaLnBrk="1" hangingPunct="1">
              <a:defRPr/>
            </a:pPr>
            <a:r>
              <a:rPr lang="en-US" b="1" dirty="0">
                <a:effectLst>
                  <a:outerShdw blurRad="38100" dist="38100" dir="2700000" algn="tl">
                    <a:srgbClr val="FFFFFF"/>
                  </a:outerShdw>
                </a:effectLst>
                <a:latin typeface="Bwgrkl" charset="0"/>
                <a:cs typeface="+mj-cs"/>
              </a:rPr>
              <a:t>katarti,zw</a:t>
            </a:r>
            <a:r>
              <a:rPr lang="en-US" dirty="0">
                <a:effectLst>
                  <a:outerShdw blurRad="38100" dist="38100" dir="2700000" algn="tl">
                    <a:srgbClr val="FFFFFF"/>
                  </a:outerShdw>
                </a:effectLst>
                <a:latin typeface="Bwgrkl" charset="0"/>
                <a:cs typeface="+mj-cs"/>
              </a:rPr>
              <a:t> </a:t>
            </a:r>
            <a:r>
              <a:rPr lang="en-US" sz="3200" b="1" dirty="0">
                <a:effectLst>
                  <a:outerShdw blurRad="38100" dist="38100" dir="2700000" algn="tl">
                    <a:srgbClr val="FFFFFF"/>
                  </a:outerShdw>
                </a:effectLst>
                <a:cs typeface="+mj-cs"/>
              </a:rPr>
              <a:t>(katartizo = verb)</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mend, restore, set right, </a:t>
            </a:r>
            <a:br>
              <a:rPr lang="en-US" sz="4000" b="1" dirty="0">
                <a:effectLst>
                  <a:outerShdw blurRad="38100" dist="38100" dir="2700000" algn="tl">
                    <a:srgbClr val="FFFFFF"/>
                  </a:outerShdw>
                </a:effectLst>
                <a:cs typeface="+mj-cs"/>
              </a:rPr>
            </a:br>
            <a:r>
              <a:rPr lang="en-US" sz="4000" b="1" dirty="0">
                <a:effectLst>
                  <a:outerShdw blurRad="38100" dist="38100" dir="2700000" algn="tl">
                    <a:srgbClr val="FFFFFF"/>
                  </a:outerShdw>
                </a:effectLst>
                <a:cs typeface="+mj-cs"/>
              </a:rPr>
              <a:t>make complete</a:t>
            </a:r>
            <a:r>
              <a:rPr lang="en-US" dirty="0">
                <a:solidFill>
                  <a:srgbClr val="000000"/>
                </a:solidFill>
                <a:effectLst>
                  <a:outerShdw blurRad="38100" dist="38100" dir="2700000" algn="tl">
                    <a:srgbClr val="FFFFFF"/>
                  </a:outerShdw>
                </a:effectLst>
                <a:latin typeface="Geneva" charset="0"/>
                <a:cs typeface="+mj-cs"/>
              </a:rPr>
              <a:t> </a:t>
            </a:r>
          </a:p>
        </p:txBody>
      </p:sp>
      <p:sp>
        <p:nvSpPr>
          <p:cNvPr id="677891" name="Rectangle 3"/>
          <p:cNvSpPr>
            <a:spLocks noGrp="1" noChangeArrowheads="1"/>
          </p:cNvSpPr>
          <p:nvPr>
            <p:ph type="subTitle" idx="1"/>
          </p:nvPr>
        </p:nvSpPr>
        <p:spPr>
          <a:xfrm>
            <a:off x="0" y="2286000"/>
            <a:ext cx="9144000" cy="1981200"/>
          </a:xfrm>
          <a:effectLst>
            <a:outerShdw blurRad="63500" dist="35921" dir="2700000" algn="ctr" rotWithShape="0">
              <a:srgbClr val="000000">
                <a:alpha val="74998"/>
              </a:srgbClr>
            </a:outerShdw>
          </a:effectLst>
        </p:spPr>
        <p:txBody>
          <a:bodyPr/>
          <a:lstStyle/>
          <a:p>
            <a:pPr eaLnBrk="1" hangingPunct="1">
              <a:defRPr/>
            </a:pPr>
            <a:r>
              <a:rPr lang="en-US" sz="3600" b="1" dirty="0">
                <a:latin typeface="Arial" panose="020B0604020202020204" pitchFamily="34" charset="0"/>
                <a:cs typeface="Arial" panose="020B0604020202020204" pitchFamily="34" charset="0"/>
              </a:rPr>
              <a:t>NAU </a:t>
            </a:r>
            <a:r>
              <a:rPr lang="ar-JO" sz="3600" b="1" dirty="0">
                <a:latin typeface="Arial" panose="020B0604020202020204" pitchFamily="34" charset="0"/>
                <a:cs typeface="Arial" panose="020B0604020202020204" pitchFamily="34" charset="0"/>
              </a:rPr>
              <a:t>1 تسالونيكي 3: 10</a:t>
            </a:r>
            <a:r>
              <a:rPr lang="en-US" sz="4400" b="1" dirty="0">
                <a:latin typeface="Arial" panose="020B0604020202020204" pitchFamily="34" charset="0"/>
                <a:cs typeface="Arial" panose="020B0604020202020204" pitchFamily="34" charset="0"/>
              </a:rPr>
              <a:t> </a:t>
            </a:r>
            <a:endParaRPr lang="en-US" sz="4000" b="1" dirty="0">
              <a:latin typeface="Arial" panose="020B0604020202020204" pitchFamily="34" charset="0"/>
              <a:cs typeface="Arial" panose="020B0604020202020204" pitchFamily="34" charset="0"/>
            </a:endParaRPr>
          </a:p>
          <a:p>
            <a:pPr eaLnBrk="1" hangingPunct="1">
              <a:defRPr/>
            </a:pPr>
            <a:r>
              <a:rPr lang="ar-JO" sz="4000" b="1" dirty="0">
                <a:solidFill>
                  <a:srgbClr val="FFFF00"/>
                </a:solidFill>
                <a:latin typeface="Arial" panose="020B0604020202020204" pitchFamily="34" charset="0"/>
                <a:cs typeface="Arial" panose="020B0604020202020204" pitchFamily="34" charset="0"/>
              </a:rPr>
              <a:t>نكمل</a:t>
            </a:r>
            <a:r>
              <a:rPr lang="ar-JO" sz="4000" b="1" dirty="0">
                <a:latin typeface="Arial" panose="020B0604020202020204" pitchFamily="34" charset="0"/>
                <a:cs typeface="Arial" panose="020B0604020202020204" pitchFamily="34" charset="0"/>
              </a:rPr>
              <a:t> نقائص إيمانكم</a:t>
            </a:r>
            <a:endParaRPr lang="en-US" sz="4400" b="1" dirty="0">
              <a:latin typeface="Arial" panose="020B0604020202020204" pitchFamily="34" charset="0"/>
              <a:cs typeface="Arial" panose="020B0604020202020204" pitchFamily="34" charset="0"/>
            </a:endParaRPr>
          </a:p>
        </p:txBody>
      </p:sp>
      <p:sp>
        <p:nvSpPr>
          <p:cNvPr id="677892" name="Rectangle 4"/>
          <p:cNvSpPr>
            <a:spLocks noChangeArrowheads="1"/>
          </p:cNvSpPr>
          <p:nvPr/>
        </p:nvSpPr>
        <p:spPr bwMode="auto">
          <a:xfrm>
            <a:off x="0" y="4114800"/>
            <a:ext cx="9144000" cy="2286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endParaRPr lang="en-US" sz="4400">
              <a:solidFill>
                <a:srgbClr val="FFFFFF"/>
              </a:solidFill>
              <a:effectLst>
                <a:outerShdw blurRad="38100" dist="38100" dir="2700000" algn="tl">
                  <a:srgbClr val="000000"/>
                </a:outerShdw>
              </a:effectLst>
              <a:latin typeface="Tahoma" charset="0"/>
            </a:endParaRPr>
          </a:p>
        </p:txBody>
      </p:sp>
      <p:sp>
        <p:nvSpPr>
          <p:cNvPr id="677893" name="Line 5"/>
          <p:cNvSpPr>
            <a:spLocks noChangeShapeType="1"/>
          </p:cNvSpPr>
          <p:nvPr/>
        </p:nvSpPr>
        <p:spPr bwMode="auto">
          <a:xfrm>
            <a:off x="228600" y="4191000"/>
            <a:ext cx="8686800" cy="0"/>
          </a:xfrm>
          <a:prstGeom prst="line">
            <a:avLst/>
          </a:prstGeom>
          <a:noFill/>
          <a:ln w="28575">
            <a:solidFill>
              <a:schemeClr val="tx1"/>
            </a:solidFill>
            <a:round/>
            <a:headEnd/>
            <a:tailEn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FFFFFF"/>
              </a:solidFill>
              <a:latin typeface="Arial" panose="020B0604020202020204" pitchFamily="34" charset="0"/>
            </a:endParaRPr>
          </a:p>
        </p:txBody>
      </p:sp>
      <p:sp>
        <p:nvSpPr>
          <p:cNvPr id="677894" name="Rectangle 6"/>
          <p:cNvSpPr>
            <a:spLocks noChangeArrowheads="1"/>
          </p:cNvSpPr>
          <p:nvPr/>
        </p:nvSpPr>
        <p:spPr bwMode="auto">
          <a:xfrm>
            <a:off x="0" y="4648200"/>
            <a:ext cx="9144000" cy="1981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lstStyle/>
          <a:p>
            <a:pPr algn="ctr">
              <a:spcBef>
                <a:spcPct val="20000"/>
              </a:spcBef>
              <a:buClr>
                <a:srgbClr val="FFCC66"/>
              </a:buClr>
              <a:buSzPct val="80000"/>
              <a:buFont typeface="Wingdings" charset="0"/>
              <a:buNone/>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NIV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عبرانيين 13: 21</a:t>
            </a:r>
            <a:r>
              <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spcBef>
                <a:spcPct val="20000"/>
              </a:spcBef>
              <a:buClr>
                <a:srgbClr val="FFCC66"/>
              </a:buClr>
              <a:buSzPct val="80000"/>
              <a:buFont typeface="Wingdings" charset="0"/>
              <a:buNone/>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a:t>
            </a: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يكملكم</a:t>
            </a: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كل عمل صالح لتصنعوا مشيئته</a:t>
            </a:r>
            <a:endParaRPr lang="en-US"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77895" name="Rectangle 7"/>
          <p:cNvSpPr>
            <a:spLocks noChangeArrowheads="1"/>
          </p:cNvSpPr>
          <p:nvPr/>
        </p:nvSpPr>
        <p:spPr bwMode="auto">
          <a:xfrm>
            <a:off x="0" y="3"/>
            <a:ext cx="9144000" cy="2276475"/>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rgbClr val="000000">
                      <a:alpha val="74998"/>
                    </a:srgbClr>
                  </a:outerShdw>
                </a:effectLst>
              </a14:hiddenEffects>
            </a:ext>
          </a:extLst>
        </p:spPr>
        <p:txBody>
          <a:bodyPr lIns="91427" tIns="45714" rIns="91427" bIns="45714" anchor="ctr" anchorCtr="1"/>
          <a:lstStyle/>
          <a:p>
            <a:pPr algn="ctr">
              <a:defRPr/>
            </a:pPr>
            <a:r>
              <a:rPr lang="en-US" sz="5400" b="1" dirty="0" err="1">
                <a:solidFill>
                  <a:srgbClr val="FFFFCC"/>
                </a:solidFill>
                <a:latin typeface="Arial" panose="020B0604020202020204" pitchFamily="34" charset="0"/>
                <a:cs typeface="Arial" panose="020B0604020202020204" pitchFamily="34" charset="0"/>
              </a:rPr>
              <a:t>katarti</a:t>
            </a:r>
            <a:r>
              <a:rPr lang="en-US" sz="5400" b="1" dirty="0">
                <a:solidFill>
                  <a:srgbClr val="FFFFCC"/>
                </a:solidFill>
                <a:latin typeface="Arial" panose="020B0604020202020204" pitchFamily="34" charset="0"/>
                <a:cs typeface="Arial" panose="020B0604020202020204" pitchFamily="34" charset="0"/>
              </a:rPr>
              <a:t>, </a:t>
            </a:r>
            <a:r>
              <a:rPr lang="en-US" sz="3200" b="1" dirty="0">
                <a:solidFill>
                  <a:srgbClr val="FFFFCC"/>
                </a:solidFill>
                <a:latin typeface="Arial" panose="020B0604020202020204" pitchFamily="34" charset="0"/>
                <a:cs typeface="Arial" panose="020B0604020202020204" pitchFamily="34" charset="0"/>
              </a:rPr>
              <a:t>(katartizo = </a:t>
            </a:r>
            <a:r>
              <a:rPr lang="ar-JO" sz="3200" b="1" dirty="0">
                <a:solidFill>
                  <a:srgbClr val="FFFFCC"/>
                </a:solidFill>
                <a:latin typeface="Arial" panose="020B0604020202020204" pitchFamily="34" charset="0"/>
                <a:cs typeface="Arial" panose="020B0604020202020204" pitchFamily="34" charset="0"/>
              </a:rPr>
              <a:t>فعل</a:t>
            </a:r>
            <a:r>
              <a:rPr lang="en-US" sz="3200" b="1" dirty="0">
                <a:solidFill>
                  <a:srgbClr val="FFFFCC"/>
                </a:solidFill>
                <a:latin typeface="Arial" panose="020B0604020202020204" pitchFamily="34" charset="0"/>
                <a:cs typeface="Arial" panose="020B0604020202020204" pitchFamily="34" charset="0"/>
              </a:rPr>
              <a:t>)</a:t>
            </a:r>
            <a:br>
              <a:rPr lang="en-US" sz="4000" b="1" dirty="0">
                <a:solidFill>
                  <a:srgbClr val="FFFFCC"/>
                </a:solidFill>
                <a:latin typeface="Arial" panose="020B0604020202020204" pitchFamily="34" charset="0"/>
                <a:cs typeface="Arial" panose="020B0604020202020204" pitchFamily="34" charset="0"/>
              </a:rPr>
            </a:br>
            <a:r>
              <a:rPr lang="ar-JO" sz="4000" b="1" dirty="0">
                <a:solidFill>
                  <a:srgbClr val="FFFFCC"/>
                </a:solidFill>
                <a:latin typeface="Arial" panose="020B0604020202020204" pitchFamily="34" charset="0"/>
                <a:cs typeface="Arial" panose="020B0604020202020204" pitchFamily="34" charset="0"/>
              </a:rPr>
              <a:t>إصلاح، استعادة، تصحيح، إكمال</a:t>
            </a:r>
          </a:p>
          <a:p>
            <a:pPr algn="ctr">
              <a:defRPr/>
            </a:pPr>
            <a:endParaRPr lang="en-US" sz="5400" b="1" dirty="0">
              <a:solidFill>
                <a:srgbClr val="000000"/>
              </a:solidFill>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C0E4FBE5-5797-054A-9BB0-E843FAAE5E86}"/>
              </a:ext>
            </a:extLst>
          </p:cNvPr>
          <p:cNvPicPr>
            <a:picLocks noChangeAspect="1"/>
          </p:cNvPicPr>
          <p:nvPr/>
        </p:nvPicPr>
        <p:blipFill>
          <a:blip r:embed="rId3"/>
          <a:stretch>
            <a:fillRect/>
          </a:stretch>
        </p:blipFill>
        <p:spPr>
          <a:xfrm>
            <a:off x="755576" y="34641"/>
            <a:ext cx="3528392" cy="904212"/>
          </a:xfrm>
          <a:prstGeom prst="rect">
            <a:avLst/>
          </a:prstGeom>
        </p:spPr>
      </p:pic>
    </p:spTree>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descr="melhorfotov20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idx="4294967295"/>
          </p:nvPr>
        </p:nvSpPr>
        <p:spPr/>
        <p:txBody>
          <a:bodyPr/>
          <a:lstStyle/>
          <a:p>
            <a:pPr eaLnBrk="1" hangingPunct="1">
              <a:defRPr/>
            </a:pPr>
            <a:r>
              <a:rPr lang="ar-JO" dirty="0"/>
              <a:t>لا تتوقع من القادة أن يمسكوا الشمس</a:t>
            </a:r>
            <a:endParaRPr lang="en-US" dirty="0"/>
          </a:p>
        </p:txBody>
      </p:sp>
    </p:spTree>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a:xfrm>
            <a:off x="457200" y="381000"/>
            <a:ext cx="8229600" cy="762000"/>
          </a:xfrm>
        </p:spPr>
        <p:txBody>
          <a:bodyPr/>
          <a:lstStyle/>
          <a:p>
            <a:pPr rtl="1" eaLnBrk="1" hangingPunct="1">
              <a:defRPr/>
            </a:pPr>
            <a:r>
              <a:rPr lang="ar-JO" dirty="0">
                <a:solidFill>
                  <a:schemeClr val="bg1"/>
                </a:solidFill>
                <a:effectLst>
                  <a:glow rad="101600">
                    <a:schemeClr val="tx1">
                      <a:alpha val="75000"/>
                    </a:schemeClr>
                  </a:glow>
                </a:effectLst>
                <a:ea typeface="ＭＳ Ｐゴシック" charset="0"/>
                <a:cs typeface="Arial" panose="020B0604020202020204" pitchFamily="34" charset="0"/>
              </a:rPr>
              <a:t>أفسس 4: 11- 12 (</a:t>
            </a:r>
            <a:r>
              <a:rPr lang="en-US" dirty="0">
                <a:solidFill>
                  <a:schemeClr val="bg1"/>
                </a:solidFill>
                <a:effectLst>
                  <a:glow rad="101600">
                    <a:schemeClr val="tx1">
                      <a:alpha val="75000"/>
                    </a:schemeClr>
                  </a:glow>
                </a:effectLst>
                <a:ea typeface="ＭＳ Ｐゴシック" charset="0"/>
                <a:cs typeface="Arial" panose="020B0604020202020204" pitchFamily="34" charset="0"/>
              </a:rPr>
              <a:t>(NASB</a:t>
            </a:r>
          </a:p>
        </p:txBody>
      </p:sp>
      <p:sp>
        <p:nvSpPr>
          <p:cNvPr id="241667" name="Text Box 3"/>
          <p:cNvSpPr txBox="1">
            <a:spLocks noChangeArrowheads="1"/>
          </p:cNvSpPr>
          <p:nvPr/>
        </p:nvSpPr>
        <p:spPr bwMode="auto">
          <a:xfrm>
            <a:off x="7740352" y="1420813"/>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68" name="Text Box 4"/>
          <p:cNvSpPr txBox="1">
            <a:spLocks noChangeArrowheads="1"/>
          </p:cNvSpPr>
          <p:nvPr/>
        </p:nvSpPr>
        <p:spPr bwMode="auto">
          <a:xfrm>
            <a:off x="0" y="1420813"/>
            <a:ext cx="7740352" cy="2246769"/>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وهو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البعض كرسل</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كأنبياء</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كمبشرين</a:t>
            </a: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كرعاة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69" name="Text Box 5"/>
          <p:cNvSpPr txBox="1">
            <a:spLocks noChangeArrowheads="1"/>
          </p:cNvSpPr>
          <p:nvPr/>
        </p:nvSpPr>
        <p:spPr bwMode="auto">
          <a:xfrm>
            <a:off x="7740352" y="4038600"/>
            <a:ext cx="1403648" cy="946150"/>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 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NASB</a:t>
            </a:r>
            <a:endParaRPr kumimoji="0" lang="en-US" sz="1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1670" name="Text Box 6"/>
          <p:cNvSpPr txBox="1">
            <a:spLocks noChangeArrowheads="1"/>
          </p:cNvSpPr>
          <p:nvPr/>
        </p:nvSpPr>
        <p:spPr bwMode="auto">
          <a:xfrm>
            <a:off x="0" y="4038600"/>
            <a:ext cx="7524328" cy="1384995"/>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إعداد القديسين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لأجل عمل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لبنيان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1671" name="Text Box 7"/>
          <p:cNvSpPr txBox="1">
            <a:spLocks noChangeArrowheads="1"/>
          </p:cNvSpPr>
          <p:nvPr/>
        </p:nvSpPr>
        <p:spPr bwMode="auto">
          <a:xfrm>
            <a:off x="0" y="5957888"/>
            <a:ext cx="9144000" cy="523220"/>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1671"/>
                                        </p:tgtEl>
                                        <p:attrNameLst>
                                          <p:attrName>style.visibility</p:attrName>
                                        </p:attrNameLst>
                                      </p:cBhvr>
                                      <p:to>
                                        <p:strVal val="visible"/>
                                      </p:to>
                                    </p:set>
                                    <p:animEffect transition="in" filter="fade">
                                      <p:cBhvr>
                                        <p:cTn id="7" dur="100"/>
                                        <p:tgtEl>
                                          <p:spTgt spid="241671"/>
                                        </p:tgtEl>
                                      </p:cBhvr>
                                    </p:animEffect>
                                    <p:anim calcmode="lin" valueType="num">
                                      <p:cBhvr>
                                        <p:cTn id="8" dur="400" fill="hold"/>
                                        <p:tgtEl>
                                          <p:spTgt spid="241671"/>
                                        </p:tgtEl>
                                        <p:attrNameLst>
                                          <p:attrName>ppt_x</p:attrName>
                                        </p:attrNameLst>
                                      </p:cBhvr>
                                      <p:tavLst>
                                        <p:tav tm="0">
                                          <p:val>
                                            <p:strVal val="#ppt_x"/>
                                          </p:val>
                                        </p:tav>
                                        <p:tav tm="100000">
                                          <p:val>
                                            <p:strVal val="#ppt_x"/>
                                          </p:val>
                                        </p:tav>
                                      </p:tavLst>
                                    </p:anim>
                                    <p:anim calcmode="lin" valueType="num">
                                      <p:cBhvr>
                                        <p:cTn id="9" dur="400" fill="hold"/>
                                        <p:tgtEl>
                                          <p:spTgt spid="241671"/>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167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167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71"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idx="4294967295"/>
          </p:nvPr>
        </p:nvSpPr>
        <p:spPr>
          <a:xfrm>
            <a:off x="228600" y="228600"/>
            <a:ext cx="8458200" cy="1143000"/>
          </a:xfrm>
          <a:effectLst>
            <a:outerShdw blurRad="63500" dist="35921" dir="2700000" algn="ctr" rotWithShape="0">
              <a:srgbClr val="000000">
                <a:alpha val="74998"/>
              </a:srgbClr>
            </a:outerShdw>
          </a:effectLst>
        </p:spPr>
        <p:txBody>
          <a:bodyPr/>
          <a:lstStyle/>
          <a:p>
            <a:pPr algn="ctr" rtl="1">
              <a:defRPr/>
            </a:pPr>
            <a:r>
              <a:rPr lang="ar-JO"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أفسس 4: 11-12 </a:t>
            </a:r>
            <a:r>
              <a:rPr lang="en-US" sz="2800"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rPr>
              <a:t>(NIV)</a:t>
            </a:r>
            <a:endParaRPr lang="en-US" b="1" dirty="0">
              <a:solidFill>
                <a:schemeClr val="tx1"/>
              </a:solidFill>
              <a:effectLst>
                <a:glow rad="101600">
                  <a:schemeClr val="bg2">
                    <a:alpha val="75000"/>
                  </a:schemeClr>
                </a:glow>
              </a:effectLst>
              <a:latin typeface="Arial" panose="020B0604020202020204" pitchFamily="34" charset="0"/>
              <a:cs typeface="Arial" panose="020B0604020202020204" pitchFamily="34" charset="0"/>
            </a:endParaRPr>
          </a:p>
        </p:txBody>
      </p:sp>
      <p:sp>
        <p:nvSpPr>
          <p:cNvPr id="243715" name="Text Box 3"/>
          <p:cNvSpPr txBox="1">
            <a:spLocks noChangeArrowheads="1"/>
          </p:cNvSpPr>
          <p:nvPr/>
        </p:nvSpPr>
        <p:spPr bwMode="auto">
          <a:xfrm>
            <a:off x="8172400" y="1420813"/>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ع11</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6" name="Text Box 4"/>
          <p:cNvSpPr txBox="1">
            <a:spLocks noChangeArrowheads="1"/>
          </p:cNvSpPr>
          <p:nvPr/>
        </p:nvSpPr>
        <p:spPr bwMode="auto">
          <a:xfrm>
            <a:off x="0" y="1420813"/>
            <a:ext cx="8172400" cy="2246769"/>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إنه هو من أعطى</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للبعض أن يكونوا رسلاً</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أنبياء</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والبعض أن يكونوا مبشرين</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tab pos="450850" algn="l"/>
              </a:tabLst>
              <a:defRPr/>
            </a:pPr>
            <a:r>
              <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والبعض أن يكونوا رعاة ومعلمين</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7" name="Text Box 5"/>
          <p:cNvSpPr txBox="1">
            <a:spLocks noChangeArrowheads="1"/>
          </p:cNvSpPr>
          <p:nvPr/>
        </p:nvSpPr>
        <p:spPr bwMode="auto">
          <a:xfrm>
            <a:off x="8172400" y="4038600"/>
            <a:ext cx="9716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ع12</a:t>
            </a:r>
            <a:b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NIV</a:t>
            </a:r>
            <a:endParaRPr kumimoji="0" lang="en-US" sz="1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3718" name="Text Box 6"/>
          <p:cNvSpPr txBox="1">
            <a:spLocks noChangeArrowheads="1"/>
          </p:cNvSpPr>
          <p:nvPr/>
        </p:nvSpPr>
        <p:spPr bwMode="auto">
          <a:xfrm>
            <a:off x="0" y="4038600"/>
            <a:ext cx="8100392" cy="138499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لإعداد شعب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لأعمال الخدمة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rPr>
              <a:t>حتى يبنى جسد المسيح</a:t>
            </a:r>
            <a:endParaRPr kumimoji="0" lang="en-US" sz="28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243719" name="Text Box 7"/>
          <p:cNvSpPr txBox="1">
            <a:spLocks noChangeArrowheads="1"/>
          </p:cNvSpPr>
          <p:nvPr/>
        </p:nvSpPr>
        <p:spPr bwMode="auto">
          <a:xfrm>
            <a:off x="0" y="5957888"/>
            <a:ext cx="9144000" cy="519112"/>
          </a:xfrm>
          <a:prstGeom prst="rect">
            <a:avLst/>
          </a:prstGeom>
          <a:solidFill>
            <a:srgbClr val="800080"/>
          </a:solid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أعطى الله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الرجال الموهوبين لتدريب الآخرين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على عمل الخدمة</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43719"/>
                                        </p:tgtEl>
                                        <p:attrNameLst>
                                          <p:attrName>style.visibility</p:attrName>
                                        </p:attrNameLst>
                                      </p:cBhvr>
                                      <p:to>
                                        <p:strVal val="visible"/>
                                      </p:to>
                                    </p:set>
                                    <p:animEffect transition="in" filter="fade">
                                      <p:cBhvr>
                                        <p:cTn id="7" dur="100"/>
                                        <p:tgtEl>
                                          <p:spTgt spid="243719"/>
                                        </p:tgtEl>
                                      </p:cBhvr>
                                    </p:animEffect>
                                    <p:anim calcmode="lin" valueType="num">
                                      <p:cBhvr>
                                        <p:cTn id="8" dur="400" fill="hold"/>
                                        <p:tgtEl>
                                          <p:spTgt spid="243719"/>
                                        </p:tgtEl>
                                        <p:attrNameLst>
                                          <p:attrName>ppt_x</p:attrName>
                                        </p:attrNameLst>
                                      </p:cBhvr>
                                      <p:tavLst>
                                        <p:tav tm="0">
                                          <p:val>
                                            <p:strVal val="#ppt_x"/>
                                          </p:val>
                                        </p:tav>
                                        <p:tav tm="100000">
                                          <p:val>
                                            <p:strVal val="#ppt_x"/>
                                          </p:val>
                                        </p:tav>
                                      </p:tavLst>
                                    </p:anim>
                                    <p:anim calcmode="lin" valueType="num">
                                      <p:cBhvr>
                                        <p:cTn id="9" dur="400" fill="hold"/>
                                        <p:tgtEl>
                                          <p:spTgt spid="24371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437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437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9"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Paula at Ro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2" y="2133601"/>
            <a:ext cx="5146675"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Rectangle 3"/>
          <p:cNvSpPr>
            <a:spLocks noGrp="1" noChangeArrowheads="1"/>
          </p:cNvSpPr>
          <p:nvPr>
            <p:ph type="title"/>
          </p:nvPr>
        </p:nvSpPr>
        <p:spPr>
          <a:xfrm>
            <a:off x="0" y="-152400"/>
            <a:ext cx="9144000" cy="2438400"/>
          </a:xfrm>
        </p:spPr>
        <p:txBody>
          <a:bodyPr/>
          <a:lstStyle/>
          <a:p>
            <a:pPr marL="961882" indent="-961882" algn="r" eaLnBrk="1" hangingPunct="1">
              <a:defRPr/>
            </a:pPr>
            <a:r>
              <a:rPr lang="ar-JO" b="1" dirty="0">
                <a:latin typeface="Arial" panose="020B0604020202020204" pitchFamily="34" charset="0"/>
                <a:cs typeface="Arial" panose="020B0604020202020204" pitchFamily="34" charset="0"/>
              </a:rPr>
              <a:t>ب. دورنا كرعاة – معلمين هو تدريبك من أجل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    خدمت</a:t>
            </a:r>
            <a:r>
              <a:rPr lang="ar-JO" b="1" dirty="0">
                <a:solidFill>
                  <a:srgbClr val="FFFF00"/>
                </a:solidFill>
                <a:latin typeface="Arial" panose="020B0604020202020204" pitchFamily="34" charset="0"/>
                <a:cs typeface="Arial" panose="020B0604020202020204" pitchFamily="34" charset="0"/>
              </a:rPr>
              <a:t>ك</a:t>
            </a:r>
            <a:r>
              <a:rPr lang="ar-JO" b="1" dirty="0">
                <a:latin typeface="Arial" panose="020B0604020202020204" pitchFamily="34" charset="0"/>
                <a:cs typeface="Arial" panose="020B0604020202020204" pitchFamily="34" charset="0"/>
              </a:rPr>
              <a:t> (أف 4: 12أ) </a:t>
            </a:r>
            <a:br>
              <a:rPr lang="ar-JO" b="1" dirty="0">
                <a:latin typeface="Arial" panose="020B0604020202020204" pitchFamily="34" charset="0"/>
                <a:cs typeface="Arial" panose="020B0604020202020204" pitchFamily="34" charset="0"/>
              </a:rPr>
            </a:br>
            <a:endParaRPr lang="en-US" b="1" dirty="0">
              <a:solidFill>
                <a:schemeClr val="tx1"/>
              </a:solidFill>
              <a:latin typeface="Arial" panose="020B0604020202020204" pitchFamily="34" charset="0"/>
              <a:cs typeface="Arial" panose="020B0604020202020204" pitchFamily="34" charset="0"/>
            </a:endParaRPr>
          </a:p>
        </p:txBody>
      </p:sp>
      <p:sp>
        <p:nvSpPr>
          <p:cNvPr id="43012" name="AutoShape 4"/>
          <p:cNvSpPr>
            <a:spLocks noChangeArrowheads="1"/>
          </p:cNvSpPr>
          <p:nvPr/>
        </p:nvSpPr>
        <p:spPr bwMode="auto">
          <a:xfrm>
            <a:off x="0" y="29718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 – </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43013" name="AutoShape 5"/>
          <p:cNvSpPr>
            <a:spLocks noChangeArrowheads="1"/>
          </p:cNvSpPr>
          <p:nvPr/>
        </p:nvSpPr>
        <p:spPr bwMode="auto">
          <a:xfrm>
            <a:off x="2667000" y="32766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43018" name="Group 10"/>
          <p:cNvGrpSpPr>
            <a:grpSpLocks/>
          </p:cNvGrpSpPr>
          <p:nvPr/>
        </p:nvGrpSpPr>
        <p:grpSpPr bwMode="auto">
          <a:xfrm>
            <a:off x="6858000" y="2819400"/>
            <a:ext cx="2286000" cy="3200400"/>
            <a:chOff x="4320" y="1776"/>
            <a:chExt cx="1440" cy="2016"/>
          </a:xfrm>
        </p:grpSpPr>
        <p:sp>
          <p:nvSpPr>
            <p:cNvPr id="43015"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6"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43017"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43019" name="AutoShape 11"/>
          <p:cNvSpPr>
            <a:spLocks noChangeArrowheads="1"/>
          </p:cNvSpPr>
          <p:nvPr/>
        </p:nvSpPr>
        <p:spPr bwMode="auto">
          <a:xfrm>
            <a:off x="5791200" y="32766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dissolve">
                                      <p:cBhvr>
                                        <p:cTn id="7" dur="500"/>
                                        <p:tgtEl>
                                          <p:spTgt spid="430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3013"/>
                                        </p:tgtEl>
                                        <p:attrNameLst>
                                          <p:attrName>style.visibility</p:attrName>
                                        </p:attrNameLst>
                                      </p:cBhvr>
                                      <p:to>
                                        <p:strVal val="visible"/>
                                      </p:to>
                                    </p:set>
                                    <p:animEffect transition="in" filter="wipe(left)">
                                      <p:cBhvr>
                                        <p:cTn id="12" dur="2000"/>
                                        <p:tgtEl>
                                          <p:spTgt spid="430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3010"/>
                                        </p:tgtEl>
                                        <p:attrNameLst>
                                          <p:attrName>style.visibility</p:attrName>
                                        </p:attrNameLst>
                                      </p:cBhvr>
                                      <p:to>
                                        <p:strVal val="visible"/>
                                      </p:to>
                                    </p:set>
                                    <p:animEffect transition="in" filter="dissolve">
                                      <p:cBhvr>
                                        <p:cTn id="17" dur="500"/>
                                        <p:tgtEl>
                                          <p:spTgt spid="430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3019"/>
                                        </p:tgtEl>
                                        <p:attrNameLst>
                                          <p:attrName>style.visibility</p:attrName>
                                        </p:attrNameLst>
                                      </p:cBhvr>
                                      <p:to>
                                        <p:strVal val="visible"/>
                                      </p:to>
                                    </p:set>
                                    <p:animEffect transition="in" filter="wipe(left)">
                                      <p:cBhvr>
                                        <p:cTn id="22" dur="2000"/>
                                        <p:tgtEl>
                                          <p:spTgt spid="430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3018"/>
                                        </p:tgtEl>
                                        <p:attrNameLst>
                                          <p:attrName>style.visibility</p:attrName>
                                        </p:attrNameLst>
                                      </p:cBhvr>
                                      <p:to>
                                        <p:strVal val="visible"/>
                                      </p:to>
                                    </p:set>
                                    <p:animEffect transition="in" filter="dissolve">
                                      <p:cBhvr>
                                        <p:cTn id="27" dur="500"/>
                                        <p:tgtEl>
                                          <p:spTgt spid="43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3" grpId="0" animBg="1"/>
      <p:bldP spid="4301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تظهر في ال</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Rectangle 115"/>
          <p:cNvSpPr/>
          <p:nvPr/>
        </p:nvSpPr>
        <p:spPr>
          <a:xfrm>
            <a:off x="9525" y="1535113"/>
            <a:ext cx="9144000" cy="6934200"/>
          </a:xfrm>
          <a:prstGeom prst="rect">
            <a:avLst/>
          </a:prstGeom>
          <a:solidFill>
            <a:srgbClr val="000000">
              <a:alpha val="24000"/>
            </a:srgbClr>
          </a:solidFill>
        </p:spPr>
        <p:style>
          <a:lnRef idx="1">
            <a:schemeClr val="accent1"/>
          </a:lnRef>
          <a:fillRef idx="3">
            <a:schemeClr val="accent1"/>
          </a:fillRef>
          <a:effectRef idx="2">
            <a:schemeClr val="accent1"/>
          </a:effectRef>
          <a:fontRef idx="minor">
            <a:schemeClr val="lt1"/>
          </a:fontRef>
        </p:style>
        <p:txBody>
          <a:bodyPr lIns="91365" tIns="45683" rIns="91365" bIns="45683"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1" name="TextBox 107"/>
          <p:cNvSpPr txBox="1">
            <a:spLocks noChangeArrowheads="1"/>
          </p:cNvSpPr>
          <p:nvPr/>
        </p:nvSpPr>
        <p:spPr bwMode="auto">
          <a:xfrm>
            <a:off x="8153402" y="71441"/>
            <a:ext cx="771214" cy="4615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65" tIns="45683" rIns="91365" bIns="45683">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3172" name="Title 112"/>
          <p:cNvSpPr>
            <a:spLocks noGrp="1"/>
          </p:cNvSpPr>
          <p:nvPr>
            <p:ph type="title" idx="4294967295"/>
          </p:nvPr>
        </p:nvSpPr>
        <p:spPr>
          <a:xfrm>
            <a:off x="1600200" y="76206"/>
            <a:ext cx="6172200" cy="523875"/>
          </a:xfrm>
          <a:solidFill>
            <a:schemeClr val="tx1"/>
          </a:solidFill>
          <a:ln w="12700" cap="sq">
            <a:solidFill>
              <a:schemeClr val="tx1"/>
            </a:solidFill>
            <a:miter lim="800000"/>
            <a:headEnd/>
            <a:tailEnd/>
          </a:ln>
        </p:spPr>
        <p:txBody>
          <a:bodyPr>
            <a:spAutoFit/>
          </a:bodyPr>
          <a:lstStyle/>
          <a:p>
            <a:r>
              <a:rPr lang="ar-JO" altLang="zh-CN" sz="2800" dirty="0">
                <a:solidFill>
                  <a:srgbClr val="FFFFFF"/>
                </a:solidFill>
                <a:ea typeface="SimSun" charset="0"/>
              </a:rPr>
              <a:t>علم المسيح في رسائل السجن</a:t>
            </a:r>
            <a:endParaRPr lang="en-US" altLang="zh-CN" sz="2800" dirty="0">
              <a:solidFill>
                <a:srgbClr val="FFFFFF"/>
              </a:solidFill>
              <a:ea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956334160"/>
              </p:ext>
            </p:extLst>
          </p:nvPr>
        </p:nvGraphicFramePr>
        <p:xfrm>
          <a:off x="0" y="1558925"/>
          <a:ext cx="9144000" cy="5183188"/>
        </p:xfrm>
        <a:graphic>
          <a:graphicData uri="http://schemas.openxmlformats.org/drawingml/2006/table">
            <a:tbl>
              <a:tblPr/>
              <a:tblGrid>
                <a:gridCol w="2103438">
                  <a:extLst>
                    <a:ext uri="{9D8B030D-6E8A-4147-A177-3AD203B41FA5}">
                      <a16:colId xmlns:a16="http://schemas.microsoft.com/office/drawing/2014/main" val="20000"/>
                    </a:ext>
                  </a:extLst>
                </a:gridCol>
                <a:gridCol w="2024062">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8321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كونه</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التركيز</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الشرح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أفسس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الرأس</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وحدة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يكسر المسيح الحواجز بين المؤمنين</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فيلبي</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المثال</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فكر المسيح</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يوضح المسيح كيف نتحمل الصعوبات</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366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كولوسي</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الله</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ألوهية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المسيح متفوق على الفلسفات البشرية</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فليمون</a:t>
                      </a:r>
                      <a:endParaRPr kumimoji="0" lang="en-US"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المصالح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غفران المسيح</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rPr>
                        <a:t>يصالح المسيح المؤمنين مع الله ومع بعضهم البعض</a:t>
                      </a:r>
                      <a:endParaRPr kumimoji="0" lang="en-US" altLang="zh-CN" sz="2000" b="1" i="0" u="none" strike="noStrike" cap="none" normalizeH="0" baseline="0" dirty="0">
                        <a:ln>
                          <a:noFill/>
                        </a:ln>
                        <a:solidFill>
                          <a:srgbClr val="FFFFFF"/>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4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7345" name="Picture 2" descr="synagogueatmeiron(reconstru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
            <a:ext cx="9144000"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9667" name="AutoShape 3"/>
          <p:cNvSpPr>
            <a:spLocks noChangeArrowheads="1"/>
          </p:cNvSpPr>
          <p:nvPr/>
        </p:nvSpPr>
        <p:spPr bwMode="auto">
          <a:xfrm>
            <a:off x="3124201" y="2438400"/>
            <a:ext cx="2362200" cy="25908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2800" b="1" dirty="0">
                <a:solidFill>
                  <a:srgbClr val="614121"/>
                </a:solidFill>
                <a:latin typeface="Arial" panose="020B0604020202020204" pitchFamily="34" charset="0"/>
                <a:cs typeface="Arial" panose="020B0604020202020204" pitchFamily="34" charset="0"/>
              </a:rPr>
              <a:t>رعاة –</a:t>
            </a:r>
          </a:p>
          <a:p>
            <a:pPr algn="ctr">
              <a:defRPr/>
            </a:pPr>
            <a:r>
              <a:rPr lang="ar-JO" sz="2800" b="1" dirty="0">
                <a:solidFill>
                  <a:srgbClr val="614121"/>
                </a:solidFill>
                <a:latin typeface="Arial" panose="020B0604020202020204" pitchFamily="34" charset="0"/>
                <a:cs typeface="Arial" panose="020B0604020202020204" pitchFamily="34" charset="0"/>
              </a:rPr>
              <a:t>معلمين</a:t>
            </a:r>
            <a:endParaRPr lang="en-US" sz="1400" b="1" dirty="0">
              <a:solidFill>
                <a:srgbClr val="FFFFFF"/>
              </a:solidFill>
              <a:latin typeface="Arial" panose="020B0604020202020204" pitchFamily="34" charset="0"/>
              <a:cs typeface="Arial" panose="020B0604020202020204" pitchFamily="34" charset="0"/>
            </a:endParaRPr>
          </a:p>
        </p:txBody>
      </p:sp>
      <p:sp>
        <p:nvSpPr>
          <p:cNvPr id="369668" name="Oval 4"/>
          <p:cNvSpPr>
            <a:spLocks noChangeArrowheads="1"/>
          </p:cNvSpPr>
          <p:nvPr/>
        </p:nvSpPr>
        <p:spPr bwMode="auto">
          <a:xfrm>
            <a:off x="6019800" y="32766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المساعدات</a:t>
            </a:r>
            <a:endParaRPr lang="en-US" b="1" dirty="0">
              <a:solidFill>
                <a:srgbClr val="FFFFFF"/>
              </a:solidFill>
              <a:latin typeface="Arial" panose="020B0604020202020204" pitchFamily="34" charset="0"/>
              <a:cs typeface="Arial" panose="020B0604020202020204" pitchFamily="34" charset="0"/>
            </a:endParaRPr>
          </a:p>
        </p:txBody>
      </p:sp>
      <p:sp>
        <p:nvSpPr>
          <p:cNvPr id="369669" name="AutoShape 5"/>
          <p:cNvSpPr>
            <a:spLocks noChangeArrowheads="1"/>
          </p:cNvSpPr>
          <p:nvPr/>
        </p:nvSpPr>
        <p:spPr bwMode="auto">
          <a:xfrm>
            <a:off x="5105400" y="2971800"/>
            <a:ext cx="1219200" cy="16002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0" name="Oval 6"/>
          <p:cNvSpPr>
            <a:spLocks noChangeArrowheads="1"/>
          </p:cNvSpPr>
          <p:nvPr/>
        </p:nvSpPr>
        <p:spPr bwMode="auto">
          <a:xfrm>
            <a:off x="228600" y="472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رعاية النفوس</a:t>
            </a:r>
            <a:endParaRPr lang="en-US" b="1" dirty="0">
              <a:solidFill>
                <a:srgbClr val="FFFFFF"/>
              </a:solidFill>
              <a:latin typeface="Arial" panose="020B0604020202020204" pitchFamily="34" charset="0"/>
              <a:cs typeface="Arial" panose="020B0604020202020204" pitchFamily="34" charset="0"/>
            </a:endParaRPr>
          </a:p>
        </p:txBody>
      </p:sp>
      <p:sp>
        <p:nvSpPr>
          <p:cNvPr id="369671" name="AutoShape 7"/>
          <p:cNvSpPr>
            <a:spLocks noChangeArrowheads="1"/>
          </p:cNvSpPr>
          <p:nvPr/>
        </p:nvSpPr>
        <p:spPr bwMode="auto">
          <a:xfrm rot="8721182">
            <a:off x="2438400" y="4267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2" name="Oval 8"/>
          <p:cNvSpPr>
            <a:spLocks noChangeArrowheads="1"/>
          </p:cNvSpPr>
          <p:nvPr/>
        </p:nvSpPr>
        <p:spPr bwMode="auto">
          <a:xfrm>
            <a:off x="609600" y="9144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العبادة</a:t>
            </a:r>
            <a:endParaRPr lang="en-US" b="1" dirty="0">
              <a:solidFill>
                <a:srgbClr val="FFFFFF"/>
              </a:solidFill>
              <a:latin typeface="Arial" panose="020B0604020202020204" pitchFamily="34" charset="0"/>
              <a:cs typeface="Arial" panose="020B0604020202020204" pitchFamily="34" charset="0"/>
            </a:endParaRPr>
          </a:p>
        </p:txBody>
      </p:sp>
      <p:sp>
        <p:nvSpPr>
          <p:cNvPr id="369673" name="AutoShape 9"/>
          <p:cNvSpPr>
            <a:spLocks noChangeArrowheads="1"/>
          </p:cNvSpPr>
          <p:nvPr/>
        </p:nvSpPr>
        <p:spPr bwMode="auto">
          <a:xfrm rot="-7037047">
            <a:off x="2489200" y="1919288"/>
            <a:ext cx="1219200" cy="1295400"/>
          </a:xfrm>
          <a:prstGeom prst="homePlate">
            <a:avLst>
              <a:gd name="adj" fmla="val 2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4" name="Oval 10"/>
          <p:cNvSpPr>
            <a:spLocks noChangeArrowheads="1"/>
          </p:cNvSpPr>
          <p:nvPr/>
        </p:nvSpPr>
        <p:spPr bwMode="auto">
          <a:xfrm>
            <a:off x="5486400" y="4876801"/>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التسويق</a:t>
            </a:r>
            <a:endParaRPr lang="en-US" b="1" dirty="0">
              <a:solidFill>
                <a:srgbClr val="FFFFFF"/>
              </a:solidFill>
              <a:latin typeface="Arial" panose="020B0604020202020204" pitchFamily="34" charset="0"/>
              <a:cs typeface="Arial" panose="020B0604020202020204" pitchFamily="34" charset="0"/>
            </a:endParaRPr>
          </a:p>
        </p:txBody>
      </p:sp>
      <p:sp>
        <p:nvSpPr>
          <p:cNvPr id="369675" name="AutoShape 11"/>
          <p:cNvSpPr>
            <a:spLocks noChangeArrowheads="1"/>
          </p:cNvSpPr>
          <p:nvPr/>
        </p:nvSpPr>
        <p:spPr bwMode="auto">
          <a:xfrm rot="1652068">
            <a:off x="4724400" y="4648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6" name="AutoShape 12"/>
          <p:cNvSpPr>
            <a:spLocks noChangeArrowheads="1"/>
          </p:cNvSpPr>
          <p:nvPr/>
        </p:nvSpPr>
        <p:spPr bwMode="auto">
          <a:xfrm rot="-2104668">
            <a:off x="4648200" y="2133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7" name="Oval 13"/>
          <p:cNvSpPr>
            <a:spLocks noChangeArrowheads="1"/>
          </p:cNvSpPr>
          <p:nvPr/>
        </p:nvSpPr>
        <p:spPr bwMode="auto">
          <a:xfrm>
            <a:off x="-304800" y="2667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الأمور المالية</a:t>
            </a:r>
            <a:endParaRPr lang="en-US" b="1" dirty="0">
              <a:solidFill>
                <a:srgbClr val="FFFFFF"/>
              </a:solidFill>
              <a:latin typeface="Arial" panose="020B0604020202020204" pitchFamily="34" charset="0"/>
              <a:cs typeface="Arial" panose="020B0604020202020204" pitchFamily="34" charset="0"/>
            </a:endParaRPr>
          </a:p>
        </p:txBody>
      </p:sp>
      <p:sp>
        <p:nvSpPr>
          <p:cNvPr id="369678" name="AutoShape 14"/>
          <p:cNvSpPr>
            <a:spLocks noChangeArrowheads="1"/>
          </p:cNvSpPr>
          <p:nvPr/>
        </p:nvSpPr>
        <p:spPr bwMode="auto">
          <a:xfrm rot="10822508">
            <a:off x="2286000" y="31242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79" name="Oval 15"/>
          <p:cNvSpPr>
            <a:spLocks noChangeArrowheads="1"/>
          </p:cNvSpPr>
          <p:nvPr/>
        </p:nvSpPr>
        <p:spPr bwMode="auto">
          <a:xfrm>
            <a:off x="3124200" y="381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النساء</a:t>
            </a:r>
            <a:endParaRPr lang="en-US" b="1" dirty="0">
              <a:solidFill>
                <a:srgbClr val="FFFFFF"/>
              </a:solidFill>
              <a:latin typeface="Arial" panose="020B0604020202020204" pitchFamily="34" charset="0"/>
              <a:cs typeface="Arial" panose="020B0604020202020204" pitchFamily="34" charset="0"/>
            </a:endParaRPr>
          </a:p>
        </p:txBody>
      </p:sp>
      <p:sp>
        <p:nvSpPr>
          <p:cNvPr id="369680" name="AutoShape 16"/>
          <p:cNvSpPr>
            <a:spLocks noChangeArrowheads="1"/>
          </p:cNvSpPr>
          <p:nvPr/>
        </p:nvSpPr>
        <p:spPr bwMode="auto">
          <a:xfrm rot="-5370781">
            <a:off x="3657601" y="16764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1" name="Oval 17"/>
          <p:cNvSpPr>
            <a:spLocks noChangeArrowheads="1"/>
          </p:cNvSpPr>
          <p:nvPr/>
        </p:nvSpPr>
        <p:spPr bwMode="auto">
          <a:xfrm>
            <a:off x="2667000" y="5486400"/>
            <a:ext cx="2895600" cy="1371600"/>
          </a:xfrm>
          <a:prstGeom prst="ellipse">
            <a:avLst/>
          </a:prstGeom>
          <a:solidFill>
            <a:srgbClr val="146225"/>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قطع العشب</a:t>
            </a:r>
            <a:endParaRPr lang="en-US" b="1" dirty="0">
              <a:solidFill>
                <a:srgbClr val="FFFFFF"/>
              </a:solidFill>
              <a:latin typeface="Arial" panose="020B0604020202020204" pitchFamily="34" charset="0"/>
              <a:cs typeface="Arial" panose="020B0604020202020204" pitchFamily="34" charset="0"/>
            </a:endParaRPr>
          </a:p>
        </p:txBody>
      </p:sp>
      <p:sp>
        <p:nvSpPr>
          <p:cNvPr id="369682" name="AutoShape 18"/>
          <p:cNvSpPr>
            <a:spLocks noChangeArrowheads="1"/>
          </p:cNvSpPr>
          <p:nvPr/>
        </p:nvSpPr>
        <p:spPr bwMode="auto">
          <a:xfrm rot="5786080">
            <a:off x="3505200" y="4800600"/>
            <a:ext cx="1219200" cy="1066800"/>
          </a:xfrm>
          <a:prstGeom prst="homePlate">
            <a:avLst>
              <a:gd name="adj" fmla="val 28571"/>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lIns="91427" tIns="45714" rIns="91427" bIns="45714" anchor="ctr"/>
          <a:lstStyle/>
          <a:p>
            <a:pPr algn="ctr">
              <a:defRPr/>
            </a:pPr>
            <a:endParaRPr lang="en-US" sz="3200" b="1" dirty="0">
              <a:solidFill>
                <a:srgbClr val="FFFFFF"/>
              </a:solidFill>
              <a:latin typeface="Arial" panose="020B0604020202020204" pitchFamily="34" charset="0"/>
              <a:cs typeface="Arial" panose="020B0604020202020204" pitchFamily="34" charset="0"/>
            </a:endParaRPr>
          </a:p>
        </p:txBody>
      </p:sp>
      <p:sp>
        <p:nvSpPr>
          <p:cNvPr id="369684" name="Rectangle 20"/>
          <p:cNvSpPr>
            <a:spLocks noGrp="1" noChangeArrowheads="1"/>
          </p:cNvSpPr>
          <p:nvPr>
            <p:ph type="title"/>
          </p:nvPr>
        </p:nvSpPr>
        <p:spPr>
          <a:xfrm>
            <a:off x="0" y="-152400"/>
            <a:ext cx="9144000" cy="1017588"/>
          </a:xfrm>
        </p:spPr>
        <p:txBody>
          <a:bodyPr/>
          <a:lstStyle/>
          <a:p>
            <a:pPr eaLnBrk="1" hangingPunct="1">
              <a:defRPr/>
            </a:pPr>
            <a:r>
              <a:rPr lang="ar-JO"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rPr>
              <a:t>كيف نقوم بالتكميل؟</a:t>
            </a:r>
            <a:endParaRPr lang="en-US" b="1" dirty="0">
              <a:solidFill>
                <a:srgbClr val="0604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369685" name="Oval 21"/>
          <p:cNvSpPr>
            <a:spLocks noChangeArrowheads="1"/>
          </p:cNvSpPr>
          <p:nvPr/>
        </p:nvSpPr>
        <p:spPr bwMode="auto">
          <a:xfrm>
            <a:off x="5638800" y="1524000"/>
            <a:ext cx="2895600" cy="1371600"/>
          </a:xfrm>
          <a:prstGeom prst="ellipse">
            <a:avLst/>
          </a:prstGeom>
          <a:solidFill>
            <a:srgbClr val="6601FF"/>
          </a:solidFill>
          <a:ln w="9525">
            <a:solidFill>
              <a:schemeClr val="tx1"/>
            </a:solidFill>
            <a:round/>
            <a:headEnd/>
            <a:tailEnd/>
          </a:ln>
        </p:spPr>
        <p:txBody>
          <a:bodyPr wrap="none" lIns="91427" tIns="45714" rIns="91427" bIns="45714" anchor="ct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الرجال</a:t>
            </a:r>
            <a:endParaRPr lang="en-US" b="1" dirty="0">
              <a:solidFill>
                <a:srgbClr val="FFFFFF"/>
              </a:solidFill>
              <a:latin typeface="Arial" panose="020B0604020202020204" pitchFamily="34" charset="0"/>
              <a:cs typeface="Arial" panose="020B0604020202020204" pitchFamily="34" charset="0"/>
            </a:endParaRPr>
          </a:p>
        </p:txBody>
      </p:sp>
      <p:sp>
        <p:nvSpPr>
          <p:cNvPr id="369686" name="Text Box 22"/>
          <p:cNvSpPr txBox="1">
            <a:spLocks noChangeArrowheads="1"/>
          </p:cNvSpPr>
          <p:nvPr/>
        </p:nvSpPr>
        <p:spPr bwMode="auto">
          <a:xfrm>
            <a:off x="3733803" y="1219201"/>
            <a:ext cx="941257" cy="1569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كلير</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كارين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بيكي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7" name="Text Box 23"/>
          <p:cNvSpPr txBox="1">
            <a:spLocks noChangeArrowheads="1"/>
          </p:cNvSpPr>
          <p:nvPr/>
        </p:nvSpPr>
        <p:spPr bwMode="auto">
          <a:xfrm>
            <a:off x="4994276" y="2286002"/>
            <a:ext cx="889961"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بودما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8" name="Text Box 24"/>
          <p:cNvSpPr txBox="1">
            <a:spLocks noChangeArrowheads="1"/>
          </p:cNvSpPr>
          <p:nvPr/>
        </p:nvSpPr>
        <p:spPr bwMode="auto">
          <a:xfrm>
            <a:off x="2381251" y="3124202"/>
            <a:ext cx="1094518"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فونغ</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89" name="Text Box 25"/>
          <p:cNvSpPr txBox="1">
            <a:spLocks noChangeArrowheads="1"/>
          </p:cNvSpPr>
          <p:nvPr/>
        </p:nvSpPr>
        <p:spPr bwMode="auto">
          <a:xfrm>
            <a:off x="3886202" y="5287965"/>
            <a:ext cx="330513"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0" name="Text Box 26"/>
          <p:cNvSpPr txBox="1">
            <a:spLocks noChangeArrowheads="1"/>
          </p:cNvSpPr>
          <p:nvPr/>
        </p:nvSpPr>
        <p:spPr bwMode="auto">
          <a:xfrm>
            <a:off x="4800601" y="4876800"/>
            <a:ext cx="888358" cy="58476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1" name="Text Box 27"/>
          <p:cNvSpPr txBox="1">
            <a:spLocks noChangeArrowheads="1"/>
          </p:cNvSpPr>
          <p:nvPr/>
        </p:nvSpPr>
        <p:spPr bwMode="auto">
          <a:xfrm>
            <a:off x="5181601" y="3124200"/>
            <a:ext cx="1412540" cy="156964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مايا</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أندرو</a:t>
            </a:r>
          </a:p>
          <a:p>
            <a:pP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سي.</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2" name="Text Box 28"/>
          <p:cNvSpPr txBox="1">
            <a:spLocks noChangeArrowheads="1"/>
          </p:cNvSpPr>
          <p:nvPr/>
        </p:nvSpPr>
        <p:spPr bwMode="auto">
          <a:xfrm>
            <a:off x="2514601" y="4191001"/>
            <a:ext cx="896373"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جوي</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سنثيا</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9693" name="Text Box 29"/>
          <p:cNvSpPr txBox="1">
            <a:spLocks noChangeArrowheads="1"/>
          </p:cNvSpPr>
          <p:nvPr/>
        </p:nvSpPr>
        <p:spPr bwMode="auto">
          <a:xfrm>
            <a:off x="2514601" y="2057402"/>
            <a:ext cx="1111175" cy="107720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27" tIns="45714" rIns="91427" bIns="45714">
            <a:spAutoFit/>
          </a:bodyPr>
          <a:lstStyle/>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a:t>
            </a:r>
          </a:p>
          <a:p>
            <a:pPr algn="ctr" eaLnBrk="0" hangingPunct="0">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آنسيل</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7"/>
                                        </p:tgtEl>
                                        <p:attrNameLst>
                                          <p:attrName>style.visibility</p:attrName>
                                        </p:attrNameLst>
                                      </p:cBhvr>
                                      <p:to>
                                        <p:strVal val="visible"/>
                                      </p:to>
                                    </p:set>
                                    <p:animEffect transition="in" filter="dissolve">
                                      <p:cBhvr>
                                        <p:cTn id="7" dur="500"/>
                                        <p:tgtEl>
                                          <p:spTgt spid="36966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500"/>
                                        <p:tgtEl>
                                          <p:spTgt spid="369669"/>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69668"/>
                                        </p:tgtEl>
                                        <p:attrNameLst>
                                          <p:attrName>style.visibility</p:attrName>
                                        </p:attrNameLst>
                                      </p:cBhvr>
                                      <p:to>
                                        <p:strVal val="visible"/>
                                      </p:to>
                                    </p:set>
                                  </p:childTnLst>
                                </p:cTn>
                              </p:par>
                            </p:childTnLst>
                          </p:cTn>
                        </p:par>
                        <p:par>
                          <p:cTn id="15" fill="hold" nodeType="afterGroup">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369671"/>
                                        </p:tgtEl>
                                        <p:attrNameLst>
                                          <p:attrName>style.visibility</p:attrName>
                                        </p:attrNameLst>
                                      </p:cBhvr>
                                      <p:to>
                                        <p:strVal val="visible"/>
                                      </p:to>
                                    </p:set>
                                    <p:animEffect transition="in" filter="wipe(left)">
                                      <p:cBhvr>
                                        <p:cTn id="18" dur="500"/>
                                        <p:tgtEl>
                                          <p:spTgt spid="369671"/>
                                        </p:tgtEl>
                                      </p:cBhvr>
                                    </p:animEffect>
                                  </p:childTnLst>
                                </p:cTn>
                              </p:par>
                            </p:childTnLst>
                          </p:cTn>
                        </p:par>
                        <p:par>
                          <p:cTn id="19" fill="hold" nodeType="afterGroup">
                            <p:stCondLst>
                              <p:cond delay="1500"/>
                            </p:stCondLst>
                            <p:childTnLst>
                              <p:par>
                                <p:cTn id="20" presetID="1" presetClass="entr" presetSubtype="0" fill="hold" grpId="0" nodeType="afterEffect">
                                  <p:stCondLst>
                                    <p:cond delay="0"/>
                                  </p:stCondLst>
                                  <p:childTnLst>
                                    <p:set>
                                      <p:cBhvr>
                                        <p:cTn id="21" dur="1" fill="hold">
                                          <p:stCondLst>
                                            <p:cond delay="0"/>
                                          </p:stCondLst>
                                        </p:cTn>
                                        <p:tgtEl>
                                          <p:spTgt spid="369670"/>
                                        </p:tgtEl>
                                        <p:attrNameLst>
                                          <p:attrName>style.visibility</p:attrName>
                                        </p:attrNameLst>
                                      </p:cBhvr>
                                      <p:to>
                                        <p:strVal val="visible"/>
                                      </p:to>
                                    </p:se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369673"/>
                                        </p:tgtEl>
                                        <p:attrNameLst>
                                          <p:attrName>style.visibility</p:attrName>
                                        </p:attrNameLst>
                                      </p:cBhvr>
                                      <p:to>
                                        <p:strVal val="visible"/>
                                      </p:to>
                                    </p:set>
                                    <p:animEffect transition="in" filter="wipe(left)">
                                      <p:cBhvr>
                                        <p:cTn id="25" dur="500"/>
                                        <p:tgtEl>
                                          <p:spTgt spid="369673"/>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69672"/>
                                        </p:tgtEl>
                                        <p:attrNameLst>
                                          <p:attrName>style.visibility</p:attrName>
                                        </p:attrNameLst>
                                      </p:cBhvr>
                                      <p:to>
                                        <p:strVal val="visible"/>
                                      </p:to>
                                    </p:set>
                                  </p:childTnLst>
                                </p:cTn>
                              </p:par>
                            </p:childTnLst>
                          </p:cTn>
                        </p:par>
                        <p:par>
                          <p:cTn id="29" fill="hold" nodeType="afterGroup">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369675"/>
                                        </p:tgtEl>
                                        <p:attrNameLst>
                                          <p:attrName>style.visibility</p:attrName>
                                        </p:attrNameLst>
                                      </p:cBhvr>
                                      <p:to>
                                        <p:strVal val="visible"/>
                                      </p:to>
                                    </p:set>
                                    <p:animEffect transition="in" filter="wipe(left)">
                                      <p:cBhvr>
                                        <p:cTn id="32" dur="500"/>
                                        <p:tgtEl>
                                          <p:spTgt spid="369675"/>
                                        </p:tgtEl>
                                      </p:cBhvr>
                                    </p:animEffect>
                                  </p:childTnLst>
                                </p:cTn>
                              </p:par>
                            </p:childTnLst>
                          </p:cTn>
                        </p:par>
                        <p:par>
                          <p:cTn id="33" fill="hold" nodeType="afterGroup">
                            <p:stCondLst>
                              <p:cond delay="2500"/>
                            </p:stCondLst>
                            <p:childTnLst>
                              <p:par>
                                <p:cTn id="34" presetID="1" presetClass="entr" presetSubtype="0" fill="hold" grpId="0" nodeType="afterEffect">
                                  <p:stCondLst>
                                    <p:cond delay="0"/>
                                  </p:stCondLst>
                                  <p:childTnLst>
                                    <p:set>
                                      <p:cBhvr>
                                        <p:cTn id="35" dur="1" fill="hold">
                                          <p:stCondLst>
                                            <p:cond delay="0"/>
                                          </p:stCondLst>
                                        </p:cTn>
                                        <p:tgtEl>
                                          <p:spTgt spid="369674"/>
                                        </p:tgtEl>
                                        <p:attrNameLst>
                                          <p:attrName>style.visibility</p:attrName>
                                        </p:attrNameLst>
                                      </p:cBhvr>
                                      <p:to>
                                        <p:strVal val="visible"/>
                                      </p:to>
                                    </p:set>
                                  </p:childTnLst>
                                </p:cTn>
                              </p:par>
                            </p:childTnLst>
                          </p:cTn>
                        </p:par>
                        <p:par>
                          <p:cTn id="36" fill="hold" nodeType="afterGroup">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369676"/>
                                        </p:tgtEl>
                                        <p:attrNameLst>
                                          <p:attrName>style.visibility</p:attrName>
                                        </p:attrNameLst>
                                      </p:cBhvr>
                                      <p:to>
                                        <p:strVal val="visible"/>
                                      </p:to>
                                    </p:set>
                                    <p:animEffect transition="in" filter="wipe(left)">
                                      <p:cBhvr>
                                        <p:cTn id="39" dur="500"/>
                                        <p:tgtEl>
                                          <p:spTgt spid="369676"/>
                                        </p:tgtEl>
                                      </p:cBhvr>
                                    </p:animEffect>
                                  </p:childTnLst>
                                </p:cTn>
                              </p:par>
                            </p:childTnLst>
                          </p:cTn>
                        </p:par>
                        <p:par>
                          <p:cTn id="40" fill="hold" nodeType="afterGroup">
                            <p:stCondLst>
                              <p:cond delay="3000"/>
                            </p:stCondLst>
                            <p:childTnLst>
                              <p:par>
                                <p:cTn id="41" presetID="1" presetClass="entr" presetSubtype="0" fill="hold" grpId="0" nodeType="afterEffect">
                                  <p:stCondLst>
                                    <p:cond delay="0"/>
                                  </p:stCondLst>
                                  <p:childTnLst>
                                    <p:set>
                                      <p:cBhvr>
                                        <p:cTn id="42" dur="1" fill="hold">
                                          <p:stCondLst>
                                            <p:cond delay="0"/>
                                          </p:stCondLst>
                                        </p:cTn>
                                        <p:tgtEl>
                                          <p:spTgt spid="369685"/>
                                        </p:tgtEl>
                                        <p:attrNameLst>
                                          <p:attrName>style.visibility</p:attrName>
                                        </p:attrNameLst>
                                      </p:cBhvr>
                                      <p:to>
                                        <p:strVal val="visible"/>
                                      </p:to>
                                    </p:set>
                                  </p:childTnLst>
                                </p:cTn>
                              </p:par>
                            </p:childTnLst>
                          </p:cTn>
                        </p:par>
                        <p:par>
                          <p:cTn id="43" fill="hold" nodeType="afterGroup">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369678"/>
                                        </p:tgtEl>
                                        <p:attrNameLst>
                                          <p:attrName>style.visibility</p:attrName>
                                        </p:attrNameLst>
                                      </p:cBhvr>
                                      <p:to>
                                        <p:strVal val="visible"/>
                                      </p:to>
                                    </p:set>
                                    <p:animEffect transition="in" filter="wipe(left)">
                                      <p:cBhvr>
                                        <p:cTn id="46" dur="500"/>
                                        <p:tgtEl>
                                          <p:spTgt spid="369678"/>
                                        </p:tgtEl>
                                      </p:cBhvr>
                                    </p:animEffect>
                                  </p:childTnLst>
                                </p:cTn>
                              </p:par>
                            </p:childTnLst>
                          </p:cTn>
                        </p:par>
                        <p:par>
                          <p:cTn id="47" fill="hold" nodeType="afterGroup">
                            <p:stCondLst>
                              <p:cond delay="3500"/>
                            </p:stCondLst>
                            <p:childTnLst>
                              <p:par>
                                <p:cTn id="48" presetID="1" presetClass="entr" presetSubtype="0" fill="hold" grpId="0" nodeType="afterEffect">
                                  <p:stCondLst>
                                    <p:cond delay="0"/>
                                  </p:stCondLst>
                                  <p:childTnLst>
                                    <p:set>
                                      <p:cBhvr>
                                        <p:cTn id="49" dur="1" fill="hold">
                                          <p:stCondLst>
                                            <p:cond delay="0"/>
                                          </p:stCondLst>
                                        </p:cTn>
                                        <p:tgtEl>
                                          <p:spTgt spid="369677"/>
                                        </p:tgtEl>
                                        <p:attrNameLst>
                                          <p:attrName>style.visibility</p:attrName>
                                        </p:attrNameLst>
                                      </p:cBhvr>
                                      <p:to>
                                        <p:strVal val="visible"/>
                                      </p:to>
                                    </p:set>
                                  </p:childTnLst>
                                </p:cTn>
                              </p:par>
                            </p:childTnLst>
                          </p:cTn>
                        </p:par>
                        <p:par>
                          <p:cTn id="50" fill="hold" nodeType="afterGroup">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69680"/>
                                        </p:tgtEl>
                                        <p:attrNameLst>
                                          <p:attrName>style.visibility</p:attrName>
                                        </p:attrNameLst>
                                      </p:cBhvr>
                                      <p:to>
                                        <p:strVal val="visible"/>
                                      </p:to>
                                    </p:set>
                                    <p:animEffect transition="in" filter="wipe(left)">
                                      <p:cBhvr>
                                        <p:cTn id="53" dur="500"/>
                                        <p:tgtEl>
                                          <p:spTgt spid="369680"/>
                                        </p:tgtEl>
                                      </p:cBhvr>
                                    </p:animEffect>
                                  </p:childTnLst>
                                </p:cTn>
                              </p:par>
                            </p:childTnLst>
                          </p:cTn>
                        </p:par>
                        <p:par>
                          <p:cTn id="54" fill="hold" nodeType="afterGroup">
                            <p:stCondLst>
                              <p:cond delay="4000"/>
                            </p:stCondLst>
                            <p:childTnLst>
                              <p:par>
                                <p:cTn id="55" presetID="1" presetClass="entr" presetSubtype="0" fill="hold" grpId="0" nodeType="afterEffect">
                                  <p:stCondLst>
                                    <p:cond delay="0"/>
                                  </p:stCondLst>
                                  <p:childTnLst>
                                    <p:set>
                                      <p:cBhvr>
                                        <p:cTn id="56" dur="1" fill="hold">
                                          <p:stCondLst>
                                            <p:cond delay="0"/>
                                          </p:stCondLst>
                                        </p:cTn>
                                        <p:tgtEl>
                                          <p:spTgt spid="369679"/>
                                        </p:tgtEl>
                                        <p:attrNameLst>
                                          <p:attrName>style.visibility</p:attrName>
                                        </p:attrNameLst>
                                      </p:cBhvr>
                                      <p:to>
                                        <p:strVal val="visible"/>
                                      </p:to>
                                    </p:set>
                                  </p:childTnLst>
                                </p:cTn>
                              </p:par>
                            </p:childTnLst>
                          </p:cTn>
                        </p:par>
                        <p:par>
                          <p:cTn id="57" fill="hold" nodeType="afterGroup">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369682"/>
                                        </p:tgtEl>
                                        <p:attrNameLst>
                                          <p:attrName>style.visibility</p:attrName>
                                        </p:attrNameLst>
                                      </p:cBhvr>
                                      <p:to>
                                        <p:strVal val="visible"/>
                                      </p:to>
                                    </p:set>
                                    <p:animEffect transition="in" filter="wipe(left)">
                                      <p:cBhvr>
                                        <p:cTn id="60" dur="500"/>
                                        <p:tgtEl>
                                          <p:spTgt spid="369682"/>
                                        </p:tgtEl>
                                      </p:cBhvr>
                                    </p:animEffect>
                                  </p:childTnLst>
                                </p:cTn>
                              </p:par>
                            </p:childTnLst>
                          </p:cTn>
                        </p:par>
                        <p:par>
                          <p:cTn id="61" fill="hold" nodeType="afterGroup">
                            <p:stCondLst>
                              <p:cond delay="4500"/>
                            </p:stCondLst>
                            <p:childTnLst>
                              <p:par>
                                <p:cTn id="62" presetID="1" presetClass="entr" presetSubtype="0" fill="hold" grpId="0" nodeType="afterEffect">
                                  <p:stCondLst>
                                    <p:cond delay="0"/>
                                  </p:stCondLst>
                                  <p:childTnLst>
                                    <p:set>
                                      <p:cBhvr>
                                        <p:cTn id="63" dur="1" fill="hold">
                                          <p:stCondLst>
                                            <p:cond delay="0"/>
                                          </p:stCondLst>
                                        </p:cTn>
                                        <p:tgtEl>
                                          <p:spTgt spid="36968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38" presetClass="entr" presetSubtype="0" accel="50000" fill="hold" grpId="0" nodeType="clickEffect">
                                  <p:stCondLst>
                                    <p:cond delay="0"/>
                                  </p:stCondLst>
                                  <p:iterate type="lt">
                                    <p:tmPct val="50000"/>
                                  </p:iterate>
                                  <p:childTnLst>
                                    <p:set>
                                      <p:cBhvr>
                                        <p:cTn id="67" dur="1" fill="hold">
                                          <p:stCondLst>
                                            <p:cond delay="0"/>
                                          </p:stCondLst>
                                        </p:cTn>
                                        <p:tgtEl>
                                          <p:spTgt spid="369692"/>
                                        </p:tgtEl>
                                        <p:attrNameLst>
                                          <p:attrName>style.visibility</p:attrName>
                                        </p:attrNameLst>
                                      </p:cBhvr>
                                      <p:to>
                                        <p:strVal val="visible"/>
                                      </p:to>
                                    </p:set>
                                    <p:set>
                                      <p:cBhvr>
                                        <p:cTn id="68" dur="455" fill="hold">
                                          <p:stCondLst>
                                            <p:cond delay="0"/>
                                          </p:stCondLst>
                                        </p:cTn>
                                        <p:tgtEl>
                                          <p:spTgt spid="369692"/>
                                        </p:tgtEl>
                                        <p:attrNameLst>
                                          <p:attrName>style.rotation</p:attrName>
                                        </p:attrNameLst>
                                      </p:cBhvr>
                                      <p:to>
                                        <p:strVal val="-45.0"/>
                                      </p:to>
                                    </p:set>
                                    <p:anim calcmode="lin" valueType="num">
                                      <p:cBhvr>
                                        <p:cTn id="69" dur="455" fill="hold">
                                          <p:stCondLst>
                                            <p:cond delay="455"/>
                                          </p:stCondLst>
                                        </p:cTn>
                                        <p:tgtEl>
                                          <p:spTgt spid="369692"/>
                                        </p:tgtEl>
                                        <p:attrNameLst>
                                          <p:attrName>style.rotation</p:attrName>
                                        </p:attrNameLst>
                                      </p:cBhvr>
                                      <p:tavLst>
                                        <p:tav tm="0">
                                          <p:val>
                                            <p:fltVal val="-45"/>
                                          </p:val>
                                        </p:tav>
                                        <p:tav tm="69900">
                                          <p:val>
                                            <p:fltVal val="45"/>
                                          </p:val>
                                        </p:tav>
                                        <p:tav tm="100000">
                                          <p:val>
                                            <p:fltVal val="0"/>
                                          </p:val>
                                        </p:tav>
                                      </p:tavLst>
                                    </p:anim>
                                    <p:anim calcmode="lin" valueType="num">
                                      <p:cBhvr>
                                        <p:cTn id="70" dur="455" fill="hold">
                                          <p:stCondLst>
                                            <p:cond delay="0"/>
                                          </p:stCondLst>
                                        </p:cTn>
                                        <p:tgtEl>
                                          <p:spTgt spid="369692"/>
                                        </p:tgtEl>
                                        <p:attrNameLst>
                                          <p:attrName>ppt_y</p:attrName>
                                        </p:attrNameLst>
                                      </p:cBhvr>
                                      <p:tavLst>
                                        <p:tav tm="0">
                                          <p:val>
                                            <p:strVal val="#ppt_y-1"/>
                                          </p:val>
                                        </p:tav>
                                        <p:tav tm="100000">
                                          <p:val>
                                            <p:strVal val="#ppt_y-(0.354*#ppt_w-0.172*#ppt_h)"/>
                                          </p:val>
                                        </p:tav>
                                      </p:tavLst>
                                    </p:anim>
                                    <p:anim calcmode="lin" valueType="num">
                                      <p:cBhvr>
                                        <p:cTn id="71" dur="156" decel="50000" autoRev="1" fill="hold">
                                          <p:stCondLst>
                                            <p:cond delay="455"/>
                                          </p:stCondLst>
                                        </p:cTn>
                                        <p:tgtEl>
                                          <p:spTgt spid="369692"/>
                                        </p:tgtEl>
                                        <p:attrNameLst>
                                          <p:attrName>ppt_y</p:attrName>
                                        </p:attrNameLst>
                                      </p:cBhvr>
                                      <p:tavLst>
                                        <p:tav tm="0">
                                          <p:val>
                                            <p:strVal val="#ppt_y-(0.354*#ppt_w-0.172*#ppt_h)"/>
                                          </p:val>
                                        </p:tav>
                                        <p:tav tm="100000">
                                          <p:val>
                                            <p:strVal val="#ppt_y-(0.354*#ppt_w-0.172*#ppt_h)-#ppt_h/2"/>
                                          </p:val>
                                        </p:tav>
                                      </p:tavLst>
                                    </p:anim>
                                    <p:anim calcmode="lin" valueType="num">
                                      <p:cBhvr>
                                        <p:cTn id="72" dur="136" fill="hold">
                                          <p:stCondLst>
                                            <p:cond delay="864"/>
                                          </p:stCondLst>
                                        </p:cTn>
                                        <p:tgtEl>
                                          <p:spTgt spid="369692"/>
                                        </p:tgtEl>
                                        <p:attrNameLst>
                                          <p:attrName>ppt_y</p:attrName>
                                        </p:attrNameLst>
                                      </p:cBhvr>
                                      <p:tavLst>
                                        <p:tav tm="0">
                                          <p:val>
                                            <p:strVal val="#ppt_y-(0.354*#ppt_w-0.172*#ppt_h)"/>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38" presetClass="entr" presetSubtype="0" accel="50000" fill="hold" grpId="0" nodeType="clickEffect">
                                  <p:stCondLst>
                                    <p:cond delay="0"/>
                                  </p:stCondLst>
                                  <p:iterate type="lt">
                                    <p:tmPct val="50000"/>
                                  </p:iterate>
                                  <p:childTnLst>
                                    <p:set>
                                      <p:cBhvr>
                                        <p:cTn id="76" dur="1" fill="hold">
                                          <p:stCondLst>
                                            <p:cond delay="0"/>
                                          </p:stCondLst>
                                        </p:cTn>
                                        <p:tgtEl>
                                          <p:spTgt spid="369688"/>
                                        </p:tgtEl>
                                        <p:attrNameLst>
                                          <p:attrName>style.visibility</p:attrName>
                                        </p:attrNameLst>
                                      </p:cBhvr>
                                      <p:to>
                                        <p:strVal val="visible"/>
                                      </p:to>
                                    </p:set>
                                    <p:set>
                                      <p:cBhvr>
                                        <p:cTn id="77" dur="455" fill="hold">
                                          <p:stCondLst>
                                            <p:cond delay="0"/>
                                          </p:stCondLst>
                                        </p:cTn>
                                        <p:tgtEl>
                                          <p:spTgt spid="369688"/>
                                        </p:tgtEl>
                                        <p:attrNameLst>
                                          <p:attrName>style.rotation</p:attrName>
                                        </p:attrNameLst>
                                      </p:cBhvr>
                                      <p:to>
                                        <p:strVal val="-45.0"/>
                                      </p:to>
                                    </p:set>
                                    <p:anim calcmode="lin" valueType="num">
                                      <p:cBhvr>
                                        <p:cTn id="78" dur="455" fill="hold">
                                          <p:stCondLst>
                                            <p:cond delay="455"/>
                                          </p:stCondLst>
                                        </p:cTn>
                                        <p:tgtEl>
                                          <p:spTgt spid="369688"/>
                                        </p:tgtEl>
                                        <p:attrNameLst>
                                          <p:attrName>style.rotation</p:attrName>
                                        </p:attrNameLst>
                                      </p:cBhvr>
                                      <p:tavLst>
                                        <p:tav tm="0">
                                          <p:val>
                                            <p:fltVal val="-45"/>
                                          </p:val>
                                        </p:tav>
                                        <p:tav tm="69900">
                                          <p:val>
                                            <p:fltVal val="45"/>
                                          </p:val>
                                        </p:tav>
                                        <p:tav tm="100000">
                                          <p:val>
                                            <p:fltVal val="0"/>
                                          </p:val>
                                        </p:tav>
                                      </p:tavLst>
                                    </p:anim>
                                    <p:anim calcmode="lin" valueType="num">
                                      <p:cBhvr>
                                        <p:cTn id="79" dur="455" fill="hold">
                                          <p:stCondLst>
                                            <p:cond delay="0"/>
                                          </p:stCondLst>
                                        </p:cTn>
                                        <p:tgtEl>
                                          <p:spTgt spid="369688"/>
                                        </p:tgtEl>
                                        <p:attrNameLst>
                                          <p:attrName>ppt_y</p:attrName>
                                        </p:attrNameLst>
                                      </p:cBhvr>
                                      <p:tavLst>
                                        <p:tav tm="0">
                                          <p:val>
                                            <p:strVal val="#ppt_y-1"/>
                                          </p:val>
                                        </p:tav>
                                        <p:tav tm="100000">
                                          <p:val>
                                            <p:strVal val="#ppt_y-(0.354*#ppt_w-0.172*#ppt_h)"/>
                                          </p:val>
                                        </p:tav>
                                      </p:tavLst>
                                    </p:anim>
                                    <p:anim calcmode="lin" valueType="num">
                                      <p:cBhvr>
                                        <p:cTn id="80" dur="156" decel="50000" autoRev="1" fill="hold">
                                          <p:stCondLst>
                                            <p:cond delay="455"/>
                                          </p:stCondLst>
                                        </p:cTn>
                                        <p:tgtEl>
                                          <p:spTgt spid="369688"/>
                                        </p:tgtEl>
                                        <p:attrNameLst>
                                          <p:attrName>ppt_y</p:attrName>
                                        </p:attrNameLst>
                                      </p:cBhvr>
                                      <p:tavLst>
                                        <p:tav tm="0">
                                          <p:val>
                                            <p:strVal val="#ppt_y-(0.354*#ppt_w-0.172*#ppt_h)"/>
                                          </p:val>
                                        </p:tav>
                                        <p:tav tm="100000">
                                          <p:val>
                                            <p:strVal val="#ppt_y-(0.354*#ppt_w-0.172*#ppt_h)-#ppt_h/2"/>
                                          </p:val>
                                        </p:tav>
                                      </p:tavLst>
                                    </p:anim>
                                    <p:anim calcmode="lin" valueType="num">
                                      <p:cBhvr>
                                        <p:cTn id="81" dur="136" fill="hold">
                                          <p:stCondLst>
                                            <p:cond delay="864"/>
                                          </p:stCondLst>
                                        </p:cTn>
                                        <p:tgtEl>
                                          <p:spTgt spid="369688"/>
                                        </p:tgtEl>
                                        <p:attrNameLst>
                                          <p:attrName>ppt_y</p:attrName>
                                        </p:attrNameLst>
                                      </p:cBhvr>
                                      <p:tavLst>
                                        <p:tav tm="0">
                                          <p:val>
                                            <p:strVal val="#ppt_y-(0.354*#ppt_w-0.172*#ppt_h)"/>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38" presetClass="entr" presetSubtype="0" accel="50000" fill="hold" grpId="0" nodeType="clickEffect">
                                  <p:stCondLst>
                                    <p:cond delay="0"/>
                                  </p:stCondLst>
                                  <p:iterate type="lt">
                                    <p:tmPct val="50000"/>
                                  </p:iterate>
                                  <p:childTnLst>
                                    <p:set>
                                      <p:cBhvr>
                                        <p:cTn id="85" dur="1" fill="hold">
                                          <p:stCondLst>
                                            <p:cond delay="0"/>
                                          </p:stCondLst>
                                        </p:cTn>
                                        <p:tgtEl>
                                          <p:spTgt spid="369693"/>
                                        </p:tgtEl>
                                        <p:attrNameLst>
                                          <p:attrName>style.visibility</p:attrName>
                                        </p:attrNameLst>
                                      </p:cBhvr>
                                      <p:to>
                                        <p:strVal val="visible"/>
                                      </p:to>
                                    </p:set>
                                    <p:set>
                                      <p:cBhvr>
                                        <p:cTn id="86" dur="455" fill="hold">
                                          <p:stCondLst>
                                            <p:cond delay="0"/>
                                          </p:stCondLst>
                                        </p:cTn>
                                        <p:tgtEl>
                                          <p:spTgt spid="369693"/>
                                        </p:tgtEl>
                                        <p:attrNameLst>
                                          <p:attrName>style.rotation</p:attrName>
                                        </p:attrNameLst>
                                      </p:cBhvr>
                                      <p:to>
                                        <p:strVal val="-45.0"/>
                                      </p:to>
                                    </p:set>
                                    <p:anim calcmode="lin" valueType="num">
                                      <p:cBhvr>
                                        <p:cTn id="87" dur="455" fill="hold">
                                          <p:stCondLst>
                                            <p:cond delay="455"/>
                                          </p:stCondLst>
                                        </p:cTn>
                                        <p:tgtEl>
                                          <p:spTgt spid="369693"/>
                                        </p:tgtEl>
                                        <p:attrNameLst>
                                          <p:attrName>style.rotation</p:attrName>
                                        </p:attrNameLst>
                                      </p:cBhvr>
                                      <p:tavLst>
                                        <p:tav tm="0">
                                          <p:val>
                                            <p:fltVal val="-45"/>
                                          </p:val>
                                        </p:tav>
                                        <p:tav tm="69900">
                                          <p:val>
                                            <p:fltVal val="45"/>
                                          </p:val>
                                        </p:tav>
                                        <p:tav tm="100000">
                                          <p:val>
                                            <p:fltVal val="0"/>
                                          </p:val>
                                        </p:tav>
                                      </p:tavLst>
                                    </p:anim>
                                    <p:anim calcmode="lin" valueType="num">
                                      <p:cBhvr>
                                        <p:cTn id="88" dur="455" fill="hold">
                                          <p:stCondLst>
                                            <p:cond delay="0"/>
                                          </p:stCondLst>
                                        </p:cTn>
                                        <p:tgtEl>
                                          <p:spTgt spid="369693"/>
                                        </p:tgtEl>
                                        <p:attrNameLst>
                                          <p:attrName>ppt_y</p:attrName>
                                        </p:attrNameLst>
                                      </p:cBhvr>
                                      <p:tavLst>
                                        <p:tav tm="0">
                                          <p:val>
                                            <p:strVal val="#ppt_y-1"/>
                                          </p:val>
                                        </p:tav>
                                        <p:tav tm="100000">
                                          <p:val>
                                            <p:strVal val="#ppt_y-(0.354*#ppt_w-0.172*#ppt_h)"/>
                                          </p:val>
                                        </p:tav>
                                      </p:tavLst>
                                    </p:anim>
                                    <p:anim calcmode="lin" valueType="num">
                                      <p:cBhvr>
                                        <p:cTn id="89" dur="156" decel="50000" autoRev="1" fill="hold">
                                          <p:stCondLst>
                                            <p:cond delay="455"/>
                                          </p:stCondLst>
                                        </p:cTn>
                                        <p:tgtEl>
                                          <p:spTgt spid="369693"/>
                                        </p:tgtEl>
                                        <p:attrNameLst>
                                          <p:attrName>ppt_y</p:attrName>
                                        </p:attrNameLst>
                                      </p:cBhvr>
                                      <p:tavLst>
                                        <p:tav tm="0">
                                          <p:val>
                                            <p:strVal val="#ppt_y-(0.354*#ppt_w-0.172*#ppt_h)"/>
                                          </p:val>
                                        </p:tav>
                                        <p:tav tm="100000">
                                          <p:val>
                                            <p:strVal val="#ppt_y-(0.354*#ppt_w-0.172*#ppt_h)-#ppt_h/2"/>
                                          </p:val>
                                        </p:tav>
                                      </p:tavLst>
                                    </p:anim>
                                    <p:anim calcmode="lin" valueType="num">
                                      <p:cBhvr>
                                        <p:cTn id="90" dur="136" fill="hold">
                                          <p:stCondLst>
                                            <p:cond delay="864"/>
                                          </p:stCondLst>
                                        </p:cTn>
                                        <p:tgtEl>
                                          <p:spTgt spid="369693"/>
                                        </p:tgtEl>
                                        <p:attrNameLst>
                                          <p:attrName>ppt_y</p:attrName>
                                        </p:attrNameLst>
                                      </p:cBhvr>
                                      <p:tavLst>
                                        <p:tav tm="0">
                                          <p:val>
                                            <p:strVal val="#ppt_y-(0.354*#ppt_w-0.172*#ppt_h)"/>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8" presetClass="entr" presetSubtype="0" accel="50000" fill="hold" grpId="0" nodeType="clickEffect">
                                  <p:stCondLst>
                                    <p:cond delay="0"/>
                                  </p:stCondLst>
                                  <p:iterate type="lt">
                                    <p:tmPct val="50000"/>
                                  </p:iterate>
                                  <p:childTnLst>
                                    <p:set>
                                      <p:cBhvr>
                                        <p:cTn id="94" dur="1" fill="hold">
                                          <p:stCondLst>
                                            <p:cond delay="0"/>
                                          </p:stCondLst>
                                        </p:cTn>
                                        <p:tgtEl>
                                          <p:spTgt spid="369686"/>
                                        </p:tgtEl>
                                        <p:attrNameLst>
                                          <p:attrName>style.visibility</p:attrName>
                                        </p:attrNameLst>
                                      </p:cBhvr>
                                      <p:to>
                                        <p:strVal val="visible"/>
                                      </p:to>
                                    </p:set>
                                    <p:set>
                                      <p:cBhvr>
                                        <p:cTn id="95" dur="455" fill="hold">
                                          <p:stCondLst>
                                            <p:cond delay="0"/>
                                          </p:stCondLst>
                                        </p:cTn>
                                        <p:tgtEl>
                                          <p:spTgt spid="369686"/>
                                        </p:tgtEl>
                                        <p:attrNameLst>
                                          <p:attrName>style.rotation</p:attrName>
                                        </p:attrNameLst>
                                      </p:cBhvr>
                                      <p:to>
                                        <p:strVal val="-45.0"/>
                                      </p:to>
                                    </p:set>
                                    <p:anim calcmode="lin" valueType="num">
                                      <p:cBhvr>
                                        <p:cTn id="96" dur="455" fill="hold">
                                          <p:stCondLst>
                                            <p:cond delay="455"/>
                                          </p:stCondLst>
                                        </p:cTn>
                                        <p:tgtEl>
                                          <p:spTgt spid="369686"/>
                                        </p:tgtEl>
                                        <p:attrNameLst>
                                          <p:attrName>style.rotation</p:attrName>
                                        </p:attrNameLst>
                                      </p:cBhvr>
                                      <p:tavLst>
                                        <p:tav tm="0">
                                          <p:val>
                                            <p:fltVal val="-45"/>
                                          </p:val>
                                        </p:tav>
                                        <p:tav tm="69900">
                                          <p:val>
                                            <p:fltVal val="45"/>
                                          </p:val>
                                        </p:tav>
                                        <p:tav tm="100000">
                                          <p:val>
                                            <p:fltVal val="0"/>
                                          </p:val>
                                        </p:tav>
                                      </p:tavLst>
                                    </p:anim>
                                    <p:anim calcmode="lin" valueType="num">
                                      <p:cBhvr>
                                        <p:cTn id="97" dur="455" fill="hold">
                                          <p:stCondLst>
                                            <p:cond delay="0"/>
                                          </p:stCondLst>
                                        </p:cTn>
                                        <p:tgtEl>
                                          <p:spTgt spid="369686"/>
                                        </p:tgtEl>
                                        <p:attrNameLst>
                                          <p:attrName>ppt_y</p:attrName>
                                        </p:attrNameLst>
                                      </p:cBhvr>
                                      <p:tavLst>
                                        <p:tav tm="0">
                                          <p:val>
                                            <p:strVal val="#ppt_y-1"/>
                                          </p:val>
                                        </p:tav>
                                        <p:tav tm="100000">
                                          <p:val>
                                            <p:strVal val="#ppt_y-(0.354*#ppt_w-0.172*#ppt_h)"/>
                                          </p:val>
                                        </p:tav>
                                      </p:tavLst>
                                    </p:anim>
                                    <p:anim calcmode="lin" valueType="num">
                                      <p:cBhvr>
                                        <p:cTn id="98" dur="156" decel="50000" autoRev="1" fill="hold">
                                          <p:stCondLst>
                                            <p:cond delay="455"/>
                                          </p:stCondLst>
                                        </p:cTn>
                                        <p:tgtEl>
                                          <p:spTgt spid="369686"/>
                                        </p:tgtEl>
                                        <p:attrNameLst>
                                          <p:attrName>ppt_y</p:attrName>
                                        </p:attrNameLst>
                                      </p:cBhvr>
                                      <p:tavLst>
                                        <p:tav tm="0">
                                          <p:val>
                                            <p:strVal val="#ppt_y-(0.354*#ppt_w-0.172*#ppt_h)"/>
                                          </p:val>
                                        </p:tav>
                                        <p:tav tm="100000">
                                          <p:val>
                                            <p:strVal val="#ppt_y-(0.354*#ppt_w-0.172*#ppt_h)-#ppt_h/2"/>
                                          </p:val>
                                        </p:tav>
                                      </p:tavLst>
                                    </p:anim>
                                    <p:anim calcmode="lin" valueType="num">
                                      <p:cBhvr>
                                        <p:cTn id="99" dur="136" fill="hold">
                                          <p:stCondLst>
                                            <p:cond delay="864"/>
                                          </p:stCondLst>
                                        </p:cTn>
                                        <p:tgtEl>
                                          <p:spTgt spid="369686"/>
                                        </p:tgtEl>
                                        <p:attrNameLst>
                                          <p:attrName>ppt_y</p:attrName>
                                        </p:attrNameLst>
                                      </p:cBhvr>
                                      <p:tavLst>
                                        <p:tav tm="0">
                                          <p:val>
                                            <p:strVal val="#ppt_y-(0.354*#ppt_w-0.172*#ppt_h)"/>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38" presetClass="entr" presetSubtype="0" accel="50000" fill="hold" grpId="0" nodeType="clickEffect">
                                  <p:stCondLst>
                                    <p:cond delay="0"/>
                                  </p:stCondLst>
                                  <p:iterate type="lt">
                                    <p:tmPct val="50000"/>
                                  </p:iterate>
                                  <p:childTnLst>
                                    <p:set>
                                      <p:cBhvr>
                                        <p:cTn id="103" dur="1" fill="hold">
                                          <p:stCondLst>
                                            <p:cond delay="0"/>
                                          </p:stCondLst>
                                        </p:cTn>
                                        <p:tgtEl>
                                          <p:spTgt spid="369687"/>
                                        </p:tgtEl>
                                        <p:attrNameLst>
                                          <p:attrName>style.visibility</p:attrName>
                                        </p:attrNameLst>
                                      </p:cBhvr>
                                      <p:to>
                                        <p:strVal val="visible"/>
                                      </p:to>
                                    </p:set>
                                    <p:set>
                                      <p:cBhvr>
                                        <p:cTn id="104" dur="455" fill="hold">
                                          <p:stCondLst>
                                            <p:cond delay="0"/>
                                          </p:stCondLst>
                                        </p:cTn>
                                        <p:tgtEl>
                                          <p:spTgt spid="369687"/>
                                        </p:tgtEl>
                                        <p:attrNameLst>
                                          <p:attrName>style.rotation</p:attrName>
                                        </p:attrNameLst>
                                      </p:cBhvr>
                                      <p:to>
                                        <p:strVal val="-45.0"/>
                                      </p:to>
                                    </p:set>
                                    <p:anim calcmode="lin" valueType="num">
                                      <p:cBhvr>
                                        <p:cTn id="105" dur="455" fill="hold">
                                          <p:stCondLst>
                                            <p:cond delay="455"/>
                                          </p:stCondLst>
                                        </p:cTn>
                                        <p:tgtEl>
                                          <p:spTgt spid="369687"/>
                                        </p:tgtEl>
                                        <p:attrNameLst>
                                          <p:attrName>style.rotation</p:attrName>
                                        </p:attrNameLst>
                                      </p:cBhvr>
                                      <p:tavLst>
                                        <p:tav tm="0">
                                          <p:val>
                                            <p:fltVal val="-45"/>
                                          </p:val>
                                        </p:tav>
                                        <p:tav tm="69900">
                                          <p:val>
                                            <p:fltVal val="45"/>
                                          </p:val>
                                        </p:tav>
                                        <p:tav tm="100000">
                                          <p:val>
                                            <p:fltVal val="0"/>
                                          </p:val>
                                        </p:tav>
                                      </p:tavLst>
                                    </p:anim>
                                    <p:anim calcmode="lin" valueType="num">
                                      <p:cBhvr>
                                        <p:cTn id="106" dur="455" fill="hold">
                                          <p:stCondLst>
                                            <p:cond delay="0"/>
                                          </p:stCondLst>
                                        </p:cTn>
                                        <p:tgtEl>
                                          <p:spTgt spid="369687"/>
                                        </p:tgtEl>
                                        <p:attrNameLst>
                                          <p:attrName>ppt_y</p:attrName>
                                        </p:attrNameLst>
                                      </p:cBhvr>
                                      <p:tavLst>
                                        <p:tav tm="0">
                                          <p:val>
                                            <p:strVal val="#ppt_y-1"/>
                                          </p:val>
                                        </p:tav>
                                        <p:tav tm="100000">
                                          <p:val>
                                            <p:strVal val="#ppt_y-(0.354*#ppt_w-0.172*#ppt_h)"/>
                                          </p:val>
                                        </p:tav>
                                      </p:tavLst>
                                    </p:anim>
                                    <p:anim calcmode="lin" valueType="num">
                                      <p:cBhvr>
                                        <p:cTn id="107" dur="156" decel="50000" autoRev="1" fill="hold">
                                          <p:stCondLst>
                                            <p:cond delay="455"/>
                                          </p:stCondLst>
                                        </p:cTn>
                                        <p:tgtEl>
                                          <p:spTgt spid="369687"/>
                                        </p:tgtEl>
                                        <p:attrNameLst>
                                          <p:attrName>ppt_y</p:attrName>
                                        </p:attrNameLst>
                                      </p:cBhvr>
                                      <p:tavLst>
                                        <p:tav tm="0">
                                          <p:val>
                                            <p:strVal val="#ppt_y-(0.354*#ppt_w-0.172*#ppt_h)"/>
                                          </p:val>
                                        </p:tav>
                                        <p:tav tm="100000">
                                          <p:val>
                                            <p:strVal val="#ppt_y-(0.354*#ppt_w-0.172*#ppt_h)-#ppt_h/2"/>
                                          </p:val>
                                        </p:tav>
                                      </p:tavLst>
                                    </p:anim>
                                    <p:anim calcmode="lin" valueType="num">
                                      <p:cBhvr>
                                        <p:cTn id="108" dur="136" fill="hold">
                                          <p:stCondLst>
                                            <p:cond delay="864"/>
                                          </p:stCondLst>
                                        </p:cTn>
                                        <p:tgtEl>
                                          <p:spTgt spid="369687"/>
                                        </p:tgtEl>
                                        <p:attrNameLst>
                                          <p:attrName>ppt_y</p:attrName>
                                        </p:attrNameLst>
                                      </p:cBhvr>
                                      <p:tavLst>
                                        <p:tav tm="0">
                                          <p:val>
                                            <p:strVal val="#ppt_y-(0.354*#ppt_w-0.172*#ppt_h)"/>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8" presetClass="entr" presetSubtype="0" accel="50000" fill="hold" grpId="0" nodeType="clickEffect">
                                  <p:stCondLst>
                                    <p:cond delay="0"/>
                                  </p:stCondLst>
                                  <p:iterate type="lt">
                                    <p:tmPct val="50000"/>
                                  </p:iterate>
                                  <p:childTnLst>
                                    <p:set>
                                      <p:cBhvr>
                                        <p:cTn id="112" dur="1" fill="hold">
                                          <p:stCondLst>
                                            <p:cond delay="0"/>
                                          </p:stCondLst>
                                        </p:cTn>
                                        <p:tgtEl>
                                          <p:spTgt spid="369691"/>
                                        </p:tgtEl>
                                        <p:attrNameLst>
                                          <p:attrName>style.visibility</p:attrName>
                                        </p:attrNameLst>
                                      </p:cBhvr>
                                      <p:to>
                                        <p:strVal val="visible"/>
                                      </p:to>
                                    </p:set>
                                    <p:set>
                                      <p:cBhvr>
                                        <p:cTn id="113" dur="455" fill="hold">
                                          <p:stCondLst>
                                            <p:cond delay="0"/>
                                          </p:stCondLst>
                                        </p:cTn>
                                        <p:tgtEl>
                                          <p:spTgt spid="369691"/>
                                        </p:tgtEl>
                                        <p:attrNameLst>
                                          <p:attrName>style.rotation</p:attrName>
                                        </p:attrNameLst>
                                      </p:cBhvr>
                                      <p:to>
                                        <p:strVal val="-45.0"/>
                                      </p:to>
                                    </p:set>
                                    <p:anim calcmode="lin" valueType="num">
                                      <p:cBhvr>
                                        <p:cTn id="114" dur="455" fill="hold">
                                          <p:stCondLst>
                                            <p:cond delay="455"/>
                                          </p:stCondLst>
                                        </p:cTn>
                                        <p:tgtEl>
                                          <p:spTgt spid="369691"/>
                                        </p:tgtEl>
                                        <p:attrNameLst>
                                          <p:attrName>style.rotation</p:attrName>
                                        </p:attrNameLst>
                                      </p:cBhvr>
                                      <p:tavLst>
                                        <p:tav tm="0">
                                          <p:val>
                                            <p:fltVal val="-45"/>
                                          </p:val>
                                        </p:tav>
                                        <p:tav tm="69900">
                                          <p:val>
                                            <p:fltVal val="45"/>
                                          </p:val>
                                        </p:tav>
                                        <p:tav tm="100000">
                                          <p:val>
                                            <p:fltVal val="0"/>
                                          </p:val>
                                        </p:tav>
                                      </p:tavLst>
                                    </p:anim>
                                    <p:anim calcmode="lin" valueType="num">
                                      <p:cBhvr>
                                        <p:cTn id="115" dur="455" fill="hold">
                                          <p:stCondLst>
                                            <p:cond delay="0"/>
                                          </p:stCondLst>
                                        </p:cTn>
                                        <p:tgtEl>
                                          <p:spTgt spid="369691"/>
                                        </p:tgtEl>
                                        <p:attrNameLst>
                                          <p:attrName>ppt_y</p:attrName>
                                        </p:attrNameLst>
                                      </p:cBhvr>
                                      <p:tavLst>
                                        <p:tav tm="0">
                                          <p:val>
                                            <p:strVal val="#ppt_y-1"/>
                                          </p:val>
                                        </p:tav>
                                        <p:tav tm="100000">
                                          <p:val>
                                            <p:strVal val="#ppt_y-(0.354*#ppt_w-0.172*#ppt_h)"/>
                                          </p:val>
                                        </p:tav>
                                      </p:tavLst>
                                    </p:anim>
                                    <p:anim calcmode="lin" valueType="num">
                                      <p:cBhvr>
                                        <p:cTn id="116" dur="156" decel="50000" autoRev="1" fill="hold">
                                          <p:stCondLst>
                                            <p:cond delay="455"/>
                                          </p:stCondLst>
                                        </p:cTn>
                                        <p:tgtEl>
                                          <p:spTgt spid="369691"/>
                                        </p:tgtEl>
                                        <p:attrNameLst>
                                          <p:attrName>ppt_y</p:attrName>
                                        </p:attrNameLst>
                                      </p:cBhvr>
                                      <p:tavLst>
                                        <p:tav tm="0">
                                          <p:val>
                                            <p:strVal val="#ppt_y-(0.354*#ppt_w-0.172*#ppt_h)"/>
                                          </p:val>
                                        </p:tav>
                                        <p:tav tm="100000">
                                          <p:val>
                                            <p:strVal val="#ppt_y-(0.354*#ppt_w-0.172*#ppt_h)-#ppt_h/2"/>
                                          </p:val>
                                        </p:tav>
                                      </p:tavLst>
                                    </p:anim>
                                    <p:anim calcmode="lin" valueType="num">
                                      <p:cBhvr>
                                        <p:cTn id="117" dur="136" fill="hold">
                                          <p:stCondLst>
                                            <p:cond delay="864"/>
                                          </p:stCondLst>
                                        </p:cTn>
                                        <p:tgtEl>
                                          <p:spTgt spid="369691"/>
                                        </p:tgtEl>
                                        <p:attrNameLst>
                                          <p:attrName>ppt_y</p:attrName>
                                        </p:attrNameLst>
                                      </p:cBhvr>
                                      <p:tavLst>
                                        <p:tav tm="0">
                                          <p:val>
                                            <p:strVal val="#ppt_y-(0.354*#ppt_w-0.172*#ppt_h)"/>
                                          </p:val>
                                        </p:tav>
                                        <p:tav tm="100000">
                                          <p:val>
                                            <p:strVal val="#ppt_y"/>
                                          </p:val>
                                        </p:tav>
                                      </p:tavLst>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38" presetClass="entr" presetSubtype="0" accel="50000" fill="hold" grpId="0" nodeType="clickEffect">
                                  <p:stCondLst>
                                    <p:cond delay="0"/>
                                  </p:stCondLst>
                                  <p:iterate type="lt">
                                    <p:tmPct val="50000"/>
                                  </p:iterate>
                                  <p:childTnLst>
                                    <p:set>
                                      <p:cBhvr>
                                        <p:cTn id="121" dur="1" fill="hold">
                                          <p:stCondLst>
                                            <p:cond delay="0"/>
                                          </p:stCondLst>
                                        </p:cTn>
                                        <p:tgtEl>
                                          <p:spTgt spid="369690"/>
                                        </p:tgtEl>
                                        <p:attrNameLst>
                                          <p:attrName>style.visibility</p:attrName>
                                        </p:attrNameLst>
                                      </p:cBhvr>
                                      <p:to>
                                        <p:strVal val="visible"/>
                                      </p:to>
                                    </p:set>
                                    <p:set>
                                      <p:cBhvr>
                                        <p:cTn id="122" dur="455" fill="hold">
                                          <p:stCondLst>
                                            <p:cond delay="0"/>
                                          </p:stCondLst>
                                        </p:cTn>
                                        <p:tgtEl>
                                          <p:spTgt spid="369690"/>
                                        </p:tgtEl>
                                        <p:attrNameLst>
                                          <p:attrName>style.rotation</p:attrName>
                                        </p:attrNameLst>
                                      </p:cBhvr>
                                      <p:to>
                                        <p:strVal val="-45.0"/>
                                      </p:to>
                                    </p:set>
                                    <p:anim calcmode="lin" valueType="num">
                                      <p:cBhvr>
                                        <p:cTn id="123" dur="455" fill="hold">
                                          <p:stCondLst>
                                            <p:cond delay="455"/>
                                          </p:stCondLst>
                                        </p:cTn>
                                        <p:tgtEl>
                                          <p:spTgt spid="369690"/>
                                        </p:tgtEl>
                                        <p:attrNameLst>
                                          <p:attrName>style.rotation</p:attrName>
                                        </p:attrNameLst>
                                      </p:cBhvr>
                                      <p:tavLst>
                                        <p:tav tm="0">
                                          <p:val>
                                            <p:fltVal val="-45"/>
                                          </p:val>
                                        </p:tav>
                                        <p:tav tm="69900">
                                          <p:val>
                                            <p:fltVal val="45"/>
                                          </p:val>
                                        </p:tav>
                                        <p:tav tm="100000">
                                          <p:val>
                                            <p:fltVal val="0"/>
                                          </p:val>
                                        </p:tav>
                                      </p:tavLst>
                                    </p:anim>
                                    <p:anim calcmode="lin" valueType="num">
                                      <p:cBhvr>
                                        <p:cTn id="124" dur="455" fill="hold">
                                          <p:stCondLst>
                                            <p:cond delay="0"/>
                                          </p:stCondLst>
                                        </p:cTn>
                                        <p:tgtEl>
                                          <p:spTgt spid="369690"/>
                                        </p:tgtEl>
                                        <p:attrNameLst>
                                          <p:attrName>ppt_y</p:attrName>
                                        </p:attrNameLst>
                                      </p:cBhvr>
                                      <p:tavLst>
                                        <p:tav tm="0">
                                          <p:val>
                                            <p:strVal val="#ppt_y-1"/>
                                          </p:val>
                                        </p:tav>
                                        <p:tav tm="100000">
                                          <p:val>
                                            <p:strVal val="#ppt_y-(0.354*#ppt_w-0.172*#ppt_h)"/>
                                          </p:val>
                                        </p:tav>
                                      </p:tavLst>
                                    </p:anim>
                                    <p:anim calcmode="lin" valueType="num">
                                      <p:cBhvr>
                                        <p:cTn id="125" dur="156" decel="50000" autoRev="1" fill="hold">
                                          <p:stCondLst>
                                            <p:cond delay="455"/>
                                          </p:stCondLst>
                                        </p:cTn>
                                        <p:tgtEl>
                                          <p:spTgt spid="369690"/>
                                        </p:tgtEl>
                                        <p:attrNameLst>
                                          <p:attrName>ppt_y</p:attrName>
                                        </p:attrNameLst>
                                      </p:cBhvr>
                                      <p:tavLst>
                                        <p:tav tm="0">
                                          <p:val>
                                            <p:strVal val="#ppt_y-(0.354*#ppt_w-0.172*#ppt_h)"/>
                                          </p:val>
                                        </p:tav>
                                        <p:tav tm="100000">
                                          <p:val>
                                            <p:strVal val="#ppt_y-(0.354*#ppt_w-0.172*#ppt_h)-#ppt_h/2"/>
                                          </p:val>
                                        </p:tav>
                                      </p:tavLst>
                                    </p:anim>
                                    <p:anim calcmode="lin" valueType="num">
                                      <p:cBhvr>
                                        <p:cTn id="126" dur="136" fill="hold">
                                          <p:stCondLst>
                                            <p:cond delay="864"/>
                                          </p:stCondLst>
                                        </p:cTn>
                                        <p:tgtEl>
                                          <p:spTgt spid="369690"/>
                                        </p:tgtEl>
                                        <p:attrNameLst>
                                          <p:attrName>ppt_y</p:attrName>
                                        </p:attrNameLst>
                                      </p:cBhvr>
                                      <p:tavLst>
                                        <p:tav tm="0">
                                          <p:val>
                                            <p:strVal val="#ppt_y-(0.354*#ppt_w-0.172*#ppt_h)"/>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8" presetClass="entr" presetSubtype="0" accel="50000" fill="hold" grpId="0" nodeType="clickEffect">
                                  <p:stCondLst>
                                    <p:cond delay="0"/>
                                  </p:stCondLst>
                                  <p:iterate type="lt">
                                    <p:tmPct val="50000"/>
                                  </p:iterate>
                                  <p:childTnLst>
                                    <p:set>
                                      <p:cBhvr>
                                        <p:cTn id="130" dur="1" fill="hold">
                                          <p:stCondLst>
                                            <p:cond delay="0"/>
                                          </p:stCondLst>
                                        </p:cTn>
                                        <p:tgtEl>
                                          <p:spTgt spid="369689"/>
                                        </p:tgtEl>
                                        <p:attrNameLst>
                                          <p:attrName>style.visibility</p:attrName>
                                        </p:attrNameLst>
                                      </p:cBhvr>
                                      <p:to>
                                        <p:strVal val="visible"/>
                                      </p:to>
                                    </p:set>
                                    <p:set>
                                      <p:cBhvr>
                                        <p:cTn id="131" dur="455" fill="hold">
                                          <p:stCondLst>
                                            <p:cond delay="0"/>
                                          </p:stCondLst>
                                        </p:cTn>
                                        <p:tgtEl>
                                          <p:spTgt spid="369689"/>
                                        </p:tgtEl>
                                        <p:attrNameLst>
                                          <p:attrName>style.rotation</p:attrName>
                                        </p:attrNameLst>
                                      </p:cBhvr>
                                      <p:to>
                                        <p:strVal val="-45.0"/>
                                      </p:to>
                                    </p:set>
                                    <p:anim calcmode="lin" valueType="num">
                                      <p:cBhvr>
                                        <p:cTn id="132" dur="455" fill="hold">
                                          <p:stCondLst>
                                            <p:cond delay="455"/>
                                          </p:stCondLst>
                                        </p:cTn>
                                        <p:tgtEl>
                                          <p:spTgt spid="369689"/>
                                        </p:tgtEl>
                                        <p:attrNameLst>
                                          <p:attrName>style.rotation</p:attrName>
                                        </p:attrNameLst>
                                      </p:cBhvr>
                                      <p:tavLst>
                                        <p:tav tm="0">
                                          <p:val>
                                            <p:fltVal val="-45"/>
                                          </p:val>
                                        </p:tav>
                                        <p:tav tm="69900">
                                          <p:val>
                                            <p:fltVal val="45"/>
                                          </p:val>
                                        </p:tav>
                                        <p:tav tm="100000">
                                          <p:val>
                                            <p:fltVal val="0"/>
                                          </p:val>
                                        </p:tav>
                                      </p:tavLst>
                                    </p:anim>
                                    <p:anim calcmode="lin" valueType="num">
                                      <p:cBhvr>
                                        <p:cTn id="133" dur="455" fill="hold">
                                          <p:stCondLst>
                                            <p:cond delay="0"/>
                                          </p:stCondLst>
                                        </p:cTn>
                                        <p:tgtEl>
                                          <p:spTgt spid="369689"/>
                                        </p:tgtEl>
                                        <p:attrNameLst>
                                          <p:attrName>ppt_y</p:attrName>
                                        </p:attrNameLst>
                                      </p:cBhvr>
                                      <p:tavLst>
                                        <p:tav tm="0">
                                          <p:val>
                                            <p:strVal val="#ppt_y-1"/>
                                          </p:val>
                                        </p:tav>
                                        <p:tav tm="100000">
                                          <p:val>
                                            <p:strVal val="#ppt_y-(0.354*#ppt_w-0.172*#ppt_h)"/>
                                          </p:val>
                                        </p:tav>
                                      </p:tavLst>
                                    </p:anim>
                                    <p:anim calcmode="lin" valueType="num">
                                      <p:cBhvr>
                                        <p:cTn id="134" dur="156" decel="50000" autoRev="1" fill="hold">
                                          <p:stCondLst>
                                            <p:cond delay="455"/>
                                          </p:stCondLst>
                                        </p:cTn>
                                        <p:tgtEl>
                                          <p:spTgt spid="369689"/>
                                        </p:tgtEl>
                                        <p:attrNameLst>
                                          <p:attrName>ppt_y</p:attrName>
                                        </p:attrNameLst>
                                      </p:cBhvr>
                                      <p:tavLst>
                                        <p:tav tm="0">
                                          <p:val>
                                            <p:strVal val="#ppt_y-(0.354*#ppt_w-0.172*#ppt_h)"/>
                                          </p:val>
                                        </p:tav>
                                        <p:tav tm="100000">
                                          <p:val>
                                            <p:strVal val="#ppt_y-(0.354*#ppt_w-0.172*#ppt_h)-#ppt_h/2"/>
                                          </p:val>
                                        </p:tav>
                                      </p:tavLst>
                                    </p:anim>
                                    <p:anim calcmode="lin" valueType="num">
                                      <p:cBhvr>
                                        <p:cTn id="135" dur="136" fill="hold">
                                          <p:stCondLst>
                                            <p:cond delay="864"/>
                                          </p:stCondLst>
                                        </p:cTn>
                                        <p:tgtEl>
                                          <p:spTgt spid="36968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7" grpId="0" animBg="1"/>
      <p:bldP spid="369668" grpId="0" animBg="1"/>
      <p:bldP spid="369669" grpId="0" animBg="1"/>
      <p:bldP spid="369670" grpId="0" animBg="1"/>
      <p:bldP spid="369671" grpId="0" animBg="1"/>
      <p:bldP spid="369672" grpId="0" animBg="1"/>
      <p:bldP spid="369673" grpId="0" animBg="1"/>
      <p:bldP spid="369674" grpId="0" animBg="1"/>
      <p:bldP spid="369675" grpId="0" animBg="1"/>
      <p:bldP spid="369676" grpId="0" animBg="1"/>
      <p:bldP spid="369677" grpId="0" animBg="1"/>
      <p:bldP spid="369678" grpId="0" animBg="1"/>
      <p:bldP spid="369679" grpId="0" animBg="1"/>
      <p:bldP spid="369680" grpId="0" animBg="1"/>
      <p:bldP spid="369681" grpId="0" animBg="1"/>
      <p:bldP spid="369682" grpId="0" animBg="1"/>
      <p:bldP spid="369685" grpId="0" animBg="1"/>
      <p:bldP spid="369686" grpId="0"/>
      <p:bldP spid="369687" grpId="0"/>
      <p:bldP spid="369688" grpId="0"/>
      <p:bldP spid="369689" grpId="0"/>
      <p:bldP spid="369690" grpId="0"/>
      <p:bldP spid="369691" grpId="0"/>
      <p:bldP spid="369692" grpId="0"/>
      <p:bldP spid="369693"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title"/>
          </p:nvPr>
        </p:nvSpPr>
        <p:spPr>
          <a:xfrm>
            <a:off x="0" y="228600"/>
            <a:ext cx="9144000" cy="1676400"/>
          </a:xfrm>
          <a:effectLst>
            <a:outerShdw blurRad="63500" dist="35921" dir="2700000" algn="ctr" rotWithShape="0">
              <a:srgbClr val="000000">
                <a:alpha val="74998"/>
              </a:srgbClr>
            </a:outerShdw>
          </a:effectLst>
        </p:spPr>
        <p:txBody>
          <a:bodyPr/>
          <a:lstStyle/>
          <a:p>
            <a:pPr eaLnBrk="1" hangingPunct="1">
              <a:defRPr/>
            </a:pPr>
            <a:r>
              <a:rPr kumimoji="0" lang="ar-JO" sz="5400" u="sng" dirty="0">
                <a:latin typeface="Arial" panose="020B0604020202020204" pitchFamily="34" charset="0"/>
                <a:cs typeface="Arial" panose="020B0604020202020204" pitchFamily="34" charset="0"/>
              </a:rPr>
              <a:t>تدفق أفسس 4: 11-13</a:t>
            </a:r>
            <a:endParaRPr kumimoji="0" lang="en-US" dirty="0">
              <a:latin typeface="Arial" panose="020B0604020202020204" pitchFamily="34" charset="0"/>
              <a:cs typeface="Arial" panose="020B0604020202020204" pitchFamily="34" charset="0"/>
            </a:endParaRPr>
          </a:p>
        </p:txBody>
      </p:sp>
      <p:sp>
        <p:nvSpPr>
          <p:cNvPr id="428035" name="Rectangle 3"/>
          <p:cNvSpPr>
            <a:spLocks noChangeArrowheads="1"/>
          </p:cNvSpPr>
          <p:nvPr/>
        </p:nvSpPr>
        <p:spPr bwMode="auto">
          <a:xfrm>
            <a:off x="4491038" y="4271963"/>
            <a:ext cx="4652962"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لماذا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6" name="Rectangle 4"/>
          <p:cNvSpPr>
            <a:spLocks noChangeArrowheads="1"/>
          </p:cNvSpPr>
          <p:nvPr/>
        </p:nvSpPr>
        <p:spPr bwMode="auto">
          <a:xfrm>
            <a:off x="4899025" y="2133601"/>
            <a:ext cx="383540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lvl="1" algn="ctr">
              <a:spcBef>
                <a:spcPct val="20000"/>
              </a:spcBef>
              <a:buClr>
                <a:srgbClr val="FFFF99"/>
              </a:buClr>
              <a:defRPr/>
            </a:pPr>
            <a:r>
              <a:rPr lang="ar-JO" altLang="zh-CN" sz="5400" b="1" dirty="0">
                <a:solidFill>
                  <a:srgbClr val="FFFFFF"/>
                </a:solidFill>
                <a:latin typeface="Arial" panose="020B0604020202020204" pitchFamily="34" charset="0"/>
                <a:cs typeface="Arial" panose="020B0604020202020204" pitchFamily="34" charset="0"/>
              </a:rPr>
              <a:t>ماذا</a:t>
            </a:r>
            <a:endParaRPr lang="en-US" sz="5400" b="1" dirty="0">
              <a:solidFill>
                <a:srgbClr val="FFFFFF"/>
              </a:solidFill>
              <a:latin typeface="Arial" panose="020B0604020202020204" pitchFamily="34" charset="0"/>
              <a:ea typeface="SimSun" charset="0"/>
              <a:cs typeface="Arial" panose="020B0604020202020204" pitchFamily="34" charset="0"/>
            </a:endParaRPr>
          </a:p>
        </p:txBody>
      </p:sp>
      <p:sp>
        <p:nvSpPr>
          <p:cNvPr id="428037" name="Rectangle 5"/>
          <p:cNvSpPr>
            <a:spLocks noChangeArrowheads="1"/>
          </p:cNvSpPr>
          <p:nvPr/>
        </p:nvSpPr>
        <p:spPr bwMode="auto">
          <a:xfrm>
            <a:off x="992721" y="2133601"/>
            <a:ext cx="2923108"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الأدوار</a:t>
            </a:r>
            <a:endParaRPr lang="en-US" sz="5400" b="1" dirty="0">
              <a:solidFill>
                <a:srgbClr val="FFFF43"/>
              </a:solidFill>
              <a:latin typeface="Arial" panose="020B0604020202020204" pitchFamily="34" charset="0"/>
              <a:cs typeface="Arial" panose="020B0604020202020204" pitchFamily="34" charset="0"/>
            </a:endParaRPr>
          </a:p>
        </p:txBody>
      </p:sp>
      <p:sp>
        <p:nvSpPr>
          <p:cNvPr id="428038" name="Rectangle 6"/>
          <p:cNvSpPr>
            <a:spLocks noChangeArrowheads="1"/>
          </p:cNvSpPr>
          <p:nvPr/>
        </p:nvSpPr>
        <p:spPr bwMode="auto">
          <a:xfrm>
            <a:off x="609600" y="4343400"/>
            <a:ext cx="3689350" cy="9256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defRPr/>
            </a:pPr>
            <a:r>
              <a:rPr lang="ar-JO" altLang="zh-CN" sz="5400" b="1" dirty="0">
                <a:solidFill>
                  <a:srgbClr val="FFFF43"/>
                </a:solidFill>
                <a:latin typeface="Arial" panose="020B0604020202020204" pitchFamily="34" charset="0"/>
                <a:cs typeface="Arial" panose="020B0604020202020204" pitchFamily="34" charset="0"/>
              </a:rPr>
              <a:t>القصد</a:t>
            </a:r>
            <a:endParaRPr lang="en-US" sz="5400" b="1" dirty="0">
              <a:solidFill>
                <a:srgbClr val="FFFF43"/>
              </a:solidFill>
              <a:latin typeface="Arial" panose="020B0604020202020204" pitchFamily="34" charset="0"/>
              <a:cs typeface="Arial" panose="020B0604020202020204" pitchFamily="34" charset="0"/>
            </a:endParaRPr>
          </a:p>
        </p:txBody>
      </p:sp>
      <p:sp>
        <p:nvSpPr>
          <p:cNvPr id="428039" name="Line 7"/>
          <p:cNvSpPr>
            <a:spLocks noChangeShapeType="1"/>
          </p:cNvSpPr>
          <p:nvPr/>
        </p:nvSpPr>
        <p:spPr bwMode="auto">
          <a:xfrm>
            <a:off x="2454275" y="2971800"/>
            <a:ext cx="0" cy="1447800"/>
          </a:xfrm>
          <a:prstGeom prst="line">
            <a:avLst/>
          </a:prstGeom>
          <a:noFill/>
          <a:ln w="76200">
            <a:solidFill>
              <a:srgbClr val="FFFF43"/>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
        <p:nvSpPr>
          <p:cNvPr id="428040" name="Line 8"/>
          <p:cNvSpPr>
            <a:spLocks noChangeShapeType="1"/>
          </p:cNvSpPr>
          <p:nvPr/>
        </p:nvSpPr>
        <p:spPr bwMode="auto">
          <a:xfrm>
            <a:off x="6934200" y="2971800"/>
            <a:ext cx="0" cy="144780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 xmlns:a14="http://schemas.microsoft.com/office/drawing/2010/main">
                <a:noFill/>
              </a14:hiddenFill>
            </a:ext>
          </a:extLst>
        </p:spPr>
        <p:txBody>
          <a:bodyPr wrap="none" lIns="91427" tIns="45714" rIns="91427" bIns="45714" anchor="ctr"/>
          <a:lstStyle/>
          <a:p>
            <a:pPr eaLnBrk="0" hangingPunct="0">
              <a:defRPr/>
            </a:pPr>
            <a:endParaRPr lang="en-US" b="1" dirty="0">
              <a:solidFill>
                <a:srgbClr val="BBE0E3"/>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42803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nodeType="clickEffect">
                                  <p:stCondLst>
                                    <p:cond delay="0"/>
                                  </p:stCondLst>
                                  <p:childTnLst>
                                    <p:set>
                                      <p:cBhvr>
                                        <p:cTn id="10" dur="1" fill="hold">
                                          <p:stCondLst>
                                            <p:cond delay="0"/>
                                          </p:stCondLst>
                                        </p:cTn>
                                        <p:tgtEl>
                                          <p:spTgt spid="428039"/>
                                        </p:tgtEl>
                                        <p:attrNameLst>
                                          <p:attrName>style.visibility</p:attrName>
                                        </p:attrNameLst>
                                      </p:cBhvr>
                                      <p:to>
                                        <p:strVal val="visible"/>
                                      </p:to>
                                    </p:set>
                                    <p:animEffect transition="in" filter="wipe(up)">
                                      <p:cBhvr>
                                        <p:cTn id="11" dur="500"/>
                                        <p:tgtEl>
                                          <p:spTgt spid="428039"/>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4280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428036"/>
                                        </p:tgtEl>
                                        <p:attrNameLst>
                                          <p:attrName>style.visibility</p:attrName>
                                        </p:attrNameLst>
                                      </p:cBhvr>
                                      <p:to>
                                        <p:strVal val="visible"/>
                                      </p:to>
                                    </p:set>
                                    <p:animEffect transition="in" filter="wipe(down)">
                                      <p:cBhvr>
                                        <p:cTn id="19" dur="580">
                                          <p:stCondLst>
                                            <p:cond delay="0"/>
                                          </p:stCondLst>
                                        </p:cTn>
                                        <p:tgtEl>
                                          <p:spTgt spid="428036"/>
                                        </p:tgtEl>
                                      </p:cBhvr>
                                    </p:animEffect>
                                    <p:anim calcmode="lin" valueType="num">
                                      <p:cBhvr>
                                        <p:cTn id="20" dur="1822" tmFilter="0,0; 0.14,0.36; 0.43,0.73; 0.71,0.91; 1.0,1.0">
                                          <p:stCondLst>
                                            <p:cond delay="0"/>
                                          </p:stCondLst>
                                        </p:cTn>
                                        <p:tgtEl>
                                          <p:spTgt spid="42803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42803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42803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42803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428036"/>
                                        </p:tgtEl>
                                        <p:attrNameLst>
                                          <p:attrName>ppt_y</p:attrName>
                                        </p:attrNameLst>
                                      </p:cBhvr>
                                      <p:tavLst>
                                        <p:tav tm="0" fmla="#ppt_y-sin(pi*$)/81">
                                          <p:val>
                                            <p:fltVal val="0"/>
                                          </p:val>
                                        </p:tav>
                                        <p:tav tm="100000">
                                          <p:val>
                                            <p:fltVal val="1"/>
                                          </p:val>
                                        </p:tav>
                                      </p:tavLst>
                                    </p:anim>
                                    <p:animScale>
                                      <p:cBhvr>
                                        <p:cTn id="25" dur="26">
                                          <p:stCondLst>
                                            <p:cond delay="650"/>
                                          </p:stCondLst>
                                        </p:cTn>
                                        <p:tgtEl>
                                          <p:spTgt spid="428036"/>
                                        </p:tgtEl>
                                      </p:cBhvr>
                                      <p:to x="100000" y="60000"/>
                                    </p:animScale>
                                    <p:animScale>
                                      <p:cBhvr>
                                        <p:cTn id="26" dur="166" decel="50000">
                                          <p:stCondLst>
                                            <p:cond delay="676"/>
                                          </p:stCondLst>
                                        </p:cTn>
                                        <p:tgtEl>
                                          <p:spTgt spid="428036"/>
                                        </p:tgtEl>
                                      </p:cBhvr>
                                      <p:to x="100000" y="100000"/>
                                    </p:animScale>
                                    <p:animScale>
                                      <p:cBhvr>
                                        <p:cTn id="27" dur="26">
                                          <p:stCondLst>
                                            <p:cond delay="1312"/>
                                          </p:stCondLst>
                                        </p:cTn>
                                        <p:tgtEl>
                                          <p:spTgt spid="428036"/>
                                        </p:tgtEl>
                                      </p:cBhvr>
                                      <p:to x="100000" y="80000"/>
                                    </p:animScale>
                                    <p:animScale>
                                      <p:cBhvr>
                                        <p:cTn id="28" dur="166" decel="50000">
                                          <p:stCondLst>
                                            <p:cond delay="1338"/>
                                          </p:stCondLst>
                                        </p:cTn>
                                        <p:tgtEl>
                                          <p:spTgt spid="428036"/>
                                        </p:tgtEl>
                                      </p:cBhvr>
                                      <p:to x="100000" y="100000"/>
                                    </p:animScale>
                                    <p:animScale>
                                      <p:cBhvr>
                                        <p:cTn id="29" dur="26">
                                          <p:stCondLst>
                                            <p:cond delay="1642"/>
                                          </p:stCondLst>
                                        </p:cTn>
                                        <p:tgtEl>
                                          <p:spTgt spid="428036"/>
                                        </p:tgtEl>
                                      </p:cBhvr>
                                      <p:to x="100000" y="90000"/>
                                    </p:animScale>
                                    <p:animScale>
                                      <p:cBhvr>
                                        <p:cTn id="30" dur="166" decel="50000">
                                          <p:stCondLst>
                                            <p:cond delay="1668"/>
                                          </p:stCondLst>
                                        </p:cTn>
                                        <p:tgtEl>
                                          <p:spTgt spid="428036"/>
                                        </p:tgtEl>
                                      </p:cBhvr>
                                      <p:to x="100000" y="100000"/>
                                    </p:animScale>
                                    <p:animScale>
                                      <p:cBhvr>
                                        <p:cTn id="31" dur="26">
                                          <p:stCondLst>
                                            <p:cond delay="1808"/>
                                          </p:stCondLst>
                                        </p:cTn>
                                        <p:tgtEl>
                                          <p:spTgt spid="428036"/>
                                        </p:tgtEl>
                                      </p:cBhvr>
                                      <p:to x="100000" y="95000"/>
                                    </p:animScale>
                                    <p:animScale>
                                      <p:cBhvr>
                                        <p:cTn id="32" dur="166" decel="50000">
                                          <p:stCondLst>
                                            <p:cond delay="1834"/>
                                          </p:stCondLst>
                                        </p:cTn>
                                        <p:tgtEl>
                                          <p:spTgt spid="428036"/>
                                        </p:tgtEl>
                                      </p:cBhvr>
                                      <p:to x="100000" y="100000"/>
                                    </p:animScale>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428040"/>
                                        </p:tgtEl>
                                        <p:attrNameLst>
                                          <p:attrName>style.visibility</p:attrName>
                                        </p:attrNameLst>
                                      </p:cBhvr>
                                      <p:to>
                                        <p:strVal val="visible"/>
                                      </p:to>
                                    </p:set>
                                    <p:animEffect transition="in" filter="wipe(up)">
                                      <p:cBhvr>
                                        <p:cTn id="37" dur="500"/>
                                        <p:tgtEl>
                                          <p:spTgt spid="428040"/>
                                        </p:tgtEl>
                                      </p:cBhvr>
                                    </p:animEffect>
                                  </p:childTnLst>
                                </p:cTn>
                              </p:par>
                            </p:childTnLst>
                          </p:cTn>
                        </p:par>
                        <p:par>
                          <p:cTn id="38" fill="hold" nodeType="afterGroup">
                            <p:stCondLst>
                              <p:cond delay="500"/>
                            </p:stCondLst>
                            <p:childTnLst>
                              <p:par>
                                <p:cTn id="39" presetID="26" presetClass="entr" presetSubtype="0" fill="hold" grpId="0" nodeType="afterEffect">
                                  <p:stCondLst>
                                    <p:cond delay="0"/>
                                  </p:stCondLst>
                                  <p:childTnLst>
                                    <p:set>
                                      <p:cBhvr>
                                        <p:cTn id="40" dur="1" fill="hold">
                                          <p:stCondLst>
                                            <p:cond delay="0"/>
                                          </p:stCondLst>
                                        </p:cTn>
                                        <p:tgtEl>
                                          <p:spTgt spid="428035"/>
                                        </p:tgtEl>
                                        <p:attrNameLst>
                                          <p:attrName>style.visibility</p:attrName>
                                        </p:attrNameLst>
                                      </p:cBhvr>
                                      <p:to>
                                        <p:strVal val="visible"/>
                                      </p:to>
                                    </p:set>
                                    <p:animEffect transition="in" filter="wipe(down)">
                                      <p:cBhvr>
                                        <p:cTn id="41" dur="580">
                                          <p:stCondLst>
                                            <p:cond delay="0"/>
                                          </p:stCondLst>
                                        </p:cTn>
                                        <p:tgtEl>
                                          <p:spTgt spid="428035"/>
                                        </p:tgtEl>
                                      </p:cBhvr>
                                    </p:animEffect>
                                    <p:anim calcmode="lin" valueType="num">
                                      <p:cBhvr>
                                        <p:cTn id="42" dur="1822" tmFilter="0,0; 0.14,0.36; 0.43,0.73; 0.71,0.91; 1.0,1.0">
                                          <p:stCondLst>
                                            <p:cond delay="0"/>
                                          </p:stCondLst>
                                        </p:cTn>
                                        <p:tgtEl>
                                          <p:spTgt spid="428035"/>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28035"/>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28035"/>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28035"/>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28035"/>
                                        </p:tgtEl>
                                        <p:attrNameLst>
                                          <p:attrName>ppt_y</p:attrName>
                                        </p:attrNameLst>
                                      </p:cBhvr>
                                      <p:tavLst>
                                        <p:tav tm="0" fmla="#ppt_y-sin(pi*$)/81">
                                          <p:val>
                                            <p:fltVal val="0"/>
                                          </p:val>
                                        </p:tav>
                                        <p:tav tm="100000">
                                          <p:val>
                                            <p:fltVal val="1"/>
                                          </p:val>
                                        </p:tav>
                                      </p:tavLst>
                                    </p:anim>
                                    <p:animScale>
                                      <p:cBhvr>
                                        <p:cTn id="47" dur="26">
                                          <p:stCondLst>
                                            <p:cond delay="650"/>
                                          </p:stCondLst>
                                        </p:cTn>
                                        <p:tgtEl>
                                          <p:spTgt spid="428035"/>
                                        </p:tgtEl>
                                      </p:cBhvr>
                                      <p:to x="100000" y="60000"/>
                                    </p:animScale>
                                    <p:animScale>
                                      <p:cBhvr>
                                        <p:cTn id="48" dur="166" decel="50000">
                                          <p:stCondLst>
                                            <p:cond delay="676"/>
                                          </p:stCondLst>
                                        </p:cTn>
                                        <p:tgtEl>
                                          <p:spTgt spid="428035"/>
                                        </p:tgtEl>
                                      </p:cBhvr>
                                      <p:to x="100000" y="100000"/>
                                    </p:animScale>
                                    <p:animScale>
                                      <p:cBhvr>
                                        <p:cTn id="49" dur="26">
                                          <p:stCondLst>
                                            <p:cond delay="1312"/>
                                          </p:stCondLst>
                                        </p:cTn>
                                        <p:tgtEl>
                                          <p:spTgt spid="428035"/>
                                        </p:tgtEl>
                                      </p:cBhvr>
                                      <p:to x="100000" y="80000"/>
                                    </p:animScale>
                                    <p:animScale>
                                      <p:cBhvr>
                                        <p:cTn id="50" dur="166" decel="50000">
                                          <p:stCondLst>
                                            <p:cond delay="1338"/>
                                          </p:stCondLst>
                                        </p:cTn>
                                        <p:tgtEl>
                                          <p:spTgt spid="428035"/>
                                        </p:tgtEl>
                                      </p:cBhvr>
                                      <p:to x="100000" y="100000"/>
                                    </p:animScale>
                                    <p:animScale>
                                      <p:cBhvr>
                                        <p:cTn id="51" dur="26">
                                          <p:stCondLst>
                                            <p:cond delay="1642"/>
                                          </p:stCondLst>
                                        </p:cTn>
                                        <p:tgtEl>
                                          <p:spTgt spid="428035"/>
                                        </p:tgtEl>
                                      </p:cBhvr>
                                      <p:to x="100000" y="90000"/>
                                    </p:animScale>
                                    <p:animScale>
                                      <p:cBhvr>
                                        <p:cTn id="52" dur="166" decel="50000">
                                          <p:stCondLst>
                                            <p:cond delay="1668"/>
                                          </p:stCondLst>
                                        </p:cTn>
                                        <p:tgtEl>
                                          <p:spTgt spid="428035"/>
                                        </p:tgtEl>
                                      </p:cBhvr>
                                      <p:to x="100000" y="100000"/>
                                    </p:animScale>
                                    <p:animScale>
                                      <p:cBhvr>
                                        <p:cTn id="53" dur="26">
                                          <p:stCondLst>
                                            <p:cond delay="1808"/>
                                          </p:stCondLst>
                                        </p:cTn>
                                        <p:tgtEl>
                                          <p:spTgt spid="428035"/>
                                        </p:tgtEl>
                                      </p:cBhvr>
                                      <p:to x="100000" y="95000"/>
                                    </p:animScale>
                                    <p:animScale>
                                      <p:cBhvr>
                                        <p:cTn id="54" dur="166" decel="50000">
                                          <p:stCondLst>
                                            <p:cond delay="1834"/>
                                          </p:stCondLst>
                                        </p:cTn>
                                        <p:tgtEl>
                                          <p:spTgt spid="4280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5" grpId="0"/>
      <p:bldP spid="428036" grpId="0"/>
      <p:bldP spid="428037" grpId="0"/>
      <p:bldP spid="428038"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a:xfrm>
            <a:off x="4838700" y="1524000"/>
            <a:ext cx="4114800" cy="5334000"/>
          </a:xfrm>
          <a:gradFill rotWithShape="0">
            <a:gsLst>
              <a:gs pos="0">
                <a:srgbClr val="800080"/>
              </a:gs>
              <a:gs pos="100000">
                <a:srgbClr val="800080">
                  <a:gamma/>
                  <a:shade val="52941"/>
                  <a:invGamma/>
                </a:srgbClr>
              </a:gs>
            </a:gsLst>
            <a:path path="shape">
              <a:fillToRect l="50000" t="50000" r="50000" b="50000"/>
            </a:path>
          </a:gradFill>
        </p:spPr>
        <p:txBody>
          <a:bodyPr/>
          <a:lstStyle/>
          <a:p>
            <a:pPr eaLnBrk="1" hangingPunct="1">
              <a:defRPr/>
            </a:pPr>
            <a:r>
              <a:rPr lang="ar-JO" b="1" dirty="0">
                <a:latin typeface="Arial" panose="020B0604020202020204" pitchFamily="34" charset="0"/>
                <a:cs typeface="Arial" panose="020B0604020202020204" pitchFamily="34" charset="0"/>
              </a:rPr>
              <a:t>كونك صرت جاهزاً سيجعل ذلك الكنيسة تشبه </a:t>
            </a:r>
            <a:r>
              <a:rPr lang="ar-JO" b="1" dirty="0">
                <a:solidFill>
                  <a:srgbClr val="FFFF00"/>
                </a:solidFill>
                <a:latin typeface="Arial" panose="020B0604020202020204" pitchFamily="34" charset="0"/>
                <a:cs typeface="Arial" panose="020B0604020202020204" pitchFamily="34" charset="0"/>
              </a:rPr>
              <a:t>المسيح</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(12ب-13) </a:t>
            </a:r>
            <a:endParaRPr lang="en-US" sz="2800" b="1" dirty="0">
              <a:latin typeface="Arial" panose="020B0604020202020204" pitchFamily="34" charset="0"/>
              <a:cs typeface="Arial" panose="020B0604020202020204" pitchFamily="34" charset="0"/>
            </a:endParaRPr>
          </a:p>
        </p:txBody>
      </p:sp>
      <p:sp>
        <p:nvSpPr>
          <p:cNvPr id="513031" name="Rectangle 7"/>
          <p:cNvSpPr>
            <a:spLocks noChangeArrowheads="1"/>
          </p:cNvSpPr>
          <p:nvPr/>
        </p:nvSpPr>
        <p:spPr bwMode="auto">
          <a:xfrm>
            <a:off x="76200" y="1524000"/>
            <a:ext cx="4419600" cy="5334000"/>
          </a:xfrm>
          <a:prstGeom prst="rect">
            <a:avLst/>
          </a:prstGeom>
          <a:gradFill rotWithShape="0">
            <a:gsLst>
              <a:gs pos="0">
                <a:srgbClr val="146225"/>
              </a:gs>
              <a:gs pos="100000">
                <a:srgbClr val="146225">
                  <a:gamma/>
                  <a:shade val="52941"/>
                  <a:invGamma/>
                </a:srgbClr>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دعا يسوع </a:t>
            </a:r>
          </a:p>
          <a:p>
            <a:pPr lvl="0" algn="ctr">
              <a:defRPr/>
            </a:pP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الرعاة-المعلمين </a:t>
            </a:r>
            <a:r>
              <a:rPr lang="ar-JO" sz="4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لإعدادك</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 لخدماتك</a:t>
            </a:r>
            <a:b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11-12أ</a:t>
            </a:r>
            <a:r>
              <a:rPr lang="en-US" sz="48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513035" name="Rectangle 11"/>
          <p:cNvSpPr>
            <a:spLocks noChangeArrowheads="1"/>
          </p:cNvSpPr>
          <p:nvPr/>
        </p:nvSpPr>
        <p:spPr bwMode="auto">
          <a:xfrm>
            <a:off x="4953000" y="990600"/>
            <a:ext cx="38862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2</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13036" name="Rectangle 12"/>
          <p:cNvSpPr>
            <a:spLocks noChangeArrowheads="1"/>
          </p:cNvSpPr>
          <p:nvPr/>
        </p:nvSpPr>
        <p:spPr bwMode="auto">
          <a:xfrm>
            <a:off x="228600" y="990600"/>
            <a:ext cx="41148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rPr>
              <a:t>النقطة الرئيسية رقم 1</a:t>
            </a:r>
            <a:endParaRPr lang="en-US" sz="3600" b="1" dirty="0">
              <a:solidFill>
                <a:srgbClr val="FFFFCC"/>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C8AC0D4C-F7B9-FEC0-7E94-3480189930A2}"/>
              </a:ext>
            </a:extLst>
          </p:cNvPr>
          <p:cNvSpPr/>
          <p:nvPr/>
        </p:nvSpPr>
        <p:spPr bwMode="auto">
          <a:xfrm>
            <a:off x="0" y="0"/>
            <a:ext cx="1331640"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DFE5A29-BE2B-AC7C-97E6-93D2E1DD0BCF}"/>
              </a:ext>
            </a:extLst>
          </p:cNvPr>
          <p:cNvSpPr/>
          <p:nvPr/>
        </p:nvSpPr>
        <p:spPr bwMode="auto">
          <a:xfrm>
            <a:off x="4838700" y="152400"/>
            <a:ext cx="1461492" cy="11430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rPr>
              <a:t>لماذا</a:t>
            </a:r>
            <a:endParaRPr kumimoji="0" lang="en-US" sz="4800" b="1" u="none" strike="noStrike" kern="1200" cap="none" spc="0" normalizeH="0" baseline="0" noProof="0" dirty="0">
              <a:ln>
                <a:noFill/>
              </a:ln>
              <a:solidFill>
                <a:srgbClr val="FFC000"/>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13036"/>
                                        </p:tgtEl>
                                        <p:attrNameLst>
                                          <p:attrName>style.visibility</p:attrName>
                                        </p:attrNameLst>
                                      </p:cBhvr>
                                      <p:to>
                                        <p:strVal val="visible"/>
                                      </p:to>
                                    </p:set>
                                    <p:animEffect transition="in" filter="dissolve">
                                      <p:cBhvr>
                                        <p:cTn id="7" dur="500"/>
                                        <p:tgtEl>
                                          <p:spTgt spid="513036"/>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13031"/>
                                        </p:tgtEl>
                                        <p:attrNameLst>
                                          <p:attrName>style.visibility</p:attrName>
                                        </p:attrNameLst>
                                      </p:cBhvr>
                                      <p:to>
                                        <p:strVal val="visible"/>
                                      </p:to>
                                    </p:set>
                                    <p:animEffect transition="in" filter="blinds(horizontal)">
                                      <p:cBhvr>
                                        <p:cTn id="11" dur="500"/>
                                        <p:tgtEl>
                                          <p:spTgt spid="513031"/>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13035"/>
                                        </p:tgtEl>
                                        <p:attrNameLst>
                                          <p:attrName>style.visibility</p:attrName>
                                        </p:attrNameLst>
                                      </p:cBhvr>
                                      <p:to>
                                        <p:strVal val="visible"/>
                                      </p:to>
                                    </p:set>
                                    <p:animEffect transition="in" filter="dissolve">
                                      <p:cBhvr>
                                        <p:cTn id="15" dur="500"/>
                                        <p:tgtEl>
                                          <p:spTgt spid="513035"/>
                                        </p:tgtEl>
                                      </p:cBhvr>
                                    </p:animEffect>
                                  </p:childTnLst>
                                </p:cTn>
                              </p:par>
                            </p:childTnLst>
                          </p:cTn>
                        </p:par>
                        <p:par>
                          <p:cTn id="16" fill="hold" nodeType="afterGroup">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513026"/>
                                        </p:tgtEl>
                                        <p:attrNameLst>
                                          <p:attrName>style.visibility</p:attrName>
                                        </p:attrNameLst>
                                      </p:cBhvr>
                                      <p:to>
                                        <p:strVal val="visible"/>
                                      </p:to>
                                    </p:set>
                                    <p:animEffect transition="in" filter="blinds(horizontal)">
                                      <p:cBhvr>
                                        <p:cTn id="19" dur="500"/>
                                        <p:tgtEl>
                                          <p:spTgt spid="513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026" grpId="0" animBg="1"/>
      <p:bldP spid="513031" grpId="0" animBg="1"/>
      <p:bldP spid="513035" grpId="0"/>
      <p:bldP spid="513036" grpId="0"/>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483330"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AutoShape 3"/>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eaLnBrk="0" hangingPunct="0">
              <a:defRPr/>
            </a:pPr>
            <a:endParaRPr lang="en-US" b="1" dirty="0">
              <a:solidFill>
                <a:srgbClr val="000000"/>
              </a:solidFill>
              <a:latin typeface="Arial" panose="020B0604020202020204" pitchFamily="34" charset="0"/>
            </a:endParaRPr>
          </a:p>
        </p:txBody>
      </p:sp>
      <p:sp>
        <p:nvSpPr>
          <p:cNvPr id="483332" name="Rectangle 4"/>
          <p:cNvSpPr>
            <a:spLocks noGrp="1" noChangeArrowheads="1"/>
          </p:cNvSpPr>
          <p:nvPr>
            <p:ph type="title"/>
          </p:nvPr>
        </p:nvSpPr>
        <p:spPr>
          <a:xfrm>
            <a:off x="0" y="2971800"/>
            <a:ext cx="4788024" cy="990600"/>
          </a:xfrm>
        </p:spPr>
        <p:txBody>
          <a:bodyPr/>
          <a:lstStyle/>
          <a:p>
            <a:pPr algn="r" eaLnBrk="1" hangingPunct="1">
              <a:defRPr/>
            </a:pPr>
            <a:br>
              <a:rPr lang="en-US" sz="4000" dirty="0">
                <a:solidFill>
                  <a:srgbClr val="CC3300"/>
                </a:solidFill>
              </a:rPr>
            </a:b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p:cNvSpPr>
            <a:spLocks noChangeArrowheads="1"/>
          </p:cNvSpPr>
          <p:nvPr/>
        </p:nvSpPr>
        <p:spPr bwMode="auto">
          <a:xfrm>
            <a:off x="5257800" y="3068960"/>
            <a:ext cx="2698576"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ctr">
              <a:defRPr/>
            </a:pPr>
            <a:r>
              <a:rPr lang="ar-JO" sz="3600" b="1" dirty="0">
                <a:solidFill>
                  <a:srgbClr val="6601FF"/>
                </a:solidFill>
                <a:latin typeface="Arial" panose="020B0604020202020204" pitchFamily="34" charset="0"/>
                <a:cs typeface="Arial" panose="020B0604020202020204" pitchFamily="34" charset="0"/>
              </a:rPr>
              <a:t>التشبه</a:t>
            </a:r>
          </a:p>
          <a:p>
            <a:pPr algn="ctr">
              <a:defRPr/>
            </a:pPr>
            <a:r>
              <a:rPr lang="ar-JO" sz="3600" b="1" dirty="0">
                <a:solidFill>
                  <a:srgbClr val="6601FF"/>
                </a:solidFill>
                <a:latin typeface="Arial" panose="020B0604020202020204" pitchFamily="34" charset="0"/>
                <a:cs typeface="Arial" panose="020B0604020202020204" pitchFamily="34" charset="0"/>
              </a:rPr>
              <a:t>بالمسيح</a:t>
            </a:r>
            <a:br>
              <a:rPr lang="en-US" sz="3600" b="1" dirty="0">
                <a:solidFill>
                  <a:srgbClr val="6601FF"/>
                </a:solidFill>
                <a:latin typeface="Arial" panose="020B0604020202020204" pitchFamily="34" charset="0"/>
                <a:cs typeface="Arial" panose="020B0604020202020204" pitchFamily="34" charset="0"/>
              </a:rPr>
            </a:br>
            <a:r>
              <a:rPr lang="en-US" sz="3600" b="1" dirty="0">
                <a:solidFill>
                  <a:srgbClr val="6601FF"/>
                </a:solidFill>
                <a:latin typeface="Arial" panose="020B0604020202020204" pitchFamily="34" charset="0"/>
                <a:cs typeface="Arial" panose="020B0604020202020204" pitchFamily="34" charset="0"/>
              </a:rPr>
              <a:t>(</a:t>
            </a:r>
            <a:r>
              <a:rPr lang="ar-JO" sz="3600" b="1" dirty="0">
                <a:solidFill>
                  <a:srgbClr val="6601FF"/>
                </a:solidFill>
                <a:latin typeface="Arial" panose="020B0604020202020204" pitchFamily="34" charset="0"/>
                <a:cs typeface="Arial" panose="020B0604020202020204" pitchFamily="34" charset="0"/>
              </a:rPr>
              <a:t>13ت</a:t>
            </a:r>
            <a:r>
              <a:rPr lang="en-US" sz="3600" b="1" dirty="0">
                <a:solidFill>
                  <a:srgbClr val="6601FF"/>
                </a:solidFill>
                <a:latin typeface="Arial" panose="020B0604020202020204" pitchFamily="34" charset="0"/>
                <a:cs typeface="Arial" panose="020B0604020202020204" pitchFamily="34" charset="0"/>
              </a:rPr>
              <a:t>)</a:t>
            </a:r>
            <a:endParaRPr lang="en-US" sz="4000" b="1" dirty="0">
              <a:solidFill>
                <a:srgbClr val="6601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586D005-704C-0B3A-E5C4-CA29C74D2E45}"/>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3" descr="Elders"/>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4" name="Text Box 4"/>
          <p:cNvSpPr txBox="1">
            <a:spLocks noChangeArrowheads="1"/>
          </p:cNvSpPr>
          <p:nvPr/>
        </p:nvSpPr>
        <p:spPr bwMode="auto">
          <a:xfrm>
            <a:off x="1905001" y="1100139"/>
            <a:ext cx="5907360" cy="101220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ctr" eaLnBrk="0" hangingPunct="0">
              <a:defRPr/>
            </a:pPr>
            <a:r>
              <a:rPr lang="en-US" sz="6000" b="1" dirty="0">
                <a:solidFill>
                  <a:srgbClr val="FFFFFF"/>
                </a:solidFill>
                <a:latin typeface="Bwgrki" panose="02000400000000000000" pitchFamily="2" charset="0"/>
              </a:rPr>
              <a:t>oivkodomh.n </a:t>
            </a:r>
            <a:endParaRPr lang="en-US" dirty="0">
              <a:solidFill>
                <a:srgbClr val="FFFFFF"/>
              </a:solidFill>
              <a:latin typeface="Bwgrki" panose="02000400000000000000" pitchFamily="2" charset="0"/>
            </a:endParaRPr>
          </a:p>
        </p:txBody>
      </p:sp>
      <p:sp>
        <p:nvSpPr>
          <p:cNvPr id="30725" name="Text Box 5"/>
          <p:cNvSpPr txBox="1">
            <a:spLocks noChangeArrowheads="1"/>
          </p:cNvSpPr>
          <p:nvPr/>
        </p:nvSpPr>
        <p:spPr bwMode="auto">
          <a:xfrm>
            <a:off x="1905000" y="2667001"/>
            <a:ext cx="6051376" cy="37856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27" tIns="45714" rIns="91427" bIns="45714">
            <a:spAutoFit/>
          </a:bodyPr>
          <a:lstStyle/>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البناء</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التقوية</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التشجيع</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المبنى</a:t>
            </a:r>
          </a:p>
          <a:p>
            <a:pPr algn="r" eaLnBrk="0" hangingPunct="0">
              <a:defRPr/>
            </a:pPr>
            <a:r>
              <a:rPr lang="ar-JO"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الهيكل</a:t>
            </a:r>
            <a:endParaRPr lang="en-US" sz="4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705541" name="Picture 6" descr="peo-arnoldpos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 y="2514600"/>
            <a:ext cx="9652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04B126AA-119D-D041-B210-0FACE9372E2B}"/>
              </a:ext>
            </a:extLst>
          </p:cNvPr>
          <p:cNvPicPr>
            <a:picLocks noChangeAspect="1"/>
          </p:cNvPicPr>
          <p:nvPr/>
        </p:nvPicPr>
        <p:blipFill>
          <a:blip r:embed="rId5"/>
          <a:stretch>
            <a:fillRect/>
          </a:stretch>
        </p:blipFill>
        <p:spPr>
          <a:xfrm>
            <a:off x="-36512" y="-15066"/>
            <a:ext cx="9180512" cy="2301090"/>
          </a:xfrm>
          <a:prstGeom prst="rect">
            <a:avLst/>
          </a:prstGeom>
        </p:spPr>
      </p:pic>
      <p:sp>
        <p:nvSpPr>
          <p:cNvPr id="30722" name="Rectangle 2"/>
          <p:cNvSpPr>
            <a:spLocks noGrp="1" noChangeArrowheads="1"/>
          </p:cNvSpPr>
          <p:nvPr>
            <p:ph type="title"/>
          </p:nvPr>
        </p:nvSpPr>
        <p:spPr>
          <a:xfrm>
            <a:off x="0" y="-45830"/>
            <a:ext cx="9144000" cy="1219200"/>
          </a:xfrm>
        </p:spPr>
        <p:txBody>
          <a:bodyPr/>
          <a:lstStyle/>
          <a:p>
            <a:pPr eaLnBrk="1" hangingPunct="1">
              <a:defRPr/>
            </a:pPr>
            <a:r>
              <a:rPr lang="ar-JO" sz="4800" u="sng" dirty="0">
                <a:solidFill>
                  <a:schemeClr val="tx1"/>
                </a:solidFill>
                <a:cs typeface="Arial" panose="020B0604020202020204" pitchFamily="34" charset="0"/>
              </a:rPr>
              <a:t>معنى البنيان</a:t>
            </a:r>
            <a:endParaRPr lang="en-US" sz="4800" u="sng" dirty="0">
              <a:solidFill>
                <a:schemeClr val="tx1"/>
              </a:solidFill>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animEffect transition="in" filter="dissolve">
                                      <p:cBhvr>
                                        <p:cTn id="7" dur="500"/>
                                        <p:tgtEl>
                                          <p:spTgt spid="3072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725">
                                            <p:txEl>
                                              <p:pRg st="1" end="1"/>
                                            </p:txEl>
                                          </p:spTgt>
                                        </p:tgtEl>
                                        <p:attrNameLst>
                                          <p:attrName>style.visibility</p:attrName>
                                        </p:attrNameLst>
                                      </p:cBhvr>
                                      <p:to>
                                        <p:strVal val="visible"/>
                                      </p:to>
                                    </p:set>
                                    <p:animEffect transition="in" filter="dissolve">
                                      <p:cBhvr>
                                        <p:cTn id="12" dur="500"/>
                                        <p:tgtEl>
                                          <p:spTgt spid="3072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0725">
                                            <p:txEl>
                                              <p:pRg st="2" end="2"/>
                                            </p:txEl>
                                          </p:spTgt>
                                        </p:tgtEl>
                                        <p:attrNameLst>
                                          <p:attrName>style.visibility</p:attrName>
                                        </p:attrNameLst>
                                      </p:cBhvr>
                                      <p:to>
                                        <p:strVal val="visible"/>
                                      </p:to>
                                    </p:set>
                                    <p:animEffect transition="in" filter="dissolve">
                                      <p:cBhvr>
                                        <p:cTn id="17" dur="500"/>
                                        <p:tgtEl>
                                          <p:spTgt spid="3072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0725">
                                            <p:txEl>
                                              <p:pRg st="3" end="3"/>
                                            </p:txEl>
                                          </p:spTgt>
                                        </p:tgtEl>
                                        <p:attrNameLst>
                                          <p:attrName>style.visibility</p:attrName>
                                        </p:attrNameLst>
                                      </p:cBhvr>
                                      <p:to>
                                        <p:strVal val="visible"/>
                                      </p:to>
                                    </p:set>
                                    <p:animEffect transition="in" filter="dissolve">
                                      <p:cBhvr>
                                        <p:cTn id="22" dur="500"/>
                                        <p:tgtEl>
                                          <p:spTgt spid="3072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0725">
                                            <p:txEl>
                                              <p:pRg st="4" end="4"/>
                                            </p:txEl>
                                          </p:spTgt>
                                        </p:tgtEl>
                                        <p:attrNameLst>
                                          <p:attrName>style.visibility</p:attrName>
                                        </p:attrNameLst>
                                      </p:cBhvr>
                                      <p:to>
                                        <p:strVal val="visible"/>
                                      </p:to>
                                    </p:set>
                                    <p:animEffect transition="in" filter="dissolve">
                                      <p:cBhvr>
                                        <p:cTn id="27" dur="500"/>
                                        <p:tgtEl>
                                          <p:spTgt spid="3072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ADB79BB-87BB-8248-A933-3B275529EC1D}"/>
              </a:ext>
            </a:extLst>
          </p:cNvPr>
          <p:cNvPicPr>
            <a:picLocks noChangeAspect="1"/>
          </p:cNvPicPr>
          <p:nvPr/>
        </p:nvPicPr>
        <p:blipFill>
          <a:blip r:embed="rId3"/>
          <a:stretch>
            <a:fillRect/>
          </a:stretch>
        </p:blipFill>
        <p:spPr>
          <a:xfrm>
            <a:off x="-36512" y="-15066"/>
            <a:ext cx="9180512" cy="2301090"/>
          </a:xfrm>
          <a:prstGeom prst="rect">
            <a:avLst/>
          </a:prstGeom>
        </p:spPr>
      </p:pic>
      <p:sp>
        <p:nvSpPr>
          <p:cNvPr id="430082" name="Rectangle 2"/>
          <p:cNvSpPr>
            <a:spLocks noGrp="1" noChangeArrowheads="1"/>
          </p:cNvSpPr>
          <p:nvPr>
            <p:ph type="title"/>
          </p:nvPr>
        </p:nvSpPr>
        <p:spPr/>
        <p:txBody>
          <a:bodyPr/>
          <a:lstStyle/>
          <a:p>
            <a:pPr eaLnBrk="1" hangingPunct="1">
              <a:defRPr/>
            </a:pPr>
            <a:r>
              <a:rPr lang="ar-JO" sz="4000" dirty="0">
                <a:cs typeface="Arial" panose="020B0604020202020204" pitchFamily="34" charset="0"/>
              </a:rPr>
              <a:t>نفس الكلمة للبناء</a:t>
            </a:r>
            <a:endParaRPr lang="en-US" dirty="0">
              <a:cs typeface="Arial" panose="020B0604020202020204" pitchFamily="34" charset="0"/>
            </a:endParaRPr>
          </a:p>
        </p:txBody>
      </p:sp>
      <p:sp>
        <p:nvSpPr>
          <p:cNvPr id="430084" name="Rectangle 4"/>
          <p:cNvSpPr>
            <a:spLocks noChangeArrowheads="1"/>
          </p:cNvSpPr>
          <p:nvPr/>
        </p:nvSpPr>
        <p:spPr bwMode="auto">
          <a:xfrm>
            <a:off x="609600" y="2837046"/>
            <a:ext cx="8153400" cy="230831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16</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الذي منه كل الجسد مركباً معاً ومقترناً بمؤازرة كل مفصل، حسب عمل، على قياس كل جزء، يحصل نمو الجسد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لبنيانه</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في المحبة.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707588" name="Picture 6" descr="peo-man_musc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545016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A66D598-EC11-B54A-AFF1-D407B8A9CB06}"/>
              </a:ext>
            </a:extLst>
          </p:cNvPr>
          <p:cNvPicPr>
            <a:picLocks noChangeAspect="1"/>
          </p:cNvPicPr>
          <p:nvPr/>
        </p:nvPicPr>
        <p:blipFill>
          <a:blip r:embed="rId3"/>
          <a:stretch>
            <a:fillRect/>
          </a:stretch>
        </p:blipFill>
        <p:spPr>
          <a:xfrm>
            <a:off x="-36512" y="-15066"/>
            <a:ext cx="9180512" cy="2301090"/>
          </a:xfrm>
          <a:prstGeom prst="rect">
            <a:avLst/>
          </a:prstGeom>
        </p:spPr>
      </p:pic>
      <p:sp>
        <p:nvSpPr>
          <p:cNvPr id="482306" name="Rectangle 2"/>
          <p:cNvSpPr>
            <a:spLocks noGrp="1" noChangeArrowheads="1"/>
          </p:cNvSpPr>
          <p:nvPr>
            <p:ph type="title"/>
          </p:nvPr>
        </p:nvSpPr>
        <p:spPr/>
        <p:txBody>
          <a:bodyPr/>
          <a:lstStyle/>
          <a:p>
            <a:pPr eaLnBrk="1" hangingPunct="1">
              <a:defRPr/>
            </a:pPr>
            <a:r>
              <a:rPr kumimoji="0" lang="ar-JO" sz="4000" u="none" strike="noStrike" kern="0" cap="none" spc="0" normalizeH="0" baseline="0" noProof="0" dirty="0">
                <a:ln>
                  <a:noFill/>
                </a:ln>
                <a:solidFill>
                  <a:srgbClr val="CCECFF"/>
                </a:solidFill>
                <a:effectLst>
                  <a:outerShdw blurRad="38100" dist="38100" dir="2700000" algn="tl">
                    <a:srgbClr val="000000"/>
                  </a:outerShdw>
                </a:effectLst>
                <a:uLnTx/>
                <a:uFillTx/>
                <a:ea typeface="ＭＳ Ｐゴシック"/>
                <a:cs typeface="Arial" panose="020B0604020202020204" pitchFamily="34" charset="0"/>
              </a:rPr>
              <a:t>نفس الكلمة للبناء</a:t>
            </a:r>
            <a:endParaRPr lang="en-US" dirty="0">
              <a:cs typeface="Arial" panose="020B0604020202020204" pitchFamily="34" charset="0"/>
            </a:endParaRPr>
          </a:p>
        </p:txBody>
      </p:sp>
      <p:sp>
        <p:nvSpPr>
          <p:cNvPr id="482307" name="Rectangle 3"/>
          <p:cNvSpPr>
            <a:spLocks noChangeArrowheads="1"/>
          </p:cNvSpPr>
          <p:nvPr/>
        </p:nvSpPr>
        <p:spPr bwMode="auto">
          <a:xfrm>
            <a:off x="533400" y="2996952"/>
            <a:ext cx="8153400" cy="241911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spAutoFit/>
          </a:bodyPr>
          <a:lstStyle/>
          <a:p>
            <a:pPr algn="ctr">
              <a:spcBef>
                <a:spcPct val="20000"/>
              </a:spcBef>
              <a:buClr>
                <a:srgbClr val="FFFFCC"/>
              </a:buClr>
              <a:buSzPct val="60000"/>
              <a:buFont typeface="Wingdings" charset="0"/>
              <a:buNone/>
              <a:defRPr/>
            </a:pPr>
            <a:r>
              <a:rPr lang="ar-SA"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أفسس</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4: 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spcBef>
                <a:spcPct val="20000"/>
              </a:spcBef>
              <a:buClr>
                <a:srgbClr val="FFFFCC"/>
              </a:buClr>
              <a:buSzPct val="60000"/>
              <a:buFont typeface="Wingdings" charset="0"/>
              <a:buNone/>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29 لا تخرج كلمة ردية من أفواهكم، بل كل ما كان صالحاً </a:t>
            </a:r>
            <a:r>
              <a:rPr lang="ar-JO" sz="36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للبنيان</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حسب الحاجة كي يعطي نعمة للسامعين.</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a:extLst>
            <a:ext uri="{FF2B5EF4-FFF2-40B4-BE49-F238E27FC236}">
              <a16:creationId xmlns:a16="http://schemas.microsoft.com/office/drawing/2014/main" id="{DEC7AC0A-FB07-86E8-1B4E-1859C4979FC9}"/>
            </a:ext>
          </a:extLst>
        </p:cNvPr>
        <p:cNvGrpSpPr/>
        <p:nvPr/>
      </p:nvGrpSpPr>
      <p:grpSpPr>
        <a:xfrm>
          <a:off x="0" y="0"/>
          <a:ext cx="0" cy="0"/>
          <a:chOff x="0" y="0"/>
          <a:chExt cx="0" cy="0"/>
        </a:xfrm>
      </p:grpSpPr>
      <p:pic>
        <p:nvPicPr>
          <p:cNvPr id="483330" name="Picture 2" descr="Jesus">
            <a:extLst>
              <a:ext uri="{FF2B5EF4-FFF2-40B4-BE49-F238E27FC236}">
                <a16:creationId xmlns:a16="http://schemas.microsoft.com/office/drawing/2014/main" id="{9F1B1966-7BF0-5F9A-CA95-94D86F0117C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79914" y="0"/>
            <a:ext cx="4764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AutoShape 3">
            <a:extLst>
              <a:ext uri="{FF2B5EF4-FFF2-40B4-BE49-F238E27FC236}">
                <a16:creationId xmlns:a16="http://schemas.microsoft.com/office/drawing/2014/main" id="{E47C27D1-39F0-67E7-175C-958A4FA1AD13}"/>
              </a:ext>
            </a:extLst>
          </p:cNvPr>
          <p:cNvSpPr>
            <a:spLocks noChangeArrowheads="1"/>
          </p:cNvSpPr>
          <p:nvPr/>
        </p:nvSpPr>
        <p:spPr bwMode="auto">
          <a:xfrm>
            <a:off x="0" y="1600201"/>
            <a:ext cx="5867400" cy="4876800"/>
          </a:xfrm>
          <a:prstGeom prst="rightArrowCallout">
            <a:avLst>
              <a:gd name="adj1" fmla="val 49093"/>
              <a:gd name="adj2" fmla="val 25000"/>
              <a:gd name="adj3" fmla="val 16136"/>
              <a:gd name="adj4" fmla="val 81546"/>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3332" name="Rectangle 4">
            <a:extLst>
              <a:ext uri="{FF2B5EF4-FFF2-40B4-BE49-F238E27FC236}">
                <a16:creationId xmlns:a16="http://schemas.microsoft.com/office/drawing/2014/main" id="{64CC6F76-9EDB-7034-8005-F654720E65D9}"/>
              </a:ext>
            </a:extLst>
          </p:cNvPr>
          <p:cNvSpPr>
            <a:spLocks noGrp="1" noChangeArrowheads="1"/>
          </p:cNvSpPr>
          <p:nvPr>
            <p:ph type="title"/>
          </p:nvPr>
        </p:nvSpPr>
        <p:spPr>
          <a:xfrm>
            <a:off x="-252536" y="2780930"/>
            <a:ext cx="4788024" cy="864096"/>
          </a:xfrm>
        </p:spPr>
        <p:txBody>
          <a:bodyPr/>
          <a:lstStyle/>
          <a:p>
            <a:pPr algn="r" eaLnBrk="1" hangingPunct="1">
              <a:defRPr/>
            </a:pPr>
            <a:r>
              <a:rPr lang="ar-JO" sz="4000" dirty="0">
                <a:solidFill>
                  <a:srgbClr val="002060"/>
                </a:solidFill>
              </a:rPr>
              <a:t>يشجع</a:t>
            </a:r>
            <a:r>
              <a:rPr lang="ar-JO" sz="4000" dirty="0">
                <a:solidFill>
                  <a:srgbClr val="CC3300"/>
                </a:solidFill>
              </a:rPr>
              <a:t>نا (12ب)</a:t>
            </a:r>
            <a:endParaRPr lang="en-US" dirty="0">
              <a:solidFill>
                <a:srgbClr val="CC6600"/>
              </a:solidFill>
              <a:effectLst>
                <a:outerShdw blurRad="38100" dist="38100" dir="2700000" algn="tl">
                  <a:srgbClr val="000000"/>
                </a:outerShdw>
              </a:effectLst>
            </a:endParaRPr>
          </a:p>
        </p:txBody>
      </p:sp>
      <p:sp>
        <p:nvSpPr>
          <p:cNvPr id="483337" name="Rectangle 9">
            <a:extLst>
              <a:ext uri="{FF2B5EF4-FFF2-40B4-BE49-F238E27FC236}">
                <a16:creationId xmlns:a16="http://schemas.microsoft.com/office/drawing/2014/main" id="{965774D5-02D9-D93C-5574-7437FEDAD069}"/>
              </a:ext>
            </a:extLst>
          </p:cNvPr>
          <p:cNvSpPr>
            <a:spLocks noChangeArrowheads="1"/>
          </p:cNvSpPr>
          <p:nvPr/>
        </p:nvSpPr>
        <p:spPr bwMode="auto">
          <a:xfrm>
            <a:off x="5257800" y="3212976"/>
            <a:ext cx="255456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التشبه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بالمسيح</a:t>
            </a:r>
            <a:b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13ت</a:t>
            </a:r>
            <a:r>
              <a:rPr kumimoji="0" lang="en-US" sz="3600" b="1" u="none" strike="noStrike" kern="1200" cap="none" spc="0" normalizeH="0" baseline="0" noProof="0" dirty="0">
                <a:ln>
                  <a:noFill/>
                </a:ln>
                <a:solidFill>
                  <a:srgbClr val="6601FF"/>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6601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7">
            <a:extLst>
              <a:ext uri="{FF2B5EF4-FFF2-40B4-BE49-F238E27FC236}">
                <a16:creationId xmlns:a16="http://schemas.microsoft.com/office/drawing/2014/main" id="{BA7D244B-6F72-CDE2-7210-FA06006667CD}"/>
              </a:ext>
            </a:extLst>
          </p:cNvPr>
          <p:cNvSpPr>
            <a:spLocks noChangeArrowheads="1"/>
          </p:cNvSpPr>
          <p:nvPr/>
        </p:nvSpPr>
        <p:spPr bwMode="auto">
          <a:xfrm>
            <a:off x="-252536" y="3645026"/>
            <a:ext cx="4788024" cy="864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يوحد</a:t>
            </a:r>
            <a:r>
              <a:rPr lang="ar-JO" sz="4000" b="1" dirty="0">
                <a:solidFill>
                  <a:srgbClr val="CC3300"/>
                </a:solidFill>
                <a:latin typeface="Arial" panose="020B0604020202020204" pitchFamily="34" charset="0"/>
                <a:cs typeface="Arial" panose="020B0604020202020204" pitchFamily="34" charset="0"/>
              </a:rPr>
              <a:t>نا (13أ)</a:t>
            </a:r>
            <a:endParaRPr lang="en-US" sz="4400" b="1" dirty="0">
              <a:solidFill>
                <a:srgbClr val="CC6600"/>
              </a:solidFill>
              <a:latin typeface="Arial" panose="020B0604020202020204" pitchFamily="34" charset="0"/>
              <a:cs typeface="Arial" panose="020B0604020202020204" pitchFamily="34" charset="0"/>
            </a:endParaRPr>
          </a:p>
        </p:txBody>
      </p:sp>
      <p:sp>
        <p:nvSpPr>
          <p:cNvPr id="4" name="Rectangle 8">
            <a:extLst>
              <a:ext uri="{FF2B5EF4-FFF2-40B4-BE49-F238E27FC236}">
                <a16:creationId xmlns:a16="http://schemas.microsoft.com/office/drawing/2014/main" id="{E2AC9544-13FF-B2FF-A262-1AB17DF97D79}"/>
              </a:ext>
            </a:extLst>
          </p:cNvPr>
          <p:cNvSpPr>
            <a:spLocks noChangeArrowheads="1"/>
          </p:cNvSpPr>
          <p:nvPr/>
        </p:nvSpPr>
        <p:spPr bwMode="auto">
          <a:xfrm>
            <a:off x="-108520" y="4509122"/>
            <a:ext cx="4644008" cy="864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يعلم</a:t>
            </a:r>
            <a:r>
              <a:rPr lang="ar-JO" sz="4000" b="1" dirty="0">
                <a:solidFill>
                  <a:srgbClr val="CC3300"/>
                </a:solidFill>
                <a:latin typeface="Arial" panose="020B0604020202020204" pitchFamily="34" charset="0"/>
                <a:cs typeface="Arial" panose="020B0604020202020204" pitchFamily="34" charset="0"/>
              </a:rPr>
              <a:t>نا (13ب)</a:t>
            </a:r>
            <a:endParaRPr lang="en-US" sz="4400" b="1" dirty="0">
              <a:solidFill>
                <a:srgbClr val="CC6600"/>
              </a:solidFill>
              <a:latin typeface="Arial" panose="020B0604020202020204" pitchFamily="34" charset="0"/>
              <a:cs typeface="Arial" panose="020B0604020202020204" pitchFamily="34" charset="0"/>
            </a:endParaRPr>
          </a:p>
        </p:txBody>
      </p:sp>
      <p:sp>
        <p:nvSpPr>
          <p:cNvPr id="5" name="Rectangle 9">
            <a:extLst>
              <a:ext uri="{FF2B5EF4-FFF2-40B4-BE49-F238E27FC236}">
                <a16:creationId xmlns:a16="http://schemas.microsoft.com/office/drawing/2014/main" id="{C49CF1BC-2FEB-6D2A-F4E9-64138E9D217D}"/>
              </a:ext>
            </a:extLst>
          </p:cNvPr>
          <p:cNvSpPr>
            <a:spLocks noChangeArrowheads="1"/>
          </p:cNvSpPr>
          <p:nvPr/>
        </p:nvSpPr>
        <p:spPr bwMode="auto">
          <a:xfrm>
            <a:off x="-36512" y="5301209"/>
            <a:ext cx="4572000" cy="8640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nchor="ctr"/>
          <a:lstStyle/>
          <a:p>
            <a:pPr algn="r">
              <a:defRPr/>
            </a:pPr>
            <a:r>
              <a:rPr lang="ar-JO" sz="4000" b="1" dirty="0">
                <a:solidFill>
                  <a:srgbClr val="002060"/>
                </a:solidFill>
                <a:latin typeface="Arial" panose="020B0604020202020204" pitchFamily="34" charset="0"/>
                <a:cs typeface="Arial" panose="020B0604020202020204" pitchFamily="34" charset="0"/>
              </a:rPr>
              <a:t>ينضج</a:t>
            </a:r>
            <a:r>
              <a:rPr lang="ar-JO" sz="4000" b="1" dirty="0">
                <a:solidFill>
                  <a:srgbClr val="CC3300"/>
                </a:solidFill>
                <a:latin typeface="Arial" panose="020B0604020202020204" pitchFamily="34" charset="0"/>
                <a:cs typeface="Arial" panose="020B0604020202020204" pitchFamily="34" charset="0"/>
              </a:rPr>
              <a:t>نا (13ت)</a:t>
            </a:r>
            <a:endParaRPr lang="en-US" sz="4400" b="1" dirty="0">
              <a:solidFill>
                <a:srgbClr val="CC6600"/>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04C9A7C5-4E97-5DF0-058E-11459AB2980A}"/>
              </a:ext>
            </a:extLst>
          </p:cNvPr>
          <p:cNvSpPr/>
          <p:nvPr/>
        </p:nvSpPr>
        <p:spPr bwMode="auto">
          <a:xfrm>
            <a:off x="-232791" y="1473697"/>
            <a:ext cx="5092823" cy="1498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8000" b="1" dirty="0">
                <a:solidFill>
                  <a:srgbClr val="D60093"/>
                </a:solidFill>
                <a:latin typeface="Arial" panose="020B0604020202020204" pitchFamily="34" charset="0"/>
                <a:cs typeface="Arial" panose="020B0604020202020204" pitchFamily="34" charset="0"/>
              </a:rPr>
              <a:t>نتائج الإعداد</a:t>
            </a:r>
            <a:endParaRPr kumimoji="0" lang="en-US" sz="8000" b="1" u="none" strike="noStrike" kern="1200" cap="none" spc="0" normalizeH="0" baseline="0" noProof="0" dirty="0">
              <a:ln>
                <a:noFill/>
              </a:ln>
              <a:solidFill>
                <a:srgbClr val="D6009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3808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31"/>
                                        </p:tgtEl>
                                        <p:attrNameLst>
                                          <p:attrName>style.visibility</p:attrName>
                                        </p:attrNameLst>
                                      </p:cBhvr>
                                      <p:to>
                                        <p:strVal val="visible"/>
                                      </p:to>
                                    </p:set>
                                    <p:animEffect transition="in" filter="wipe(left)">
                                      <p:cBhvr>
                                        <p:cTn id="7" dur="500"/>
                                        <p:tgtEl>
                                          <p:spTgt spid="48333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83330"/>
                                        </p:tgtEl>
                                        <p:attrNameLst>
                                          <p:attrName>style.visibility</p:attrName>
                                        </p:attrNameLst>
                                      </p:cBhvr>
                                      <p:to>
                                        <p:strVal val="visible"/>
                                      </p:to>
                                    </p:set>
                                    <p:animEffect transition="in" filter="dissolve">
                                      <p:cBhvr>
                                        <p:cTn id="11" dur="500"/>
                                        <p:tgtEl>
                                          <p:spTgt spid="483330"/>
                                        </p:tgtEl>
                                      </p:cBhvr>
                                    </p:animEffect>
                                  </p:childTnLst>
                                </p:cTn>
                              </p:par>
                              <p:par>
                                <p:cTn id="12" presetID="5" presetClass="entr" presetSubtype="10" fill="hold" grpId="0" nodeType="withEffect">
                                  <p:stCondLst>
                                    <p:cond delay="0"/>
                                  </p:stCondLst>
                                  <p:childTnLst>
                                    <p:set>
                                      <p:cBhvr>
                                        <p:cTn id="13" dur="1" fill="hold">
                                          <p:stCondLst>
                                            <p:cond delay="0"/>
                                          </p:stCondLst>
                                        </p:cTn>
                                        <p:tgtEl>
                                          <p:spTgt spid="483337"/>
                                        </p:tgtEl>
                                        <p:attrNameLst>
                                          <p:attrName>style.visibility</p:attrName>
                                        </p:attrNameLst>
                                      </p:cBhvr>
                                      <p:to>
                                        <p:strVal val="visible"/>
                                      </p:to>
                                    </p:set>
                                    <p:animEffect transition="in" filter="checkerboard(across)">
                                      <p:cBhvr>
                                        <p:cTn id="14" dur="500"/>
                                        <p:tgtEl>
                                          <p:spTgt spid="48333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83332"/>
                                        </p:tgtEl>
                                        <p:attrNameLst>
                                          <p:attrName>style.visibility</p:attrName>
                                        </p:attrNameLst>
                                      </p:cBhvr>
                                      <p:to>
                                        <p:strVal val="visible"/>
                                      </p:to>
                                    </p:set>
                                    <p:animEffect transition="in" filter="dissolve">
                                      <p:cBhvr>
                                        <p:cTn id="19" dur="500"/>
                                        <p:tgtEl>
                                          <p:spTgt spid="48333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dissolv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dissolve">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1" grpId="0" animBg="1"/>
      <p:bldP spid="483332" grpId="0" autoUpdateAnimBg="0"/>
      <p:bldP spid="483337" grpId="0"/>
      <p:bldP spid="3" grpId="0" autoUpdateAnimBg="0"/>
      <p:bldP spid="4" grpId="0" autoUpdateAnimBg="0"/>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9810" name="Rectangle 2"/>
          <p:cNvSpPr>
            <a:spLocks noGrp="1" noChangeArrowheads="1"/>
          </p:cNvSpPr>
          <p:nvPr>
            <p:ph type="ctrTitle"/>
          </p:nvPr>
        </p:nvSpPr>
        <p:spPr>
          <a:xfrm>
            <a:off x="2667000" y="914401"/>
            <a:ext cx="5410200" cy="3733800"/>
          </a:xfrm>
        </p:spPr>
        <p:txBody>
          <a:bodyPr/>
          <a:lstStyle/>
          <a:p>
            <a:pPr eaLnBrk="1" hangingPunct="1">
              <a:defRPr/>
            </a:pPr>
            <a:r>
              <a:rPr lang="ar-JO" sz="11700" dirty="0">
                <a:solidFill>
                  <a:schemeClr val="accent1"/>
                </a:solidFill>
              </a:rPr>
              <a:t>لماذا</a:t>
            </a:r>
            <a:r>
              <a:rPr lang="ar-JO" sz="5400" dirty="0">
                <a:solidFill>
                  <a:schemeClr val="accent1"/>
                </a:solidFill>
              </a:rPr>
              <a:t> يأتي بنا الله إلى هنا؟</a:t>
            </a:r>
            <a:endParaRPr lang="en-US" dirty="0"/>
          </a:p>
        </p:txBody>
      </p:sp>
      <p:pic>
        <p:nvPicPr>
          <p:cNvPr id="713731" name="Picture 3" descr="oth-church_gl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1" y="914400"/>
            <a:ext cx="21336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3"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72200" y="0"/>
            <a:ext cx="2971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71" name="Picture 11" descr="Rick&amp;To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67056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7772" name="Picture 12" descr="Rick&amp;Teen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19400" y="2401888"/>
            <a:ext cx="3778250" cy="445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63" name="Rectangle 3"/>
          <p:cNvSpPr>
            <a:spLocks noGrp="1" noChangeArrowheads="1"/>
          </p:cNvSpPr>
          <p:nvPr>
            <p:ph type="title"/>
          </p:nvPr>
        </p:nvSpPr>
        <p:spPr>
          <a:xfrm>
            <a:off x="152400" y="0"/>
            <a:ext cx="4419600" cy="2133600"/>
          </a:xfrm>
        </p:spPr>
        <p:txBody>
          <a:bodyPr/>
          <a:lstStyle/>
          <a:p>
            <a:pPr eaLnBrk="1" hangingPunct="1">
              <a:defRPr/>
            </a:pPr>
            <a:r>
              <a:rPr lang="ar-JO" b="1" dirty="0">
                <a:latin typeface="Arial" panose="020B0604020202020204" pitchFamily="34" charset="0"/>
                <a:cs typeface="Arial" panose="020B0604020202020204" pitchFamily="34" charset="0"/>
              </a:rPr>
              <a:t>تصميم الله</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لقيادة الكنيسة؟</a:t>
            </a:r>
            <a:endParaRPr lang="en-US" b="1" dirty="0">
              <a:latin typeface="Arial" panose="020B0604020202020204" pitchFamily="34" charset="0"/>
              <a:cs typeface="Arial" panose="020B0604020202020204" pitchFamily="34" charset="0"/>
            </a:endParaRPr>
          </a:p>
        </p:txBody>
      </p:sp>
      <p:sp>
        <p:nvSpPr>
          <p:cNvPr id="757764" name="AutoShape 4"/>
          <p:cNvSpPr>
            <a:spLocks noChangeArrowheads="1"/>
          </p:cNvSpPr>
          <p:nvPr/>
        </p:nvSpPr>
        <p:spPr bwMode="auto">
          <a:xfrm>
            <a:off x="-304800" y="3810000"/>
            <a:ext cx="2895600" cy="2895600"/>
          </a:xfrm>
          <a:prstGeom prst="verticalScroll">
            <a:avLst>
              <a:gd name="adj" fmla="val 12500"/>
            </a:avLst>
          </a:prstGeom>
          <a:solidFill>
            <a:schemeClr val="hlink"/>
          </a:solidFill>
          <a:ln w="3810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3600" b="1" dirty="0">
                <a:solidFill>
                  <a:srgbClr val="614121"/>
                </a:solidFill>
                <a:latin typeface="Arial" panose="020B0604020202020204" pitchFamily="34" charset="0"/>
                <a:cs typeface="Arial" panose="020B0604020202020204" pitchFamily="34" charset="0"/>
              </a:rPr>
              <a:t>رعاة-</a:t>
            </a:r>
          </a:p>
          <a:p>
            <a:pPr algn="ctr">
              <a:defRPr/>
            </a:pPr>
            <a:r>
              <a:rPr lang="ar-JO" sz="3600" b="1" dirty="0">
                <a:solidFill>
                  <a:srgbClr val="614121"/>
                </a:solidFill>
                <a:latin typeface="Arial" panose="020B0604020202020204" pitchFamily="34" charset="0"/>
                <a:cs typeface="Arial" panose="020B0604020202020204" pitchFamily="34" charset="0"/>
              </a:rPr>
              <a:t>معلمين</a:t>
            </a:r>
            <a:endParaRPr lang="en-US" sz="1800" b="1" dirty="0">
              <a:solidFill>
                <a:srgbClr val="FFFFFF"/>
              </a:solidFill>
              <a:latin typeface="Arial" panose="020B0604020202020204" pitchFamily="34" charset="0"/>
              <a:cs typeface="Arial" panose="020B0604020202020204" pitchFamily="34" charset="0"/>
            </a:endParaRPr>
          </a:p>
        </p:txBody>
      </p:sp>
      <p:sp>
        <p:nvSpPr>
          <p:cNvPr id="757765" name="AutoShape 5"/>
          <p:cNvSpPr>
            <a:spLocks noChangeArrowheads="1"/>
          </p:cNvSpPr>
          <p:nvPr/>
        </p:nvSpPr>
        <p:spPr bwMode="auto">
          <a:xfrm>
            <a:off x="2362200" y="4114800"/>
            <a:ext cx="15240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rgbClr val="000000">
                <a:alpha val="74998"/>
              </a:srgb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تكميل</a:t>
            </a:r>
            <a:endParaRPr lang="en-US" sz="3200" b="1" dirty="0">
              <a:solidFill>
                <a:srgbClr val="FFFFFF"/>
              </a:solidFill>
              <a:latin typeface="Arial" panose="020B0604020202020204" pitchFamily="34" charset="0"/>
              <a:cs typeface="Arial" panose="020B0604020202020204" pitchFamily="34" charset="0"/>
            </a:endParaRPr>
          </a:p>
        </p:txBody>
      </p:sp>
      <p:grpSp>
        <p:nvGrpSpPr>
          <p:cNvPr id="757766" name="Group 6"/>
          <p:cNvGrpSpPr>
            <a:grpSpLocks/>
          </p:cNvGrpSpPr>
          <p:nvPr/>
        </p:nvGrpSpPr>
        <p:grpSpPr bwMode="auto">
          <a:xfrm>
            <a:off x="5791200" y="3657600"/>
            <a:ext cx="2286000" cy="3200400"/>
            <a:chOff x="4320" y="1776"/>
            <a:chExt cx="1440" cy="2016"/>
          </a:xfrm>
        </p:grpSpPr>
        <p:sp>
          <p:nvSpPr>
            <p:cNvPr id="757767" name="AutoShape 7"/>
            <p:cNvSpPr>
              <a:spLocks noChangeArrowheads="1"/>
            </p:cNvSpPr>
            <p:nvPr/>
          </p:nvSpPr>
          <p:spPr bwMode="auto">
            <a:xfrm>
              <a:off x="4320" y="1776"/>
              <a:ext cx="1440" cy="1440"/>
            </a:xfrm>
            <a:prstGeom prst="plus">
              <a:avLst>
                <a:gd name="adj" fmla="val 25000"/>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38100">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8" name="Rectangle 8"/>
            <p:cNvSpPr>
              <a:spLocks noChangeArrowheads="1"/>
            </p:cNvSpPr>
            <p:nvPr/>
          </p:nvSpPr>
          <p:spPr bwMode="auto">
            <a:xfrm>
              <a:off x="4656" y="2832"/>
              <a:ext cx="768" cy="960"/>
            </a:xfrm>
            <a:prstGeom prst="rect">
              <a:avLst/>
            </a:prstGeom>
            <a:solidFill>
              <a:srgbClr val="1A0CA9"/>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defRPr/>
              </a:pPr>
              <a:endParaRPr lang="en-US" b="1" dirty="0">
                <a:solidFill>
                  <a:srgbClr val="FFFFFF"/>
                </a:solidFill>
                <a:latin typeface="Arial" panose="020B0604020202020204" pitchFamily="34" charset="0"/>
              </a:endParaRPr>
            </a:p>
          </p:txBody>
        </p:sp>
        <p:sp>
          <p:nvSpPr>
            <p:cNvPr id="757769" name="Text Box 9"/>
            <p:cNvSpPr txBox="1">
              <a:spLocks noChangeArrowheads="1"/>
            </p:cNvSpPr>
            <p:nvPr/>
          </p:nvSpPr>
          <p:spPr bwMode="auto">
            <a:xfrm>
              <a:off x="4738" y="2160"/>
              <a:ext cx="672" cy="67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defRPr/>
              </a:pPr>
              <a:r>
                <a:rPr lang="ar-JO" sz="3200" b="1" dirty="0">
                  <a:solidFill>
                    <a:srgbClr val="FFFFFF"/>
                  </a:solidFill>
                  <a:latin typeface="Arial" panose="020B0604020202020204" pitchFamily="34" charset="0"/>
                  <a:cs typeface="Arial" panose="020B0604020202020204" pitchFamily="34" charset="0"/>
                </a:rPr>
                <a:t>أعمال </a:t>
              </a:r>
            </a:p>
            <a:p>
              <a:pPr algn="ctr">
                <a:defRPr/>
              </a:pPr>
              <a:r>
                <a:rPr lang="ar-JO" sz="3200" b="1" dirty="0">
                  <a:solidFill>
                    <a:srgbClr val="FFFFFF"/>
                  </a:solidFill>
                  <a:latin typeface="Arial" panose="020B0604020202020204" pitchFamily="34" charset="0"/>
                  <a:cs typeface="Arial" panose="020B0604020202020204" pitchFamily="34" charset="0"/>
                </a:rPr>
                <a:t>الخدمة</a:t>
              </a:r>
              <a:endParaRPr lang="en-US" sz="3200" b="1" dirty="0">
                <a:solidFill>
                  <a:srgbClr val="FFFFFF"/>
                </a:solidFill>
                <a:latin typeface="Arial" panose="020B0604020202020204" pitchFamily="34" charset="0"/>
                <a:cs typeface="Arial" panose="020B0604020202020204" pitchFamily="34" charset="0"/>
              </a:endParaRPr>
            </a:p>
          </p:txBody>
        </p:sp>
      </p:grpSp>
      <p:sp>
        <p:nvSpPr>
          <p:cNvPr id="757770" name="AutoShape 10"/>
          <p:cNvSpPr>
            <a:spLocks noChangeArrowheads="1"/>
          </p:cNvSpPr>
          <p:nvPr/>
        </p:nvSpPr>
        <p:spPr bwMode="auto">
          <a:xfrm>
            <a:off x="4724400" y="4114800"/>
            <a:ext cx="1066800" cy="2514600"/>
          </a:xfrm>
          <a:prstGeom prst="homePlate">
            <a:avLst>
              <a:gd name="adj" fmla="val 25000"/>
            </a:avLst>
          </a:prstGeom>
          <a:solidFill>
            <a:schemeClr val="accent1"/>
          </a:solidFill>
          <a:ln w="9525">
            <a:solidFill>
              <a:schemeClr val="tx1"/>
            </a:solidFill>
            <a:miter lim="800000"/>
            <a:headEnd/>
            <a:tailEnd/>
          </a:ln>
          <a:effectLst>
            <a:outerShdw blurRad="63500" dist="35921" dir="2700000" algn="ctr" rotWithShape="0">
              <a:schemeClr val="bg2">
                <a:alpha val="74998"/>
              </a:schemeClr>
            </a:outerShdw>
          </a:effectLst>
        </p:spPr>
        <p:txBody>
          <a:bodyPr wrap="none" lIns="91427" tIns="45714" rIns="91427" bIns="45714" anchor="ctr"/>
          <a:lstStyle/>
          <a:p>
            <a:pPr algn="ctr">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عمل</a:t>
            </a:r>
            <a:endParaRPr lang="en-US" sz="3200" b="1" dirty="0">
              <a:solidFill>
                <a:srgbClr val="FFFFFF"/>
              </a:solidFill>
              <a:latin typeface="Arial" panose="020B0604020202020204" pitchFamily="34" charset="0"/>
              <a:cs typeface="Arial" panose="020B0604020202020204" pitchFamily="34" charset="0"/>
            </a:endParaRPr>
          </a:p>
        </p:txBody>
      </p:sp>
      <p:sp>
        <p:nvSpPr>
          <p:cNvPr id="757774" name="AutoShape 14"/>
          <p:cNvSpPr>
            <a:spLocks noChangeArrowheads="1"/>
          </p:cNvSpPr>
          <p:nvPr/>
        </p:nvSpPr>
        <p:spPr bwMode="auto">
          <a:xfrm rot="-4501250">
            <a:off x="6629400" y="2514600"/>
            <a:ext cx="1371600" cy="762000"/>
          </a:xfrm>
          <a:prstGeom prst="homePlate">
            <a:avLst>
              <a:gd name="adj" fmla="val 45000"/>
            </a:avLst>
          </a:prstGeom>
          <a:solidFill>
            <a:schemeClr val="accent1"/>
          </a:solidFill>
          <a:ln w="9525">
            <a:solidFill>
              <a:schemeClr val="tx1"/>
            </a:solidFill>
            <a:miter lim="800000"/>
            <a:headEnd/>
            <a:tailEnd/>
          </a:ln>
        </p:spPr>
        <p:txBody>
          <a:bodyPr wrap="none" lIns="91427" tIns="45714" rIns="91427" bIns="45714" anchor="ctr"/>
          <a:lstStyle/>
          <a:p>
            <a:pPr eaLnBrk="0" hangingPunct="0"/>
            <a:endParaRPr lang="en-US" b="1" dirty="0">
              <a:solidFill>
                <a:srgbClr val="FFFFFF"/>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57771"/>
                                        </p:tgtEl>
                                        <p:attrNameLst>
                                          <p:attrName>style.visibility</p:attrName>
                                        </p:attrNameLst>
                                      </p:cBhvr>
                                      <p:to>
                                        <p:strVal val="visible"/>
                                      </p:to>
                                    </p:set>
                                    <p:animEffect transition="in" filter="dissolve">
                                      <p:cBhvr>
                                        <p:cTn id="7" dur="500"/>
                                        <p:tgtEl>
                                          <p:spTgt spid="75777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57764"/>
                                        </p:tgtEl>
                                        <p:attrNameLst>
                                          <p:attrName>style.visibility</p:attrName>
                                        </p:attrNameLst>
                                      </p:cBhvr>
                                      <p:to>
                                        <p:strVal val="visible"/>
                                      </p:to>
                                    </p:set>
                                    <p:animEffect transition="in" filter="dissolve">
                                      <p:cBhvr>
                                        <p:cTn id="10" dur="500"/>
                                        <p:tgtEl>
                                          <p:spTgt spid="75776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57765"/>
                                        </p:tgtEl>
                                        <p:attrNameLst>
                                          <p:attrName>style.visibility</p:attrName>
                                        </p:attrNameLst>
                                      </p:cBhvr>
                                      <p:to>
                                        <p:strVal val="visible"/>
                                      </p:to>
                                    </p:set>
                                    <p:animEffect transition="in" filter="wipe(left)">
                                      <p:cBhvr>
                                        <p:cTn id="15" dur="2000"/>
                                        <p:tgtEl>
                                          <p:spTgt spid="757765"/>
                                        </p:tgtEl>
                                      </p:cBhvr>
                                    </p:animEffect>
                                  </p:childTnLst>
                                </p:cTn>
                              </p:par>
                            </p:childTnLst>
                          </p:cTn>
                        </p:par>
                        <p:par>
                          <p:cTn id="16" fill="hold" nodeType="afterGroup">
                            <p:stCondLst>
                              <p:cond delay="2000"/>
                            </p:stCondLst>
                            <p:childTnLst>
                              <p:par>
                                <p:cTn id="17" presetID="9" presetClass="entr" presetSubtype="0" fill="hold" nodeType="afterEffect">
                                  <p:stCondLst>
                                    <p:cond delay="0"/>
                                  </p:stCondLst>
                                  <p:childTnLst>
                                    <p:set>
                                      <p:cBhvr>
                                        <p:cTn id="18" dur="1" fill="hold">
                                          <p:stCondLst>
                                            <p:cond delay="0"/>
                                          </p:stCondLst>
                                        </p:cTn>
                                        <p:tgtEl>
                                          <p:spTgt spid="757772"/>
                                        </p:tgtEl>
                                        <p:attrNameLst>
                                          <p:attrName>style.visibility</p:attrName>
                                        </p:attrNameLst>
                                      </p:cBhvr>
                                      <p:to>
                                        <p:strVal val="visible"/>
                                      </p:to>
                                    </p:set>
                                    <p:animEffect transition="in" filter="dissolve">
                                      <p:cBhvr>
                                        <p:cTn id="19" dur="500"/>
                                        <p:tgtEl>
                                          <p:spTgt spid="7577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757770"/>
                                        </p:tgtEl>
                                        <p:attrNameLst>
                                          <p:attrName>style.visibility</p:attrName>
                                        </p:attrNameLst>
                                      </p:cBhvr>
                                      <p:to>
                                        <p:strVal val="visible"/>
                                      </p:to>
                                    </p:set>
                                    <p:animEffect transition="in" filter="wipe(left)">
                                      <p:cBhvr>
                                        <p:cTn id="24" dur="2000"/>
                                        <p:tgtEl>
                                          <p:spTgt spid="757770"/>
                                        </p:tgtEl>
                                      </p:cBhvr>
                                    </p:animEffect>
                                  </p:childTnLst>
                                </p:cTn>
                              </p:par>
                            </p:childTnLst>
                          </p:cTn>
                        </p:par>
                        <p:par>
                          <p:cTn id="25" fill="hold" nodeType="afterGroup">
                            <p:stCondLst>
                              <p:cond delay="2000"/>
                            </p:stCondLst>
                            <p:childTnLst>
                              <p:par>
                                <p:cTn id="26" presetID="9" presetClass="entr" presetSubtype="0" fill="hold" nodeType="afterEffect">
                                  <p:stCondLst>
                                    <p:cond delay="0"/>
                                  </p:stCondLst>
                                  <p:childTnLst>
                                    <p:set>
                                      <p:cBhvr>
                                        <p:cTn id="27" dur="1" fill="hold">
                                          <p:stCondLst>
                                            <p:cond delay="0"/>
                                          </p:stCondLst>
                                        </p:cTn>
                                        <p:tgtEl>
                                          <p:spTgt spid="757766"/>
                                        </p:tgtEl>
                                        <p:attrNameLst>
                                          <p:attrName>style.visibility</p:attrName>
                                        </p:attrNameLst>
                                      </p:cBhvr>
                                      <p:to>
                                        <p:strVal val="visible"/>
                                      </p:to>
                                    </p:set>
                                    <p:animEffect transition="in" filter="dissolve">
                                      <p:cBhvr>
                                        <p:cTn id="28" dur="500"/>
                                        <p:tgtEl>
                                          <p:spTgt spid="75776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57774"/>
                                        </p:tgtEl>
                                        <p:attrNameLst>
                                          <p:attrName>style.visibility</p:attrName>
                                        </p:attrNameLst>
                                      </p:cBhvr>
                                      <p:to>
                                        <p:strVal val="visible"/>
                                      </p:to>
                                    </p:set>
                                    <p:animEffect transition="in" filter="wipe(down)">
                                      <p:cBhvr>
                                        <p:cTn id="33" dur="500"/>
                                        <p:tgtEl>
                                          <p:spTgt spid="757774"/>
                                        </p:tgtEl>
                                      </p:cBhvr>
                                    </p:animEffect>
                                  </p:childTnLst>
                                </p:cTn>
                              </p:par>
                            </p:childTnLst>
                          </p:cTn>
                        </p:par>
                        <p:par>
                          <p:cTn id="34" fill="hold" nodeType="afterGroup">
                            <p:stCondLst>
                              <p:cond delay="500"/>
                            </p:stCondLst>
                            <p:childTnLst>
                              <p:par>
                                <p:cTn id="35" presetID="9" presetClass="entr" presetSubtype="0" fill="hold" nodeType="afterEffect">
                                  <p:stCondLst>
                                    <p:cond delay="0"/>
                                  </p:stCondLst>
                                  <p:childTnLst>
                                    <p:set>
                                      <p:cBhvr>
                                        <p:cTn id="36" dur="1" fill="hold">
                                          <p:stCondLst>
                                            <p:cond delay="0"/>
                                          </p:stCondLst>
                                        </p:cTn>
                                        <p:tgtEl>
                                          <p:spTgt spid="757773"/>
                                        </p:tgtEl>
                                        <p:attrNameLst>
                                          <p:attrName>style.visibility</p:attrName>
                                        </p:attrNameLst>
                                      </p:cBhvr>
                                      <p:to>
                                        <p:strVal val="visible"/>
                                      </p:to>
                                    </p:set>
                                    <p:animEffect transition="in" filter="dissolve">
                                      <p:cBhvr>
                                        <p:cTn id="37" dur="500"/>
                                        <p:tgtEl>
                                          <p:spTgt spid="757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64" grpId="0" animBg="1"/>
      <p:bldP spid="757765" grpId="0" animBg="1"/>
      <p:bldP spid="757770" grpId="0" animBg="1"/>
      <p:bldP spid="75777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extBox 107"/>
          <p:cNvSpPr txBox="1">
            <a:spLocks noChangeArrowheads="1"/>
          </p:cNvSpPr>
          <p:nvPr/>
        </p:nvSpPr>
        <p:spPr bwMode="auto">
          <a:xfrm>
            <a:off x="8229604" y="71441"/>
            <a:ext cx="646202"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rPr>
              <a:t>202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65218" name="Title 112"/>
          <p:cNvSpPr>
            <a:spLocks noGrp="1"/>
          </p:cNvSpPr>
          <p:nvPr>
            <p:ph type="title" idx="4294967295"/>
          </p:nvPr>
        </p:nvSpPr>
        <p:spPr>
          <a:xfrm>
            <a:off x="914400" y="0"/>
            <a:ext cx="7239000" cy="585788"/>
          </a:xfrm>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p>
            <a:r>
              <a:rPr lang="ar-JO" altLang="zh-CN" sz="3200" b="1" dirty="0">
                <a:solidFill>
                  <a:srgbClr val="000000"/>
                </a:solidFill>
                <a:latin typeface="Arial" panose="020B0604020202020204" pitchFamily="34" charset="0"/>
                <a:ea typeface="ＭＳ Ｐゴシック" charset="0"/>
                <a:cs typeface="Arial" panose="020B0604020202020204" pitchFamily="34" charset="0"/>
              </a:rPr>
              <a:t>تطبيق رسائل السجن</a:t>
            </a:r>
            <a:endParaRPr lang="en-US" altLang="zh-CN" sz="3200" b="1" dirty="0">
              <a:solidFill>
                <a:srgbClr val="000000"/>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875451816"/>
              </p:ext>
            </p:extLst>
          </p:nvPr>
        </p:nvGraphicFramePr>
        <p:xfrm>
          <a:off x="6" y="685800"/>
          <a:ext cx="9161463" cy="6208058"/>
        </p:xfrm>
        <a:graphic>
          <a:graphicData uri="http://schemas.openxmlformats.org/drawingml/2006/table">
            <a:tbl>
              <a:tblPr/>
              <a:tblGrid>
                <a:gridCol w="2103438">
                  <a:extLst>
                    <a:ext uri="{9D8B030D-6E8A-4147-A177-3AD203B41FA5}">
                      <a16:colId xmlns:a16="http://schemas.microsoft.com/office/drawing/2014/main" val="20000"/>
                    </a:ext>
                  </a:extLst>
                </a:gridCol>
                <a:gridCol w="1935162">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836863">
                  <a:extLst>
                    <a:ext uri="{9D8B030D-6E8A-4147-A177-3AD203B41FA5}">
                      <a16:colId xmlns:a16="http://schemas.microsoft.com/office/drawing/2014/main" val="20003"/>
                    </a:ext>
                  </a:extLst>
                </a:gridCol>
              </a:tblGrid>
              <a:tr h="11887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الأول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مشكلة القرن ال21</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المغزى</a:t>
                      </a: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صراع اليهود والأمم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Weism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الصينيون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المعمدانيون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البالغون فقط</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إدراك الوحدة المسيحية </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3)</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856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الإضطهاد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السجن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الموت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عدم ملائمة وقت الخدمة</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النوم - الترفيه</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تبني فكر المسيح</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5)</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19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إنكار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ألوهية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الجيل الجديد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البدع</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إعلان الألوهية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9)</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30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rotWithShape="1">
                      <a:gsLst>
                        <a:gs pos="0">
                          <a:srgbClr val="000090"/>
                        </a:gs>
                        <a:gs pos="77000">
                          <a:srgbClr val="00009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صراع السيد والعبد</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err="1">
                          <a:ln>
                            <a:noFill/>
                          </a:ln>
                          <a:solidFill>
                            <a:srgbClr val="000000"/>
                          </a:solidFill>
                          <a:effectLst/>
                          <a:latin typeface="Arial" panose="020B0604020202020204" pitchFamily="34" charset="0"/>
                          <a:ea typeface="Arial" charset="0"/>
                          <a:cs typeface="Arial" panose="020B0604020202020204" pitchFamily="34" charset="0"/>
                        </a:rPr>
                        <a:t>Meism</a:t>
                      </a:r>
                      <a:r>
                        <a:rPr kumimoji="0" lang="ru-RU"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التسامح بين السيد والعبد والآخرين</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إصلاح العلاقات</a:t>
                      </a:r>
                      <a:endPar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ar-JO"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17-18</a:t>
                      </a:r>
                      <a:r>
                        <a:rPr kumimoji="0" lang="en-US" altLang="zh-CN" sz="2000" b="1" i="0" u="none" strike="noStrike" cap="none" normalizeH="0" baseline="0" dirty="0">
                          <a:ln>
                            <a:noFill/>
                          </a:ln>
                          <a:solidFill>
                            <a:srgbClr val="000000"/>
                          </a:solidFill>
                          <a:effectLst/>
                          <a:latin typeface="Arial" panose="020B0604020202020204" pitchFamily="34" charset="0"/>
                          <a:ea typeface="Arial" charset="0"/>
                          <a:cs typeface="Arial" panose="020B0604020202020204" pitchFamily="34" charset="0"/>
                        </a:rPr>
                        <a:t>)</a:t>
                      </a: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3"/>
          <p:cNvSpPr>
            <a:spLocks noGrp="1" noChangeArrowheads="1"/>
          </p:cNvSpPr>
          <p:nvPr>
            <p:ph type="title"/>
          </p:nvPr>
        </p:nvSpPr>
        <p:spPr>
          <a:xfrm>
            <a:off x="152400" y="2971800"/>
            <a:ext cx="8610600" cy="3886200"/>
          </a:xfrm>
          <a:effectLst>
            <a:outerShdw blurRad="63500" dist="35921" dir="2700000" algn="ctr" rotWithShape="0">
              <a:schemeClr val="tx1">
                <a:alpha val="74998"/>
              </a:schemeClr>
            </a:outerShdw>
          </a:effectLst>
        </p:spPr>
        <p:txBody>
          <a:bodyPr/>
          <a:lstStyle/>
          <a:p>
            <a:pPr eaLnBrk="1" hangingPunct="1">
              <a:defRPr/>
            </a:pPr>
            <a:r>
              <a:rPr lang="en-US" sz="5400" dirty="0"/>
              <a:t>—Main Idea—</a:t>
            </a:r>
            <a:br>
              <a:rPr lang="en-US" sz="5400" dirty="0"/>
            </a:br>
            <a:r>
              <a:rPr lang="en-US" dirty="0"/>
              <a:t>Christ called Tom and me to equip you to be like Christ!</a:t>
            </a:r>
            <a:endParaRPr lang="en-US" dirty="0">
              <a:solidFill>
                <a:schemeClr val="tx1"/>
              </a:solidFill>
              <a:latin typeface="Times New Roman" charset="0"/>
            </a:endParaRPr>
          </a:p>
        </p:txBody>
      </p:sp>
      <p:pic>
        <p:nvPicPr>
          <p:cNvPr id="7178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0"/>
            <a:ext cx="9372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ChangeArrowheads="1"/>
          </p:cNvSpPr>
          <p:nvPr/>
        </p:nvSpPr>
        <p:spPr bwMode="auto">
          <a:xfrm>
            <a:off x="1" y="2971800"/>
            <a:ext cx="8839200" cy="3886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27" tIns="45714" rIns="91427" bIns="45714" anchor="ctr"/>
          <a:lstStyle/>
          <a:p>
            <a:pPr algn="ctr">
              <a:defRPr/>
            </a:pPr>
            <a:r>
              <a:rPr lang="en-US" sz="5400" b="1" dirty="0">
                <a:solidFill>
                  <a:srgbClr val="FFFFFF"/>
                </a:solidFill>
                <a:latin typeface="Arial" panose="020B0604020202020204" pitchFamily="34" charset="0"/>
                <a:cs typeface="Arial" panose="020B0604020202020204" pitchFamily="34" charset="0"/>
              </a:rPr>
              <a:t>—</a:t>
            </a:r>
            <a:r>
              <a:rPr lang="ar-JO" sz="5400" b="1" dirty="0">
                <a:solidFill>
                  <a:srgbClr val="FFFFFF"/>
                </a:solidFill>
                <a:latin typeface="Arial" panose="020B0604020202020204" pitchFamily="34" charset="0"/>
                <a:cs typeface="Arial" panose="020B0604020202020204" pitchFamily="34" charset="0"/>
              </a:rPr>
              <a:t> الفكرة الرئيسية </a:t>
            </a:r>
            <a:r>
              <a:rPr lang="en-US" sz="5400" b="1" dirty="0">
                <a:solidFill>
                  <a:srgbClr val="FFFFFF"/>
                </a:solidFill>
                <a:latin typeface="Arial" panose="020B0604020202020204" pitchFamily="34" charset="0"/>
                <a:cs typeface="Arial" panose="020B0604020202020204" pitchFamily="34" charset="0"/>
              </a:rPr>
              <a:t>—</a:t>
            </a:r>
            <a:br>
              <a:rPr lang="en-US" sz="5400" b="1" dirty="0">
                <a:solidFill>
                  <a:srgbClr val="FFFFFF"/>
                </a:solidFill>
                <a:latin typeface="Arial" panose="020B0604020202020204" pitchFamily="34" charset="0"/>
                <a:cs typeface="Arial" panose="020B0604020202020204" pitchFamily="34" charset="0"/>
              </a:rPr>
            </a:br>
            <a:r>
              <a:rPr lang="ar-JO" sz="4400" b="1" dirty="0">
                <a:solidFill>
                  <a:srgbClr val="FFFFFF"/>
                </a:solidFill>
                <a:cs typeface="Arial" panose="020B0604020202020204" pitchFamily="34" charset="0"/>
              </a:rPr>
              <a:t>دعا المسيح الرعاة – المعلمين</a:t>
            </a:r>
          </a:p>
          <a:p>
            <a:pPr algn="ctr">
              <a:defRPr/>
            </a:pPr>
            <a:r>
              <a:rPr lang="ar-JO" sz="4400" b="1" dirty="0">
                <a:solidFill>
                  <a:srgbClr val="FFFFFF"/>
                </a:solidFill>
                <a:cs typeface="Arial" panose="020B0604020202020204" pitchFamily="34" charset="0"/>
              </a:rPr>
              <a:t> </a:t>
            </a:r>
            <a:r>
              <a:rPr lang="ar-JO" sz="4400" b="1" dirty="0">
                <a:solidFill>
                  <a:srgbClr val="FFFF00"/>
                </a:solidFill>
                <a:cs typeface="Arial" panose="020B0604020202020204" pitchFamily="34" charset="0"/>
              </a:rPr>
              <a:t>لإعدادك</a:t>
            </a:r>
            <a:r>
              <a:rPr lang="ar-JO" sz="4400" b="1" dirty="0">
                <a:solidFill>
                  <a:srgbClr val="FFFFFF"/>
                </a:solidFill>
                <a:cs typeface="Arial" panose="020B0604020202020204" pitchFamily="34" charset="0"/>
              </a:rPr>
              <a:t> لتكون شبه المسيح</a:t>
            </a:r>
            <a:endParaRPr lang="en-US" sz="4400" b="1" dirty="0">
              <a:solidFill>
                <a:srgbClr val="FFFFFF"/>
              </a:solidFill>
              <a:cs typeface="Arial" panose="020B0604020202020204" pitchFamily="34" charset="0"/>
            </a:endParaRPr>
          </a:p>
        </p:txBody>
      </p:sp>
    </p:spTree>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1079500" y="2286000"/>
            <a:ext cx="7772400" cy="1143000"/>
          </a:xfrm>
        </p:spPr>
        <p:txBody>
          <a:bodyPr/>
          <a:lstStyle/>
          <a:p>
            <a:pPr eaLnBrk="1" hangingPunct="1">
              <a:defRPr/>
            </a:pPr>
            <a:r>
              <a:rPr lang="en-US" dirty="0"/>
              <a:t>So What?</a:t>
            </a:r>
          </a:p>
        </p:txBody>
      </p:sp>
      <p:pic>
        <p:nvPicPr>
          <p:cNvPr id="719875" name="Picture 4" descr="cam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7" name="AutoShape 5"/>
          <p:cNvSpPr>
            <a:spLocks noChangeArrowheads="1"/>
          </p:cNvSpPr>
          <p:nvPr/>
        </p:nvSpPr>
        <p:spPr bwMode="auto">
          <a:xfrm>
            <a:off x="4635500" y="381000"/>
            <a:ext cx="3962400" cy="1295400"/>
          </a:xfrm>
          <a:prstGeom prst="cloudCallout">
            <a:avLst>
              <a:gd name="adj1" fmla="val -43750"/>
              <a:gd name="adj2" fmla="val 70000"/>
            </a:avLst>
          </a:pr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nchor="ctr"/>
          <a:lstStyle/>
          <a:p>
            <a:pPr algn="ctr">
              <a:defRPr/>
            </a:pPr>
            <a:r>
              <a:rPr lang="ar-JO" sz="4000" b="1" dirty="0">
                <a:solidFill>
                  <a:srgbClr val="000000"/>
                </a:solidFill>
                <a:latin typeface="Arial" panose="020B0604020202020204" pitchFamily="34" charset="0"/>
                <a:cs typeface="Arial" panose="020B0604020202020204" pitchFamily="34" charset="0"/>
              </a:rPr>
              <a:t>ماذا في ذلك؟</a:t>
            </a:r>
            <a:endParaRPr lang="en-US" sz="40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484313"/>
            <a:ext cx="9036050" cy="495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p:cTn id="11"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1" end="1"/>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p:cTn id="15"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6018" name="Text Box 2"/>
          <p:cNvSpPr txBox="1">
            <a:spLocks noChangeArrowheads="1"/>
          </p:cNvSpPr>
          <p:nvPr/>
        </p:nvSpPr>
        <p:spPr bwMode="auto">
          <a:xfrm>
            <a:off x="1143002" y="206376"/>
            <a:ext cx="6019798" cy="3772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ar-JO" sz="1800" b="1" u="sng" dirty="0">
                <a:solidFill>
                  <a:srgbClr val="000000"/>
                </a:solidFill>
                <a:latin typeface="Arial" panose="020B0604020202020204" pitchFamily="34" charset="0"/>
                <a:cs typeface="Arial" panose="020B0604020202020204" pitchFamily="34" charset="0"/>
              </a:rPr>
              <a:t>استمارة تجاوب الخادم</a:t>
            </a:r>
            <a:endParaRPr lang="en-US" sz="1800" b="1" dirty="0">
              <a:solidFill>
                <a:srgbClr val="000000"/>
              </a:solidFill>
              <a:latin typeface="Arial" panose="020B0604020202020204" pitchFamily="34" charset="0"/>
              <a:cs typeface="Arial" panose="020B0604020202020204" pitchFamily="34" charset="0"/>
            </a:endParaRPr>
          </a:p>
        </p:txBody>
      </p:sp>
      <p:sp>
        <p:nvSpPr>
          <p:cNvPr id="726019" name="Text Box 3"/>
          <p:cNvSpPr txBox="1">
            <a:spLocks noChangeArrowheads="1"/>
          </p:cNvSpPr>
          <p:nvPr/>
        </p:nvSpPr>
        <p:spPr bwMode="auto">
          <a:xfrm>
            <a:off x="2341441" y="525465"/>
            <a:ext cx="3075232" cy="3166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9261" tIns="49630" rIns="99261" bIns="49630">
            <a:spAutoFit/>
          </a:bodyPr>
          <a:lstStyle>
            <a:lvl1pPr defTabSz="992188">
              <a:defRPr sz="2400">
                <a:solidFill>
                  <a:schemeClr val="tx1"/>
                </a:solidFill>
                <a:latin typeface="Arial" charset="0"/>
                <a:ea typeface="ＭＳ Ｐゴシック" charset="0"/>
                <a:cs typeface="ＭＳ Ｐゴシック" charset="0"/>
              </a:defRPr>
            </a:lvl1pPr>
            <a:lvl2pPr marL="496888" defTabSz="992188">
              <a:defRPr sz="2400">
                <a:solidFill>
                  <a:schemeClr val="tx1"/>
                </a:solidFill>
                <a:latin typeface="Arial" charset="0"/>
                <a:ea typeface="ＭＳ Ｐゴシック" charset="0"/>
              </a:defRPr>
            </a:lvl2pPr>
            <a:lvl3pPr marL="992188" defTabSz="992188">
              <a:defRPr sz="2400">
                <a:solidFill>
                  <a:schemeClr val="tx1"/>
                </a:solidFill>
                <a:latin typeface="Arial" charset="0"/>
                <a:ea typeface="ＭＳ Ｐゴシック" charset="0"/>
              </a:defRPr>
            </a:lvl3pPr>
            <a:lvl4pPr marL="1489075" defTabSz="992188">
              <a:defRPr sz="2400">
                <a:solidFill>
                  <a:schemeClr val="tx1"/>
                </a:solidFill>
                <a:latin typeface="Arial" charset="0"/>
                <a:ea typeface="ＭＳ Ｐゴシック" charset="0"/>
              </a:defRPr>
            </a:lvl4pPr>
            <a:lvl5pPr marL="1985963" defTabSz="992188">
              <a:defRPr sz="2400">
                <a:solidFill>
                  <a:schemeClr val="tx1"/>
                </a:solidFill>
                <a:latin typeface="Arial" charset="0"/>
                <a:ea typeface="ＭＳ Ｐゴシック" charset="0"/>
              </a:defRPr>
            </a:lvl5pPr>
            <a:lvl6pPr marL="2443163" defTabSz="992188" eaLnBrk="0" fontAlgn="base" hangingPunct="0">
              <a:spcBef>
                <a:spcPct val="0"/>
              </a:spcBef>
              <a:spcAft>
                <a:spcPct val="0"/>
              </a:spcAft>
              <a:defRPr sz="2400">
                <a:solidFill>
                  <a:schemeClr val="tx1"/>
                </a:solidFill>
                <a:latin typeface="Arial" charset="0"/>
                <a:ea typeface="ＭＳ Ｐゴシック" charset="0"/>
              </a:defRPr>
            </a:lvl6pPr>
            <a:lvl7pPr marL="2900363" defTabSz="992188" eaLnBrk="0" fontAlgn="base" hangingPunct="0">
              <a:spcBef>
                <a:spcPct val="0"/>
              </a:spcBef>
              <a:spcAft>
                <a:spcPct val="0"/>
              </a:spcAft>
              <a:defRPr sz="2400">
                <a:solidFill>
                  <a:schemeClr val="tx1"/>
                </a:solidFill>
                <a:latin typeface="Arial" charset="0"/>
                <a:ea typeface="ＭＳ Ｐゴシック" charset="0"/>
              </a:defRPr>
            </a:lvl7pPr>
            <a:lvl8pPr marL="3357563" defTabSz="992188" eaLnBrk="0" fontAlgn="base" hangingPunct="0">
              <a:spcBef>
                <a:spcPct val="0"/>
              </a:spcBef>
              <a:spcAft>
                <a:spcPct val="0"/>
              </a:spcAft>
              <a:defRPr sz="2400">
                <a:solidFill>
                  <a:schemeClr val="tx1"/>
                </a:solidFill>
                <a:latin typeface="Arial" charset="0"/>
                <a:ea typeface="ＭＳ Ｐゴシック" charset="0"/>
              </a:defRPr>
            </a:lvl8pPr>
            <a:lvl9pPr marL="3814763" defTabSz="992188"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defRPr/>
            </a:pPr>
            <a:r>
              <a:rPr lang="en-US" sz="1400">
                <a:solidFill>
                  <a:srgbClr val="FFFFFF"/>
                </a:solidFill>
                <a:latin typeface="Times" charset="0"/>
              </a:rPr>
              <a:t>Please list your area of interest to serve.</a:t>
            </a:r>
            <a:endParaRPr lang="en-US" sz="1800">
              <a:solidFill>
                <a:srgbClr val="FFFFFF"/>
              </a:solidFill>
              <a:latin typeface="Times" charset="0"/>
            </a:endParaRPr>
          </a:p>
        </p:txBody>
      </p:sp>
      <p:sp>
        <p:nvSpPr>
          <p:cNvPr id="726020" name="Rectangle 4"/>
          <p:cNvSpPr>
            <a:spLocks noChangeArrowheads="1"/>
          </p:cNvSpPr>
          <p:nvPr/>
        </p:nvSpPr>
        <p:spPr bwMode="auto">
          <a:xfrm>
            <a:off x="8521703" y="882652"/>
            <a:ext cx="200483" cy="5006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9261" tIns="49630" rIns="99261" bIns="49630">
            <a:spAutoFit/>
          </a:bodyPr>
          <a:lstStyle/>
          <a:p>
            <a:pPr defTabSz="992041" eaLnBrk="0" hangingPunct="0">
              <a:defRPr/>
            </a:pPr>
            <a:endParaRPr lang="en-US" sz="2600">
              <a:solidFill>
                <a:srgbClr val="FFFFFF"/>
              </a:solidFill>
              <a:latin typeface="Times" charset="0"/>
            </a:endParaRPr>
          </a:p>
        </p:txBody>
      </p:sp>
      <p:sp>
        <p:nvSpPr>
          <p:cNvPr id="726021" name="Text Box 5"/>
          <p:cNvSpPr txBox="1">
            <a:spLocks noChangeArrowheads="1"/>
          </p:cNvSpPr>
          <p:nvPr/>
        </p:nvSpPr>
        <p:spPr bwMode="auto">
          <a:xfrm>
            <a:off x="1143000" y="914403"/>
            <a:ext cx="4323918" cy="7136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27" tIns="45714" rIns="91427" bIns="45714">
            <a:spAutoFit/>
          </a:bodyPr>
          <a:lstStyle/>
          <a:p>
            <a:pPr eaLnBrk="0" hangingPunct="0">
              <a:lnSpc>
                <a:spcPct val="150000"/>
              </a:lnSpc>
              <a:defRPr/>
            </a:pPr>
            <a:r>
              <a:rPr lang="en-US" sz="900" dirty="0">
                <a:solidFill>
                  <a:srgbClr val="000000"/>
                </a:solidFill>
                <a:latin typeface="Times" charset="0"/>
              </a:rPr>
              <a:t>Name: ________________________________________ Date:________________</a:t>
            </a:r>
          </a:p>
          <a:p>
            <a:pPr eaLnBrk="0" hangingPunct="0">
              <a:lnSpc>
                <a:spcPct val="150000"/>
              </a:lnSpc>
              <a:defRPr/>
            </a:pPr>
            <a:r>
              <a:rPr lang="en-US" sz="900" dirty="0">
                <a:solidFill>
                  <a:srgbClr val="000000"/>
                </a:solidFill>
                <a:latin typeface="Times" charset="0"/>
              </a:rPr>
              <a:t>E-mail:________________________________________ </a:t>
            </a:r>
          </a:p>
          <a:p>
            <a:pPr eaLnBrk="0" hangingPunct="0">
              <a:lnSpc>
                <a:spcPct val="150000"/>
              </a:lnSpc>
              <a:defRPr/>
            </a:pPr>
            <a:r>
              <a:rPr lang="en-US" sz="900" dirty="0">
                <a:solidFill>
                  <a:srgbClr val="000000"/>
                </a:solidFill>
                <a:latin typeface="Times" charset="0"/>
              </a:rPr>
              <a:t>Phone: home _______________ hp______________________ office_______________</a:t>
            </a:r>
          </a:p>
        </p:txBody>
      </p:sp>
      <p:sp>
        <p:nvSpPr>
          <p:cNvPr id="726022" name="Text Box 6"/>
          <p:cNvSpPr txBox="1">
            <a:spLocks noChangeArrowheads="1"/>
          </p:cNvSpPr>
          <p:nvPr/>
        </p:nvSpPr>
        <p:spPr bwMode="auto">
          <a:xfrm>
            <a:off x="1143001" y="1527178"/>
            <a:ext cx="7696200" cy="4572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27" tIns="45714" rIns="91427" bIns="45714">
            <a:spAutoFit/>
          </a:bodyPr>
          <a:lstStyle/>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استقبال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التجهيزات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الإدارة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شماس</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النساء</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تسبيح / قائد ترنيم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موسيقي: ما هي الألة ..........................</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مرنم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تقني</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الكرازة والوصول</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الإرساليات</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قائد مجموعة صغيرة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ممرضة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معلم مدارس الأحد</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الطعام</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خدمة الصلاة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الخدمة الرعوية</a:t>
            </a:r>
            <a:endParaRPr lang="en-US" sz="1600" b="1" dirty="0">
              <a:solidFill>
                <a:srgbClr val="000000"/>
              </a:solidFill>
              <a:latin typeface="Arial" panose="020B0604020202020204" pitchFamily="34" charset="0"/>
              <a:cs typeface="Arial" panose="020B0604020202020204" pitchFamily="34" charset="0"/>
            </a:endParaRPr>
          </a:p>
          <a:p>
            <a:pPr algn="r" rtl="1" eaLnBrk="0" hangingPunct="0">
              <a:buFont typeface="Wingdings" charset="0"/>
              <a:buChar char="q"/>
              <a:defRPr/>
            </a:pPr>
            <a:r>
              <a:rPr lang="ar-JO" sz="1600" b="1" dirty="0">
                <a:solidFill>
                  <a:srgbClr val="000000"/>
                </a:solidFill>
                <a:latin typeface="Arial" panose="020B0604020202020204" pitchFamily="34" charset="0"/>
                <a:cs typeface="Arial" panose="020B0604020202020204" pitchFamily="34" charset="0"/>
              </a:rPr>
              <a:t>أخرى ......................</a:t>
            </a:r>
            <a:endParaRPr lang="en-US" sz="1600" b="1" dirty="0">
              <a:solidFill>
                <a:srgbClr val="000000"/>
              </a:solidFill>
              <a:latin typeface="Arial" panose="020B0604020202020204" pitchFamily="34" charset="0"/>
              <a:cs typeface="Arial" panose="020B0604020202020204" pitchFamily="34" charset="0"/>
            </a:endParaRPr>
          </a:p>
        </p:txBody>
      </p:sp>
      <p:sp>
        <p:nvSpPr>
          <p:cNvPr id="726023" name="Text Box 7"/>
          <p:cNvSpPr txBox="1">
            <a:spLocks noChangeArrowheads="1"/>
          </p:cNvSpPr>
          <p:nvPr/>
        </p:nvSpPr>
        <p:spPr bwMode="auto">
          <a:xfrm>
            <a:off x="1143000" y="6124576"/>
            <a:ext cx="7579185" cy="3385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27" tIns="45714" rIns="91427" bIns="45714">
            <a:spAutoFit/>
          </a:bodyPr>
          <a:lstStyle/>
          <a:p>
            <a:pPr algn="r" eaLnBrk="0" hangingPunct="0">
              <a:defRPr/>
            </a:pPr>
            <a:r>
              <a:rPr lang="en-US" sz="1600" b="1" dirty="0">
                <a:solidFill>
                  <a:srgbClr val="000000"/>
                </a:solidFill>
                <a:latin typeface="Arial" panose="020B0604020202020204" pitchFamily="34" charset="0"/>
                <a:cs typeface="Arial" panose="020B0604020202020204" pitchFamily="34" charset="0"/>
              </a:rPr>
              <a:t>_________________________________</a:t>
            </a:r>
            <a:r>
              <a:rPr lang="ar-JO" sz="1600" b="1" dirty="0">
                <a:solidFill>
                  <a:srgbClr val="000000"/>
                </a:solidFill>
                <a:latin typeface="Arial" panose="020B0604020202020204" pitchFamily="34" charset="0"/>
                <a:cs typeface="Arial" panose="020B0604020202020204" pitchFamily="34" charset="0"/>
              </a:rPr>
              <a:t>ملاحظات: </a:t>
            </a:r>
            <a:endParaRPr lang="en-US" sz="1600" b="1" dirty="0">
              <a:solidFill>
                <a:srgbClr val="000000"/>
              </a:solidFill>
              <a:latin typeface="Arial" panose="020B0604020202020204" pitchFamily="34" charset="0"/>
              <a:cs typeface="Arial" panose="020B0604020202020204" pitchFamily="34" charset="0"/>
            </a:endParaRPr>
          </a:p>
        </p:txBody>
      </p:sp>
      <p:pic>
        <p:nvPicPr>
          <p:cNvPr id="72397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162800" y="152400"/>
            <a:ext cx="990600" cy="85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3977" name="Rectangle 9"/>
          <p:cNvSpPr>
            <a:spLocks noGrp="1" noChangeArrowheads="1"/>
          </p:cNvSpPr>
          <p:nvPr>
            <p:ph type="title" idx="4294967295"/>
          </p:nvPr>
        </p:nvSpPr>
        <p:spPr/>
        <p:txBody>
          <a:bodyPr/>
          <a:lstStyle/>
          <a:p>
            <a:pPr eaLnBrk="1" hangingPunct="1"/>
            <a:r>
              <a:rPr lang="en-US" dirty="0">
                <a:ea typeface="ＭＳ Ｐゴシック" charset="0"/>
                <a:cs typeface="ＭＳ Ｐゴシック" charset="0"/>
              </a:rPr>
              <a:t>Response Form</a:t>
            </a:r>
          </a:p>
        </p:txBody>
      </p:sp>
    </p:spTree>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Rectangle 2"/>
          <p:cNvSpPr>
            <a:spLocks noGrp="1" noChangeArrowheads="1"/>
          </p:cNvSpPr>
          <p:nvPr>
            <p:ph type="title"/>
          </p:nvPr>
        </p:nvSpPr>
        <p:spPr>
          <a:xfrm>
            <a:off x="1447800" y="381000"/>
            <a:ext cx="6324600" cy="914400"/>
          </a:xfrm>
          <a:solidFill>
            <a:srgbClr val="1A0CA9"/>
          </a:solidFill>
          <a:effectLst>
            <a:prstShdw prst="shdw17" dist="17961" dir="13500000">
              <a:srgbClr val="000000">
                <a:alpha val="99962"/>
              </a:srgbClr>
            </a:prstShdw>
          </a:effectLst>
        </p:spPr>
        <p:txBody>
          <a:bodyPr/>
          <a:lstStyle/>
          <a:p>
            <a:pPr eaLnBrk="1" hangingPunct="1">
              <a:defRPr/>
            </a:pPr>
            <a:r>
              <a:rPr lang="ar-JO" sz="5400" b="1" i="0" dirty="0">
                <a:effectLst>
                  <a:outerShdw blurRad="38100" dist="38100" dir="2700000" algn="tl">
                    <a:srgbClr val="000000"/>
                  </a:outerShdw>
                </a:effectLst>
                <a:latin typeface="Arial" panose="020B0604020202020204" pitchFamily="34" charset="0"/>
                <a:cs typeface="Arial" panose="020B0604020202020204" pitchFamily="34" charset="0"/>
              </a:rPr>
              <a:t>نقاط عملية</a:t>
            </a:r>
            <a:endParaRPr lang="en-US" sz="3600" b="1" i="0"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107950" y="1557338"/>
            <a:ext cx="9036050" cy="495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lIns="91427" tIns="45714" rIns="91427" bIns="45714"/>
          <a:lst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a:lstStyle>
          <a:p>
            <a:pPr algn="r" rtl="1" eaLnBrk="1" hangingPunct="1">
              <a:defRPr/>
            </a:pPr>
            <a:r>
              <a:rPr lang="ar-JO" b="1" u="sng"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دورك</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كيف يمكن للراعي المعلم الخاص بك أن يعدك بشكل أفضل لدورك الفريد حتى تخدموا معاً بشكل أفضل؟</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rPr>
              <a:t>ما هو الدور الذي تم إعدادك لأجله؟</a:t>
            </a:r>
            <a:endParaRPr lang="en-US" b="1" dirty="0">
              <a:effectLst>
                <a:outerShdw blurRad="50800" dist="101600" dir="2700000" algn="tl" rotWithShape="0">
                  <a:srgbClr val="000000">
                    <a:alpha val="85000"/>
                  </a:srgbClr>
                </a:outerShdw>
              </a:effectLst>
              <a:latin typeface="Arial" panose="020B0604020202020204" pitchFamily="34" charset="0"/>
              <a:cs typeface="Arial" panose="020B0604020202020204" pitchFamily="34" charset="0"/>
            </a:endParaRPr>
          </a:p>
          <a:p>
            <a:pPr eaLnBrk="1" hangingPunct="1">
              <a:defRPr/>
            </a:pP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algn="r" rtl="1" eaLnBrk="1" hangingPunct="1">
              <a:defRPr/>
            </a:pPr>
            <a:r>
              <a:rPr lang="ar-JO" b="1" u="sng"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هدفك</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ما هي سمة شخصية المسيح التي تثق في أن الله سيزودك بها في العام المقبل؟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a:p>
            <a:pPr lvl="1" algn="r" rtl="1" eaLnBrk="1" hangingPunct="1">
              <a:defRPr/>
            </a:pPr>
            <a:r>
              <a:rPr lang="ar-JO"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rPr>
              <a:t>كيف يمكننا أن نساعد في تطوير هذا الأمر بشكل أفضل؟</a:t>
            </a:r>
            <a:endParaRPr lang="en-US" b="1" dirty="0">
              <a:effectLst>
                <a:outerShdw blurRad="50800" dist="88900" dir="2700000" algn="tl" rotWithShape="0">
                  <a:srgbClr val="000000">
                    <a:alpha val="88000"/>
                  </a:srgbClr>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p:cTn id="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8" dur="500" fill="hold"/>
                                        <p:tgtEl>
                                          <p:spTgt spid="4">
                                            <p:txEl>
                                              <p:pRg st="4" end="4"/>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p:cTn id="11"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12" dur="500" fill="hold"/>
                                        <p:tgtEl>
                                          <p:spTgt spid="4">
                                            <p:txEl>
                                              <p:pRg st="5" end="5"/>
                                            </p:txEl>
                                          </p:spTgt>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p:cTn id="15"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16" dur="500" fill="hold"/>
                                        <p:tgtEl>
                                          <p:spTgt spid="4">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234F25B9-79E5-AB41-B206-7EBE359A3AF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87978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UK jigsaw puzzle sales hit £100m as &amp;#39;people find a balance in their lives&amp;#39;  | Retail industry | The Guardian">
            <a:extLst>
              <a:ext uri="{FF2B5EF4-FFF2-40B4-BE49-F238E27FC236}">
                <a16:creationId xmlns:a16="http://schemas.microsoft.com/office/drawing/2014/main" id="{DD06C825-FD20-4DA4-82D2-03F20B0EA2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192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This Might be the World&amp;#39;s Hardest Jigsaw Puzzle | Mental Floss">
            <a:extLst>
              <a:ext uri="{FF2B5EF4-FFF2-40B4-BE49-F238E27FC236}">
                <a16:creationId xmlns:a16="http://schemas.microsoft.com/office/drawing/2014/main" id="{2BD28AE8-F0F6-408F-A20F-5F5779E03DE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1660" r="13325"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641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7FAA8A2-DF3F-4905-B1D1-36B12E23477B}"/>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Get Jigsaw Puzzle Epic! - Microsoft Store">
            <a:extLst>
              <a:ext uri="{FF2B5EF4-FFF2-40B4-BE49-F238E27FC236}">
                <a16:creationId xmlns:a16="http://schemas.microsoft.com/office/drawing/2014/main" id="{A57C4FB8-EE8D-4F15-8A41-35C7375C2E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9" y="819807"/>
            <a:ext cx="9211733" cy="51816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84529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91143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p:cNvSpPr/>
          <p:nvPr/>
        </p:nvSpPr>
        <p:spPr>
          <a:xfrm>
            <a:off x="0" y="-76200"/>
            <a:ext cx="9144000" cy="6934200"/>
          </a:xfrm>
          <a:prstGeom prst="rect">
            <a:avLst/>
          </a:prstGeom>
          <a:blipFill rotWithShape="1">
            <a:blip r:embed="rId3"/>
            <a:tile tx="0" ty="0" sx="100000" sy="100000" flip="none" algn="tl"/>
          </a:blipFill>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7266" name="TextBox 107"/>
          <p:cNvSpPr txBox="1">
            <a:spLocks noChangeArrowheads="1"/>
          </p:cNvSpPr>
          <p:nvPr/>
        </p:nvSpPr>
        <p:spPr bwMode="auto">
          <a:xfrm>
            <a:off x="8369304" y="71441"/>
            <a:ext cx="646202"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201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267267" name="Title 112"/>
          <p:cNvSpPr>
            <a:spLocks noGrp="1"/>
          </p:cNvSpPr>
          <p:nvPr>
            <p:ph type="title" idx="4294967295"/>
          </p:nvPr>
        </p:nvSpPr>
        <p:spPr>
          <a:xfrm>
            <a:off x="914400" y="106365"/>
            <a:ext cx="7239000" cy="461962"/>
          </a:xfrm>
          <a:solidFill>
            <a:schemeClr val="tx1"/>
          </a:solidFill>
          <a:ln w="12700" cap="sq">
            <a:solidFill>
              <a:schemeClr val="bg1"/>
            </a:solidFill>
            <a:miter lim="800000"/>
            <a:headEnd/>
            <a:tailEnd/>
          </a:ln>
        </p:spPr>
        <p:txBody>
          <a:bodyPr>
            <a:spAutoFit/>
          </a:bodyPr>
          <a:lstStyle/>
          <a:p>
            <a:r>
              <a:rPr lang="ar-JO" sz="2400" b="1" dirty="0">
                <a:solidFill>
                  <a:srgbClr val="FFFFFF"/>
                </a:solidFill>
                <a:latin typeface="Arial" panose="020B0604020202020204" pitchFamily="34" charset="0"/>
                <a:ea typeface="SimSun" charset="0"/>
                <a:cs typeface="SimSun" charset="0"/>
              </a:rPr>
              <a:t>كيف تتجاوب مع التجارب؟</a:t>
            </a:r>
            <a:endParaRPr lang="en-US" altLang="zh-CN" sz="2400" b="1" dirty="0">
              <a:solidFill>
                <a:srgbClr val="FFFFFF"/>
              </a:solidFill>
              <a:latin typeface="Arial" panose="020B0604020202020204" pitchFamily="34" charset="0"/>
              <a:ea typeface="SimSun" charset="0"/>
              <a:cs typeface="SimSun" charset="0"/>
            </a:endParaRPr>
          </a:p>
        </p:txBody>
      </p:sp>
      <p:graphicFrame>
        <p:nvGraphicFramePr>
          <p:cNvPr id="114" name="Table 113"/>
          <p:cNvGraphicFramePr>
            <a:graphicFrameLocks noGrp="1"/>
          </p:cNvGraphicFramePr>
          <p:nvPr>
            <p:extLst>
              <p:ext uri="{D42A27DB-BD31-4B8C-83A1-F6EECF244321}">
                <p14:modId xmlns:p14="http://schemas.microsoft.com/office/powerpoint/2010/main" val="1123693825"/>
              </p:ext>
            </p:extLst>
          </p:nvPr>
        </p:nvGraphicFramePr>
        <p:xfrm>
          <a:off x="6" y="838206"/>
          <a:ext cx="9161463" cy="5838825"/>
        </p:xfrm>
        <a:graphic>
          <a:graphicData uri="http://schemas.openxmlformats.org/drawingml/2006/table">
            <a:tbl>
              <a:tblPr/>
              <a:tblGrid>
                <a:gridCol w="2103438">
                  <a:extLst>
                    <a:ext uri="{9D8B030D-6E8A-4147-A177-3AD203B41FA5}">
                      <a16:colId xmlns:a16="http://schemas.microsoft.com/office/drawing/2014/main" val="20000"/>
                    </a:ext>
                  </a:extLst>
                </a:gridCol>
                <a:gridCol w="2333625">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730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أنت تقول</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الإستراتيجية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الطبع</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الرسالة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0015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أنا على حق</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الدفع من خلالها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الحيوي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أفسس</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8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لماذا أنا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الإحباط</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المكتئب</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فيلبي</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9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سوف أعبر منها</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المساومة</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المتفائل</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كولوسي</a:t>
                      </a: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732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سوف تمر</a:t>
                      </a:r>
                      <a:endParaRPr kumimoji="0" lang="en-US"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blipFill dpi="0" rotWithShape="1">
                      <a:blip r:embed="rId4"/>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رفضها</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البارد</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  </a:t>
                      </a:r>
                      <a:r>
                        <a:rPr kumimoji="0" lang="ar-JO"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فليمون</a:t>
                      </a:r>
                      <a:endParaRPr kumimoji="0" lang="en-US" altLang="zh-CN"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par>
                          <p:cTn id="7" fill="hold" nodeType="afterGroup">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2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27384"/>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2288628" y="2192217"/>
            <a:ext cx="4577254" cy="1568763"/>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في تنوع</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 4: 7-16</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6837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1890547" y="1939969"/>
            <a:ext cx="5362903" cy="307603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4400" b="1" dirty="0">
                <a:solidFill>
                  <a:srgbClr val="000000"/>
                </a:solidFill>
                <a:latin typeface="Arial" panose="020B0604020202020204" pitchFamily="34" charset="0"/>
                <a:ea typeface="Times New Roman" panose="02020603050405020304" pitchFamily="18" charset="0"/>
                <a:cs typeface="Arial" panose="020B0604020202020204" pitchFamily="34" charset="0"/>
              </a:rPr>
              <a:t>هذا التنوع في المواهب ليس فقط متناسقاً مع الوحدة لكنه أساسي فيها </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تشارلز هودجز</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245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F0386A09-7729-48F7-851B-5ACE11C3BD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8A51F1D-7B5E-4226-B601-9698FFD9F085}"/>
              </a:ext>
            </a:extLst>
          </p:cNvPr>
          <p:cNvSpPr txBox="1"/>
          <p:nvPr/>
        </p:nvSpPr>
        <p:spPr>
          <a:xfrm>
            <a:off x="307999" y="796266"/>
            <a:ext cx="8528002" cy="547650"/>
          </a:xfrm>
          <a:prstGeom prst="rect">
            <a:avLst/>
          </a:prstGeom>
          <a:solidFill>
            <a:schemeClr val="bg1"/>
          </a:solidFill>
        </p:spPr>
        <p:txBody>
          <a:bodyPr wrap="square">
            <a:spAutoFit/>
          </a:bodyPr>
          <a:lstStyle/>
          <a:p>
            <a:pPr lvl="0" algn="r" defTabSz="457200" fontAlgn="auto">
              <a:lnSpc>
                <a:spcPct val="115000"/>
              </a:lnSpc>
              <a:spcBef>
                <a:spcPts val="1200"/>
              </a:spcBef>
              <a:spcAft>
                <a:spcPts val="0"/>
              </a:spcAft>
              <a:defRPr/>
            </a:pPr>
            <a:r>
              <a:rPr lang="ar-JO" sz="2800" b="1" dirty="0">
                <a:solidFill>
                  <a:srgbClr val="000000"/>
                </a:solidFill>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13A6C58B-8C9E-4C31-BCDC-100B9FDA8A67}"/>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9BF7F937-AA4F-49AE-A7BB-7079E449948D}"/>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9EF4BB7-DDE1-4F9B-BE7F-7CB7FCA57555}"/>
              </a:ext>
            </a:extLst>
          </p:cNvPr>
          <p:cNvSpPr txBox="1"/>
          <p:nvPr/>
        </p:nvSpPr>
        <p:spPr>
          <a:xfrm>
            <a:off x="307998" y="3862051"/>
            <a:ext cx="8528001" cy="104317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2كورنثوس 12: 12</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إن علامات الرسول صنعت بينكم في كل صبر، بآيات وعجائب وقوات.</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77728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6E24F50-8E1A-73C1-3925-51A311AC8933}"/>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C30DD4E8-D663-B7AB-85A8-5F949A2483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51FB1415-DD35-45B9-E959-62FC29FD76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89B4F5-2466-3F28-C5C7-B79355C70FE1}"/>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285497FD-5677-6D1B-2DC0-0C67E372B11C}"/>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CCC6E456-FC7F-B7ED-7791-12A4C059DAD9}"/>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29564301-292F-C32A-33D2-F39275DFE8F2}"/>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يعقوب 5: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أمريض أحد بينكم؟ فليدع شيوخ الكنيسة فيصلوا عليه ويدهنوه بزيت باسم الرب</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1808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84ACDA4-1B23-9C38-0AC0-DD3C29DAF8C0}"/>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EF3F72D7-7EC5-51AE-1A21-6F149EE9BA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4683B692-4EF7-5000-4FA3-C43578E213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FACA976-E3F5-E4CA-8C2B-12894F00392F}"/>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BC9C2B3D-0852-F320-8502-31C07E0B0AE8}"/>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CEDCCAD-16BF-7E7C-CB0F-1B71F6857802}"/>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CBFF007B-A1A2-5C00-B65B-AECD4116EAF7}"/>
              </a:ext>
            </a:extLst>
          </p:cNvPr>
          <p:cNvSpPr txBox="1"/>
          <p:nvPr/>
        </p:nvSpPr>
        <p:spPr>
          <a:xfrm>
            <a:off x="307998" y="3862051"/>
            <a:ext cx="8528001" cy="1538691"/>
          </a:xfrm>
          <a:prstGeom prst="rect">
            <a:avLst/>
          </a:prstGeom>
          <a:solidFill>
            <a:srgbClr val="C00000"/>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تيطس 1: 5</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lvl="0" algn="ctr" defTabSz="457200" fontAlgn="auto">
              <a:lnSpc>
                <a:spcPct val="115000"/>
              </a:lnSpc>
              <a:spcBef>
                <a:spcPts val="0"/>
              </a:spcBef>
              <a:spcAft>
                <a:spcPts val="0"/>
              </a:spcAf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من أجل هذا تركتك في كريت لكي تكمل ترتيب الأمور الناقصة، </a:t>
            </a:r>
            <a:r>
              <a:rPr lang="ar-JO" sz="2800" b="1" u="sng" dirty="0">
                <a:solidFill>
                  <a:prstClr val="white"/>
                </a:solidFill>
                <a:latin typeface="Calibri" panose="020F0502020204030204" pitchFamily="34" charset="0"/>
                <a:ea typeface="Times New Roman" panose="02020603050405020304" pitchFamily="18" charset="0"/>
                <a:cs typeface="Arial" panose="020B0604020202020204" pitchFamily="34" charset="0"/>
              </a:rPr>
              <a:t>وتقيم في كل مدينة شيوخاً</a:t>
            </a: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 كما أوصيتك.</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36749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D6939A-10BB-AC4F-B804-89B2C63552A9}"/>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75A4BE47-E7BB-B238-8B55-53B5DE070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zigzag puzzle OFF 64% - Online Shopping Site for Fashion &amp;amp; Lifestyle.">
            <a:extLst>
              <a:ext uri="{FF2B5EF4-FFF2-40B4-BE49-F238E27FC236}">
                <a16:creationId xmlns:a16="http://schemas.microsoft.com/office/drawing/2014/main" id="{647A6073-73F2-BB45-F9BF-8DDE31E3001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059" r="18926"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18EC3F2-573D-1A21-09F6-6F896EF77152}"/>
              </a:ext>
            </a:extLst>
          </p:cNvPr>
          <p:cNvSpPr txBox="1"/>
          <p:nvPr/>
        </p:nvSpPr>
        <p:spPr>
          <a:xfrm>
            <a:off x="307999" y="79626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Arial" panose="020B0604020202020204" pitchFamily="34" charset="0"/>
              </a:rPr>
              <a:t>تنوعنا هو عمل نعمة المسيح (4: 7-10)</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E47F6231-6C24-1CC9-023C-ADDD522537FA}"/>
              </a:ext>
            </a:extLst>
          </p:cNvPr>
          <p:cNvSpPr txBox="1"/>
          <p:nvPr/>
        </p:nvSpPr>
        <p:spPr>
          <a:xfrm>
            <a:off x="307999" y="1764836"/>
            <a:ext cx="8528002" cy="547650"/>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تنوعنا يطور نضوجنا (4: 11-16)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12BA994-EE64-B6A7-0124-1A6E0D123F64}"/>
              </a:ext>
            </a:extLst>
          </p:cNvPr>
          <p:cNvSpPr txBox="1"/>
          <p:nvPr/>
        </p:nvSpPr>
        <p:spPr>
          <a:xfrm>
            <a:off x="307998" y="2467314"/>
            <a:ext cx="8528003"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2800" b="1"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نحن ننضج من خلال القادة الذين يوجهوننا بتوجيهات الله (4: 11)</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E30E09B4-4C70-3705-400A-BC03F94DFB94}"/>
              </a:ext>
            </a:extLst>
          </p:cNvPr>
          <p:cNvSpPr txBox="1"/>
          <p:nvPr/>
        </p:nvSpPr>
        <p:spPr>
          <a:xfrm>
            <a:off x="305713" y="3169793"/>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من خلال خدمة بعضنا البعض بنشاط (4: 12-13)</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TextBox 2">
            <a:extLst>
              <a:ext uri="{FF2B5EF4-FFF2-40B4-BE49-F238E27FC236}">
                <a16:creationId xmlns:a16="http://schemas.microsoft.com/office/drawing/2014/main" id="{EB1804CF-E662-1580-27B6-3BD5E276B975}"/>
              </a:ext>
            </a:extLst>
          </p:cNvPr>
          <p:cNvSpPr txBox="1"/>
          <p:nvPr/>
        </p:nvSpPr>
        <p:spPr>
          <a:xfrm>
            <a:off x="305713" y="3872271"/>
            <a:ext cx="8528002"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بتمييز ما هو خطأ (4: 14)</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TextBox 3">
            <a:extLst>
              <a:ext uri="{FF2B5EF4-FFF2-40B4-BE49-F238E27FC236}">
                <a16:creationId xmlns:a16="http://schemas.microsoft.com/office/drawing/2014/main" id="{AFDC04A8-078D-2813-359C-74631294BE92}"/>
              </a:ext>
            </a:extLst>
          </p:cNvPr>
          <p:cNvSpPr txBox="1"/>
          <p:nvPr/>
        </p:nvSpPr>
        <p:spPr>
          <a:xfrm>
            <a:off x="305713" y="4574749"/>
            <a:ext cx="8501381" cy="547650"/>
          </a:xfrm>
          <a:prstGeom prst="rect">
            <a:avLst/>
          </a:prstGeom>
          <a:solidFill>
            <a:schemeClr val="tx1"/>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2800" b="1" dirty="0">
                <a:solidFill>
                  <a:prstClr val="white"/>
                </a:solidFill>
                <a:latin typeface="Calibri" panose="020F0502020204030204" pitchFamily="34" charset="0"/>
                <a:ea typeface="Times New Roman" panose="02020603050405020304" pitchFamily="18" charset="0"/>
                <a:cs typeface="Arial" panose="020B0604020202020204" pitchFamily="34" charset="0"/>
              </a:rPr>
              <a:t>نحن ننضج عندما نقول الحق في محبة (4: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6182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2" grpId="0" animBg="1"/>
      <p:bldP spid="3" grpId="0" animBg="1"/>
      <p:bldP spid="4"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Isosceles Triangle 8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Crack in the ground vector free download">
            <a:extLst>
              <a:ext uri="{FF2B5EF4-FFF2-40B4-BE49-F238E27FC236}">
                <a16:creationId xmlns:a16="http://schemas.microsoft.com/office/drawing/2014/main" id="{E311281C-D1A2-48C1-9001-CE86D3E68BE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72469" y="643467"/>
            <a:ext cx="5599060" cy="5571065"/>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83" name="Isosceles Triangle 8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1C62AD3-EAAB-47A1-8F2E-20D2906D67FF}"/>
              </a:ext>
            </a:extLst>
          </p:cNvPr>
          <p:cNvSpPr txBox="1"/>
          <p:nvPr/>
        </p:nvSpPr>
        <p:spPr>
          <a:xfrm>
            <a:off x="1310045" y="1751818"/>
            <a:ext cx="5898236"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الخطية = الأنانية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تحقق: التقييم الذاتي والإعتراف</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3" name="TextBox 12">
            <a:extLst>
              <a:ext uri="{FF2B5EF4-FFF2-40B4-BE49-F238E27FC236}">
                <a16:creationId xmlns:a16="http://schemas.microsoft.com/office/drawing/2014/main" id="{B79A7B97-512C-4A5E-83FF-DD5C97FF969E}"/>
              </a:ext>
            </a:extLst>
          </p:cNvPr>
          <p:cNvSpPr txBox="1"/>
          <p:nvPr/>
        </p:nvSpPr>
        <p:spPr>
          <a:xfrm>
            <a:off x="1746921" y="558469"/>
            <a:ext cx="5527701" cy="675185"/>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مسائل أساسية قد تسبب الإنقسام: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5" name="TextBox 14">
            <a:extLst>
              <a:ext uri="{FF2B5EF4-FFF2-40B4-BE49-F238E27FC236}">
                <a16:creationId xmlns:a16="http://schemas.microsoft.com/office/drawing/2014/main" id="{A56DF39A-A39B-4671-B058-43E5A5B0A7FA}"/>
              </a:ext>
            </a:extLst>
          </p:cNvPr>
          <p:cNvSpPr txBox="1"/>
          <p:nvPr/>
        </p:nvSpPr>
        <p:spPr>
          <a:xfrm>
            <a:off x="910743" y="3413671"/>
            <a:ext cx="6740879" cy="1466171"/>
          </a:xfrm>
          <a:prstGeom prst="rect">
            <a:avLst/>
          </a:prstGeom>
          <a:solidFill>
            <a:schemeClr val="accent4">
              <a:lumMod val="20000"/>
              <a:lumOff val="80000"/>
            </a:schemeClr>
          </a:solidFill>
        </p:spPr>
        <p:txBody>
          <a:bodyPr wrap="square">
            <a:spAutoFit/>
          </a:bodyPr>
          <a:lstStyle/>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التواصل = الإحباط = الإنقسام</a:t>
            </a:r>
          </a:p>
          <a:p>
            <a:pPr lvl="0" indent="457200" algn="ctr" defTabSz="457200" fontAlgn="auto">
              <a:lnSpc>
                <a:spcPct val="115000"/>
              </a:lnSpc>
              <a:spcBef>
                <a:spcPts val="1200"/>
              </a:spcBef>
              <a:spcAft>
                <a:spcPts val="0"/>
              </a:spcAf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 تحقق: الوضوح واعتبار الآخر</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7" name="TextBox 16">
            <a:extLst>
              <a:ext uri="{FF2B5EF4-FFF2-40B4-BE49-F238E27FC236}">
                <a16:creationId xmlns:a16="http://schemas.microsoft.com/office/drawing/2014/main" id="{5DCEA635-3E9F-4A50-81D1-E4AD5134603D}"/>
              </a:ext>
            </a:extLst>
          </p:cNvPr>
          <p:cNvSpPr txBox="1"/>
          <p:nvPr/>
        </p:nvSpPr>
        <p:spPr>
          <a:xfrm>
            <a:off x="928232" y="5141054"/>
            <a:ext cx="6723389" cy="1312282"/>
          </a:xfrm>
          <a:prstGeom prst="rect">
            <a:avLst/>
          </a:prstGeom>
          <a:solidFill>
            <a:schemeClr val="accent4">
              <a:lumMod val="20000"/>
              <a:lumOff val="80000"/>
            </a:schemeClr>
          </a:solidFill>
        </p:spPr>
        <p:txBody>
          <a:bodyPr wrap="square">
            <a:spAutoFit/>
          </a:bodyPr>
          <a:lstStyle/>
          <a:p>
            <a:pPr marL="0" marR="0" lvl="0" indent="457200" algn="ctr" defTabSz="457200" rtl="0" eaLnBrk="1" fontAlgn="auto" latinLnBrk="0" hangingPunct="1">
              <a:lnSpc>
                <a:spcPct val="115000"/>
              </a:lnSpc>
              <a:spcBef>
                <a:spcPts val="1200"/>
              </a:spcBef>
              <a:spcAft>
                <a:spcPts val="0"/>
              </a:spcAft>
              <a:buClrTx/>
              <a:buSzTx/>
              <a:buFontTx/>
              <a:buNone/>
              <a:tabLst/>
              <a:defRPr/>
            </a:pP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السلطة = الإستغلال والتمرد = الإنقسام</a:t>
            </a:r>
            <a:r>
              <a:rPr lang="ar-JO" sz="4000" b="1" dirty="0">
                <a:solidFill>
                  <a:prstClr val="black"/>
                </a:solidFill>
                <a:latin typeface="Arial" panose="020B0604020202020204" pitchFamily="34" charset="0"/>
                <a:ea typeface="Times New Roman" panose="02020603050405020304" pitchFamily="18" charset="0"/>
                <a:cs typeface="Arial" panose="020B0604020202020204" pitchFamily="34" charset="0"/>
              </a:rPr>
              <a:t>          </a:t>
            </a:r>
            <a:r>
              <a:rPr lang="ar-JO" sz="3600" b="1" dirty="0">
                <a:solidFill>
                  <a:prstClr val="black"/>
                </a:solidFill>
                <a:latin typeface="Arial" panose="020B0604020202020204" pitchFamily="34" charset="0"/>
                <a:ea typeface="Times New Roman" panose="02020603050405020304" pitchFamily="18" charset="0"/>
                <a:cs typeface="Arial" panose="020B0604020202020204" pitchFamily="34" charset="0"/>
              </a:rPr>
              <a:t>تحقق: التوازن الكتابي</a:t>
            </a:r>
            <a:endPar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90476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7"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88070"/>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586713"/>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5B992D83-1154-C946-85C3-790A2C9DDD1E}"/>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04832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643223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500051"/>
            <a:ext cx="9144000" cy="1639551"/>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 نسلك مثل العالم</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4: 17-24</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2440821"/>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012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8000" y="0"/>
            <a:ext cx="3657600" cy="2895600"/>
            <a:chOff x="1944" y="0"/>
            <a:chExt cx="2592" cy="1824"/>
          </a:xfrm>
        </p:grpSpPr>
        <p:sp>
          <p:nvSpPr>
            <p:cNvPr id="509964"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29700" name="Text Box 4"/>
            <p:cNvSpPr txBox="1">
              <a:spLocks noChangeArrowheads="1"/>
            </p:cNvSpPr>
            <p:nvPr/>
          </p:nvSpPr>
          <p:spPr bwMode="auto">
            <a:xfrm>
              <a:off x="2232" y="172"/>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00090"/>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00090"/>
                </a:solidFill>
                <a:effectLst>
                  <a:outerShdw blurRad="38100" dist="38100" dir="2700000" algn="tl">
                    <a:srgbClr val="FFFFFF"/>
                  </a:outerShdw>
                </a:effectLst>
                <a:latin typeface="Arial" panose="020B0604020202020204" pitchFamily="34" charset="0"/>
                <a:cs typeface="Times New Roman" charset="0"/>
              </a:endParaRPr>
            </a:p>
          </p:txBody>
        </p:sp>
      </p:grpSp>
      <p:sp>
        <p:nvSpPr>
          <p:cNvPr id="509955" name="Rectangle 5"/>
          <p:cNvSpPr>
            <a:spLocks noChangeArrowheads="1"/>
          </p:cNvSpPr>
          <p:nvPr/>
        </p:nvSpPr>
        <p:spPr bwMode="auto">
          <a:xfrm>
            <a:off x="0" y="838200"/>
            <a:ext cx="9144000" cy="5791200"/>
          </a:xfrm>
          <a:prstGeom prst="rect">
            <a:avLst/>
          </a:prstGeom>
          <a:solidFill>
            <a:srgbClr val="200B5B"/>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1524001"/>
            <a:ext cx="541338" cy="381000"/>
            <a:chOff x="1128" y="2688"/>
            <a:chExt cx="384" cy="240"/>
          </a:xfrm>
        </p:grpSpPr>
        <p:sp>
          <p:nvSpPr>
            <p:cNvPr id="509962"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509963"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29705" name="Text Box 9"/>
          <p:cNvSpPr txBox="1">
            <a:spLocks noChangeArrowheads="1"/>
          </p:cNvSpPr>
          <p:nvPr/>
        </p:nvSpPr>
        <p:spPr bwMode="auto">
          <a:xfrm>
            <a:off x="693738" y="1279525"/>
            <a:ext cx="3975742"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29706" name="Line 10"/>
          <p:cNvSpPr>
            <a:spLocks noChangeShapeType="1"/>
          </p:cNvSpPr>
          <p:nvPr/>
        </p:nvSpPr>
        <p:spPr bwMode="auto">
          <a:xfrm>
            <a:off x="5486400"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pic>
        <p:nvPicPr>
          <p:cNvPr id="29707" name="Picture 11" descr="Ephesus_Aegeanco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72127" y="2514600"/>
            <a:ext cx="3419475" cy="189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8" name="Text Box 12"/>
          <p:cNvSpPr txBox="1">
            <a:spLocks noChangeArrowheads="1"/>
          </p:cNvSpPr>
          <p:nvPr/>
        </p:nvSpPr>
        <p:spPr bwMode="auto">
          <a:xfrm>
            <a:off x="5519739" y="1371603"/>
            <a:ext cx="3471863" cy="1077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الموقع</a:t>
            </a:r>
            <a:endParaRPr lang="en-US" sz="3200" b="1" dirty="0">
              <a:solidFill>
                <a:schemeClr val="bg1"/>
              </a:solidFill>
              <a:latin typeface="Arial" panose="020B0604020202020204" pitchFamily="34" charset="0"/>
              <a:cs typeface="Arial" panose="020B0604020202020204" pitchFamily="34" charset="0"/>
            </a:endParaRPr>
          </a:p>
          <a:p>
            <a:pPr algn="ctr" eaLnBrk="1" hangingPunct="1"/>
            <a:r>
              <a:rPr lang="ar-JO" sz="3200" b="1" dirty="0">
                <a:solidFill>
                  <a:schemeClr val="bg1"/>
                </a:solidFill>
                <a:latin typeface="Arial" panose="020B0604020202020204" pitchFamily="34" charset="0"/>
                <a:cs typeface="Arial" panose="020B0604020202020204" pitchFamily="34" charset="0"/>
              </a:rPr>
              <a:t>أماكن التمتع</a:t>
            </a:r>
            <a:endParaRPr lang="en-US" sz="3200" b="1" dirty="0">
              <a:solidFill>
                <a:schemeClr val="bg1"/>
              </a:solidFill>
              <a:latin typeface="Arial" panose="020B0604020202020204" pitchFamily="34" charset="0"/>
              <a:cs typeface="Arial" panose="020B0604020202020204" pitchFamily="34" charset="0"/>
            </a:endParaRPr>
          </a:p>
        </p:txBody>
      </p:sp>
      <p:sp>
        <p:nvSpPr>
          <p:cNvPr id="509961" name="Title 3"/>
          <p:cNvSpPr>
            <a:spLocks noGrp="1"/>
          </p:cNvSpPr>
          <p:nvPr>
            <p:ph type="title"/>
          </p:nvPr>
        </p:nvSpPr>
        <p:spPr>
          <a:xfrm>
            <a:off x="1476375" y="-747710"/>
            <a:ext cx="8229600" cy="1143001"/>
          </a:xfrm>
        </p:spPr>
        <p:txBody>
          <a:bodyPr/>
          <a:lstStyle/>
          <a:p>
            <a:r>
              <a:rPr lang="ar-JO" dirty="0">
                <a:ea typeface="ＭＳ Ｐゴシック" charset="0"/>
                <a:cs typeface="Arial" panose="020B0604020202020204" pitchFamily="34" charset="0"/>
              </a:rPr>
              <a:t>مدينة أفسس</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10" presetClass="entr" presetSubtype="0" fill="hold" nodeType="afterEffect">
                                  <p:stCondLst>
                                    <p:cond delay="0"/>
                                  </p:stCondLst>
                                  <p:iterate type="lt">
                                    <p:tmPct val="0"/>
                                  </p:iterate>
                                  <p:childTnLst>
                                    <p:set>
                                      <p:cBhvr>
                                        <p:cTn id="13" dur="1" fill="hold">
                                          <p:stCondLst>
                                            <p:cond delay="0"/>
                                          </p:stCondLst>
                                        </p:cTn>
                                        <p:tgtEl>
                                          <p:spTgt spid="29705">
                                            <p:txEl>
                                              <p:pRg st="0" end="0"/>
                                            </p:txEl>
                                          </p:spTgt>
                                        </p:tgtEl>
                                        <p:attrNameLst>
                                          <p:attrName>style.visibility</p:attrName>
                                        </p:attrNameLst>
                                      </p:cBhvr>
                                      <p:to>
                                        <p:strVal val="visible"/>
                                      </p:to>
                                    </p:set>
                                    <p:animEffect transition="in" filter="fade">
                                      <p:cBhvr>
                                        <p:cTn id="14" dur="2000"/>
                                        <p:tgtEl>
                                          <p:spTgt spid="29705">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29705">
                                            <p:txEl>
                                              <p:pRg st="1" end="1"/>
                                            </p:txEl>
                                          </p:spTgt>
                                        </p:tgtEl>
                                        <p:attrNameLst>
                                          <p:attrName>style.visibility</p:attrName>
                                        </p:attrNameLst>
                                      </p:cBhvr>
                                      <p:to>
                                        <p:strVal val="visible"/>
                                      </p:to>
                                    </p:set>
                                    <p:animEffect transition="in" filter="fade">
                                      <p:cBhvr>
                                        <p:cTn id="17" dur="2000"/>
                                        <p:tgtEl>
                                          <p:spTgt spid="29705">
                                            <p:txEl>
                                              <p:pRg st="1" end="1"/>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705">
                                            <p:txEl>
                                              <p:pRg st="2" end="2"/>
                                            </p:txEl>
                                          </p:spTgt>
                                        </p:tgtEl>
                                        <p:attrNameLst>
                                          <p:attrName>style.visibility</p:attrName>
                                        </p:attrNameLst>
                                      </p:cBhvr>
                                      <p:to>
                                        <p:strVal val="visible"/>
                                      </p:to>
                                    </p:set>
                                    <p:animEffect transition="in" filter="fade">
                                      <p:cBhvr>
                                        <p:cTn id="20" dur="2000"/>
                                        <p:tgtEl>
                                          <p:spTgt spid="29705">
                                            <p:txEl>
                                              <p:pRg st="2" end="2"/>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705">
                                            <p:txEl>
                                              <p:pRg st="3" end="3"/>
                                            </p:txEl>
                                          </p:spTgt>
                                        </p:tgtEl>
                                        <p:attrNameLst>
                                          <p:attrName>style.visibility</p:attrName>
                                        </p:attrNameLst>
                                      </p:cBhvr>
                                      <p:to>
                                        <p:strVal val="visible"/>
                                      </p:to>
                                    </p:set>
                                    <p:animEffect transition="in" filter="fade">
                                      <p:cBhvr>
                                        <p:cTn id="23" dur="2000"/>
                                        <p:tgtEl>
                                          <p:spTgt spid="29705">
                                            <p:txEl>
                                              <p:pRg st="3" end="3"/>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705">
                                            <p:txEl>
                                              <p:pRg st="4" end="4"/>
                                            </p:txEl>
                                          </p:spTgt>
                                        </p:tgtEl>
                                        <p:attrNameLst>
                                          <p:attrName>style.visibility</p:attrName>
                                        </p:attrNameLst>
                                      </p:cBhvr>
                                      <p:to>
                                        <p:strVal val="visible"/>
                                      </p:to>
                                    </p:set>
                                    <p:animEffect transition="in" filter="fade">
                                      <p:cBhvr>
                                        <p:cTn id="26" dur="2000"/>
                                        <p:tgtEl>
                                          <p:spTgt spid="29705">
                                            <p:txEl>
                                              <p:pRg st="4" end="4"/>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705">
                                            <p:txEl>
                                              <p:pRg st="5" end="5"/>
                                            </p:txEl>
                                          </p:spTgt>
                                        </p:tgtEl>
                                        <p:attrNameLst>
                                          <p:attrName>style.visibility</p:attrName>
                                        </p:attrNameLst>
                                      </p:cBhvr>
                                      <p:to>
                                        <p:strVal val="visible"/>
                                      </p:to>
                                    </p:set>
                                    <p:animEffect transition="in" filter="fade">
                                      <p:cBhvr>
                                        <p:cTn id="29" dur="2000"/>
                                        <p:tgtEl>
                                          <p:spTgt spid="29705">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705">
                                            <p:txEl>
                                              <p:pRg st="6" end="6"/>
                                            </p:txEl>
                                          </p:spTgt>
                                        </p:tgtEl>
                                        <p:attrNameLst>
                                          <p:attrName>style.visibility</p:attrName>
                                        </p:attrNameLst>
                                      </p:cBhvr>
                                      <p:to>
                                        <p:strVal val="visible"/>
                                      </p:to>
                                    </p:set>
                                    <p:animEffect transition="in" filter="fade">
                                      <p:cBhvr>
                                        <p:cTn id="32" dur="2000"/>
                                        <p:tgtEl>
                                          <p:spTgt spid="29705">
                                            <p:txEl>
                                              <p:pRg st="6" end="6"/>
                                            </p:txEl>
                                          </p:spTgt>
                                        </p:tgtEl>
                                      </p:cBhvr>
                                    </p:animEffect>
                                  </p:childTnLst>
                                </p:cTn>
                              </p:par>
                            </p:childTnLst>
                          </p:cTn>
                        </p:par>
                        <p:par>
                          <p:cTn id="33" fill="hold" nodeType="afterGroup">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9706"/>
                                        </p:tgtEl>
                                        <p:attrNameLst>
                                          <p:attrName>style.visibility</p:attrName>
                                        </p:attrNameLst>
                                      </p:cBhvr>
                                      <p:to>
                                        <p:strVal val="visible"/>
                                      </p:to>
                                    </p:set>
                                    <p:animEffect transition="in" filter="fade">
                                      <p:cBhvr>
                                        <p:cTn id="36" dur="2000"/>
                                        <p:tgtEl>
                                          <p:spTgt spid="2970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500"/>
                            </p:stCondLst>
                            <p:childTnLst>
                              <p:par>
                                <p:cTn id="44" presetID="27" presetClass="emph" presetSubtype="0" fill="hold" nodeType="afterEffect">
                                  <p:stCondLst>
                                    <p:cond delay="0"/>
                                  </p:stCondLst>
                                  <p:iterate type="lt">
                                    <p:tmPct val="10000"/>
                                  </p:iterate>
                                  <p:childTnLst>
                                    <p:animClr clrSpc="rgb" dir="cw">
                                      <p:cBhvr override="childStyle">
                                        <p:cTn id="45" dur="250" autoRev="1" fill="hold"/>
                                        <p:tgtEl>
                                          <p:spTgt spid="29705">
                                            <p:txEl>
                                              <p:pRg st="0" end="0"/>
                                            </p:txEl>
                                          </p:spTgt>
                                        </p:tgtEl>
                                        <p:attrNameLst>
                                          <p:attrName>style.color</p:attrName>
                                        </p:attrNameLst>
                                      </p:cBhvr>
                                      <p:to>
                                        <a:srgbClr val="CC0099"/>
                                      </p:to>
                                    </p:animClr>
                                    <p:animClr clrSpc="rgb" dir="cw">
                                      <p:cBhvr>
                                        <p:cTn id="46" dur="250" autoRev="1" fill="hold"/>
                                        <p:tgtEl>
                                          <p:spTgt spid="29705">
                                            <p:txEl>
                                              <p:pRg st="0" end="0"/>
                                            </p:txEl>
                                          </p:spTgt>
                                        </p:tgtEl>
                                        <p:attrNameLst>
                                          <p:attrName>fillcolor</p:attrName>
                                        </p:attrNameLst>
                                      </p:cBhvr>
                                      <p:to>
                                        <a:srgbClr val="CC0099"/>
                                      </p:to>
                                    </p:animClr>
                                    <p:set>
                                      <p:cBhvr>
                                        <p:cTn id="47" dur="250" autoRev="1" fill="hold"/>
                                        <p:tgtEl>
                                          <p:spTgt spid="29705">
                                            <p:txEl>
                                              <p:pRg st="0" end="0"/>
                                            </p:txEl>
                                          </p:spTgt>
                                        </p:tgtEl>
                                        <p:attrNameLst>
                                          <p:attrName>fill.type</p:attrName>
                                        </p:attrNameLst>
                                      </p:cBhvr>
                                      <p:to>
                                        <p:strVal val="solid"/>
                                      </p:to>
                                    </p:set>
                                    <p:set>
                                      <p:cBhvr>
                                        <p:cTn id="48" dur="250" autoRev="1" fill="hold"/>
                                        <p:tgtEl>
                                          <p:spTgt spid="29705">
                                            <p:txEl>
                                              <p:pRg st="0" end="0"/>
                                            </p:txEl>
                                          </p:spTgt>
                                        </p:tgtEl>
                                        <p:attrNameLst>
                                          <p:attrName>fill.on</p:attrName>
                                        </p:attrNameLst>
                                      </p:cBhvr>
                                      <p:to>
                                        <p:strVal val="true"/>
                                      </p:to>
                                    </p:set>
                                  </p:childTnLst>
                                </p:cTn>
                              </p:par>
                            </p:childTnLst>
                          </p:cTn>
                        </p:par>
                        <p:par>
                          <p:cTn id="49" fill="hold" nodeType="afterGroup">
                            <p:stCondLst>
                              <p:cond delay="140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29708">
                                            <p:txEl>
                                              <p:pRg st="0" end="0"/>
                                            </p:txEl>
                                          </p:spTgt>
                                        </p:tgtEl>
                                        <p:attrNameLst>
                                          <p:attrName>style.visibility</p:attrName>
                                        </p:attrNameLst>
                                      </p:cBhvr>
                                      <p:to>
                                        <p:strVal val="visible"/>
                                      </p:to>
                                    </p:set>
                                    <p:anim calcmode="lin" valueType="num">
                                      <p:cBhvr>
                                        <p:cTn id="52" dur="500" fill="hold"/>
                                        <p:tgtEl>
                                          <p:spTgt spid="29708">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29708">
                                            <p:txEl>
                                              <p:pRg st="0" end="0"/>
                                            </p:txEl>
                                          </p:spTgt>
                                        </p:tgtEl>
                                        <p:attrNameLst>
                                          <p:attrName>ppt_y</p:attrName>
                                        </p:attrNameLst>
                                      </p:cBhvr>
                                      <p:tavLst>
                                        <p:tav tm="0">
                                          <p:val>
                                            <p:strVal val="#ppt_y"/>
                                          </p:val>
                                        </p:tav>
                                        <p:tav tm="100000">
                                          <p:val>
                                            <p:strVal val="#ppt_y"/>
                                          </p:val>
                                        </p:tav>
                                      </p:tavLst>
                                    </p:anim>
                                    <p:anim calcmode="lin" valueType="num">
                                      <p:cBhvr>
                                        <p:cTn id="54" dur="500" fill="hold"/>
                                        <p:tgtEl>
                                          <p:spTgt spid="29708">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29708">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29708">
                                            <p:txEl>
                                              <p:pRg st="0" end="0"/>
                                            </p:txEl>
                                          </p:spTgt>
                                        </p:tgtEl>
                                      </p:cBhvr>
                                    </p:animEffect>
                                  </p:childTnLst>
                                </p:cTn>
                              </p:par>
                            </p:childTnLst>
                          </p:cTn>
                        </p:par>
                        <p:par>
                          <p:cTn id="57" fill="hold" nodeType="afterGroup">
                            <p:stCondLst>
                              <p:cond delay="2150"/>
                            </p:stCondLst>
                            <p:childTnLst>
                              <p:par>
                                <p:cTn id="58" presetID="41" presetClass="entr" presetSubtype="0" fill="hold" nodeType="afterEffect">
                                  <p:stCondLst>
                                    <p:cond delay="0"/>
                                  </p:stCondLst>
                                  <p:iterate type="lt">
                                    <p:tmPct val="10000"/>
                                  </p:iterate>
                                  <p:childTnLst>
                                    <p:set>
                                      <p:cBhvr>
                                        <p:cTn id="59" dur="1" fill="hold">
                                          <p:stCondLst>
                                            <p:cond delay="0"/>
                                          </p:stCondLst>
                                        </p:cTn>
                                        <p:tgtEl>
                                          <p:spTgt spid="29708">
                                            <p:txEl>
                                              <p:pRg st="1" end="1"/>
                                            </p:txEl>
                                          </p:spTgt>
                                        </p:tgtEl>
                                        <p:attrNameLst>
                                          <p:attrName>style.visibility</p:attrName>
                                        </p:attrNameLst>
                                      </p:cBhvr>
                                      <p:to>
                                        <p:strVal val="visible"/>
                                      </p:to>
                                    </p:set>
                                    <p:anim calcmode="lin" valueType="num">
                                      <p:cBhvr>
                                        <p:cTn id="60" dur="500" fill="hold"/>
                                        <p:tgtEl>
                                          <p:spTgt spid="29708">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61" dur="500" fill="hold"/>
                                        <p:tgtEl>
                                          <p:spTgt spid="29708">
                                            <p:txEl>
                                              <p:pRg st="1" end="1"/>
                                            </p:txEl>
                                          </p:spTgt>
                                        </p:tgtEl>
                                        <p:attrNameLst>
                                          <p:attrName>ppt_y</p:attrName>
                                        </p:attrNameLst>
                                      </p:cBhvr>
                                      <p:tavLst>
                                        <p:tav tm="0">
                                          <p:val>
                                            <p:strVal val="#ppt_y"/>
                                          </p:val>
                                        </p:tav>
                                        <p:tav tm="100000">
                                          <p:val>
                                            <p:strVal val="#ppt_y"/>
                                          </p:val>
                                        </p:tav>
                                      </p:tavLst>
                                    </p:anim>
                                    <p:anim calcmode="lin" valueType="num">
                                      <p:cBhvr>
                                        <p:cTn id="62" dur="500" fill="hold"/>
                                        <p:tgtEl>
                                          <p:spTgt spid="29708">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3" dur="500" fill="hold"/>
                                        <p:tgtEl>
                                          <p:spTgt spid="29708">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4" dur="500" tmFilter="0,0; .5, 1; 1, 1"/>
                                        <p:tgtEl>
                                          <p:spTgt spid="29708">
                                            <p:txEl>
                                              <p:pRg st="1" end="1"/>
                                            </p:txEl>
                                          </p:spTgt>
                                        </p:tgtEl>
                                      </p:cBhvr>
                                    </p:animEffect>
                                  </p:childTnLst>
                                </p:cTn>
                              </p:par>
                              <p:par>
                                <p:cTn id="65" presetID="10" presetClass="entr" presetSubtype="0" fill="hold" nodeType="withEffect">
                                  <p:stCondLst>
                                    <p:cond delay="0"/>
                                  </p:stCondLst>
                                  <p:childTnLst>
                                    <p:set>
                                      <p:cBhvr>
                                        <p:cTn id="66" dur="1" fill="hold">
                                          <p:stCondLst>
                                            <p:cond delay="0"/>
                                          </p:stCondLst>
                                        </p:cTn>
                                        <p:tgtEl>
                                          <p:spTgt spid="29707"/>
                                        </p:tgtEl>
                                        <p:attrNameLst>
                                          <p:attrName>style.visibility</p:attrName>
                                        </p:attrNameLst>
                                      </p:cBhvr>
                                      <p:to>
                                        <p:strVal val="visible"/>
                                      </p:to>
                                    </p:set>
                                    <p:animEffect transition="in" filter="fade">
                                      <p:cBhvr>
                                        <p:cTn id="67" dur="2000"/>
                                        <p:tgtEl>
                                          <p:spTgt spid="29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6"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755576" y="538004"/>
            <a:ext cx="7234914" cy="4524315"/>
          </a:xfrm>
          <a:prstGeom prst="rect">
            <a:avLst/>
          </a:prstGeom>
          <a:noFill/>
        </p:spPr>
        <p:txBody>
          <a:bodyPr wrap="square">
            <a:spAutoFit/>
          </a:bodyPr>
          <a:lstStyle/>
          <a:p>
            <a:pPr algn="ctr" rtl="1"/>
            <a:r>
              <a:rPr lang="ar-SA" sz="3600" b="1" dirty="0">
                <a:latin typeface="Arial" panose="020B0604020202020204" pitchFamily="34" charset="0"/>
                <a:cs typeface="Arial" panose="020B0604020202020204" pitchFamily="34" charset="0"/>
              </a:rPr>
              <a:t>١ يوحنا ٢ : ١٥-١٧</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15 لا تحبوا العالم ولا الأشياء التي في العالم. إن أحب أحد العالم فليست فيه محبة الآب</a:t>
            </a:r>
            <a:r>
              <a:rPr lang="ar-JO" sz="3600" b="1" dirty="0">
                <a:latin typeface="Arial" panose="020B0604020202020204" pitchFamily="34" charset="0"/>
                <a:cs typeface="Arial" panose="020B0604020202020204" pitchFamily="34" charset="0"/>
              </a:rPr>
              <a:t> 16 </a:t>
            </a:r>
            <a:r>
              <a:rPr lang="ar-SA" sz="3600" b="1" dirty="0">
                <a:latin typeface="Arial" panose="020B0604020202020204" pitchFamily="34" charset="0"/>
                <a:cs typeface="Arial" panose="020B0604020202020204" pitchFamily="34" charset="0"/>
              </a:rPr>
              <a:t>لأن كل ما في العالم: شهوة الجسد، وشهوة العيون، وتعظم المعيشة، ليس من الآب بل من العالم</a:t>
            </a:r>
            <a:r>
              <a:rPr lang="ar-JO" sz="3600" b="1" dirty="0">
                <a:latin typeface="Arial" panose="020B0604020202020204" pitchFamily="34" charset="0"/>
                <a:cs typeface="Arial" panose="020B0604020202020204" pitchFamily="34" charset="0"/>
              </a:rPr>
              <a:t> 17 </a:t>
            </a:r>
            <a:r>
              <a:rPr lang="ar-SA" sz="3600" b="1" dirty="0">
                <a:latin typeface="Arial" panose="020B0604020202020204" pitchFamily="34" charset="0"/>
                <a:cs typeface="Arial" panose="020B0604020202020204" pitchFamily="34" charset="0"/>
              </a:rPr>
              <a:t>والعالم يمضي وشهوته، وأما الذي يصنع مشيئة الله فيثبت إلى الأبد.</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8633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416320"/>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غلاطية ٥ : ١٦-١٧</a:t>
            </a:r>
          </a:p>
          <a:p>
            <a:endParaRPr lang="en-US" sz="3600" dirty="0"/>
          </a:p>
          <a:p>
            <a:r>
              <a:rPr lang="ar-SA" sz="3600" dirty="0"/>
              <a:t> 16 وإنما أقول: اسلكوا بالروح فلا تكملوا شهوة الجسد</a:t>
            </a:r>
            <a:r>
              <a:rPr lang="ar-JO" sz="3600" dirty="0"/>
              <a:t> 17 </a:t>
            </a:r>
            <a:r>
              <a:rPr lang="ar-SA" sz="3600" dirty="0"/>
              <a:t>لأن الجسد يشتهي ضد الروح والروح ضد الجسد، وهذان يقاوم أحدهما الآخر، حتى تفعلون ما لا تريدون.</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253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170099"/>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4000" dirty="0"/>
              <a:t>٢ كورنثوس ٤ : ٤</a:t>
            </a:r>
          </a:p>
          <a:p>
            <a:endParaRPr lang="en-US" sz="4000" dirty="0"/>
          </a:p>
          <a:p>
            <a:r>
              <a:rPr lang="ar-SA" sz="4000" dirty="0"/>
              <a:t> الذين فيهم إله هذا الدهر قد أعمى أذهان غير المؤمنين، لئلا تضيء لهم إنارة إنجيل مجد المسيح الذي هو صورة الله.</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92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BD3A13D-5930-4554-BB8C-921B21735516}"/>
              </a:ext>
            </a:extLst>
          </p:cNvPr>
          <p:cNvSpPr txBox="1"/>
          <p:nvPr/>
        </p:nvSpPr>
        <p:spPr>
          <a:xfrm>
            <a:off x="1153510" y="538004"/>
            <a:ext cx="6836980" cy="3970318"/>
          </a:xfrm>
          <a:prstGeom prst="rect">
            <a:avLst/>
          </a:prstGeom>
          <a:noFill/>
        </p:spPr>
        <p:txBody>
          <a:bodyPr wrap="square">
            <a:spAutoFit/>
          </a:bodyPr>
          <a:lstStyle>
            <a:defPPr>
              <a:defRPr lang="en-GB"/>
            </a:defPPr>
            <a:lvl1pPr algn="ctr" rtl="1">
              <a:defRPr sz="3200" b="1">
                <a:latin typeface="Arial" panose="020B0604020202020204" pitchFamily="34" charset="0"/>
                <a:cs typeface="Arial" panose="020B0604020202020204" pitchFamily="34" charset="0"/>
              </a:defRPr>
            </a:lvl1pPr>
          </a:lstStyle>
          <a:p>
            <a:r>
              <a:rPr lang="ar-SA" sz="3600" dirty="0"/>
              <a:t>يوحنا ٨ : ٤٤</a:t>
            </a:r>
          </a:p>
          <a:p>
            <a:endParaRPr lang="en-US" sz="3600" dirty="0"/>
          </a:p>
          <a:p>
            <a:r>
              <a:rPr lang="ar-SA" sz="3600" dirty="0"/>
              <a:t> أنتم من أب هو إبليس، وشهوات أبيكم تريدون أن تعملوا. ذاك كان قتالا</a:t>
            </a:r>
            <a:r>
              <a:rPr lang="ar-JO" sz="3600" dirty="0"/>
              <a:t>ً</a:t>
            </a:r>
            <a:r>
              <a:rPr lang="ar-SA" sz="3600" dirty="0"/>
              <a:t> للناس من البدء، ولم يثبت في الحق لأنه ليس فيه حق. متى تكلم بالكذب فإنما يتكلم مما له، لأنه كذاب وأبو الكذاب.</a:t>
            </a:r>
          </a:p>
        </p:txBody>
      </p:sp>
      <p:pic>
        <p:nvPicPr>
          <p:cNvPr id="2050" name="Picture 2" descr="238,147 BEST Cartoon Earth IMAGES, STOCK PHOTOS &amp;amp; VECTORS | Adobe Stock">
            <a:extLst>
              <a:ext uri="{FF2B5EF4-FFF2-40B4-BE49-F238E27FC236}">
                <a16:creationId xmlns:a16="http://schemas.microsoft.com/office/drawing/2014/main" id="{35F40CBC-FD22-4E01-A440-C7AEE6F735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7266" y="4508322"/>
            <a:ext cx="2103382" cy="2103382"/>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Heart Cartoon High Res Stock Images | Shutterstock">
            <a:extLst>
              <a:ext uri="{FF2B5EF4-FFF2-40B4-BE49-F238E27FC236}">
                <a16:creationId xmlns:a16="http://schemas.microsoft.com/office/drawing/2014/main" id="{FA7140F9-7AE8-4DB2-9C8C-CB48F0AF53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530"/>
          <a:stretch/>
        </p:blipFill>
        <p:spPr bwMode="auto">
          <a:xfrm>
            <a:off x="3586140" y="4606604"/>
            <a:ext cx="1971719" cy="1921020"/>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angel made of light - Clip Art Library">
            <a:extLst>
              <a:ext uri="{FF2B5EF4-FFF2-40B4-BE49-F238E27FC236}">
                <a16:creationId xmlns:a16="http://schemas.microsoft.com/office/drawing/2014/main" id="{6E708B7F-E3BD-4650-8F18-B35618BB40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85015" y="4486552"/>
            <a:ext cx="1971719" cy="2023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7633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Red Curved Up Arrow PNG">
            <a:extLst>
              <a:ext uri="{FF2B5EF4-FFF2-40B4-BE49-F238E27FC236}">
                <a16:creationId xmlns:a16="http://schemas.microsoft.com/office/drawing/2014/main" id="{AB10C5E5-0D02-4856-A860-65E5D2A64BC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7900" y="4121944"/>
            <a:ext cx="1046798" cy="1014413"/>
          </a:xfrm>
          <a:prstGeom prst="rect">
            <a:avLst/>
          </a:prstGeom>
          <a:solidFill>
            <a:srgbClr val="FF0000"/>
          </a:solidFill>
          <a:ln>
            <a:noFill/>
          </a:ln>
        </p:spPr>
      </p:pic>
      <p:pic>
        <p:nvPicPr>
          <p:cNvPr id="25" name="Picture 24" descr="Red Curved Up Arrow PNG">
            <a:extLst>
              <a:ext uri="{FF2B5EF4-FFF2-40B4-BE49-F238E27FC236}">
                <a16:creationId xmlns:a16="http://schemas.microsoft.com/office/drawing/2014/main" id="{4358A492-0ABD-4EB6-A698-C58D4CF6D5FC}"/>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07806" y="4121944"/>
            <a:ext cx="1046798" cy="1014413"/>
          </a:xfrm>
          <a:prstGeom prst="rect">
            <a:avLst/>
          </a:prstGeom>
          <a:solidFill>
            <a:srgbClr val="FF0000"/>
          </a:solidFill>
          <a:ln>
            <a:noFill/>
          </a:ln>
        </p:spPr>
      </p:pic>
      <p:pic>
        <p:nvPicPr>
          <p:cNvPr id="23" name="Picture 22" descr="Red Curved Up Arrow PNG">
            <a:extLst>
              <a:ext uri="{FF2B5EF4-FFF2-40B4-BE49-F238E27FC236}">
                <a16:creationId xmlns:a16="http://schemas.microsoft.com/office/drawing/2014/main" id="{F39F11DF-3CA8-4D9B-9F3A-0796B5CD0777}"/>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9419" y="4129087"/>
            <a:ext cx="1046798" cy="1014413"/>
          </a:xfrm>
          <a:prstGeom prst="rect">
            <a:avLst/>
          </a:prstGeom>
          <a:solidFill>
            <a:srgbClr val="FF0000"/>
          </a:solidFill>
          <a:ln>
            <a:noFill/>
          </a:ln>
        </p:spPr>
      </p:pic>
      <p:pic>
        <p:nvPicPr>
          <p:cNvPr id="21" name="Picture 20" descr="Red Curved Up Arrow PNG">
            <a:extLst>
              <a:ext uri="{FF2B5EF4-FFF2-40B4-BE49-F238E27FC236}">
                <a16:creationId xmlns:a16="http://schemas.microsoft.com/office/drawing/2014/main" id="{E8436DEB-D7ED-43B7-942B-B99D0A5AEEE4}"/>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71987" y="4129087"/>
            <a:ext cx="1046798" cy="1014413"/>
          </a:xfrm>
          <a:prstGeom prst="rect">
            <a:avLst/>
          </a:prstGeom>
          <a:solidFill>
            <a:srgbClr val="FF0000"/>
          </a:solidFill>
          <a:ln>
            <a:noFill/>
          </a:ln>
        </p:spPr>
      </p:pic>
      <p:pic>
        <p:nvPicPr>
          <p:cNvPr id="19" name="Picture 18" descr="Red Curved Up Arrow PNG">
            <a:extLst>
              <a:ext uri="{FF2B5EF4-FFF2-40B4-BE49-F238E27FC236}">
                <a16:creationId xmlns:a16="http://schemas.microsoft.com/office/drawing/2014/main" id="{17182F7D-4430-4641-AC6B-64757D9A9106}"/>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79019" y="4121944"/>
            <a:ext cx="1046798" cy="1014413"/>
          </a:xfrm>
          <a:prstGeom prst="rect">
            <a:avLst/>
          </a:prstGeom>
          <a:solidFill>
            <a:srgbClr val="FF0000"/>
          </a:solidFill>
          <a:ln>
            <a:noFill/>
          </a:ln>
        </p:spPr>
      </p:pic>
      <p:pic>
        <p:nvPicPr>
          <p:cNvPr id="17" name="Picture 16" descr="Red Curved Up Arrow PNG">
            <a:extLst>
              <a:ext uri="{FF2B5EF4-FFF2-40B4-BE49-F238E27FC236}">
                <a16:creationId xmlns:a16="http://schemas.microsoft.com/office/drawing/2014/main" id="{169F574F-63D0-4AB0-9266-718D8EEAE03B}"/>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50344" y="4121944"/>
            <a:ext cx="1046798" cy="1014413"/>
          </a:xfrm>
          <a:prstGeom prst="rect">
            <a:avLst/>
          </a:prstGeom>
          <a:solidFill>
            <a:srgbClr val="FF0000"/>
          </a:solidFill>
          <a:ln>
            <a:noFill/>
          </a:ln>
        </p:spPr>
      </p:pic>
      <p:pic>
        <p:nvPicPr>
          <p:cNvPr id="15" name="Picture 14" descr="Red Curved Up Arrow PNG">
            <a:extLst>
              <a:ext uri="{FF2B5EF4-FFF2-40B4-BE49-F238E27FC236}">
                <a16:creationId xmlns:a16="http://schemas.microsoft.com/office/drawing/2014/main" id="{353A875B-813A-4214-BBEC-5C51812B46CF}"/>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43100" y="4107656"/>
            <a:ext cx="1046798" cy="1014413"/>
          </a:xfrm>
          <a:prstGeom prst="rect">
            <a:avLst/>
          </a:prstGeom>
          <a:solidFill>
            <a:srgbClr val="FF0000"/>
          </a:solidFill>
          <a:ln>
            <a:noFill/>
          </a:ln>
        </p:spPr>
      </p:pic>
      <p:pic>
        <p:nvPicPr>
          <p:cNvPr id="13" name="Picture 12" descr="Red Curved Up Arrow PNG">
            <a:extLst>
              <a:ext uri="{FF2B5EF4-FFF2-40B4-BE49-F238E27FC236}">
                <a16:creationId xmlns:a16="http://schemas.microsoft.com/office/drawing/2014/main" id="{1266D5F1-74AD-4B14-8BD1-F392DC0A8C6A}"/>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28712" y="4086225"/>
            <a:ext cx="1046798" cy="1014413"/>
          </a:xfrm>
          <a:prstGeom prst="rect">
            <a:avLst/>
          </a:prstGeom>
          <a:solidFill>
            <a:srgbClr val="FF0000"/>
          </a:solidFill>
          <a:ln>
            <a:noFill/>
          </a:ln>
        </p:spPr>
      </p:pic>
      <p:sp>
        <p:nvSpPr>
          <p:cNvPr id="3" name="TextBox 2">
            <a:extLst>
              <a:ext uri="{FF2B5EF4-FFF2-40B4-BE49-F238E27FC236}">
                <a16:creationId xmlns:a16="http://schemas.microsoft.com/office/drawing/2014/main" id="{45F70178-CB48-47A3-B404-DC7E6165A8F4}"/>
              </a:ext>
            </a:extLst>
          </p:cNvPr>
          <p:cNvSpPr txBox="1"/>
          <p:nvPr/>
        </p:nvSpPr>
        <p:spPr>
          <a:xfrm>
            <a:off x="116533" y="2273817"/>
            <a:ext cx="1454647" cy="1708160"/>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           الموت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white"/>
                </a:solidFill>
                <a:latin typeface="Arial" panose="020B0604020202020204" pitchFamily="34" charset="0"/>
                <a:ea typeface="Calibri" panose="020F0502020204030204" pitchFamily="34" charset="0"/>
                <a:cs typeface="Arial" panose="020B0604020202020204" pitchFamily="34" charset="0"/>
              </a:rPr>
              <a:t>الروحي</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2AE1D744-1DA3-4A65-8572-E2656C7FDA21}"/>
              </a:ext>
            </a:extLst>
          </p:cNvPr>
          <p:cNvSpPr txBox="1"/>
          <p:nvPr/>
        </p:nvSpPr>
        <p:spPr>
          <a:xfrm>
            <a:off x="1562249" y="2273816"/>
            <a:ext cx="2324397" cy="1708160"/>
          </a:xfrm>
          <a:prstGeom prst="rect">
            <a:avLst/>
          </a:prstGeom>
          <a:solidFill>
            <a:schemeClr val="accent5">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التجديد</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2100" b="1" dirty="0">
                <a:solidFill>
                  <a:prstClr val="black"/>
                </a:solidFill>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Arrow: Pentagon 4">
            <a:extLst>
              <a:ext uri="{FF2B5EF4-FFF2-40B4-BE49-F238E27FC236}">
                <a16:creationId xmlns:a16="http://schemas.microsoft.com/office/drawing/2014/main" id="{1E4882BC-72D9-4006-BB58-BA720CC844EE}"/>
              </a:ext>
            </a:extLst>
          </p:cNvPr>
          <p:cNvSpPr/>
          <p:nvPr/>
        </p:nvSpPr>
        <p:spPr>
          <a:xfrm>
            <a:off x="3586162" y="2273817"/>
            <a:ext cx="928688" cy="1685077"/>
          </a:xfrm>
          <a:prstGeom prst="homePlat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1781BB-9E7A-4191-ADB9-5F5B73DC6425}"/>
              </a:ext>
            </a:extLst>
          </p:cNvPr>
          <p:cNvSpPr txBox="1"/>
          <p:nvPr/>
        </p:nvSpPr>
        <p:spPr>
          <a:xfrm>
            <a:off x="4512617" y="2288104"/>
            <a:ext cx="2324397" cy="1708160"/>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النضوج</a:t>
            </a:r>
            <a:r>
              <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الروحي</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8" name="Arrow: Pentagon 7">
            <a:extLst>
              <a:ext uri="{FF2B5EF4-FFF2-40B4-BE49-F238E27FC236}">
                <a16:creationId xmlns:a16="http://schemas.microsoft.com/office/drawing/2014/main" id="{C1114940-D6E6-4E0C-9BE0-83E04B2E9E9E}"/>
              </a:ext>
            </a:extLst>
          </p:cNvPr>
          <p:cNvSpPr/>
          <p:nvPr/>
        </p:nvSpPr>
        <p:spPr>
          <a:xfrm>
            <a:off x="6465094" y="2280961"/>
            <a:ext cx="928688" cy="1685077"/>
          </a:xfrm>
          <a:prstGeom prst="homePlat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33C2ACAD-56F5-4C48-ADD5-10FF679621AD}"/>
              </a:ext>
            </a:extLst>
          </p:cNvPr>
          <p:cNvSpPr txBox="1"/>
          <p:nvPr/>
        </p:nvSpPr>
        <p:spPr>
          <a:xfrm>
            <a:off x="7384405" y="2302391"/>
            <a:ext cx="1702445" cy="1708160"/>
          </a:xfrm>
          <a:prstGeom prst="rect">
            <a:avLst/>
          </a:prstGeom>
          <a:solidFill>
            <a:srgbClr val="FFFF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شبه المسيح</a:t>
            </a: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40F5296C-3240-492C-B11F-81D6614D9455}"/>
              </a:ext>
            </a:extLst>
          </p:cNvPr>
          <p:cNvSpPr txBox="1"/>
          <p:nvPr/>
        </p:nvSpPr>
        <p:spPr>
          <a:xfrm>
            <a:off x="1571180" y="5024160"/>
            <a:ext cx="5813225" cy="692497"/>
          </a:xfrm>
          <a:prstGeom prst="rect">
            <a:avLst/>
          </a:prstGeom>
          <a:solidFill>
            <a:srgbClr val="FF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المقاومة</a:t>
            </a:r>
            <a:endParaRPr kumimoji="0" lang="en-US" sz="21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1800" b="1" dirty="0">
                <a:solidFill>
                  <a:prstClr val="white"/>
                </a:solidFill>
                <a:latin typeface="Arial" panose="020B0604020202020204" pitchFamily="34" charset="0"/>
                <a:ea typeface="Calibri" panose="020F0502020204030204" pitchFamily="34" charset="0"/>
                <a:cs typeface="Arial" panose="020B0604020202020204" pitchFamily="34" charset="0"/>
              </a:rPr>
              <a:t>العالم الخاطئ – الطبيعة الخاطئة - الشيطان</a:t>
            </a:r>
            <a:endParaRPr kumimoji="0" lang="en-US" sz="1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547012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10" presetClass="entr" presetSubtype="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par>
                                <p:cTn id="37" presetID="10" presetClass="entr" presetSubtype="0" fill="hold"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par>
                                <p:cTn id="43" presetID="10"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par>
                                <p:cTn id="49" presetID="10" presetClass="entr" presetSubtype="0"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500"/>
                                        <p:tgtEl>
                                          <p:spTgt spid="25"/>
                                        </p:tgtEl>
                                      </p:cBhvr>
                                    </p:animEffect>
                                  </p:childTnLst>
                                </p:cTn>
                              </p:par>
                              <p:par>
                                <p:cTn id="52" presetID="10"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par>
                                <p:cTn id="55" presetID="10" presetClass="entr" presetSubtype="0" fill="hold"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11" grpId="0" animBg="1"/>
      <p:bldP spid="12"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lowchart: Document 70">
            <a:extLst>
              <a:ext uri="{FF2B5EF4-FFF2-40B4-BE49-F238E27FC236}">
                <a16:creationId xmlns:a16="http://schemas.microsoft.com/office/drawing/2014/main" id="{D12DDE76-C203-4047-9998-63900085B5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8631" y="0"/>
            <a:ext cx="2436019" cy="3400426"/>
          </a:xfrm>
          <a:prstGeom prst="flowChartDocument">
            <a:avLst/>
          </a:prstGeom>
          <a:solidFill>
            <a:srgbClr val="5741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7993B67E-7CEE-4E4D-8895-DF49F2F7E7F1}"/>
              </a:ext>
            </a:extLst>
          </p:cNvPr>
          <p:cNvSpPr txBox="1"/>
          <p:nvPr/>
        </p:nvSpPr>
        <p:spPr>
          <a:xfrm>
            <a:off x="628650" y="171162"/>
            <a:ext cx="2286000" cy="237114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000" b="1" u="none" strike="noStrike" kern="1200" cap="none" spc="0" normalizeH="0" baseline="0" noProof="0" dirty="0">
                <a:ln>
                  <a:noFill/>
                </a:ln>
                <a:solidFill>
                  <a:srgbClr val="FFFFFF"/>
                </a:solidFill>
                <a:effectLst/>
                <a:uLnTx/>
                <a:uFillTx/>
                <a:latin typeface="Calibri Light" panose="020F0302020204030204"/>
                <a:ea typeface="+mn-ea"/>
                <a:cs typeface="Arial" panose="020B0604020202020204" pitchFamily="34" charset="0"/>
              </a:rPr>
              <a:t>توقف عن العيش كشخص غير متجدد          (4: 17-19)</a:t>
            </a:r>
            <a:endParaRPr kumimoji="0" lang="en-US" sz="3000" b="0" i="0" u="none" strike="noStrike" kern="1200" cap="none" spc="0" normalizeH="0" baseline="0" noProof="0" dirty="0">
              <a:ln>
                <a:noFill/>
              </a:ln>
              <a:solidFill>
                <a:srgbClr val="FFFFFF"/>
              </a:solidFill>
              <a:effectLst/>
              <a:uLnTx/>
              <a:uFillTx/>
              <a:latin typeface="Calibri Light" panose="020F0302020204030204"/>
              <a:ea typeface="+mn-ea"/>
              <a:cs typeface="+mn-cs"/>
            </a:endParaRPr>
          </a:p>
        </p:txBody>
      </p:sp>
      <p:pic>
        <p:nvPicPr>
          <p:cNvPr id="5122" name="Picture 2" descr="146,199 Stop Sign Stock Photos, Pictures &amp;amp; Royalty-Free Images - iStock">
            <a:extLst>
              <a:ext uri="{FF2B5EF4-FFF2-40B4-BE49-F238E27FC236}">
                <a16:creationId xmlns:a16="http://schemas.microsoft.com/office/drawing/2014/main" id="{EF43BE13-3089-4264-97D3-B8E63853B08A}"/>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55949" y="674161"/>
            <a:ext cx="5510653" cy="55106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490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953814" y="1089582"/>
            <a:ext cx="7346123" cy="610488"/>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عقلية بلا هدف (4:</a:t>
            </a:r>
            <a:r>
              <a:rPr kumimoji="0" lang="ar-JO" sz="3200" b="1" u="none" strike="noStrike" kern="1200" cap="none" spc="0" normalizeH="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6873B487-8934-48DA-8EF1-B130F8B282A8}"/>
              </a:ext>
            </a:extLst>
          </p:cNvPr>
          <p:cNvSpPr txBox="1"/>
          <p:nvPr/>
        </p:nvSpPr>
        <p:spPr>
          <a:xfrm>
            <a:off x="1055077" y="2365460"/>
            <a:ext cx="7244861" cy="1815882"/>
          </a:xfrm>
          <a:prstGeom prst="rect">
            <a:avLst/>
          </a:prstGeom>
          <a:solidFill>
            <a:schemeClr val="bg1"/>
          </a:solidFill>
        </p:spPr>
        <p:txBody>
          <a:bodyPr wrap="square">
            <a:spAutoFit/>
          </a:bodyPr>
          <a:lstStyle/>
          <a:p>
            <a:pPr lvl="0" algn="ctr" defTabSz="457200" fontAlgn="auto">
              <a:spcBef>
                <a:spcPts val="0"/>
              </a:spcBef>
              <a:spcAft>
                <a:spcPts val="0"/>
              </a:spcAf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نظراً لأنه يفتقر إلى علاقة حقيقية مع الله، يعاني تفكير الأمم من عواقب فقدان الإتصال بالواقع ويُترك متخبطاً في التفاهات التافهة والقضايا الجانبية التي لا قيمة لها.</a:t>
            </a:r>
          </a:p>
          <a:p>
            <a:pPr lvl="0" algn="ctr" defTabSz="457200" fontAlgn="auto">
              <a:spcBef>
                <a:spcPts val="0"/>
              </a:spcBef>
              <a:spcAft>
                <a:spcPts val="0"/>
              </a:spcAf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489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6EA9A85-485C-4493-8A0E-26BFA96EBE6F}"/>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27D1DD64-97F3-47E8-BB3F-F8EB86834684}"/>
              </a:ext>
            </a:extLst>
          </p:cNvPr>
          <p:cNvSpPr txBox="1"/>
          <p:nvPr/>
        </p:nvSpPr>
        <p:spPr>
          <a:xfrm>
            <a:off x="323527" y="1025016"/>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عقلية بلا هدف (4: 17)</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6150" name="Picture 6" descr="Stop Sign clipart - Red, Text, Hand, transparent clip art">
            <a:extLst>
              <a:ext uri="{FF2B5EF4-FFF2-40B4-BE49-F238E27FC236}">
                <a16:creationId xmlns:a16="http://schemas.microsoft.com/office/drawing/2014/main" id="{2B408200-CA49-4966-8720-76484FBD50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0607" y="4929006"/>
            <a:ext cx="1673772" cy="16737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234D28F7-645D-431E-94D8-40C07FB083CE}"/>
              </a:ext>
            </a:extLst>
          </p:cNvPr>
          <p:cNvSpPr txBox="1"/>
          <p:nvPr/>
        </p:nvSpPr>
        <p:spPr>
          <a:xfrm>
            <a:off x="323528" y="1844824"/>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ظلمة في الفكر (4: 18أ)</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790894B-A834-4281-9C94-3EFC28068B5F}"/>
              </a:ext>
            </a:extLst>
          </p:cNvPr>
          <p:cNvSpPr txBox="1"/>
          <p:nvPr/>
        </p:nvSpPr>
        <p:spPr>
          <a:xfrm>
            <a:off x="323528" y="2675139"/>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قلوب غليظة تجاه الله (4: 18ب)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BAC1F4E-DB4D-401C-915C-048ACF59617C}"/>
              </a:ext>
            </a:extLst>
          </p:cNvPr>
          <p:cNvSpPr txBox="1"/>
          <p:nvPr/>
        </p:nvSpPr>
        <p:spPr>
          <a:xfrm>
            <a:off x="323528" y="3463933"/>
            <a:ext cx="6382074" cy="675185"/>
          </a:xfrm>
          <a:prstGeom prst="rect">
            <a:avLst/>
          </a:prstGeom>
          <a:noFill/>
          <a:ln>
            <a:solidFill>
              <a:schemeClr val="accent1"/>
            </a:solidFill>
          </a:ln>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600" b="1" dirty="0">
                <a:solidFill>
                  <a:prstClr val="white"/>
                </a:solidFill>
                <a:latin typeface="Arial" panose="020B0604020202020204" pitchFamily="34" charset="0"/>
                <a:ea typeface="Times New Roman" panose="02020603050405020304" pitchFamily="18" charset="0"/>
                <a:cs typeface="Arial" panose="020B0604020202020204" pitchFamily="34" charset="0"/>
              </a:rPr>
              <a:t>قساوة الضمير تجاه النجاسة (4: 19)</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068346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1"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25528" cy="350097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استبدل نمط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الحياة الشرير</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بنمط حياة</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 يتناسب مع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اعتراف الإيمان </a:t>
            </a:r>
          </a:p>
          <a:p>
            <a:pPr marL="0" marR="0" lvl="0" indent="0" algn="ctr" defTabSz="914400" rtl="0" eaLnBrk="1" fontAlgn="auto" latinLnBrk="0" hangingPunct="1">
              <a:lnSpc>
                <a:spcPct val="90000"/>
              </a:lnSpc>
              <a:spcBef>
                <a:spcPts val="0"/>
              </a:spcBef>
              <a:spcAft>
                <a:spcPts val="600"/>
              </a:spcAft>
              <a:buClrTx/>
              <a:buSzTx/>
              <a:buFontTx/>
              <a:buNone/>
              <a:tabLst/>
              <a:defRPr/>
            </a:pPr>
            <a:r>
              <a:rPr lang="ar-JO" sz="3600" b="1" dirty="0">
                <a:solidFill>
                  <a:prstClr val="black"/>
                </a:solidFill>
                <a:latin typeface="Calibri" panose="020F0502020204030204"/>
                <a:ea typeface="+mn-ea"/>
                <a:cs typeface="Arial" panose="020B0604020202020204" pitchFamily="34" charset="0"/>
              </a:rPr>
              <a:t>(4: 20-24)</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6485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0" name="!!Rectangle">
            <a:extLst>
              <a:ext uri="{FF2B5EF4-FFF2-40B4-BE49-F238E27FC236}">
                <a16:creationId xmlns:a16="http://schemas.microsoft.com/office/drawing/2014/main" id="{7C432AFE-B3D2-4BFF-BF8F-96C27AFF1A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194" name="Picture 2" descr="How to Organise Your Wardrobe | Organised Chaos Dublin">
            <a:extLst>
              <a:ext uri="{FF2B5EF4-FFF2-40B4-BE49-F238E27FC236}">
                <a16:creationId xmlns:a16="http://schemas.microsoft.com/office/drawing/2014/main" id="{2B739C9F-C101-46B3-8204-F0C9A383DA56}"/>
              </a:ext>
            </a:extLst>
          </p:cNvPr>
          <p:cNvPicPr>
            <a:picLocks noChangeAspect="1" noChangeArrowheads="1"/>
          </p:cNvPicPr>
          <p:nvPr/>
        </p:nvPicPr>
        <p:blipFill rotWithShape="1">
          <a:blip r:embed="rId2">
            <a:alphaModFix amt="40000"/>
            <a:extLst>
              <a:ext uri="{28A0092B-C50C-407E-A947-70E740481C1C}">
                <a14:useLocalDpi xmlns:a14="http://schemas.microsoft.com/office/drawing/2010/main" val="0"/>
              </a:ext>
            </a:extLst>
          </a:blip>
          <a:srcRect l="5355" r="5644" b="-1"/>
          <a:stretch/>
        </p:blipFill>
        <p:spPr bwMode="auto">
          <a:xfrm>
            <a:off x="20" y="10"/>
            <a:ext cx="9143979" cy="6857990"/>
          </a:xfrm>
          <a:prstGeom prst="rect">
            <a:avLst/>
          </a:prstGeom>
          <a:noFill/>
          <a:extLst>
            <a:ext uri="{909E8E84-426E-40DD-AFC4-6F175D3DCCD1}">
              <a14:hiddenFill xmlns:a14="http://schemas.microsoft.com/office/drawing/2010/main">
                <a:solidFill>
                  <a:srgbClr val="FFFFFF"/>
                </a:solidFill>
              </a14:hiddenFill>
            </a:ext>
          </a:extLst>
        </p:spPr>
      </p:pic>
      <p:sp>
        <p:nvSpPr>
          <p:cNvPr id="142" name="Rectangle 14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821817"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0936" y="3241202"/>
            <a:ext cx="7879842"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8683F8F2-4322-416A-99AD-89975A601886}"/>
              </a:ext>
            </a:extLst>
          </p:cNvPr>
          <p:cNvSpPr txBox="1"/>
          <p:nvPr/>
        </p:nvSpPr>
        <p:spPr>
          <a:xfrm>
            <a:off x="323528" y="3502152"/>
            <a:ext cx="8424936" cy="2943666"/>
          </a:xfrm>
          <a:prstGeom prst="rect">
            <a:avLst/>
          </a:prstGeom>
        </p:spPr>
        <p:txBody>
          <a:bodyPr vert="horz" lIns="91440" tIns="45720" rIns="91440" bIns="45720" rtlCol="0">
            <a:normAutofit/>
          </a:bodyPr>
          <a:lstStyle/>
          <a:p>
            <a:pPr marL="0" marR="0" lvl="0" indent="0" algn="r"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لقد تعلم قراء هذه الرسالة المسيح بالفعل، ولكن ليس بطريقة تتغاضى عن عاداتهم الوثنية القديمة. وعندما تلقوا الإنجيل تعلموا أن التلمذة المسيحية تتطلب نبذ كل الرذائل الوثنية وتنمية القداسة المسيحية الحقيقية.</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كيرتيس فوغن</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354153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2"/>
          <p:cNvSpPr>
            <a:spLocks noGrp="1" noChangeArrowheads="1"/>
          </p:cNvSpPr>
          <p:nvPr>
            <p:ph type="title"/>
          </p:nvPr>
        </p:nvSpPr>
        <p:spPr>
          <a:xfrm>
            <a:off x="0" y="0"/>
            <a:ext cx="9144000" cy="908050"/>
          </a:xfrm>
          <a:solidFill>
            <a:schemeClr val="bg2"/>
          </a:solidFill>
        </p:spPr>
        <p:txBody>
          <a:bodyPr/>
          <a:lstStyle/>
          <a:p>
            <a:pPr algn="ctr" eaLnBrk="1" hangingPunct="1"/>
            <a:r>
              <a:rPr lang="ar-JO" sz="4000" dirty="0">
                <a:effectLst/>
                <a:ea typeface="ＭＳ Ｐゴシック" charset="0"/>
              </a:rPr>
              <a:t>المقاطعات الرومانية (50 ق.م – 100 م)</a:t>
            </a:r>
            <a:endParaRPr lang="en-US" sz="4000" dirty="0">
              <a:effectLst/>
              <a:ea typeface="ＭＳ Ｐゴシック" charset="0"/>
            </a:endParaRPr>
          </a:p>
        </p:txBody>
      </p:sp>
      <p:pic>
        <p:nvPicPr>
          <p:cNvPr id="512002" name="Picture 4"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93763"/>
            <a:ext cx="9220200" cy="555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003" name="Picture 5" descr="j023727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914400"/>
            <a:ext cx="1600200" cy="1093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6"/>
          <p:cNvSpPr txBox="1">
            <a:spLocks noChangeArrowheads="1"/>
          </p:cNvSpPr>
          <p:nvPr/>
        </p:nvSpPr>
        <p:spPr bwMode="auto">
          <a:xfrm>
            <a:off x="5867401" y="6453189"/>
            <a:ext cx="3192463" cy="338542"/>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lIns="91427" tIns="45714" rIns="91427" bIns="45714">
            <a:spAutoFit/>
          </a:bodyPr>
          <a:lstStyle/>
          <a:p>
            <a:pPr algn="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بيتزل، الطبعة الأولى، 166</a:t>
            </a:r>
            <a:endParaRPr lang="en-US" sz="1600"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5292080" y="908720"/>
            <a:ext cx="3888432" cy="640080"/>
          </a:xfrm>
          <a:prstGeom prst="rect">
            <a:avLst/>
          </a:prstGeom>
          <a:solidFill>
            <a:srgbClr val="C0AF8B"/>
          </a:solidFill>
          <a:ln w="9525">
            <a:noFill/>
            <a:miter lim="800000"/>
            <a:headEnd/>
            <a:tailEnd/>
          </a:ln>
        </p:spPr>
        <p:txBody>
          <a:bodyPr vert="horz" wrap="square" lIns="92062" tIns="46031" rIns="92062" bIns="46031"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32" algn="l" rtl="0" fontAlgn="base">
              <a:spcBef>
                <a:spcPct val="0"/>
              </a:spcBef>
              <a:spcAft>
                <a:spcPct val="0"/>
              </a:spcAft>
              <a:defRPr sz="4400">
                <a:solidFill>
                  <a:schemeClr val="tx2"/>
                </a:solidFill>
                <a:latin typeface="Times New Roman" pitchFamily="-110" charset="0"/>
              </a:defRPr>
            </a:lvl6pPr>
            <a:lvl7pPr marL="914265" algn="l" rtl="0" fontAlgn="base">
              <a:spcBef>
                <a:spcPct val="0"/>
              </a:spcBef>
              <a:spcAft>
                <a:spcPct val="0"/>
              </a:spcAft>
              <a:defRPr sz="4400">
                <a:solidFill>
                  <a:schemeClr val="tx2"/>
                </a:solidFill>
                <a:latin typeface="Times New Roman" pitchFamily="-110" charset="0"/>
              </a:defRPr>
            </a:lvl7pPr>
            <a:lvl8pPr marL="1371396" algn="l" rtl="0" fontAlgn="base">
              <a:spcBef>
                <a:spcPct val="0"/>
              </a:spcBef>
              <a:spcAft>
                <a:spcPct val="0"/>
              </a:spcAft>
              <a:defRPr sz="4400">
                <a:solidFill>
                  <a:schemeClr val="tx2"/>
                </a:solidFill>
                <a:latin typeface="Times New Roman" pitchFamily="-110" charset="0"/>
              </a:defRPr>
            </a:lvl8pPr>
            <a:lvl9pPr marL="1828530" algn="l" rtl="0" fontAlgn="base">
              <a:spcBef>
                <a:spcPct val="0"/>
              </a:spcBef>
              <a:spcAft>
                <a:spcPct val="0"/>
              </a:spcAft>
              <a:defRPr sz="4400">
                <a:solidFill>
                  <a:schemeClr val="tx2"/>
                </a:solidFill>
                <a:latin typeface="Times New Roman" pitchFamily="-110" charset="0"/>
              </a:defRPr>
            </a:lvl9pPr>
          </a:lstStyle>
          <a:p>
            <a:pPr algn="ctr" eaLnBrk="1" hangingPunct="1"/>
            <a:r>
              <a:rPr lang="ar-JO" sz="3200" dirty="0">
                <a:solidFill>
                  <a:schemeClr val="bg2"/>
                </a:solidFill>
                <a:effectLst/>
                <a:latin typeface="Arial" panose="020B0604020202020204" pitchFamily="34" charset="0"/>
                <a:ea typeface="ＭＳ Ｐゴシック" charset="0"/>
                <a:cs typeface="Arial" panose="020B0604020202020204" pitchFamily="34" charset="0"/>
              </a:rPr>
              <a:t>الإمبراطورية الرومانية</a:t>
            </a:r>
            <a:endParaRPr lang="en-US" sz="3200" dirty="0">
              <a:solidFill>
                <a:schemeClr val="bg2"/>
              </a:solidFill>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170" name="Picture 2" descr="Wardrobe storage and organisation ideas">
            <a:extLst>
              <a:ext uri="{FF2B5EF4-FFF2-40B4-BE49-F238E27FC236}">
                <a16:creationId xmlns:a16="http://schemas.microsoft.com/office/drawing/2014/main" id="{4F7A8FF3-6737-4208-9442-F5A7FE8EAF8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1730" r="33072" b="5121"/>
          <a:stretch/>
        </p:blipFill>
        <p:spPr bwMode="auto">
          <a:xfrm>
            <a:off x="2642616" y="10"/>
            <a:ext cx="6501384" cy="6857990"/>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1745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487775" y="674370"/>
            <a:ext cx="73152" cy="4114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183" y="2443480"/>
            <a:ext cx="2475738"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C50D965B-F4B1-43FB-BC43-13F9AB82ABCF}"/>
              </a:ext>
            </a:extLst>
          </p:cNvPr>
          <p:cNvSpPr txBox="1"/>
          <p:nvPr/>
        </p:nvSpPr>
        <p:spPr>
          <a:xfrm>
            <a:off x="278320" y="2718054"/>
            <a:ext cx="2906314" cy="3207258"/>
          </a:xfrm>
          <a:prstGeom prst="rect">
            <a:avLst/>
          </a:prstGeom>
        </p:spPr>
        <p:txBody>
          <a:bodyPr vert="horz" lIns="91440" tIns="45720" rIns="91440" bIns="45720" rtlCol="0" anchor="t">
            <a:norm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اخلع الذات القديمة (4: 22)</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A28A933-DD21-48C7-9DC1-0515985F63E9}"/>
              </a:ext>
            </a:extLst>
          </p:cNvPr>
          <p:cNvSpPr txBox="1"/>
          <p:nvPr/>
        </p:nvSpPr>
        <p:spPr>
          <a:xfrm>
            <a:off x="278319" y="4052866"/>
            <a:ext cx="2979888" cy="1421928"/>
          </a:xfrm>
          <a:prstGeom prst="rect">
            <a:avLst/>
          </a:prstGeom>
          <a:noFill/>
        </p:spPr>
        <p:txBody>
          <a:bodyPr wrap="square">
            <a:spAutoFit/>
          </a:bodyPr>
          <a:lstStyle/>
          <a:p>
            <a:pPr marL="457200" marR="0" lvl="0" indent="-457200" algn="r" defTabSz="914400" rtl="1" eaLnBrk="1" fontAlgn="auto" latinLnBrk="0" hangingPunct="1">
              <a:lnSpc>
                <a:spcPct val="90000"/>
              </a:lnSpc>
              <a:spcBef>
                <a:spcPts val="0"/>
              </a:spcBef>
              <a:spcAft>
                <a:spcPts val="600"/>
              </a:spcAft>
              <a:buClrTx/>
              <a:buSzTx/>
              <a:buFont typeface="Arial" panose="020B0604020202020204" pitchFamily="34" charset="0"/>
              <a:buChar char="•"/>
              <a:tabLst/>
              <a:defRPr/>
            </a:pPr>
            <a:r>
              <a:rPr lang="ar-JO" sz="3200" b="1" dirty="0">
                <a:solidFill>
                  <a:prstClr val="black"/>
                </a:solidFill>
                <a:latin typeface="Arial" panose="020B0604020202020204" pitchFamily="34" charset="0"/>
                <a:ea typeface="+mn-ea"/>
                <a:cs typeface="Arial" panose="020B0604020202020204" pitchFamily="34" charset="0"/>
              </a:rPr>
              <a:t>البس الذات الجديدة (4: 22-24)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38492401-919D-4172-B1F6-B9F98261983B}"/>
              </a:ext>
            </a:extLst>
          </p:cNvPr>
          <p:cNvSpPr txBox="1"/>
          <p:nvPr/>
        </p:nvSpPr>
        <p:spPr>
          <a:xfrm>
            <a:off x="4019040" y="1606800"/>
            <a:ext cx="4656082" cy="1880515"/>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 تيموثاوس 2: 22</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spcBef>
                <a:spcPts val="0"/>
              </a:spcBef>
              <a:spcAft>
                <a:spcPts val="0"/>
              </a:spcAft>
              <a:defRPr/>
            </a:pPr>
            <a:r>
              <a:rPr lang="ar-JO" sz="2800" b="1" dirty="0">
                <a:solidFill>
                  <a:prstClr val="white"/>
                </a:solidFill>
                <a:latin typeface="Arial" panose="020B0604020202020204" pitchFamily="34" charset="0"/>
                <a:ea typeface="Calibri" panose="020F0502020204030204" pitchFamily="34" charset="0"/>
                <a:cs typeface="Arial" panose="020B0604020202020204" pitchFamily="34" charset="0"/>
              </a:rPr>
              <a:t>أما الشهوات الشبابية فاهرب منها، واتبع البر والإيمان والمحبة والسلام مع الذين يدعون الرب من قلب نقي.</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1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السيرة الذاتية في 5 فصول قصيرة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بورتيا نلسون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78068" y="1681656"/>
            <a:ext cx="7594332"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1200"/>
              </a:spcBef>
              <a:spcAft>
                <a:spcPts val="0"/>
              </a:spcAft>
              <a:buClrTx/>
              <a:buSzTx/>
              <a:buFontTx/>
              <a:buNone/>
              <a:tabLst/>
              <a:defRPr/>
            </a:pPr>
            <a:r>
              <a:rPr kumimoji="0" lang="ar-JO" sz="3200" b="1" u="sng"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rPr>
              <a:t>الفصل الأول</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أمشي أسفل الشارع.</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هناك حفرة عميقة في الرصيف.</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لقد وقعت فيها.</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أنا ضائع. . . أنا بلا رجاء.</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هذا ليس خطأي.</a:t>
            </a:r>
          </a:p>
          <a:p>
            <a:pPr lvl="0" algn="r" defTabSz="457200" fontAlgn="auto">
              <a:spcBef>
                <a:spcPts val="0"/>
              </a:spcBef>
              <a:spcAft>
                <a:spcPts val="0"/>
              </a:spcAft>
              <a:defRPr/>
            </a:pPr>
            <a:r>
              <a:rPr lang="ar-JO" sz="3200" b="1" dirty="0">
                <a:solidFill>
                  <a:srgbClr val="000000"/>
                </a:solidFill>
                <a:uFill>
                  <a:solidFill>
                    <a:srgbClr val="000000"/>
                  </a:solidFill>
                </a:uFill>
                <a:latin typeface="Arial" panose="020B0604020202020204" pitchFamily="34" charset="0"/>
                <a:ea typeface="Arial Unicode MS"/>
                <a:cs typeface="Arial" panose="020B0604020202020204" pitchFamily="34" charset="0"/>
              </a:rPr>
              <a:t>إنها تحتاج الدهر كله لأجد مخرجاً.</a:t>
            </a:r>
            <a:endParaRPr kumimoji="0" lang="en-US" sz="3200" b="1" u="none" strike="noStrike" kern="1200" cap="none" spc="0" normalizeH="0" baseline="0" noProof="0" dirty="0">
              <a:ln>
                <a:noFill/>
              </a:ln>
              <a:solidFill>
                <a:srgbClr val="000000"/>
              </a:solidFill>
              <a:effectLst/>
              <a:uLnTx/>
              <a:uFill>
                <a:solidFill>
                  <a:srgbClr val="000000"/>
                </a:solidFill>
              </a:uFill>
              <a:latin typeface="Arial" panose="020B0604020202020204" pitchFamily="34" charset="0"/>
              <a:ea typeface="Arial Unicode MS"/>
              <a:cs typeface="Arial" panose="020B0604020202020204" pitchFamily="34" charset="0"/>
            </a:endParaRPr>
          </a:p>
        </p:txBody>
      </p:sp>
    </p:spTree>
    <p:extLst>
      <p:ext uri="{BB962C8B-B14F-4D97-AF65-F5344CB8AC3E}">
        <p14:creationId xmlns:p14="http://schemas.microsoft.com/office/powerpoint/2010/main" val="277332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484784"/>
            <a:ext cx="7604844" cy="4031873"/>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الثاني</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أتظاهر بأنني لا أراها.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لقد وقعت مرة أخرى.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أستطيع أن أصدق أنني في نفس المكان.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لكن هذا ليس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لا يزال يأخذ وقتاً طويلاً للخروج.</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65576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10488"/>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748860" cy="39703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الثالث</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أمشي في نفس الشارع.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هناك حفرة عميقة في الرصيف.</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أرى أنها هناك.</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مازلت أقع فيها.. . إنها عادة.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عيني مفتوحة.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أنا أعرف أين أنا.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أنه خطأي.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أخرج على الفور.</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239743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676852" cy="224099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الفصل الرابع</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أمشي في نفس الشارع.</a:t>
            </a: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rPr>
              <a:t>هناك حفرة عميقة في الرصيف.</a:t>
            </a: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uFill>
                  <a:solidFill>
                    <a:srgbClr val="000000"/>
                  </a:solidFill>
                </a:uFill>
                <a:latin typeface="Times New Roman" panose="02020603050405020304" pitchFamily="18" charset="0"/>
                <a:ea typeface="Arial Unicode MS"/>
                <a:cs typeface="Arial Unicode MS"/>
              </a:rPr>
              <a:t>أنا أسير حولها</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Unicode MS"/>
            </a:endParaRPr>
          </a:p>
        </p:txBody>
      </p:sp>
    </p:spTree>
    <p:extLst>
      <p:ext uri="{BB962C8B-B14F-4D97-AF65-F5344CB8AC3E}">
        <p14:creationId xmlns:p14="http://schemas.microsoft.com/office/powerpoint/2010/main" val="1559709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6A2375F-EF24-4275-BDB6-1F03CD4A96F0}"/>
              </a:ext>
            </a:extLst>
          </p:cNvPr>
          <p:cNvSpPr txBox="1"/>
          <p:nvPr/>
        </p:nvSpPr>
        <p:spPr>
          <a:xfrm>
            <a:off x="1816585" y="264519"/>
            <a:ext cx="5510827" cy="675185"/>
          </a:xfrm>
          <a:prstGeom prst="rect">
            <a:avLst/>
          </a:prstGeom>
          <a:noFill/>
          <a:ln>
            <a:solidFill>
              <a:schemeClr val="accent2">
                <a:lumMod val="75000"/>
              </a:schemeClr>
            </a:solidFill>
          </a:ln>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السيرة الذاتية في 5 فصول قصيرة</a:t>
            </a:r>
          </a:p>
        </p:txBody>
      </p:sp>
      <p:pic>
        <p:nvPicPr>
          <p:cNvPr id="9218" name="Picture 2" descr="Open Book Images, Stock Photos &amp;amp; Vectors | Shutterstock">
            <a:extLst>
              <a:ext uri="{FF2B5EF4-FFF2-40B4-BE49-F238E27FC236}">
                <a16:creationId xmlns:a16="http://schemas.microsoft.com/office/drawing/2014/main" id="{222E4302-2B9F-4A42-A541-79679F4122E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1231" b="10296"/>
          <a:stretch/>
        </p:blipFill>
        <p:spPr bwMode="auto">
          <a:xfrm>
            <a:off x="1347173" y="4717725"/>
            <a:ext cx="6449653" cy="214027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31C22F6-1332-4DCF-9519-ADF77FF2D784}"/>
              </a:ext>
            </a:extLst>
          </p:cNvPr>
          <p:cNvSpPr txBox="1"/>
          <p:nvPr/>
        </p:nvSpPr>
        <p:spPr>
          <a:xfrm>
            <a:off x="2285998" y="812618"/>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Arial" panose="020B0604020202020204" pitchFamily="34" charset="0"/>
              </a:rPr>
              <a:t>بورتيا نلسون</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8" name="TextBox 7">
            <a:extLst>
              <a:ext uri="{FF2B5EF4-FFF2-40B4-BE49-F238E27FC236}">
                <a16:creationId xmlns:a16="http://schemas.microsoft.com/office/drawing/2014/main" id="{BE011610-570A-4179-9DA5-E0115985249D}"/>
              </a:ext>
            </a:extLst>
          </p:cNvPr>
          <p:cNvSpPr txBox="1"/>
          <p:nvPr/>
        </p:nvSpPr>
        <p:spPr>
          <a:xfrm>
            <a:off x="567556" y="1686318"/>
            <a:ext cx="7532836" cy="1105174"/>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u="sng" strike="noStrike" kern="1200" cap="none" spc="0" normalizeH="0" baseline="0" noProof="0" dirty="0">
                <a:ln>
                  <a:noFill/>
                </a:ln>
                <a:solidFill>
                  <a:prstClr val="black"/>
                </a:solidFill>
                <a:effectLst/>
                <a:uLnTx/>
                <a:uFillTx/>
                <a:latin typeface="Times New Roman" panose="02020603050405020304" pitchFamily="18" charset="0"/>
                <a:ea typeface="+mn-ea"/>
                <a:cs typeface="Arial" panose="020B0604020202020204" pitchFamily="34" charset="0"/>
              </a:rPr>
              <a:t>الفصل الخامس</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a:p>
            <a:pPr marL="0" marR="0" lvl="0" indent="0" algn="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Arial" panose="020B0604020202020204" pitchFamily="34" charset="0"/>
              </a:rPr>
              <a:t>أنا اسير في شارع آخر</a:t>
            </a:r>
            <a:endParaRPr kumimoji="0" lang="en-US" sz="3200" b="1" i="0" u="none" strike="noStrike" kern="1200" cap="none" spc="0" normalizeH="0" baseline="0" noProof="0" dirty="0">
              <a:ln>
                <a:noFill/>
              </a:ln>
              <a:solidFill>
                <a:srgbClr val="000000"/>
              </a:solidFill>
              <a:effectLst/>
              <a:uLnTx/>
              <a:uFill>
                <a:solidFill>
                  <a:srgbClr val="000000"/>
                </a:solidFill>
              </a:uFill>
              <a:latin typeface="Times New Roman" panose="02020603050405020304" pitchFamily="18" charset="0"/>
              <a:ea typeface="Arial Unicode MS"/>
              <a:cs typeface="+mn-cs"/>
            </a:endParaRPr>
          </a:p>
        </p:txBody>
      </p:sp>
    </p:spTree>
    <p:extLst>
      <p:ext uri="{BB962C8B-B14F-4D97-AF65-F5344CB8AC3E}">
        <p14:creationId xmlns:p14="http://schemas.microsoft.com/office/powerpoint/2010/main" val="1874092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C1BDF4B-F4CB-46F3-ABEA-7658CF1FFBA4}"/>
              </a:ext>
            </a:extLst>
          </p:cNvPr>
          <p:cNvSpPr txBox="1"/>
          <p:nvPr/>
        </p:nvSpPr>
        <p:spPr>
          <a:xfrm>
            <a:off x="0" y="116632"/>
            <a:ext cx="9144000" cy="143603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لا نسلك مثل العالم</a:t>
            </a: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أفسس 4: 17-24</a:t>
            </a:r>
          </a:p>
        </p:txBody>
      </p:sp>
      <p:pic>
        <p:nvPicPr>
          <p:cNvPr id="1030" name="Picture 6" descr="Going Against the Flow HD Stock Images | Shutterstock">
            <a:extLst>
              <a:ext uri="{FF2B5EF4-FFF2-40B4-BE49-F238E27FC236}">
                <a16:creationId xmlns:a16="http://schemas.microsoft.com/office/drawing/2014/main" id="{64C5A9FD-2460-435E-B4C1-2E2C0F1838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8924"/>
          <a:stretch/>
        </p:blipFill>
        <p:spPr bwMode="auto">
          <a:xfrm>
            <a:off x="1793438" y="1654915"/>
            <a:ext cx="5557124" cy="3661844"/>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8BC47DCA-FEA1-4B73-8132-6EC22C778AF6}"/>
              </a:ext>
            </a:extLst>
          </p:cNvPr>
          <p:cNvSpPr txBox="1"/>
          <p:nvPr/>
        </p:nvSpPr>
        <p:spPr>
          <a:xfrm>
            <a:off x="5463465" y="4804738"/>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يتبع</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9E76A46-8AE1-2B44-8C44-30FDAA6584AC}"/>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25927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5DF2E478-5756-48B0-9256-D3C25D947FA6}"/>
              </a:ext>
            </a:extLst>
          </p:cNvPr>
          <p:cNvSpPr txBox="1"/>
          <p:nvPr/>
        </p:nvSpPr>
        <p:spPr>
          <a:xfrm>
            <a:off x="972206" y="1959098"/>
            <a:ext cx="7199586" cy="2681696"/>
          </a:xfrm>
          <a:prstGeom prst="rect">
            <a:avLst/>
          </a:prstGeom>
          <a:solidFill>
            <a:schemeClr val="tx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rPr>
              <a:t>زكريا 8: 16-17</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1200"/>
              </a:spcBef>
              <a:spcAft>
                <a:spcPts val="0"/>
              </a:spcAft>
              <a:defRPr/>
            </a:pPr>
            <a:r>
              <a:rPr lang="ar-JO" sz="2800" b="1" dirty="0">
                <a:solidFill>
                  <a:schemeClr val="bg1"/>
                </a:solidFill>
                <a:latin typeface="Arial" panose="020B0604020202020204" pitchFamily="34" charset="0"/>
                <a:ea typeface="Times New Roman" panose="02020603050405020304" pitchFamily="18" charset="0"/>
                <a:cs typeface="Arial" panose="020B0604020202020204" pitchFamily="34" charset="0"/>
              </a:rPr>
              <a:t>16 هذه هي الأمور التي تفعلونها، ليكلم كل إنسان قريبه بالحق، اقضوا بالحق وقضاء السلام في أبوابكم 17 ولا يفكرن أحد في السوء على قريبه في قلوبكم، ولا تحبوا يمين الزور، لأن هذه جميعها أكرهها يقول الرب.</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898223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361251F-672D-194C-9E76-A95C4599E85E}"/>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8" name="TextBox 7">
            <a:extLst>
              <a:ext uri="{FF2B5EF4-FFF2-40B4-BE49-F238E27FC236}">
                <a16:creationId xmlns:a16="http://schemas.microsoft.com/office/drawing/2014/main" id="{740E91C8-BFD3-9848-8C7A-C635D67BC68A}"/>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946226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640901"/>
            <a:ext cx="7294179" cy="4524315"/>
          </a:xfrm>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13424" y="15408"/>
                  <a:pt x="295615" y="10931"/>
                  <a:pt x="561091" y="0"/>
                </a:cubicBezTo>
                <a:cubicBezTo>
                  <a:pt x="787602" y="-22189"/>
                  <a:pt x="805994" y="73875"/>
                  <a:pt x="1049240" y="0"/>
                </a:cubicBezTo>
                <a:cubicBezTo>
                  <a:pt x="1261269" y="-27500"/>
                  <a:pt x="1263207" y="1856"/>
                  <a:pt x="1464447" y="0"/>
                </a:cubicBezTo>
                <a:cubicBezTo>
                  <a:pt x="1669442" y="-44651"/>
                  <a:pt x="1819448" y="422"/>
                  <a:pt x="1879654" y="0"/>
                </a:cubicBezTo>
                <a:cubicBezTo>
                  <a:pt x="1968809" y="-48926"/>
                  <a:pt x="2442508" y="30577"/>
                  <a:pt x="2513686" y="0"/>
                </a:cubicBezTo>
                <a:cubicBezTo>
                  <a:pt x="2698351" y="-45436"/>
                  <a:pt x="2828537" y="84538"/>
                  <a:pt x="2928893" y="0"/>
                </a:cubicBezTo>
                <a:cubicBezTo>
                  <a:pt x="2944404" y="-121819"/>
                  <a:pt x="3311645" y="-10303"/>
                  <a:pt x="3489984" y="0"/>
                </a:cubicBezTo>
                <a:cubicBezTo>
                  <a:pt x="3769730" y="-40116"/>
                  <a:pt x="3885139" y="40019"/>
                  <a:pt x="4051075" y="0"/>
                </a:cubicBezTo>
                <a:cubicBezTo>
                  <a:pt x="4218104" y="-56777"/>
                  <a:pt x="4306498" y="68283"/>
                  <a:pt x="4539224" y="0"/>
                </a:cubicBezTo>
                <a:cubicBezTo>
                  <a:pt x="4731473" y="-69822"/>
                  <a:pt x="4834945" y="51190"/>
                  <a:pt x="5027373" y="0"/>
                </a:cubicBezTo>
                <a:cubicBezTo>
                  <a:pt x="5280571" y="29458"/>
                  <a:pt x="5387569" y="-26725"/>
                  <a:pt x="5661405" y="0"/>
                </a:cubicBezTo>
                <a:cubicBezTo>
                  <a:pt x="5923019" y="-28991"/>
                  <a:pt x="5910307" y="4735"/>
                  <a:pt x="6076612" y="0"/>
                </a:cubicBezTo>
                <a:cubicBezTo>
                  <a:pt x="6273752" y="22859"/>
                  <a:pt x="6371692" y="50076"/>
                  <a:pt x="6564761" y="0"/>
                </a:cubicBezTo>
                <a:cubicBezTo>
                  <a:pt x="6681754" y="-81274"/>
                  <a:pt x="7063665" y="-19207"/>
                  <a:pt x="7294179" y="0"/>
                </a:cubicBezTo>
                <a:cubicBezTo>
                  <a:pt x="7295955" y="215684"/>
                  <a:pt x="7267522" y="422577"/>
                  <a:pt x="7294179" y="497674"/>
                </a:cubicBezTo>
                <a:cubicBezTo>
                  <a:pt x="7340694" y="643977"/>
                  <a:pt x="7251396" y="709658"/>
                  <a:pt x="7294179" y="814376"/>
                </a:cubicBezTo>
                <a:cubicBezTo>
                  <a:pt x="7332434" y="940060"/>
                  <a:pt x="7315991" y="1083198"/>
                  <a:pt x="7294179" y="1266807"/>
                </a:cubicBezTo>
                <a:cubicBezTo>
                  <a:pt x="7289070" y="1412104"/>
                  <a:pt x="7307276" y="1561063"/>
                  <a:pt x="7294179" y="1628753"/>
                </a:cubicBezTo>
                <a:cubicBezTo>
                  <a:pt x="7319336" y="1739489"/>
                  <a:pt x="7292195" y="1889975"/>
                  <a:pt x="7294179" y="2081184"/>
                </a:cubicBezTo>
                <a:cubicBezTo>
                  <a:pt x="7440904" y="2295616"/>
                  <a:pt x="7243725" y="2370154"/>
                  <a:pt x="7294179" y="2624102"/>
                </a:cubicBezTo>
                <a:cubicBezTo>
                  <a:pt x="7362350" y="2848328"/>
                  <a:pt x="7263170" y="2892115"/>
                  <a:pt x="7294179" y="2986047"/>
                </a:cubicBezTo>
                <a:cubicBezTo>
                  <a:pt x="7270291" y="3086658"/>
                  <a:pt x="7225510" y="3275123"/>
                  <a:pt x="7294179" y="3393236"/>
                </a:cubicBezTo>
                <a:cubicBezTo>
                  <a:pt x="7335277" y="3521011"/>
                  <a:pt x="7355594" y="3788722"/>
                  <a:pt x="7294179" y="3936153"/>
                </a:cubicBezTo>
                <a:cubicBezTo>
                  <a:pt x="7387740" y="4046003"/>
                  <a:pt x="7291518" y="4343989"/>
                  <a:pt x="7294179" y="4524315"/>
                </a:cubicBezTo>
                <a:cubicBezTo>
                  <a:pt x="7147561" y="4576521"/>
                  <a:pt x="7000436" y="4525371"/>
                  <a:pt x="6951914" y="4524315"/>
                </a:cubicBezTo>
                <a:cubicBezTo>
                  <a:pt x="6840526" y="4601501"/>
                  <a:pt x="6679380" y="4481778"/>
                  <a:pt x="6244939" y="4524315"/>
                </a:cubicBezTo>
                <a:cubicBezTo>
                  <a:pt x="5947251" y="4598713"/>
                  <a:pt x="5785329" y="4499188"/>
                  <a:pt x="5683849" y="4524315"/>
                </a:cubicBezTo>
                <a:cubicBezTo>
                  <a:pt x="5493142" y="4525127"/>
                  <a:pt x="5387871" y="4519169"/>
                  <a:pt x="5268642" y="4524315"/>
                </a:cubicBezTo>
                <a:cubicBezTo>
                  <a:pt x="5150620" y="4531656"/>
                  <a:pt x="5055240" y="4498651"/>
                  <a:pt x="4926376" y="4524315"/>
                </a:cubicBezTo>
                <a:cubicBezTo>
                  <a:pt x="4833102" y="4568700"/>
                  <a:pt x="4465108" y="4449666"/>
                  <a:pt x="4292344" y="4524315"/>
                </a:cubicBezTo>
                <a:cubicBezTo>
                  <a:pt x="4065869" y="4544668"/>
                  <a:pt x="4061515" y="4520614"/>
                  <a:pt x="3950078" y="4524315"/>
                </a:cubicBezTo>
                <a:cubicBezTo>
                  <a:pt x="3865864" y="4491284"/>
                  <a:pt x="3552365" y="4543779"/>
                  <a:pt x="3461930" y="4524315"/>
                </a:cubicBezTo>
                <a:cubicBezTo>
                  <a:pt x="3317933" y="4569790"/>
                  <a:pt x="3077321" y="4430621"/>
                  <a:pt x="2973781" y="4524315"/>
                </a:cubicBezTo>
                <a:cubicBezTo>
                  <a:pt x="2951270" y="4558239"/>
                  <a:pt x="2557951" y="4503183"/>
                  <a:pt x="2339748" y="4524315"/>
                </a:cubicBezTo>
                <a:cubicBezTo>
                  <a:pt x="2199209" y="4502879"/>
                  <a:pt x="2081162" y="4499265"/>
                  <a:pt x="1997483" y="4524315"/>
                </a:cubicBezTo>
                <a:cubicBezTo>
                  <a:pt x="1909774" y="4594540"/>
                  <a:pt x="1707665" y="4433031"/>
                  <a:pt x="1509334" y="4524315"/>
                </a:cubicBezTo>
                <a:cubicBezTo>
                  <a:pt x="1246976" y="4573322"/>
                  <a:pt x="1156969" y="4556059"/>
                  <a:pt x="1021185" y="4524315"/>
                </a:cubicBezTo>
                <a:cubicBezTo>
                  <a:pt x="906500" y="4563487"/>
                  <a:pt x="634914" y="4492340"/>
                  <a:pt x="533036" y="4524315"/>
                </a:cubicBezTo>
                <a:cubicBezTo>
                  <a:pt x="359085" y="4553909"/>
                  <a:pt x="109202" y="4489642"/>
                  <a:pt x="0" y="4524315"/>
                </a:cubicBezTo>
                <a:cubicBezTo>
                  <a:pt x="-65583" y="4315755"/>
                  <a:pt x="61849" y="4090947"/>
                  <a:pt x="0" y="3981397"/>
                </a:cubicBezTo>
                <a:cubicBezTo>
                  <a:pt x="-78650" y="3813444"/>
                  <a:pt x="68692" y="3582328"/>
                  <a:pt x="0" y="3438479"/>
                </a:cubicBezTo>
                <a:cubicBezTo>
                  <a:pt x="-100460" y="3314056"/>
                  <a:pt x="46751" y="3169246"/>
                  <a:pt x="0" y="2986047"/>
                </a:cubicBezTo>
                <a:cubicBezTo>
                  <a:pt x="-14606" y="2777495"/>
                  <a:pt x="63125" y="2753783"/>
                  <a:pt x="0" y="2533616"/>
                </a:cubicBezTo>
                <a:cubicBezTo>
                  <a:pt x="-72173" y="2336138"/>
                  <a:pt x="-3652" y="2262650"/>
                  <a:pt x="0" y="1990698"/>
                </a:cubicBezTo>
                <a:cubicBezTo>
                  <a:pt x="2991" y="1726384"/>
                  <a:pt x="117052" y="1756936"/>
                  <a:pt x="0" y="1583510"/>
                </a:cubicBezTo>
                <a:cubicBezTo>
                  <a:pt x="-64700" y="1377300"/>
                  <a:pt x="14649" y="1286672"/>
                  <a:pt x="0" y="1176322"/>
                </a:cubicBezTo>
                <a:cubicBezTo>
                  <a:pt x="-52896" y="1070271"/>
                  <a:pt x="32909" y="960527"/>
                  <a:pt x="0" y="859619"/>
                </a:cubicBezTo>
                <a:cubicBezTo>
                  <a:pt x="-39266" y="740843"/>
                  <a:pt x="27806" y="516277"/>
                  <a:pt x="0" y="452431"/>
                </a:cubicBezTo>
                <a:cubicBezTo>
                  <a:pt x="-33946" y="392315"/>
                  <a:pt x="41014" y="148297"/>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4524315"/>
                      <a:gd name="connsiteX1" fmla="*/ 561091 w 7294179"/>
                      <a:gd name="connsiteY1" fmla="*/ 0 h 4524315"/>
                      <a:gd name="connsiteX2" fmla="*/ 1049240 w 7294179"/>
                      <a:gd name="connsiteY2" fmla="*/ 0 h 4524315"/>
                      <a:gd name="connsiteX3" fmla="*/ 1464447 w 7294179"/>
                      <a:gd name="connsiteY3" fmla="*/ 0 h 4524315"/>
                      <a:gd name="connsiteX4" fmla="*/ 1879654 w 7294179"/>
                      <a:gd name="connsiteY4" fmla="*/ 0 h 4524315"/>
                      <a:gd name="connsiteX5" fmla="*/ 2513686 w 7294179"/>
                      <a:gd name="connsiteY5" fmla="*/ 0 h 4524315"/>
                      <a:gd name="connsiteX6" fmla="*/ 2928893 w 7294179"/>
                      <a:gd name="connsiteY6" fmla="*/ 0 h 4524315"/>
                      <a:gd name="connsiteX7" fmla="*/ 3489984 w 7294179"/>
                      <a:gd name="connsiteY7" fmla="*/ 0 h 4524315"/>
                      <a:gd name="connsiteX8" fmla="*/ 4051075 w 7294179"/>
                      <a:gd name="connsiteY8" fmla="*/ 0 h 4524315"/>
                      <a:gd name="connsiteX9" fmla="*/ 4539224 w 7294179"/>
                      <a:gd name="connsiteY9" fmla="*/ 0 h 4524315"/>
                      <a:gd name="connsiteX10" fmla="*/ 5027373 w 7294179"/>
                      <a:gd name="connsiteY10" fmla="*/ 0 h 4524315"/>
                      <a:gd name="connsiteX11" fmla="*/ 5661405 w 7294179"/>
                      <a:gd name="connsiteY11" fmla="*/ 0 h 4524315"/>
                      <a:gd name="connsiteX12" fmla="*/ 6076612 w 7294179"/>
                      <a:gd name="connsiteY12" fmla="*/ 0 h 4524315"/>
                      <a:gd name="connsiteX13" fmla="*/ 6564761 w 7294179"/>
                      <a:gd name="connsiteY13" fmla="*/ 0 h 4524315"/>
                      <a:gd name="connsiteX14" fmla="*/ 7294179 w 7294179"/>
                      <a:gd name="connsiteY14" fmla="*/ 0 h 4524315"/>
                      <a:gd name="connsiteX15" fmla="*/ 7294179 w 7294179"/>
                      <a:gd name="connsiteY15" fmla="*/ 497674 h 4524315"/>
                      <a:gd name="connsiteX16" fmla="*/ 7294179 w 7294179"/>
                      <a:gd name="connsiteY16" fmla="*/ 814376 h 4524315"/>
                      <a:gd name="connsiteX17" fmla="*/ 7294179 w 7294179"/>
                      <a:gd name="connsiteY17" fmla="*/ 1266807 h 4524315"/>
                      <a:gd name="connsiteX18" fmla="*/ 7294179 w 7294179"/>
                      <a:gd name="connsiteY18" fmla="*/ 1628753 h 4524315"/>
                      <a:gd name="connsiteX19" fmla="*/ 7294179 w 7294179"/>
                      <a:gd name="connsiteY19" fmla="*/ 2081184 h 4524315"/>
                      <a:gd name="connsiteX20" fmla="*/ 7294179 w 7294179"/>
                      <a:gd name="connsiteY20" fmla="*/ 2624102 h 4524315"/>
                      <a:gd name="connsiteX21" fmla="*/ 7294179 w 7294179"/>
                      <a:gd name="connsiteY21" fmla="*/ 2986047 h 4524315"/>
                      <a:gd name="connsiteX22" fmla="*/ 7294179 w 7294179"/>
                      <a:gd name="connsiteY22" fmla="*/ 3393236 h 4524315"/>
                      <a:gd name="connsiteX23" fmla="*/ 7294179 w 7294179"/>
                      <a:gd name="connsiteY23" fmla="*/ 3936153 h 4524315"/>
                      <a:gd name="connsiteX24" fmla="*/ 7294179 w 7294179"/>
                      <a:gd name="connsiteY24" fmla="*/ 4524315 h 4524315"/>
                      <a:gd name="connsiteX25" fmla="*/ 6951914 w 7294179"/>
                      <a:gd name="connsiteY25" fmla="*/ 4524315 h 4524315"/>
                      <a:gd name="connsiteX26" fmla="*/ 6244939 w 7294179"/>
                      <a:gd name="connsiteY26" fmla="*/ 4524315 h 4524315"/>
                      <a:gd name="connsiteX27" fmla="*/ 5683849 w 7294179"/>
                      <a:gd name="connsiteY27" fmla="*/ 4524315 h 4524315"/>
                      <a:gd name="connsiteX28" fmla="*/ 5268642 w 7294179"/>
                      <a:gd name="connsiteY28" fmla="*/ 4524315 h 4524315"/>
                      <a:gd name="connsiteX29" fmla="*/ 4926376 w 7294179"/>
                      <a:gd name="connsiteY29" fmla="*/ 4524315 h 4524315"/>
                      <a:gd name="connsiteX30" fmla="*/ 4292344 w 7294179"/>
                      <a:gd name="connsiteY30" fmla="*/ 4524315 h 4524315"/>
                      <a:gd name="connsiteX31" fmla="*/ 3950078 w 7294179"/>
                      <a:gd name="connsiteY31" fmla="*/ 4524315 h 4524315"/>
                      <a:gd name="connsiteX32" fmla="*/ 3461930 w 7294179"/>
                      <a:gd name="connsiteY32" fmla="*/ 4524315 h 4524315"/>
                      <a:gd name="connsiteX33" fmla="*/ 2973781 w 7294179"/>
                      <a:gd name="connsiteY33" fmla="*/ 4524315 h 4524315"/>
                      <a:gd name="connsiteX34" fmla="*/ 2339748 w 7294179"/>
                      <a:gd name="connsiteY34" fmla="*/ 4524315 h 4524315"/>
                      <a:gd name="connsiteX35" fmla="*/ 1997483 w 7294179"/>
                      <a:gd name="connsiteY35" fmla="*/ 4524315 h 4524315"/>
                      <a:gd name="connsiteX36" fmla="*/ 1509334 w 7294179"/>
                      <a:gd name="connsiteY36" fmla="*/ 4524315 h 4524315"/>
                      <a:gd name="connsiteX37" fmla="*/ 1021185 w 7294179"/>
                      <a:gd name="connsiteY37" fmla="*/ 4524315 h 4524315"/>
                      <a:gd name="connsiteX38" fmla="*/ 533036 w 7294179"/>
                      <a:gd name="connsiteY38" fmla="*/ 4524315 h 4524315"/>
                      <a:gd name="connsiteX39" fmla="*/ 0 w 7294179"/>
                      <a:gd name="connsiteY39" fmla="*/ 4524315 h 4524315"/>
                      <a:gd name="connsiteX40" fmla="*/ 0 w 7294179"/>
                      <a:gd name="connsiteY40" fmla="*/ 3981397 h 4524315"/>
                      <a:gd name="connsiteX41" fmla="*/ 0 w 7294179"/>
                      <a:gd name="connsiteY41" fmla="*/ 3438479 h 4524315"/>
                      <a:gd name="connsiteX42" fmla="*/ 0 w 7294179"/>
                      <a:gd name="connsiteY42" fmla="*/ 2986047 h 4524315"/>
                      <a:gd name="connsiteX43" fmla="*/ 0 w 7294179"/>
                      <a:gd name="connsiteY43" fmla="*/ 2533616 h 4524315"/>
                      <a:gd name="connsiteX44" fmla="*/ 0 w 7294179"/>
                      <a:gd name="connsiteY44" fmla="*/ 1990698 h 4524315"/>
                      <a:gd name="connsiteX45" fmla="*/ 0 w 7294179"/>
                      <a:gd name="connsiteY45" fmla="*/ 1583510 h 4524315"/>
                      <a:gd name="connsiteX46" fmla="*/ 0 w 7294179"/>
                      <a:gd name="connsiteY46" fmla="*/ 1176322 h 4524315"/>
                      <a:gd name="connsiteX47" fmla="*/ 0 w 7294179"/>
                      <a:gd name="connsiteY47" fmla="*/ 859619 h 4524315"/>
                      <a:gd name="connsiteX48" fmla="*/ 0 w 7294179"/>
                      <a:gd name="connsiteY48" fmla="*/ 452431 h 4524315"/>
                      <a:gd name="connsiteX49" fmla="*/ 0 w 7294179"/>
                      <a:gd name="connsiteY49" fmla="*/ 0 h 452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94179" h="4524315" extrusionOk="0">
                        <a:moveTo>
                          <a:pt x="0" y="0"/>
                        </a:moveTo>
                        <a:cubicBezTo>
                          <a:pt x="208550" y="-6042"/>
                          <a:pt x="301578" y="13531"/>
                          <a:pt x="561091" y="0"/>
                        </a:cubicBezTo>
                        <a:cubicBezTo>
                          <a:pt x="785282" y="-26910"/>
                          <a:pt x="817064" y="58533"/>
                          <a:pt x="1049240" y="0"/>
                        </a:cubicBezTo>
                        <a:cubicBezTo>
                          <a:pt x="1262896" y="-30207"/>
                          <a:pt x="1262741" y="9336"/>
                          <a:pt x="1464447" y="0"/>
                        </a:cubicBezTo>
                        <a:cubicBezTo>
                          <a:pt x="1668136" y="-33677"/>
                          <a:pt x="1804541" y="15038"/>
                          <a:pt x="1879654" y="0"/>
                        </a:cubicBezTo>
                        <a:cubicBezTo>
                          <a:pt x="1968452" y="-42814"/>
                          <a:pt x="2420943" y="34579"/>
                          <a:pt x="2513686" y="0"/>
                        </a:cubicBezTo>
                        <a:cubicBezTo>
                          <a:pt x="2667898" y="-43432"/>
                          <a:pt x="2835419" y="62190"/>
                          <a:pt x="2928893" y="0"/>
                        </a:cubicBezTo>
                        <a:cubicBezTo>
                          <a:pt x="2980010" y="-78522"/>
                          <a:pt x="3285401" y="-4840"/>
                          <a:pt x="3489984" y="0"/>
                        </a:cubicBezTo>
                        <a:cubicBezTo>
                          <a:pt x="3754982" y="-11241"/>
                          <a:pt x="3854660" y="35126"/>
                          <a:pt x="4051075" y="0"/>
                        </a:cubicBezTo>
                        <a:cubicBezTo>
                          <a:pt x="4226576" y="-50900"/>
                          <a:pt x="4330842" y="41558"/>
                          <a:pt x="4539224" y="0"/>
                        </a:cubicBezTo>
                        <a:cubicBezTo>
                          <a:pt x="4731680" y="-40939"/>
                          <a:pt x="4835098" y="43522"/>
                          <a:pt x="5027373" y="0"/>
                        </a:cubicBezTo>
                        <a:cubicBezTo>
                          <a:pt x="5246496" y="3458"/>
                          <a:pt x="5403087" y="9952"/>
                          <a:pt x="5661405" y="0"/>
                        </a:cubicBezTo>
                        <a:cubicBezTo>
                          <a:pt x="5917273" y="-32227"/>
                          <a:pt x="5908946" y="4020"/>
                          <a:pt x="6076612" y="0"/>
                        </a:cubicBezTo>
                        <a:cubicBezTo>
                          <a:pt x="6256138" y="5770"/>
                          <a:pt x="6384044" y="35850"/>
                          <a:pt x="6564761" y="0"/>
                        </a:cubicBezTo>
                        <a:cubicBezTo>
                          <a:pt x="6726342" y="-46056"/>
                          <a:pt x="7102710" y="124"/>
                          <a:pt x="7294179" y="0"/>
                        </a:cubicBezTo>
                        <a:cubicBezTo>
                          <a:pt x="7312589" y="202668"/>
                          <a:pt x="7269288" y="418180"/>
                          <a:pt x="7294179" y="497674"/>
                        </a:cubicBezTo>
                        <a:cubicBezTo>
                          <a:pt x="7323450" y="622740"/>
                          <a:pt x="7265915" y="718444"/>
                          <a:pt x="7294179" y="814376"/>
                        </a:cubicBezTo>
                        <a:cubicBezTo>
                          <a:pt x="7321302" y="913467"/>
                          <a:pt x="7295457" y="1106895"/>
                          <a:pt x="7294179" y="1266807"/>
                        </a:cubicBezTo>
                        <a:cubicBezTo>
                          <a:pt x="7302494" y="1410052"/>
                          <a:pt x="7288649" y="1549180"/>
                          <a:pt x="7294179" y="1628753"/>
                        </a:cubicBezTo>
                        <a:cubicBezTo>
                          <a:pt x="7318147" y="1734834"/>
                          <a:pt x="7249370" y="1901340"/>
                          <a:pt x="7294179" y="2081184"/>
                        </a:cubicBezTo>
                        <a:cubicBezTo>
                          <a:pt x="7397552" y="2276424"/>
                          <a:pt x="7235003" y="2380099"/>
                          <a:pt x="7294179" y="2624102"/>
                        </a:cubicBezTo>
                        <a:cubicBezTo>
                          <a:pt x="7363493" y="2850243"/>
                          <a:pt x="7269494" y="2900020"/>
                          <a:pt x="7294179" y="2986047"/>
                        </a:cubicBezTo>
                        <a:cubicBezTo>
                          <a:pt x="7297208" y="3069648"/>
                          <a:pt x="7233767" y="3259397"/>
                          <a:pt x="7294179" y="3393236"/>
                        </a:cubicBezTo>
                        <a:cubicBezTo>
                          <a:pt x="7341010" y="3527115"/>
                          <a:pt x="7318359" y="3784281"/>
                          <a:pt x="7294179" y="3936153"/>
                        </a:cubicBezTo>
                        <a:cubicBezTo>
                          <a:pt x="7347896" y="4067129"/>
                          <a:pt x="7264118" y="4338668"/>
                          <a:pt x="7294179" y="4524315"/>
                        </a:cubicBezTo>
                        <a:cubicBezTo>
                          <a:pt x="7140727" y="4558404"/>
                          <a:pt x="7016529" y="4518641"/>
                          <a:pt x="6951914" y="4524315"/>
                        </a:cubicBezTo>
                        <a:cubicBezTo>
                          <a:pt x="6854653" y="4573426"/>
                          <a:pt x="6613788" y="4486308"/>
                          <a:pt x="6244939" y="4524315"/>
                        </a:cubicBezTo>
                        <a:cubicBezTo>
                          <a:pt x="5943705" y="4584375"/>
                          <a:pt x="5794767" y="4507079"/>
                          <a:pt x="5683849" y="4524315"/>
                        </a:cubicBezTo>
                        <a:cubicBezTo>
                          <a:pt x="5523804" y="4528915"/>
                          <a:pt x="5392264" y="4518769"/>
                          <a:pt x="5268642" y="4524315"/>
                        </a:cubicBezTo>
                        <a:cubicBezTo>
                          <a:pt x="5143389" y="4531624"/>
                          <a:pt x="5049043" y="4495667"/>
                          <a:pt x="4926376" y="4524315"/>
                        </a:cubicBezTo>
                        <a:cubicBezTo>
                          <a:pt x="4822379" y="4562659"/>
                          <a:pt x="4506114" y="4487802"/>
                          <a:pt x="4292344" y="4524315"/>
                        </a:cubicBezTo>
                        <a:cubicBezTo>
                          <a:pt x="4066345" y="4546892"/>
                          <a:pt x="4057306" y="4522678"/>
                          <a:pt x="3950078" y="4524315"/>
                        </a:cubicBezTo>
                        <a:cubicBezTo>
                          <a:pt x="3849892" y="4517934"/>
                          <a:pt x="3566836" y="4535648"/>
                          <a:pt x="3461930" y="4524315"/>
                        </a:cubicBezTo>
                        <a:cubicBezTo>
                          <a:pt x="3319793" y="4554330"/>
                          <a:pt x="3077973" y="4457285"/>
                          <a:pt x="2973781" y="4524315"/>
                        </a:cubicBezTo>
                        <a:cubicBezTo>
                          <a:pt x="2904760" y="4562789"/>
                          <a:pt x="2518936" y="4514339"/>
                          <a:pt x="2339748" y="4524315"/>
                        </a:cubicBezTo>
                        <a:cubicBezTo>
                          <a:pt x="2185837" y="4519416"/>
                          <a:pt x="2105033" y="4499912"/>
                          <a:pt x="1997483" y="4524315"/>
                        </a:cubicBezTo>
                        <a:cubicBezTo>
                          <a:pt x="1893368" y="4573619"/>
                          <a:pt x="1719306" y="4482928"/>
                          <a:pt x="1509334" y="4524315"/>
                        </a:cubicBezTo>
                        <a:cubicBezTo>
                          <a:pt x="1271390" y="4559617"/>
                          <a:pt x="1155394" y="4530757"/>
                          <a:pt x="1021185" y="4524315"/>
                        </a:cubicBezTo>
                        <a:cubicBezTo>
                          <a:pt x="891341" y="4547936"/>
                          <a:pt x="643851" y="4507499"/>
                          <a:pt x="533036" y="4524315"/>
                        </a:cubicBezTo>
                        <a:cubicBezTo>
                          <a:pt x="373430" y="4547444"/>
                          <a:pt x="129296" y="4491432"/>
                          <a:pt x="0" y="4524315"/>
                        </a:cubicBezTo>
                        <a:cubicBezTo>
                          <a:pt x="-50028" y="4303330"/>
                          <a:pt x="53420" y="4133048"/>
                          <a:pt x="0" y="3981397"/>
                        </a:cubicBezTo>
                        <a:cubicBezTo>
                          <a:pt x="-63718" y="3808705"/>
                          <a:pt x="54290" y="3572890"/>
                          <a:pt x="0" y="3438479"/>
                        </a:cubicBezTo>
                        <a:cubicBezTo>
                          <a:pt x="-53928" y="3318961"/>
                          <a:pt x="44269" y="3178045"/>
                          <a:pt x="0" y="2986047"/>
                        </a:cubicBezTo>
                        <a:cubicBezTo>
                          <a:pt x="-22086" y="2779475"/>
                          <a:pt x="58914" y="2749486"/>
                          <a:pt x="0" y="2533616"/>
                        </a:cubicBezTo>
                        <a:cubicBezTo>
                          <a:pt x="-68644" y="2335423"/>
                          <a:pt x="20031" y="2255358"/>
                          <a:pt x="0" y="1990698"/>
                        </a:cubicBezTo>
                        <a:cubicBezTo>
                          <a:pt x="-20057" y="1729528"/>
                          <a:pt x="87112" y="1766429"/>
                          <a:pt x="0" y="1583510"/>
                        </a:cubicBezTo>
                        <a:cubicBezTo>
                          <a:pt x="-61798" y="1384107"/>
                          <a:pt x="18371" y="1284336"/>
                          <a:pt x="0" y="1176322"/>
                        </a:cubicBezTo>
                        <a:cubicBezTo>
                          <a:pt x="-41119" y="1078530"/>
                          <a:pt x="36281" y="954113"/>
                          <a:pt x="0" y="859619"/>
                        </a:cubicBezTo>
                        <a:cubicBezTo>
                          <a:pt x="-38972" y="751829"/>
                          <a:pt x="30425" y="530941"/>
                          <a:pt x="0" y="452431"/>
                        </a:cubicBezTo>
                        <a:cubicBezTo>
                          <a:pt x="-31766" y="374973"/>
                          <a:pt x="41310" y="132021"/>
                          <a:pt x="0" y="0"/>
                        </a:cubicBezTo>
                        <a:close/>
                      </a:path>
                    </a:pathLst>
                  </a:custGeom>
                  <ask:type>
                    <ask:lineSketchScribble/>
                  </ask:type>
                </ask:lineSketchStyleProps>
              </a:ext>
            </a:extLst>
          </a:ln>
        </p:spPr>
        <p:txBody>
          <a:bodyPr wrap="square">
            <a:spAutoFit/>
          </a:bodyPr>
          <a:lstStyle/>
          <a:p>
            <a:pPr algn="r" rtl="1"/>
            <a:r>
              <a:rPr lang="ar-SA" sz="3600" b="1" dirty="0">
                <a:latin typeface="Arial" panose="020B0604020202020204" pitchFamily="34" charset="0"/>
                <a:cs typeface="Arial" panose="020B0604020202020204" pitchFamily="34" charset="0"/>
              </a:rPr>
              <a:t>مزامير ٤ : ٢-٥</a:t>
            </a:r>
          </a:p>
          <a:p>
            <a:pPr algn="r" rtl="1"/>
            <a:endParaRPr lang="en-US" sz="3600" b="1" dirty="0">
              <a:latin typeface="Arial" panose="020B0604020202020204" pitchFamily="34" charset="0"/>
              <a:cs typeface="Arial" panose="020B0604020202020204" pitchFamily="34" charset="0"/>
            </a:endParaRPr>
          </a:p>
          <a:p>
            <a:pPr algn="r" rtl="1"/>
            <a:r>
              <a:rPr lang="ar-SA" sz="3600" b="1" dirty="0">
                <a:latin typeface="Arial" panose="020B0604020202020204" pitchFamily="34" charset="0"/>
                <a:cs typeface="Arial" panose="020B0604020202020204" pitchFamily="34" charset="0"/>
              </a:rPr>
              <a:t>2 يا بني البشر حتى متى يكون مجدي عارا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حتى متى تحبون الباطل وتبتغون الكذب؟ سلاه.</a:t>
            </a:r>
          </a:p>
          <a:p>
            <a:pPr algn="r" rtl="1"/>
            <a:r>
              <a:rPr lang="ar-SA" sz="3600" b="1" dirty="0">
                <a:latin typeface="Arial" panose="020B0604020202020204" pitchFamily="34" charset="0"/>
                <a:cs typeface="Arial" panose="020B0604020202020204" pitchFamily="34" charset="0"/>
              </a:rPr>
              <a:t>3 فاعلموا أن الرب قد ميز تقيه</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الرب يسمع عند ما أدعوه</a:t>
            </a:r>
            <a:r>
              <a:rPr lang="ar-JO" sz="3600" b="1" dirty="0">
                <a:latin typeface="Arial" panose="020B0604020202020204" pitchFamily="34" charset="0"/>
                <a:cs typeface="Arial" panose="020B0604020202020204" pitchFamily="34" charset="0"/>
              </a:rPr>
              <a:t> 4 </a:t>
            </a:r>
            <a:r>
              <a:rPr lang="ar-SA" sz="3600" b="1" dirty="0">
                <a:latin typeface="Arial" panose="020B0604020202020204" pitchFamily="34" charset="0"/>
                <a:cs typeface="Arial" panose="020B0604020202020204" pitchFamily="34" charset="0"/>
              </a:rPr>
              <a:t>ارتعدوا ولا تخطئوا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تكلموا في قلوبكم على مضاجعكم واسكتوا. سلاه</a:t>
            </a:r>
            <a:r>
              <a:rPr lang="ar-JO" sz="3600" b="1" dirty="0">
                <a:latin typeface="Arial" panose="020B0604020202020204" pitchFamily="34" charset="0"/>
                <a:cs typeface="Arial" panose="020B0604020202020204" pitchFamily="34" charset="0"/>
              </a:rPr>
              <a:t> 5 </a:t>
            </a:r>
            <a:r>
              <a:rPr lang="ar-SA" sz="3600" b="1" dirty="0">
                <a:latin typeface="Arial" panose="020B0604020202020204" pitchFamily="34" charset="0"/>
                <a:cs typeface="Arial" panose="020B0604020202020204" pitchFamily="34" charset="0"/>
              </a:rPr>
              <a:t>اذبحوا ذبائح البر، وتوكلوا على الرب.</a:t>
            </a:r>
          </a:p>
        </p:txBody>
      </p:sp>
    </p:spTree>
    <p:extLst>
      <p:ext uri="{BB962C8B-B14F-4D97-AF65-F5344CB8AC3E}">
        <p14:creationId xmlns:p14="http://schemas.microsoft.com/office/powerpoint/2010/main" val="451192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4049"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399"/>
            <a:ext cx="9144000" cy="706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1" name="AutoShape 5"/>
          <p:cNvSpPr>
            <a:spLocks noChangeArrowheads="1"/>
          </p:cNvSpPr>
          <p:nvPr/>
        </p:nvSpPr>
        <p:spPr bwMode="auto">
          <a:xfrm rot="516083">
            <a:off x="3810000" y="4191001"/>
            <a:ext cx="2895600" cy="762000"/>
          </a:xfrm>
          <a:prstGeom prst="curvedUpArrow">
            <a:avLst>
              <a:gd name="adj1" fmla="val 76000"/>
              <a:gd name="adj2" fmla="val 152000"/>
              <a:gd name="adj3" fmla="val 33333"/>
            </a:avLst>
          </a:prstGeom>
          <a:solidFill>
            <a:schemeClr val="accent1"/>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9222" name="Text Box 6"/>
          <p:cNvSpPr txBox="1">
            <a:spLocks noChangeArrowheads="1"/>
          </p:cNvSpPr>
          <p:nvPr/>
        </p:nvSpPr>
        <p:spPr bwMode="auto">
          <a:xfrm>
            <a:off x="3168652" y="3586164"/>
            <a:ext cx="657526" cy="461653"/>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روما</a:t>
            </a:r>
            <a:endParaRPr lang="en-US" b="1" dirty="0">
              <a:solidFill>
                <a:schemeClr val="bg1"/>
              </a:solidFill>
              <a:latin typeface="Arial" panose="020B0604020202020204" pitchFamily="34" charset="0"/>
              <a:cs typeface="Arial" panose="020B0604020202020204" pitchFamily="34" charset="0"/>
            </a:endParaRPr>
          </a:p>
        </p:txBody>
      </p:sp>
      <p:sp>
        <p:nvSpPr>
          <p:cNvPr id="9223" name="Text Box 7"/>
          <p:cNvSpPr txBox="1">
            <a:spLocks noChangeArrowheads="1"/>
          </p:cNvSpPr>
          <p:nvPr/>
        </p:nvSpPr>
        <p:spPr bwMode="auto">
          <a:xfrm>
            <a:off x="6400801" y="4119563"/>
            <a:ext cx="811414" cy="461653"/>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أفسس</a:t>
            </a:r>
            <a:endParaRPr lang="en-US" b="1" dirty="0">
              <a:solidFill>
                <a:schemeClr val="bg1"/>
              </a:solidFill>
              <a:latin typeface="Arial" panose="020B0604020202020204" pitchFamily="34" charset="0"/>
              <a:cs typeface="Arial" panose="020B0604020202020204" pitchFamily="34" charset="0"/>
            </a:endParaRPr>
          </a:p>
        </p:txBody>
      </p:sp>
      <p:sp>
        <p:nvSpPr>
          <p:cNvPr id="514053" name="Text Box 2"/>
          <p:cNvSpPr txBox="1">
            <a:spLocks noChangeArrowheads="1"/>
          </p:cNvSpPr>
          <p:nvPr/>
        </p:nvSpPr>
        <p:spPr bwMode="auto">
          <a:xfrm>
            <a:off x="457200" y="1784352"/>
            <a:ext cx="7010400" cy="830985"/>
          </a:xfrm>
          <a:prstGeom prst="rect">
            <a:avLst/>
          </a:prstGeom>
          <a:solidFill>
            <a:srgbClr val="EAEAE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b="1" dirty="0">
                <a:solidFill>
                  <a:srgbClr val="070214"/>
                </a:solidFill>
                <a:latin typeface="Arial" panose="020B0604020202020204" pitchFamily="34" charset="0"/>
                <a:cs typeface="Arial" panose="020B0604020202020204" pitchFamily="34" charset="0"/>
              </a:rPr>
              <a:t>كتب بولس رسالة أفسس خلال سجنة الأول في روما، سنة 60 م. كما كتب رسائل السجن الأخرى: كولوسي، فليمون، فيلبي.</a:t>
            </a:r>
            <a:endParaRPr lang="en-US" b="1" dirty="0">
              <a:solidFill>
                <a:srgbClr val="070214"/>
              </a:solidFill>
              <a:latin typeface="Arial" panose="020B0604020202020204" pitchFamily="34" charset="0"/>
              <a:cs typeface="Arial" panose="020B0604020202020204" pitchFamily="34" charset="0"/>
            </a:endParaRPr>
          </a:p>
        </p:txBody>
      </p:sp>
      <p:sp>
        <p:nvSpPr>
          <p:cNvPr id="514054" name="Text Box 8"/>
          <p:cNvSpPr txBox="1">
            <a:spLocks noChangeArrowheads="1"/>
          </p:cNvSpPr>
          <p:nvPr/>
        </p:nvSpPr>
        <p:spPr bwMode="auto">
          <a:xfrm>
            <a:off x="8442327" y="41275"/>
            <a:ext cx="704013" cy="461653"/>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70214"/>
                </a:solidFill>
                <a:latin typeface="Arial" panose="020B0604020202020204" pitchFamily="34" charset="0"/>
                <a:cs typeface="Arial" panose="020B0604020202020204" pitchFamily="34" charset="0"/>
              </a:rPr>
              <a:t>176</a:t>
            </a:r>
            <a:endParaRPr lang="en-US" b="1" dirty="0">
              <a:solidFill>
                <a:srgbClr val="070214"/>
              </a:solidFill>
              <a:latin typeface="Arial" panose="020B0604020202020204" pitchFamily="34" charset="0"/>
              <a:cs typeface="Arial" panose="020B0604020202020204" pitchFamily="34" charset="0"/>
            </a:endParaRPr>
          </a:p>
        </p:txBody>
      </p:sp>
      <p:sp>
        <p:nvSpPr>
          <p:cNvPr id="514055" name="Rectangle 9"/>
          <p:cNvSpPr>
            <a:spLocks noGrp="1" noChangeArrowheads="1"/>
          </p:cNvSpPr>
          <p:nvPr>
            <p:ph type="title" idx="4294967295"/>
          </p:nvPr>
        </p:nvSpPr>
        <p:spPr>
          <a:xfrm>
            <a:off x="457201" y="304800"/>
            <a:ext cx="7772400" cy="1206500"/>
          </a:xfrm>
          <a:solidFill>
            <a:schemeClr val="tx1"/>
          </a:solidFill>
        </p:spPr>
        <p:txBody>
          <a:bodyPr/>
          <a:lstStyle/>
          <a:p>
            <a:pPr algn="ctr" eaLnBrk="1" hangingPunct="1"/>
            <a:r>
              <a:rPr lang="ar-JO" sz="8800" dirty="0">
                <a:solidFill>
                  <a:schemeClr val="bg2"/>
                </a:solidFill>
              </a:rPr>
              <a:t>المكان والتاريخ</a:t>
            </a: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wipe(left)">
                                      <p:cBhvr>
                                        <p:cTn id="7" dur="500"/>
                                        <p:tgtEl>
                                          <p:spTgt spid="9222"/>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221"/>
                                        </p:tgtEl>
                                        <p:attrNameLst>
                                          <p:attrName>style.visibility</p:attrName>
                                        </p:attrNameLst>
                                      </p:cBhvr>
                                      <p:to>
                                        <p:strVal val="visible"/>
                                      </p:to>
                                    </p:set>
                                    <p:animEffect transition="in" filter="wipe(left)">
                                      <p:cBhvr>
                                        <p:cTn id="11" dur="500"/>
                                        <p:tgtEl>
                                          <p:spTgt spid="92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223"/>
                                        </p:tgtEl>
                                        <p:attrNameLst>
                                          <p:attrName>style.visibility</p:attrName>
                                        </p:attrNameLst>
                                      </p:cBhvr>
                                      <p:to>
                                        <p:strVal val="visible"/>
                                      </p:to>
                                    </p:set>
                                    <p:animEffect transition="in" filter="wipe(left)">
                                      <p:cBhvr>
                                        <p:cTn id="15" dur="500"/>
                                        <p:tgtEl>
                                          <p:spTgt spid="9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animBg="1"/>
      <p:bldP spid="9222" grpId="0" animBg="1"/>
      <p:bldP spid="9223"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070B04-5964-4AF3-8400-03349A2CFFD8}"/>
              </a:ext>
            </a:extLst>
          </p:cNvPr>
          <p:cNvSpPr txBox="1"/>
          <p:nvPr/>
        </p:nvSpPr>
        <p:spPr>
          <a:xfrm>
            <a:off x="903889" y="1387134"/>
            <a:ext cx="7294179" cy="2862322"/>
          </a:xfrm>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9787" y="-6689"/>
                  <a:pt x="294835" y="16025"/>
                  <a:pt x="561091" y="0"/>
                </a:cubicBezTo>
                <a:cubicBezTo>
                  <a:pt x="804928" y="7633"/>
                  <a:pt x="813812" y="71544"/>
                  <a:pt x="1049240" y="0"/>
                </a:cubicBezTo>
                <a:cubicBezTo>
                  <a:pt x="1254447" y="-24652"/>
                  <a:pt x="1263276" y="5453"/>
                  <a:pt x="1464447" y="0"/>
                </a:cubicBezTo>
                <a:cubicBezTo>
                  <a:pt x="1671244" y="-64479"/>
                  <a:pt x="1815247" y="9626"/>
                  <a:pt x="1879654" y="0"/>
                </a:cubicBezTo>
                <a:cubicBezTo>
                  <a:pt x="1970780" y="-87777"/>
                  <a:pt x="2406932" y="44925"/>
                  <a:pt x="2513686" y="0"/>
                </a:cubicBezTo>
                <a:cubicBezTo>
                  <a:pt x="2664646" y="-50964"/>
                  <a:pt x="2828074" y="92787"/>
                  <a:pt x="2928893" y="0"/>
                </a:cubicBezTo>
                <a:cubicBezTo>
                  <a:pt x="2967177" y="-100873"/>
                  <a:pt x="3326540" y="-12055"/>
                  <a:pt x="3489984" y="0"/>
                </a:cubicBezTo>
                <a:cubicBezTo>
                  <a:pt x="3782084" y="-65654"/>
                  <a:pt x="3892425" y="47592"/>
                  <a:pt x="4051075" y="0"/>
                </a:cubicBezTo>
                <a:cubicBezTo>
                  <a:pt x="4219713" y="-62064"/>
                  <a:pt x="4309619" y="69319"/>
                  <a:pt x="4539224" y="0"/>
                </a:cubicBezTo>
                <a:cubicBezTo>
                  <a:pt x="4731388" y="-86122"/>
                  <a:pt x="4834934" y="54976"/>
                  <a:pt x="5027373" y="0"/>
                </a:cubicBezTo>
                <a:cubicBezTo>
                  <a:pt x="5269519" y="17813"/>
                  <a:pt x="5387915" y="-19017"/>
                  <a:pt x="5661405" y="0"/>
                </a:cubicBezTo>
                <a:cubicBezTo>
                  <a:pt x="5919824" y="-37682"/>
                  <a:pt x="5927432" y="14097"/>
                  <a:pt x="6076612" y="0"/>
                </a:cubicBezTo>
                <a:cubicBezTo>
                  <a:pt x="6293675" y="41821"/>
                  <a:pt x="6352282" y="78500"/>
                  <a:pt x="6564761" y="0"/>
                </a:cubicBezTo>
                <a:cubicBezTo>
                  <a:pt x="6715386" y="-60780"/>
                  <a:pt x="7041811" y="-27607"/>
                  <a:pt x="7294179" y="0"/>
                </a:cubicBezTo>
                <a:cubicBezTo>
                  <a:pt x="7256002" y="170000"/>
                  <a:pt x="7198642" y="459978"/>
                  <a:pt x="7294179" y="601087"/>
                </a:cubicBezTo>
                <a:cubicBezTo>
                  <a:pt x="7398453" y="831807"/>
                  <a:pt x="7239129" y="960505"/>
                  <a:pt x="7294179" y="1087682"/>
                </a:cubicBezTo>
                <a:cubicBezTo>
                  <a:pt x="7347565" y="1253261"/>
                  <a:pt x="7268156" y="1437310"/>
                  <a:pt x="7294179" y="1660146"/>
                </a:cubicBezTo>
                <a:cubicBezTo>
                  <a:pt x="7317755" y="1843566"/>
                  <a:pt x="7257542" y="2072849"/>
                  <a:pt x="7294179" y="2175365"/>
                </a:cubicBezTo>
                <a:cubicBezTo>
                  <a:pt x="7356099" y="2325275"/>
                  <a:pt x="7294698" y="2676914"/>
                  <a:pt x="7294179" y="2862322"/>
                </a:cubicBezTo>
                <a:cubicBezTo>
                  <a:pt x="6957852" y="2936193"/>
                  <a:pt x="6950327" y="2781412"/>
                  <a:pt x="6587205" y="2862322"/>
                </a:cubicBezTo>
                <a:cubicBezTo>
                  <a:pt x="6232826" y="2874955"/>
                  <a:pt x="6003322" y="2812937"/>
                  <a:pt x="5880230" y="2862322"/>
                </a:cubicBezTo>
                <a:cubicBezTo>
                  <a:pt x="5659790" y="2911254"/>
                  <a:pt x="5457038" y="2862902"/>
                  <a:pt x="5319140" y="2862322"/>
                </a:cubicBezTo>
                <a:cubicBezTo>
                  <a:pt x="5120658" y="2856499"/>
                  <a:pt x="4968825" y="2840121"/>
                  <a:pt x="4685107" y="2862322"/>
                </a:cubicBezTo>
                <a:cubicBezTo>
                  <a:pt x="4577622" y="2851688"/>
                  <a:pt x="4364014" y="2822265"/>
                  <a:pt x="4051075" y="2862322"/>
                </a:cubicBezTo>
                <a:cubicBezTo>
                  <a:pt x="3861445" y="2965282"/>
                  <a:pt x="3644857" y="2823658"/>
                  <a:pt x="3562926" y="2862322"/>
                </a:cubicBezTo>
                <a:cubicBezTo>
                  <a:pt x="3405518" y="2987775"/>
                  <a:pt x="3243931" y="2811652"/>
                  <a:pt x="2855952" y="2862322"/>
                </a:cubicBezTo>
                <a:cubicBezTo>
                  <a:pt x="2558763" y="2927110"/>
                  <a:pt x="2405833" y="2840846"/>
                  <a:pt x="2294861" y="2862322"/>
                </a:cubicBezTo>
                <a:cubicBezTo>
                  <a:pt x="2150332" y="2868256"/>
                  <a:pt x="1989301" y="2856714"/>
                  <a:pt x="1879654" y="2862322"/>
                </a:cubicBezTo>
                <a:cubicBezTo>
                  <a:pt x="1766014" y="2871016"/>
                  <a:pt x="1684506" y="2839278"/>
                  <a:pt x="1537388" y="2862322"/>
                </a:cubicBezTo>
                <a:cubicBezTo>
                  <a:pt x="1466726" y="2925614"/>
                  <a:pt x="1092632" y="2798279"/>
                  <a:pt x="903356" y="2862322"/>
                </a:cubicBezTo>
                <a:cubicBezTo>
                  <a:pt x="674494" y="2876261"/>
                  <a:pt x="657465" y="2850717"/>
                  <a:pt x="561091" y="2862322"/>
                </a:cubicBezTo>
                <a:cubicBezTo>
                  <a:pt x="490645" y="2835362"/>
                  <a:pt x="91558" y="2861429"/>
                  <a:pt x="0" y="2862322"/>
                </a:cubicBezTo>
                <a:cubicBezTo>
                  <a:pt x="-24187" y="2800465"/>
                  <a:pt x="64468" y="2433294"/>
                  <a:pt x="0" y="2318480"/>
                </a:cubicBezTo>
                <a:cubicBezTo>
                  <a:pt x="-30381" y="2129443"/>
                  <a:pt x="59228" y="1969414"/>
                  <a:pt x="0" y="1831886"/>
                </a:cubicBezTo>
                <a:cubicBezTo>
                  <a:pt x="-3495" y="1658597"/>
                  <a:pt x="14988" y="1514607"/>
                  <a:pt x="0" y="1259421"/>
                </a:cubicBezTo>
                <a:cubicBezTo>
                  <a:pt x="-25924" y="1027312"/>
                  <a:pt x="35937" y="846489"/>
                  <a:pt x="0" y="772827"/>
                </a:cubicBezTo>
                <a:cubicBezTo>
                  <a:pt x="-98842" y="696485"/>
                  <a:pt x="16487" y="241002"/>
                  <a:pt x="0" y="0"/>
                </a:cubicBezTo>
                <a:close/>
              </a:path>
            </a:pathLst>
          </a:custGeom>
          <a:noFill/>
          <a:ln w="28575">
            <a:solidFill>
              <a:schemeClr val="accent1"/>
            </a:solidFill>
            <a:extLst>
              <a:ext uri="{C807C97D-BFC1-408E-A445-0C87EB9F89A2}">
                <ask:lineSketchStyleProps xmlns:ask="http://schemas.microsoft.com/office/drawing/2018/sketchyshapes" sd="3762138465">
                  <a:custGeom>
                    <a:avLst/>
                    <a:gdLst>
                      <a:gd name="connsiteX0" fmla="*/ 0 w 7294179"/>
                      <a:gd name="connsiteY0" fmla="*/ 0 h 2862322"/>
                      <a:gd name="connsiteX1" fmla="*/ 561091 w 7294179"/>
                      <a:gd name="connsiteY1" fmla="*/ 0 h 2862322"/>
                      <a:gd name="connsiteX2" fmla="*/ 1049240 w 7294179"/>
                      <a:gd name="connsiteY2" fmla="*/ 0 h 2862322"/>
                      <a:gd name="connsiteX3" fmla="*/ 1464447 w 7294179"/>
                      <a:gd name="connsiteY3" fmla="*/ 0 h 2862322"/>
                      <a:gd name="connsiteX4" fmla="*/ 1879654 w 7294179"/>
                      <a:gd name="connsiteY4" fmla="*/ 0 h 2862322"/>
                      <a:gd name="connsiteX5" fmla="*/ 2513686 w 7294179"/>
                      <a:gd name="connsiteY5" fmla="*/ 0 h 2862322"/>
                      <a:gd name="connsiteX6" fmla="*/ 2928893 w 7294179"/>
                      <a:gd name="connsiteY6" fmla="*/ 0 h 2862322"/>
                      <a:gd name="connsiteX7" fmla="*/ 3489984 w 7294179"/>
                      <a:gd name="connsiteY7" fmla="*/ 0 h 2862322"/>
                      <a:gd name="connsiteX8" fmla="*/ 4051075 w 7294179"/>
                      <a:gd name="connsiteY8" fmla="*/ 0 h 2862322"/>
                      <a:gd name="connsiteX9" fmla="*/ 4539224 w 7294179"/>
                      <a:gd name="connsiteY9" fmla="*/ 0 h 2862322"/>
                      <a:gd name="connsiteX10" fmla="*/ 5027373 w 7294179"/>
                      <a:gd name="connsiteY10" fmla="*/ 0 h 2862322"/>
                      <a:gd name="connsiteX11" fmla="*/ 5661405 w 7294179"/>
                      <a:gd name="connsiteY11" fmla="*/ 0 h 2862322"/>
                      <a:gd name="connsiteX12" fmla="*/ 6076612 w 7294179"/>
                      <a:gd name="connsiteY12" fmla="*/ 0 h 2862322"/>
                      <a:gd name="connsiteX13" fmla="*/ 6564761 w 7294179"/>
                      <a:gd name="connsiteY13" fmla="*/ 0 h 2862322"/>
                      <a:gd name="connsiteX14" fmla="*/ 7294179 w 7294179"/>
                      <a:gd name="connsiteY14" fmla="*/ 0 h 2862322"/>
                      <a:gd name="connsiteX15" fmla="*/ 7294179 w 7294179"/>
                      <a:gd name="connsiteY15" fmla="*/ 601087 h 2862322"/>
                      <a:gd name="connsiteX16" fmla="*/ 7294179 w 7294179"/>
                      <a:gd name="connsiteY16" fmla="*/ 1087682 h 2862322"/>
                      <a:gd name="connsiteX17" fmla="*/ 7294179 w 7294179"/>
                      <a:gd name="connsiteY17" fmla="*/ 1660146 h 2862322"/>
                      <a:gd name="connsiteX18" fmla="*/ 7294179 w 7294179"/>
                      <a:gd name="connsiteY18" fmla="*/ 2175365 h 2862322"/>
                      <a:gd name="connsiteX19" fmla="*/ 7294179 w 7294179"/>
                      <a:gd name="connsiteY19" fmla="*/ 2862322 h 2862322"/>
                      <a:gd name="connsiteX20" fmla="*/ 6587205 w 7294179"/>
                      <a:gd name="connsiteY20" fmla="*/ 2862322 h 2862322"/>
                      <a:gd name="connsiteX21" fmla="*/ 5880230 w 7294179"/>
                      <a:gd name="connsiteY21" fmla="*/ 2862322 h 2862322"/>
                      <a:gd name="connsiteX22" fmla="*/ 5319140 w 7294179"/>
                      <a:gd name="connsiteY22" fmla="*/ 2862322 h 2862322"/>
                      <a:gd name="connsiteX23" fmla="*/ 4685107 w 7294179"/>
                      <a:gd name="connsiteY23" fmla="*/ 2862322 h 2862322"/>
                      <a:gd name="connsiteX24" fmla="*/ 4051075 w 7294179"/>
                      <a:gd name="connsiteY24" fmla="*/ 2862322 h 2862322"/>
                      <a:gd name="connsiteX25" fmla="*/ 3562926 w 7294179"/>
                      <a:gd name="connsiteY25" fmla="*/ 2862322 h 2862322"/>
                      <a:gd name="connsiteX26" fmla="*/ 2855952 w 7294179"/>
                      <a:gd name="connsiteY26" fmla="*/ 2862322 h 2862322"/>
                      <a:gd name="connsiteX27" fmla="*/ 2294861 w 7294179"/>
                      <a:gd name="connsiteY27" fmla="*/ 2862322 h 2862322"/>
                      <a:gd name="connsiteX28" fmla="*/ 1879654 w 7294179"/>
                      <a:gd name="connsiteY28" fmla="*/ 2862322 h 2862322"/>
                      <a:gd name="connsiteX29" fmla="*/ 1537388 w 7294179"/>
                      <a:gd name="connsiteY29" fmla="*/ 2862322 h 2862322"/>
                      <a:gd name="connsiteX30" fmla="*/ 903356 w 7294179"/>
                      <a:gd name="connsiteY30" fmla="*/ 2862322 h 2862322"/>
                      <a:gd name="connsiteX31" fmla="*/ 561091 w 7294179"/>
                      <a:gd name="connsiteY31" fmla="*/ 2862322 h 2862322"/>
                      <a:gd name="connsiteX32" fmla="*/ 0 w 7294179"/>
                      <a:gd name="connsiteY32" fmla="*/ 2862322 h 2862322"/>
                      <a:gd name="connsiteX33" fmla="*/ 0 w 7294179"/>
                      <a:gd name="connsiteY33" fmla="*/ 2318480 h 2862322"/>
                      <a:gd name="connsiteX34" fmla="*/ 0 w 7294179"/>
                      <a:gd name="connsiteY34" fmla="*/ 1831886 h 2862322"/>
                      <a:gd name="connsiteX35" fmla="*/ 0 w 7294179"/>
                      <a:gd name="connsiteY35" fmla="*/ 1259421 h 2862322"/>
                      <a:gd name="connsiteX36" fmla="*/ 0 w 7294179"/>
                      <a:gd name="connsiteY36" fmla="*/ 772827 h 2862322"/>
                      <a:gd name="connsiteX37" fmla="*/ 0 w 7294179"/>
                      <a:gd name="connsiteY37" fmla="*/ 0 h 286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94179" h="2862322" extrusionOk="0">
                        <a:moveTo>
                          <a:pt x="0" y="0"/>
                        </a:moveTo>
                        <a:cubicBezTo>
                          <a:pt x="207100" y="-18513"/>
                          <a:pt x="321880" y="27817"/>
                          <a:pt x="561091" y="0"/>
                        </a:cubicBezTo>
                        <a:cubicBezTo>
                          <a:pt x="793338" y="-15951"/>
                          <a:pt x="815127" y="69721"/>
                          <a:pt x="1049240" y="0"/>
                        </a:cubicBezTo>
                        <a:cubicBezTo>
                          <a:pt x="1260249" y="-34306"/>
                          <a:pt x="1262664" y="15265"/>
                          <a:pt x="1464447" y="0"/>
                        </a:cubicBezTo>
                        <a:cubicBezTo>
                          <a:pt x="1670404" y="-57425"/>
                          <a:pt x="1807312" y="17406"/>
                          <a:pt x="1879654" y="0"/>
                        </a:cubicBezTo>
                        <a:cubicBezTo>
                          <a:pt x="1969673" y="-68812"/>
                          <a:pt x="2387341" y="48561"/>
                          <a:pt x="2513686" y="0"/>
                        </a:cubicBezTo>
                        <a:cubicBezTo>
                          <a:pt x="2652504" y="-50165"/>
                          <a:pt x="2837770" y="61301"/>
                          <a:pt x="2928893" y="0"/>
                        </a:cubicBezTo>
                        <a:cubicBezTo>
                          <a:pt x="3006938" y="-52524"/>
                          <a:pt x="3278275" y="-2008"/>
                          <a:pt x="3489984" y="0"/>
                        </a:cubicBezTo>
                        <a:cubicBezTo>
                          <a:pt x="3763956" y="-30161"/>
                          <a:pt x="3883284" y="46125"/>
                          <a:pt x="4051075" y="0"/>
                        </a:cubicBezTo>
                        <a:cubicBezTo>
                          <a:pt x="4241851" y="-46707"/>
                          <a:pt x="4332937" y="43721"/>
                          <a:pt x="4539224" y="0"/>
                        </a:cubicBezTo>
                        <a:cubicBezTo>
                          <a:pt x="4731581" y="-59247"/>
                          <a:pt x="4835295" y="36909"/>
                          <a:pt x="5027373" y="0"/>
                        </a:cubicBezTo>
                        <a:cubicBezTo>
                          <a:pt x="5266586" y="15575"/>
                          <a:pt x="5400799" y="11435"/>
                          <a:pt x="5661405" y="0"/>
                        </a:cubicBezTo>
                        <a:cubicBezTo>
                          <a:pt x="5912429" y="-41847"/>
                          <a:pt x="5916184" y="8189"/>
                          <a:pt x="6076612" y="0"/>
                        </a:cubicBezTo>
                        <a:cubicBezTo>
                          <a:pt x="6278773" y="27363"/>
                          <a:pt x="6368092" y="60292"/>
                          <a:pt x="6564761" y="0"/>
                        </a:cubicBezTo>
                        <a:cubicBezTo>
                          <a:pt x="6735790" y="-44664"/>
                          <a:pt x="7086218" y="-5622"/>
                          <a:pt x="7294179" y="0"/>
                        </a:cubicBezTo>
                        <a:cubicBezTo>
                          <a:pt x="7281560" y="150000"/>
                          <a:pt x="7202552" y="450244"/>
                          <a:pt x="7294179" y="601087"/>
                        </a:cubicBezTo>
                        <a:cubicBezTo>
                          <a:pt x="7378187" y="806848"/>
                          <a:pt x="7243034" y="962868"/>
                          <a:pt x="7294179" y="1087682"/>
                        </a:cubicBezTo>
                        <a:cubicBezTo>
                          <a:pt x="7332216" y="1216595"/>
                          <a:pt x="7238018" y="1472090"/>
                          <a:pt x="7294179" y="1660146"/>
                        </a:cubicBezTo>
                        <a:cubicBezTo>
                          <a:pt x="7344438" y="1839487"/>
                          <a:pt x="7254317" y="2070792"/>
                          <a:pt x="7294179" y="2175365"/>
                        </a:cubicBezTo>
                        <a:cubicBezTo>
                          <a:pt x="7349281" y="2298589"/>
                          <a:pt x="7286893" y="2678985"/>
                          <a:pt x="7294179" y="2862322"/>
                        </a:cubicBezTo>
                        <a:cubicBezTo>
                          <a:pt x="6954759" y="2934824"/>
                          <a:pt x="6933766" y="2800295"/>
                          <a:pt x="6587205" y="2862322"/>
                        </a:cubicBezTo>
                        <a:cubicBezTo>
                          <a:pt x="6242948" y="2891914"/>
                          <a:pt x="6016471" y="2829372"/>
                          <a:pt x="5880230" y="2862322"/>
                        </a:cubicBezTo>
                        <a:cubicBezTo>
                          <a:pt x="5685492" y="2895012"/>
                          <a:pt x="5474377" y="2829877"/>
                          <a:pt x="5319140" y="2862322"/>
                        </a:cubicBezTo>
                        <a:cubicBezTo>
                          <a:pt x="5129197" y="2865591"/>
                          <a:pt x="4929479" y="2835428"/>
                          <a:pt x="4685107" y="2862322"/>
                        </a:cubicBezTo>
                        <a:cubicBezTo>
                          <a:pt x="4519719" y="2882389"/>
                          <a:pt x="4295450" y="2808949"/>
                          <a:pt x="4051075" y="2862322"/>
                        </a:cubicBezTo>
                        <a:cubicBezTo>
                          <a:pt x="3851966" y="2940152"/>
                          <a:pt x="3665400" y="2815068"/>
                          <a:pt x="3562926" y="2862322"/>
                        </a:cubicBezTo>
                        <a:cubicBezTo>
                          <a:pt x="3420681" y="2957642"/>
                          <a:pt x="3185497" y="2815688"/>
                          <a:pt x="2855952" y="2862322"/>
                        </a:cubicBezTo>
                        <a:cubicBezTo>
                          <a:pt x="2557954" y="2923838"/>
                          <a:pt x="2419208" y="2852028"/>
                          <a:pt x="2294861" y="2862322"/>
                        </a:cubicBezTo>
                        <a:cubicBezTo>
                          <a:pt x="2159874" y="2869435"/>
                          <a:pt x="2002452" y="2855518"/>
                          <a:pt x="1879654" y="2862322"/>
                        </a:cubicBezTo>
                        <a:cubicBezTo>
                          <a:pt x="1759938" y="2870989"/>
                          <a:pt x="1664290" y="2829544"/>
                          <a:pt x="1537388" y="2862322"/>
                        </a:cubicBezTo>
                        <a:cubicBezTo>
                          <a:pt x="1432218" y="2906175"/>
                          <a:pt x="1108238" y="2812793"/>
                          <a:pt x="903356" y="2862322"/>
                        </a:cubicBezTo>
                        <a:cubicBezTo>
                          <a:pt x="676126" y="2883892"/>
                          <a:pt x="655098" y="2851878"/>
                          <a:pt x="561091" y="2862322"/>
                        </a:cubicBezTo>
                        <a:cubicBezTo>
                          <a:pt x="481222" y="2851084"/>
                          <a:pt x="97660" y="2858000"/>
                          <a:pt x="0" y="2862322"/>
                        </a:cubicBezTo>
                        <a:cubicBezTo>
                          <a:pt x="-20243" y="2767681"/>
                          <a:pt x="64999" y="2455037"/>
                          <a:pt x="0" y="2318480"/>
                        </a:cubicBezTo>
                        <a:cubicBezTo>
                          <a:pt x="-56316" y="2131980"/>
                          <a:pt x="40624" y="1974734"/>
                          <a:pt x="0" y="1831886"/>
                        </a:cubicBezTo>
                        <a:cubicBezTo>
                          <a:pt x="-6659" y="1662510"/>
                          <a:pt x="24073" y="1514853"/>
                          <a:pt x="0" y="1259421"/>
                        </a:cubicBezTo>
                        <a:cubicBezTo>
                          <a:pt x="-29327" y="1022972"/>
                          <a:pt x="37590" y="853573"/>
                          <a:pt x="0" y="772827"/>
                        </a:cubicBezTo>
                        <a:cubicBezTo>
                          <a:pt x="-91390" y="692302"/>
                          <a:pt x="15164" y="219753"/>
                          <a:pt x="0" y="0"/>
                        </a:cubicBezTo>
                        <a:close/>
                      </a:path>
                    </a:pathLst>
                  </a:custGeom>
                  <ask:type>
                    <ask:lineSketchScribble/>
                  </ask:type>
                </ask:lineSketchStyleProps>
              </a:ext>
            </a:extLst>
          </a:ln>
        </p:spPr>
        <p:txBody>
          <a:bodyPr wrap="square">
            <a:spAutoFit/>
          </a:bodyPr>
          <a:lstStyle>
            <a:defPPr>
              <a:defRPr lang="en-GB"/>
            </a:defPPr>
            <a:lvl1pPr algn="r" rtl="1">
              <a:defRPr sz="3600" b="1">
                <a:latin typeface="Arial" panose="020B0604020202020204" pitchFamily="34" charset="0"/>
                <a:cs typeface="Arial" panose="020B0604020202020204" pitchFamily="34" charset="0"/>
              </a:defRPr>
            </a:lvl1pPr>
          </a:lstStyle>
          <a:p>
            <a:r>
              <a:rPr lang="ar-SA" dirty="0"/>
              <a:t>يعقوب ١ : ١٩-٢٠</a:t>
            </a:r>
          </a:p>
          <a:p>
            <a:endParaRPr lang="en-US" dirty="0"/>
          </a:p>
          <a:p>
            <a:r>
              <a:rPr lang="ar-SA" dirty="0"/>
              <a:t>19 إذا</a:t>
            </a:r>
            <a:r>
              <a:rPr lang="ar-JO" dirty="0"/>
              <a:t>ً</a:t>
            </a:r>
            <a:r>
              <a:rPr lang="ar-SA" dirty="0"/>
              <a:t> يا إخوتي الأحباء ليكن كل إنسان مسرعا</a:t>
            </a:r>
            <a:r>
              <a:rPr lang="ar-JO" dirty="0"/>
              <a:t>ً</a:t>
            </a:r>
            <a:r>
              <a:rPr lang="ar-SA" dirty="0"/>
              <a:t> في ال</a:t>
            </a:r>
            <a:r>
              <a:rPr lang="ar-JO" dirty="0"/>
              <a:t>إ</a:t>
            </a:r>
            <a:r>
              <a:rPr lang="ar-SA" dirty="0"/>
              <a:t>ستماع، مبطئا</a:t>
            </a:r>
            <a:r>
              <a:rPr lang="ar-JO" dirty="0"/>
              <a:t>ً</a:t>
            </a:r>
            <a:r>
              <a:rPr lang="ar-SA" dirty="0"/>
              <a:t> في التكلم مبطئا</a:t>
            </a:r>
            <a:r>
              <a:rPr lang="ar-JO" dirty="0"/>
              <a:t>ً</a:t>
            </a:r>
            <a:r>
              <a:rPr lang="ar-SA" dirty="0"/>
              <a:t> في الغضب</a:t>
            </a:r>
          </a:p>
          <a:p>
            <a:r>
              <a:rPr lang="ar-SA" dirty="0"/>
              <a:t>20 لأن غضب الإنسان لا يصنع بر الله.</a:t>
            </a:r>
          </a:p>
        </p:txBody>
      </p:sp>
    </p:spTree>
    <p:extLst>
      <p:ext uri="{BB962C8B-B14F-4D97-AF65-F5344CB8AC3E}">
        <p14:creationId xmlns:p14="http://schemas.microsoft.com/office/powerpoint/2010/main" val="94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pic>
        <p:nvPicPr>
          <p:cNvPr id="1028" name="Picture 4" descr="New clothes every season isn&amp;#39;t cool. It&amp;#39;s killing the environment | ORF">
            <a:extLst>
              <a:ext uri="{FF2B5EF4-FFF2-40B4-BE49-F238E27FC236}">
                <a16:creationId xmlns:a16="http://schemas.microsoft.com/office/drawing/2014/main" id="{53BB5D8F-2EA5-47B5-924B-E8264994DF6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78" r="1" b="1"/>
          <a:stretch/>
        </p:blipFill>
        <p:spPr bwMode="auto">
          <a:xfrm>
            <a:off x="241299" y="321733"/>
            <a:ext cx="8661401" cy="621453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F03796D-6BAC-4304-A81C-B58EC0A3E87F}"/>
              </a:ext>
            </a:extLst>
          </p:cNvPr>
          <p:cNvSpPr txBox="1"/>
          <p:nvPr/>
        </p:nvSpPr>
        <p:spPr>
          <a:xfrm>
            <a:off x="241299" y="494134"/>
            <a:ext cx="8661401" cy="54572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tab pos="4999990" algn="l"/>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الخداع غير الشريف إلى نزاهة الحق (4: 25)</a:t>
            </a:r>
          </a:p>
        </p:txBody>
      </p:sp>
      <p:sp>
        <p:nvSpPr>
          <p:cNvPr id="6" name="TextBox 5">
            <a:extLst>
              <a:ext uri="{FF2B5EF4-FFF2-40B4-BE49-F238E27FC236}">
                <a16:creationId xmlns:a16="http://schemas.microsoft.com/office/drawing/2014/main" id="{2FC5CCB0-F886-411C-872C-170B4136C3E7}"/>
              </a:ext>
            </a:extLst>
          </p:cNvPr>
          <p:cNvSpPr txBox="1"/>
          <p:nvPr/>
        </p:nvSpPr>
        <p:spPr>
          <a:xfrm>
            <a:off x="241299" y="1596096"/>
            <a:ext cx="8661401" cy="104361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نتغير من الإستسلام السريع لإغراءات الغضب إلى حل الغضب سريعاً   (4: 26-27).</a:t>
            </a:r>
          </a:p>
        </p:txBody>
      </p:sp>
      <p:sp>
        <p:nvSpPr>
          <p:cNvPr id="7" name="TextBox 6">
            <a:extLst>
              <a:ext uri="{FF2B5EF4-FFF2-40B4-BE49-F238E27FC236}">
                <a16:creationId xmlns:a16="http://schemas.microsoft.com/office/drawing/2014/main" id="{6A447C35-60C2-4F93-A910-91C811F96F9A}"/>
              </a:ext>
            </a:extLst>
          </p:cNvPr>
          <p:cNvSpPr txBox="1"/>
          <p:nvPr/>
        </p:nvSpPr>
        <p:spPr>
          <a:xfrm>
            <a:off x="241299" y="2711816"/>
            <a:ext cx="8661401"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الأخذ الأناني إلى العطاء السخي (4: 28)</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888681B5-4824-4AE5-8DF1-1BF3425884BD}"/>
              </a:ext>
            </a:extLst>
          </p:cNvPr>
          <p:cNvSpPr txBox="1"/>
          <p:nvPr/>
        </p:nvSpPr>
        <p:spPr>
          <a:xfrm>
            <a:off x="241299" y="3342430"/>
            <a:ext cx="8661400" cy="54765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الكلمات المحطمة إلى الكلمات الروحية البانية (4: 29-30)</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B9313E1-6FD6-4783-B5EA-099A5C0DF0F6}"/>
              </a:ext>
            </a:extLst>
          </p:cNvPr>
          <p:cNvSpPr txBox="1"/>
          <p:nvPr/>
        </p:nvSpPr>
        <p:spPr>
          <a:xfrm>
            <a:off x="241298" y="4477548"/>
            <a:ext cx="8661399" cy="547650"/>
          </a:xfrm>
          <a:prstGeom prst="rect">
            <a:avLst/>
          </a:prstGeom>
          <a:solidFill>
            <a:schemeClr val="bg1"/>
          </a:solidFill>
        </p:spPr>
        <p:txBody>
          <a:bodyPr wrap="square">
            <a:spAutoFit/>
          </a:bodyPr>
          <a:lstStyle/>
          <a:p>
            <a:pPr lvl="0" algn="ctr" defTabSz="457200" fontAlgn="auto">
              <a:lnSpc>
                <a:spcPct val="115000"/>
              </a:lnSpc>
              <a:spcBef>
                <a:spcPts val="1200"/>
              </a:spcBef>
              <a:spcAft>
                <a:spcPts val="0"/>
              </a:spcAft>
              <a:defRPr/>
            </a:pPr>
            <a:r>
              <a:rPr lang="ar-JO" sz="28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نتغير من الضغينة المريرة إلى الغفران الرحيم (4: 31-32)</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5101295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ECE8DD"/>
        </a:solidFill>
        <a:effectLst/>
      </p:bgPr>
    </p:bg>
    <p:spTree>
      <p:nvGrpSpPr>
        <p:cNvPr id="1" name=""/>
        <p:cNvGrpSpPr/>
        <p:nvPr/>
      </p:nvGrpSpPr>
      <p:grpSpPr>
        <a:xfrm>
          <a:off x="0" y="0"/>
          <a:ext cx="0" cy="0"/>
          <a:chOff x="0" y="0"/>
          <a:chExt cx="0" cy="0"/>
        </a:xfrm>
      </p:grpSpPr>
      <p:pic>
        <p:nvPicPr>
          <p:cNvPr id="642050" name="Picture 2" descr="Ephesians 4:29 NLT | Church Motion Graphics">
            <a:extLst>
              <a:ext uri="{FF2B5EF4-FFF2-40B4-BE49-F238E27FC236}">
                <a16:creationId xmlns:a16="http://schemas.microsoft.com/office/drawing/2014/main" id="{173E2AE7-B322-5F40-8F96-CAE67520E5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1052" b="8992"/>
          <a:stretch/>
        </p:blipFill>
        <p:spPr bwMode="auto">
          <a:xfrm>
            <a:off x="4716016" y="-185860"/>
            <a:ext cx="4574288" cy="70621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5877272"/>
            <a:ext cx="5528188" cy="1080120"/>
          </a:xfrm>
          <a:effectLst/>
        </p:spPr>
        <p:txBody>
          <a:bodyPr/>
          <a:lstStyle/>
          <a:p>
            <a:pPr>
              <a:defRPr/>
            </a:pPr>
            <a:r>
              <a:rPr lang="ar-SA" sz="4800" dirty="0">
                <a:solidFill>
                  <a:schemeClr val="tx2"/>
                </a:solidFill>
                <a:effectLst>
                  <a:glow rad="127000">
                    <a:schemeClr val="bg1"/>
                  </a:glow>
                </a:effectLst>
                <a:ea typeface="ＭＳ Ｐゴシック" charset="0"/>
              </a:rPr>
              <a:t>افسس ٤ : ٢٩</a:t>
            </a:r>
          </a:p>
        </p:txBody>
      </p:sp>
      <p:sp>
        <p:nvSpPr>
          <p:cNvPr id="4" name="Rectangle 2">
            <a:extLst>
              <a:ext uri="{FF2B5EF4-FFF2-40B4-BE49-F238E27FC236}">
                <a16:creationId xmlns:a16="http://schemas.microsoft.com/office/drawing/2014/main" id="{939D7209-D737-F14D-8339-EA7547507B4A}"/>
              </a:ext>
            </a:extLst>
          </p:cNvPr>
          <p:cNvSpPr txBox="1">
            <a:spLocks noChangeArrowheads="1"/>
          </p:cNvSpPr>
          <p:nvPr/>
        </p:nvSpPr>
        <p:spPr bwMode="auto">
          <a:xfrm>
            <a:off x="50907" y="154565"/>
            <a:ext cx="5477281" cy="589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لا تخرج كلمة ردية من أفواهكم، بل كل ما كان صالحا</a:t>
            </a:r>
            <a:r>
              <a:rPr lang="ar-JO"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a:t>
            </a:r>
            <a:r>
              <a:rPr lang="ar-SA" sz="6000" b="1" kern="0"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 للبنيان حسب الحاجة، كي يعطي نعمة للسامعين.</a:t>
            </a:r>
          </a:p>
        </p:txBody>
      </p:sp>
    </p:spTree>
    <p:extLst>
      <p:ext uri="{BB962C8B-B14F-4D97-AF65-F5344CB8AC3E}">
        <p14:creationId xmlns:p14="http://schemas.microsoft.com/office/powerpoint/2010/main" val="3565014670"/>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28066" name="Group 2"/>
          <p:cNvGrpSpPr>
            <a:grpSpLocks/>
          </p:cNvGrpSpPr>
          <p:nvPr/>
        </p:nvGrpSpPr>
        <p:grpSpPr bwMode="auto">
          <a:xfrm>
            <a:off x="508000" y="0"/>
            <a:ext cx="3657600" cy="2895600"/>
            <a:chOff x="1944" y="0"/>
            <a:chExt cx="2592" cy="1824"/>
          </a:xfrm>
        </p:grpSpPr>
        <p:sp>
          <p:nvSpPr>
            <p:cNvPr id="72807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2948" name="Text Box 4"/>
            <p:cNvSpPr txBox="1">
              <a:spLocks noChangeArrowheads="1"/>
            </p:cNvSpPr>
            <p:nvPr/>
          </p:nvSpPr>
          <p:spPr bwMode="auto">
            <a:xfrm>
              <a:off x="2350" y="144"/>
              <a:ext cx="1620" cy="368"/>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rPr>
                <a:t>القائمة الرئيسية</a:t>
              </a:r>
              <a:endParaRPr lang="en-US" sz="3200" b="1" dirty="0">
                <a:solidFill>
                  <a:srgbClr val="00009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grpSp>
      <p:sp>
        <p:nvSpPr>
          <p:cNvPr id="72806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4800600"/>
            <a:ext cx="541338" cy="381000"/>
            <a:chOff x="1128" y="2688"/>
            <a:chExt cx="384" cy="240"/>
          </a:xfrm>
        </p:grpSpPr>
        <p:sp>
          <p:nvSpPr>
            <p:cNvPr id="72807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72807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82953" name="Text Box 9"/>
          <p:cNvSpPr txBox="1">
            <a:spLocks noChangeArrowheads="1"/>
          </p:cNvSpPr>
          <p:nvPr/>
        </p:nvSpPr>
        <p:spPr bwMode="auto">
          <a:xfrm>
            <a:off x="1607559" y="1279525"/>
            <a:ext cx="3969329"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مدينة أفسس</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الخلفية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الملخص</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الكتاب المقدس في ترنيمة</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1-3</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الإصحاحات 4-6</a:t>
            </a:r>
          </a:p>
          <a:p>
            <a:pPr lvl="0" algn="r" eaLnBrk="1" hangingPunct="1">
              <a:lnSpc>
                <a:spcPct val="120000"/>
              </a:lnSpc>
            </a:pPr>
            <a:r>
              <a:rPr lang="ar-JO" sz="3600" b="1" dirty="0">
                <a:solidFill>
                  <a:srgbClr val="FFFFFF"/>
                </a:solidFill>
                <a:latin typeface="Arial" panose="020B0604020202020204" pitchFamily="34" charset="0"/>
                <a:cs typeface="Arial" panose="020B0604020202020204" pitchFamily="34" charset="0"/>
              </a:rPr>
              <a:t>الخلاصة</a:t>
            </a:r>
          </a:p>
        </p:txBody>
      </p:sp>
      <p:sp>
        <p:nvSpPr>
          <p:cNvPr id="82954" name="Text Box 10"/>
          <p:cNvSpPr txBox="1">
            <a:spLocks noChangeArrowheads="1"/>
          </p:cNvSpPr>
          <p:nvPr/>
        </p:nvSpPr>
        <p:spPr bwMode="auto">
          <a:xfrm>
            <a:off x="5832475" y="4694238"/>
            <a:ext cx="1603298"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chemeClr val="bg1"/>
                </a:solidFill>
                <a:latin typeface="Arial" panose="020B0604020202020204" pitchFamily="34" charset="0"/>
                <a:cs typeface="Arial" panose="020B0604020202020204" pitchFamily="34" charset="0"/>
              </a:rPr>
              <a:t>نظرة عامة</a:t>
            </a:r>
          </a:p>
          <a:p>
            <a:pPr algn="r" eaLnBrk="1" hangingPunct="1"/>
            <a:r>
              <a:rPr lang="ar-JO" sz="3200" b="1" dirty="0">
                <a:solidFill>
                  <a:schemeClr val="bg1"/>
                </a:solidFill>
                <a:latin typeface="Arial" panose="020B0604020202020204" pitchFamily="34" charset="0"/>
                <a:cs typeface="Arial" panose="020B0604020202020204" pitchFamily="34" charset="0"/>
              </a:rPr>
              <a:t>التركيز</a:t>
            </a:r>
          </a:p>
          <a:p>
            <a:pPr algn="r" eaLnBrk="1" hangingPunct="1"/>
            <a:r>
              <a:rPr lang="ar-JO" sz="3200" b="1" dirty="0">
                <a:solidFill>
                  <a:schemeClr val="bg1"/>
                </a:solidFill>
                <a:latin typeface="Arial" panose="020B0604020202020204" pitchFamily="34" charset="0"/>
                <a:cs typeface="Arial" panose="020B0604020202020204" pitchFamily="34" charset="0"/>
              </a:rPr>
              <a:t>التطبيق</a:t>
            </a:r>
            <a:endParaRPr lang="en-US" sz="3200" b="1" dirty="0">
              <a:solidFill>
                <a:schemeClr val="bg1"/>
              </a:solidFill>
              <a:latin typeface="Arial" panose="020B0604020202020204" pitchFamily="34" charset="0"/>
              <a:cs typeface="Arial" panose="020B0604020202020204" pitchFamily="34" charset="0"/>
            </a:endParaRPr>
          </a:p>
        </p:txBody>
      </p:sp>
      <p:sp>
        <p:nvSpPr>
          <p:cNvPr id="728071" name="Line 11"/>
          <p:cNvSpPr>
            <a:spLocks noChangeShapeType="1"/>
          </p:cNvSpPr>
          <p:nvPr/>
        </p:nvSpPr>
        <p:spPr bwMode="auto">
          <a:xfrm>
            <a:off x="5672138"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728072" name="Title 1"/>
          <p:cNvSpPr>
            <a:spLocks noGrp="1"/>
          </p:cNvSpPr>
          <p:nvPr>
            <p:ph type="title"/>
          </p:nvPr>
        </p:nvSpPr>
        <p:spPr>
          <a:xfrm>
            <a:off x="4067176" y="-531812"/>
            <a:ext cx="5076825" cy="723900"/>
          </a:xfrm>
        </p:spPr>
        <p:txBody>
          <a:bodyPr/>
          <a:lstStyle/>
          <a:p>
            <a:r>
              <a:rPr lang="ar-JO" dirty="0">
                <a:ea typeface="ＭＳ Ｐゴシック" charset="0"/>
                <a:cs typeface="Arial" panose="020B0604020202020204" pitchFamily="34" charset="0"/>
              </a:rPr>
              <a:t>الإصحاحات 4-6</a:t>
            </a:r>
            <a:endParaRPr lang="en-US" dirty="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82954">
                                            <p:txEl>
                                              <p:pRg st="0" end="0"/>
                                            </p:txEl>
                                          </p:spTgt>
                                        </p:tgtEl>
                                        <p:attrNameLst>
                                          <p:attrName>style.visibility</p:attrName>
                                        </p:attrNameLst>
                                      </p:cBhvr>
                                      <p:to>
                                        <p:strVal val="visible"/>
                                      </p:to>
                                    </p:set>
                                    <p:anim calcmode="lin" valueType="num">
                                      <p:cBhvr>
                                        <p:cTn id="12" dur="500" fill="hold"/>
                                        <p:tgtEl>
                                          <p:spTgt spid="8295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8295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8295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8295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82954">
                                            <p:txEl>
                                              <p:pRg st="0" end="0"/>
                                            </p:txEl>
                                          </p:spTgt>
                                        </p:tgtEl>
                                      </p:cBhvr>
                                    </p:animEffect>
                                  </p:childTnLst>
                                </p:cTn>
                              </p:par>
                            </p:childTnLst>
                          </p:cTn>
                        </p:par>
                        <p:par>
                          <p:cTn id="17" fill="hold">
                            <p:stCondLst>
                              <p:cond delay="135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82954">
                                            <p:txEl>
                                              <p:pRg st="1" end="1"/>
                                            </p:txEl>
                                          </p:spTgt>
                                        </p:tgtEl>
                                        <p:attrNameLst>
                                          <p:attrName>style.visibility</p:attrName>
                                        </p:attrNameLst>
                                      </p:cBhvr>
                                      <p:to>
                                        <p:strVal val="visible"/>
                                      </p:to>
                                    </p:set>
                                    <p:anim calcmode="lin" valueType="num">
                                      <p:cBhvr>
                                        <p:cTn id="20" dur="500" fill="hold"/>
                                        <p:tgtEl>
                                          <p:spTgt spid="8295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8295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8295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8295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82954">
                                            <p:txEl>
                                              <p:pRg st="1" end="1"/>
                                            </p:txEl>
                                          </p:spTgt>
                                        </p:tgtEl>
                                      </p:cBhvr>
                                    </p:animEffect>
                                  </p:childTnLst>
                                </p:cTn>
                              </p:par>
                            </p:childTnLst>
                          </p:cTn>
                        </p:par>
                        <p:par>
                          <p:cTn id="25" fill="hold">
                            <p:stCondLst>
                              <p:cond delay="215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82954">
                                            <p:txEl>
                                              <p:pRg st="2" end="2"/>
                                            </p:txEl>
                                          </p:spTgt>
                                        </p:tgtEl>
                                        <p:attrNameLst>
                                          <p:attrName>style.visibility</p:attrName>
                                        </p:attrNameLst>
                                      </p:cBhvr>
                                      <p:to>
                                        <p:strVal val="visible"/>
                                      </p:to>
                                    </p:set>
                                    <p:anim calcmode="lin" valueType="num">
                                      <p:cBhvr>
                                        <p:cTn id="28" dur="500" fill="hold"/>
                                        <p:tgtEl>
                                          <p:spTgt spid="8295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8295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8295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8295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8295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1038289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37282"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3728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37284" name="Text Box 4"/>
          <p:cNvSpPr txBox="1">
            <a:spLocks noChangeArrowheads="1"/>
          </p:cNvSpPr>
          <p:nvPr/>
        </p:nvSpPr>
        <p:spPr bwMode="auto">
          <a:xfrm>
            <a:off x="971551" y="1452563"/>
            <a:ext cx="8064500" cy="34163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الفجور الجنسي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الطمع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النجاسة (5: 3)</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القباحة (5: 4)</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السفاهة والهزل (5: 4-5)</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السكر (5: 18)</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37285" name="Title 1"/>
          <p:cNvSpPr>
            <a:spLocks noGrp="1"/>
          </p:cNvSpPr>
          <p:nvPr>
            <p:ph type="title" idx="4294967295"/>
          </p:nvPr>
        </p:nvSpPr>
        <p:spPr/>
        <p:txBody>
          <a:bodyPr/>
          <a:lstStyle/>
          <a:p>
            <a:r>
              <a:rPr lang="ar-JO" dirty="0">
                <a:ea typeface="ＭＳ Ｐゴシック" charset="0"/>
                <a:cs typeface="Arial" panose="020B0604020202020204" pitchFamily="34" charset="0"/>
              </a:rPr>
              <a:t>ما لا يجب فعله (5: 3-18)</a:t>
            </a:r>
            <a:endParaRPr lang="en-US" dirty="0">
              <a:ea typeface="ＭＳ Ｐゴシック"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0011"/>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6581" y="523066"/>
            <a:ext cx="5066005"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123269"/>
            <a:ext cx="5010835" cy="339484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D38C9EA-BE6A-EC46-AD70-9338AEB9D1B2}"/>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106519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Waking up can wait: Push your morning jog to noon | Health - Hindustan Times">
            <a:extLst>
              <a:ext uri="{FF2B5EF4-FFF2-40B4-BE49-F238E27FC236}">
                <a16:creationId xmlns:a16="http://schemas.microsoft.com/office/drawing/2014/main" id="{9EEC1AB3-7E00-45D1-98AE-87AB0E5C59C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038"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36 Tips When You&amp;#39;re Walking to Lose Weight | Eat This Not That">
            <a:extLst>
              <a:ext uri="{FF2B5EF4-FFF2-40B4-BE49-F238E27FC236}">
                <a16:creationId xmlns:a16="http://schemas.microsoft.com/office/drawing/2014/main" id="{7CF8F83D-D583-4BCE-97C5-98E57CE7204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278" r="18258"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1"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E24FC52E-213D-4C2B-8686-B8FA90056240}"/>
              </a:ext>
            </a:extLst>
          </p:cNvPr>
          <p:cNvSpPr txBox="1"/>
          <p:nvPr/>
        </p:nvSpPr>
        <p:spPr>
          <a:xfrm>
            <a:off x="5938010" y="6234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المشي</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8E51C35F-9655-4636-9E24-EE79599679D5}"/>
              </a:ext>
            </a:extLst>
          </p:cNvPr>
          <p:cNvSpPr txBox="1"/>
          <p:nvPr/>
        </p:nvSpPr>
        <p:spPr>
          <a:xfrm>
            <a:off x="1360771" y="6016431"/>
            <a:ext cx="1813367" cy="76944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الركض</a:t>
            </a:r>
            <a:endParaRPr kumimoji="0" lang="en-US" sz="4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639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74692A2-3B8F-4990-92C7-31978D64BF1F}"/>
              </a:ext>
            </a:extLst>
          </p:cNvPr>
          <p:cNvSpPr txBox="1"/>
          <p:nvPr/>
        </p:nvSpPr>
        <p:spPr>
          <a:xfrm>
            <a:off x="388883" y="1796585"/>
            <a:ext cx="6138042" cy="2309415"/>
          </a:xfrm>
          <a:prstGeom prst="rect">
            <a:avLst/>
          </a:prstGeom>
          <a:solidFill>
            <a:srgbClr val="FFFF00"/>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كيف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 – كما يحق للدعوة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4: 17 – لا كما يسلك سائر الأمم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15 - كحكماء</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DA26B6DF-2690-4B21-88B4-A0C457408D03}"/>
              </a:ext>
            </a:extLst>
          </p:cNvPr>
          <p:cNvSpPr txBox="1"/>
          <p:nvPr/>
        </p:nvSpPr>
        <p:spPr>
          <a:xfrm>
            <a:off x="1920765" y="674422"/>
            <a:ext cx="5302469" cy="610488"/>
          </a:xfrm>
          <a:prstGeom prst="rect">
            <a:avLst/>
          </a:prstGeom>
          <a:solidFill>
            <a:schemeClr val="accent2">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التنزه في أفسس</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6" name="TextBox 15">
            <a:extLst>
              <a:ext uri="{FF2B5EF4-FFF2-40B4-BE49-F238E27FC236}">
                <a16:creationId xmlns:a16="http://schemas.microsoft.com/office/drawing/2014/main" id="{399C149A-463E-44EB-853B-E1271A2B58BB}"/>
              </a:ext>
            </a:extLst>
          </p:cNvPr>
          <p:cNvSpPr txBox="1"/>
          <p:nvPr/>
        </p:nvSpPr>
        <p:spPr>
          <a:xfrm>
            <a:off x="3526219" y="4364345"/>
            <a:ext cx="5302468" cy="2309415"/>
          </a:xfrm>
          <a:prstGeom prst="rect">
            <a:avLst/>
          </a:prstGeom>
          <a:solidFill>
            <a:schemeClr val="accent6">
              <a:lumMod val="20000"/>
              <a:lumOff val="80000"/>
            </a:schemeClr>
          </a:solid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2: 10 – أعمال صالحة مجهزة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1 – في المحبة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5: 8 – كأبناء نور</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12159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34480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7812361" y="76205"/>
            <a:ext cx="133164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BC47DCA-FEA1-4B73-8132-6EC22C778AF6}"/>
              </a:ext>
            </a:extLst>
          </p:cNvPr>
          <p:cNvSpPr txBox="1"/>
          <p:nvPr/>
        </p:nvSpPr>
        <p:spPr>
          <a:xfrm>
            <a:off x="2288628" y="6111023"/>
            <a:ext cx="4577254"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Continued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B52C181-0972-4405-A6EA-0AF2DF53F8E8}"/>
              </a:ext>
            </a:extLst>
          </p:cNvPr>
          <p:cNvSpPr txBox="1"/>
          <p:nvPr/>
        </p:nvSpPr>
        <p:spPr>
          <a:xfrm>
            <a:off x="0" y="489526"/>
            <a:ext cx="9143999" cy="743473"/>
          </a:xfrm>
          <a:prstGeom prst="rect">
            <a:avLst/>
          </a:prstGeom>
          <a:solidFill>
            <a:srgbClr val="FFFF00"/>
          </a:solidFill>
        </p:spPr>
        <p:txBody>
          <a:bodyPr wrap="square">
            <a:spAutoFit/>
          </a:bodyPr>
          <a:lstStyle/>
          <a:p>
            <a:pPr marL="0" marR="57150" lvl="0" indent="0" algn="ctr" defTabSz="457200" rtl="0" eaLnBrk="1" fontAlgn="auto" latinLnBrk="0" hangingPunct="1">
              <a:lnSpc>
                <a:spcPct val="115000"/>
              </a:lnSpc>
              <a:spcBef>
                <a:spcPts val="1200"/>
              </a:spcBef>
              <a:spcAft>
                <a:spcPts val="8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أفسس 5: 1-14</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074" name="Picture 2" descr="walk in love.">
            <a:extLst>
              <a:ext uri="{FF2B5EF4-FFF2-40B4-BE49-F238E27FC236}">
                <a16:creationId xmlns:a16="http://schemas.microsoft.com/office/drawing/2014/main" id="{470819C8-1BD2-4074-B545-913947CA78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0387" y="1061546"/>
            <a:ext cx="6172200" cy="258127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Walk in Light – First Baptist Church St. Charles">
            <a:extLst>
              <a:ext uri="{FF2B5EF4-FFF2-40B4-BE49-F238E27FC236}">
                <a16:creationId xmlns:a16="http://schemas.microsoft.com/office/drawing/2014/main" id="{0E4712A7-65AC-4FDF-9B9D-0AA373652A4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3793" b="18457"/>
          <a:stretch/>
        </p:blipFill>
        <p:spPr bwMode="auto">
          <a:xfrm>
            <a:off x="2066582" y="2661749"/>
            <a:ext cx="5010835" cy="3394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504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5302469"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7020272" y="599096"/>
            <a:ext cx="1440160" cy="131379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64468C7-E827-400F-A63F-324F31478232}"/>
              </a:ext>
            </a:extLst>
          </p:cNvPr>
          <p:cNvSpPr txBox="1"/>
          <p:nvPr/>
        </p:nvSpPr>
        <p:spPr>
          <a:xfrm>
            <a:off x="2070538" y="2004130"/>
            <a:ext cx="6873766" cy="3023264"/>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2 كورنثوس 2: 14 - 16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lvl="0" algn="ctr" defTabSz="457200" fontAlgn="auto">
              <a:lnSpc>
                <a:spcPct val="115000"/>
              </a:lnSpc>
              <a:spcBef>
                <a:spcPts val="0"/>
              </a:spcBef>
              <a:spcAft>
                <a:spcPts val="0"/>
              </a:spcAft>
              <a:defRPr/>
            </a:pP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14 ولكن شكرا لله الذي يقودنا في موكب نصرته في المسيح كل حين، ويظهر بنا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معرفته في كل مكان 15 لأننا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المسيح الذكية لله، في الذين يخلصون وفي الذين يهلكون 16 لهؤلاء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موت لموت، ولأولئك </a:t>
            </a:r>
            <a:r>
              <a:rPr lang="ar-JO" sz="2800" b="1" u="sng" dirty="0">
                <a:solidFill>
                  <a:prstClr val="black"/>
                </a:solidFill>
                <a:latin typeface="Arial" panose="020B0604020202020204" pitchFamily="34" charset="0"/>
                <a:ea typeface="Times New Roman" panose="02020603050405020304" pitchFamily="18" charset="0"/>
                <a:cs typeface="Arial" panose="020B0604020202020204" pitchFamily="34" charset="0"/>
              </a:rPr>
              <a:t>رائحة</a:t>
            </a:r>
            <a:r>
              <a:rPr lang="ar-JO" sz="2800" b="1" dirty="0">
                <a:solidFill>
                  <a:prstClr val="black"/>
                </a:solidFill>
                <a:latin typeface="Arial" panose="020B0604020202020204" pitchFamily="34" charset="0"/>
                <a:ea typeface="Times New Roman" panose="02020603050405020304" pitchFamily="18" charset="0"/>
                <a:cs typeface="Arial" panose="020B0604020202020204" pitchFamily="34" charset="0"/>
              </a:rPr>
              <a:t> حياة لحياة. ومن هو كفوء لهذه الأمور؟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100" name="Picture 4" descr="Frankincense Incense Shorties - East Meets West USA">
            <a:extLst>
              <a:ext uri="{FF2B5EF4-FFF2-40B4-BE49-F238E27FC236}">
                <a16:creationId xmlns:a16="http://schemas.microsoft.com/office/drawing/2014/main" id="{EF038722-CA7D-4937-BAB6-01E60731377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8739" r="17547"/>
          <a:stretch/>
        </p:blipFill>
        <p:spPr bwMode="auto">
          <a:xfrm>
            <a:off x="199696" y="3658317"/>
            <a:ext cx="1965434" cy="30847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9853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fade">
                                      <p:cBhvr>
                                        <p:cTn id="12" dur="500"/>
                                        <p:tgtEl>
                                          <p:spTgt spid="410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7220"/>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8B74B2A-4161-4277-8B94-3E6F11130158}"/>
              </a:ext>
            </a:extLst>
          </p:cNvPr>
          <p:cNvSpPr txBox="1"/>
          <p:nvPr/>
        </p:nvSpPr>
        <p:spPr>
          <a:xfrm>
            <a:off x="879585" y="4638755"/>
            <a:ext cx="7504386" cy="1536703"/>
          </a:xfrm>
          <a:prstGeom prst="rect">
            <a:avLst/>
          </a:prstGeom>
          <a:solidFill>
            <a:schemeClr val="accent2">
              <a:lumMod val="20000"/>
              <a:lumOff val="80000"/>
            </a:schemeClr>
          </a:solidFill>
        </p:spPr>
        <p:txBody>
          <a:bodyPr wrap="square">
            <a:spAutoFit/>
          </a:bodyPr>
          <a:lstStyle/>
          <a:p>
            <a:pPr lvl="0" algn="ctr" defTabSz="457200" fontAlgn="auto">
              <a:lnSpc>
                <a:spcPct val="115000"/>
              </a:lnSpc>
              <a:spcBef>
                <a:spcPts val="1200"/>
              </a:spcBef>
              <a:spcAft>
                <a:spcPts val="0"/>
              </a:spcAf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إن كانوا نوراً إذن دعهم يسلكون كأولاد نور وهذا يعني العيش بالقيم التي تتعارض تمامًا مع قيم المجتمع المحيط بهم.</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بيتر أوبرين</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8" name="TextBox 17">
            <a:extLst>
              <a:ext uri="{FF2B5EF4-FFF2-40B4-BE49-F238E27FC236}">
                <a16:creationId xmlns:a16="http://schemas.microsoft.com/office/drawing/2014/main" id="{2B974C70-CFCE-497E-BEC6-57D5016C9ED9}"/>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ذكر نفسك بهويتك (5: 8-9)</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065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7" grpId="0" animBg="1"/>
      <p:bldP spid="18"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3474D67-3E6D-4BEC-AA19-17E8E3623260}"/>
              </a:ext>
            </a:extLst>
          </p:cNvPr>
          <p:cNvSpPr txBox="1"/>
          <p:nvPr/>
        </p:nvSpPr>
        <p:spPr>
          <a:xfrm>
            <a:off x="1355835" y="981942"/>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بذل الذات لأجل الآخرين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4098" name="Picture 2" descr="walk in love.">
            <a:extLst>
              <a:ext uri="{FF2B5EF4-FFF2-40B4-BE49-F238E27FC236}">
                <a16:creationId xmlns:a16="http://schemas.microsoft.com/office/drawing/2014/main" id="{91B3E236-833C-4A4D-8910-AAEFB548B0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71804" y="567565"/>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D2F7BA1-069C-4412-BBE5-952C4105A4C3}"/>
              </a:ext>
            </a:extLst>
          </p:cNvPr>
          <p:cNvSpPr txBox="1"/>
          <p:nvPr/>
        </p:nvSpPr>
        <p:spPr>
          <a:xfrm>
            <a:off x="1355835" y="2011957"/>
            <a:ext cx="7126012"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العيش بطهارة وقناعة (5: 3-7)</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pic>
        <p:nvPicPr>
          <p:cNvPr id="8" name="Picture 2" descr="walk in love.">
            <a:extLst>
              <a:ext uri="{FF2B5EF4-FFF2-40B4-BE49-F238E27FC236}">
                <a16:creationId xmlns:a16="http://schemas.microsoft.com/office/drawing/2014/main" id="{EA5F8EBC-437C-48AF-AA0D-85BE10E398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87570" y="1665903"/>
            <a:ext cx="984031" cy="131379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E8870DEA-91A3-4F24-9599-50EE69934558}"/>
              </a:ext>
            </a:extLst>
          </p:cNvPr>
          <p:cNvSpPr txBox="1"/>
          <p:nvPr/>
        </p:nvSpPr>
        <p:spPr>
          <a:xfrm>
            <a:off x="1361091" y="3120796"/>
            <a:ext cx="7120756" cy="610488"/>
          </a:xfrm>
          <a:prstGeom prst="rect">
            <a:avLst/>
          </a:prstGeom>
          <a:no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الإختلاف عن ظلمة العالم (5: 8-14)</a:t>
            </a:r>
          </a:p>
        </p:txBody>
      </p:sp>
      <p:pic>
        <p:nvPicPr>
          <p:cNvPr id="11" name="Picture 2" descr="walk in love.">
            <a:extLst>
              <a:ext uri="{FF2B5EF4-FFF2-40B4-BE49-F238E27FC236}">
                <a16:creationId xmlns:a16="http://schemas.microsoft.com/office/drawing/2014/main" id="{28A15908-CA04-4FB0-B94F-8EE03B6597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4150" r="84057" b="24763"/>
          <a:stretch/>
        </p:blipFill>
        <p:spPr bwMode="auto">
          <a:xfrm>
            <a:off x="392825" y="2816779"/>
            <a:ext cx="984031" cy="1261236"/>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35BE0978-001F-4990-B3E9-68419AB1B791}"/>
              </a:ext>
            </a:extLst>
          </p:cNvPr>
          <p:cNvSpPr txBox="1"/>
          <p:nvPr/>
        </p:nvSpPr>
        <p:spPr>
          <a:xfrm>
            <a:off x="1648808" y="377585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ذكر نفسك بهويتك (5: 8-9)</a:t>
            </a:r>
          </a:p>
        </p:txBody>
      </p:sp>
      <p:sp>
        <p:nvSpPr>
          <p:cNvPr id="12" name="TextBox 11">
            <a:extLst>
              <a:ext uri="{FF2B5EF4-FFF2-40B4-BE49-F238E27FC236}">
                <a16:creationId xmlns:a16="http://schemas.microsoft.com/office/drawing/2014/main" id="{7A2AB2CB-A403-4B15-B20C-811688E23CC9}"/>
              </a:ext>
            </a:extLst>
          </p:cNvPr>
          <p:cNvSpPr txBox="1"/>
          <p:nvPr/>
        </p:nvSpPr>
        <p:spPr>
          <a:xfrm>
            <a:off x="1648808" y="4430910"/>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ميز ما هو مسر لله (5: 10)</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4" name="TextBox 13">
            <a:extLst>
              <a:ext uri="{FF2B5EF4-FFF2-40B4-BE49-F238E27FC236}">
                <a16:creationId xmlns:a16="http://schemas.microsoft.com/office/drawing/2014/main" id="{FBA854B1-A28B-481F-BB94-E2CA01D92922}"/>
              </a:ext>
            </a:extLst>
          </p:cNvPr>
          <p:cNvSpPr txBox="1"/>
          <p:nvPr/>
        </p:nvSpPr>
        <p:spPr>
          <a:xfrm>
            <a:off x="1648809" y="5088763"/>
            <a:ext cx="6833039" cy="610488"/>
          </a:xfrm>
          <a:prstGeom prst="rect">
            <a:avLst/>
          </a:prstGeom>
          <a:solidFill>
            <a:schemeClr val="accent4">
              <a:lumMod val="20000"/>
              <a:lumOff val="80000"/>
            </a:schemeClr>
          </a:solidFill>
        </p:spPr>
        <p:txBody>
          <a:bodyPr wrap="square">
            <a:spAutoFit/>
          </a:bodyPr>
          <a:lstStyle/>
          <a:p>
            <a:pPr marL="342900" marR="0" lvl="0" indent="-342900" algn="r" defTabSz="457200" rtl="1" eaLnBrk="1" fontAlgn="auto" latinLnBrk="0" hangingPunct="1">
              <a:lnSpc>
                <a:spcPct val="115000"/>
              </a:lnSpc>
              <a:spcBef>
                <a:spcPts val="500"/>
              </a:spcBef>
              <a:spcAft>
                <a:spcPts val="0"/>
              </a:spcAft>
              <a:buClrTx/>
              <a:buSzTx/>
              <a:buFont typeface="Symbol" panose="05050102010706020507" pitchFamily="18"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عارض وحول الظلمة (5: 11-14)</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967468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tint val="93000"/>
                <a:satMod val="150000"/>
                <a:shade val="98000"/>
                <a:lumMod val="102000"/>
              </a:schemeClr>
            </a:gs>
            <a:gs pos="50000">
              <a:schemeClr val="bg1">
                <a:tint val="98000"/>
                <a:satMod val="130000"/>
                <a:shade val="90000"/>
                <a:lumMod val="103000"/>
              </a:schemeClr>
            </a:gs>
            <a:gs pos="100000">
              <a:schemeClr val="bg1">
                <a:shade val="63000"/>
                <a:satMod val="120000"/>
              </a:schemeClr>
            </a:gs>
          </a:gsLst>
          <a:lin ang="5400000" scaled="0"/>
        </a:gra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2509F26-B5DC-4BA7-B476-4CB044237A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sp>
        <p:nvSpPr>
          <p:cNvPr id="73" name="Rectangle 72">
            <a:extLst>
              <a:ext uri="{FF2B5EF4-FFF2-40B4-BE49-F238E27FC236}">
                <a16:creationId xmlns:a16="http://schemas.microsoft.com/office/drawing/2014/main" id="{DB103EB1-B135-4526-B883-33228FC27F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480000">
            <a:off x="611505" y="683404"/>
            <a:ext cx="7920990" cy="5404104"/>
          </a:xfrm>
          <a:prstGeom prst="rect">
            <a:avLst/>
          </a:prstGeom>
          <a:solidFill>
            <a:srgbClr val="FFFFFF"/>
          </a:solidFill>
          <a:ln w="3175" cap="sq" cmpd="thinThick">
            <a:solidFill>
              <a:srgbClr val="DDDDDD"/>
            </a:solidFill>
            <a:miter lim="800000"/>
          </a:ln>
          <a:effectLst>
            <a:outerShdw blurRad="266700" dist="1143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mpact" panose="020B0806030902050204"/>
              <a:ea typeface="+mn-ea"/>
              <a:cs typeface="+mn-cs"/>
            </a:endParaRPr>
          </a:p>
        </p:txBody>
      </p:sp>
      <p:pic>
        <p:nvPicPr>
          <p:cNvPr id="5122" name="Picture 2" descr="The Real Story Behind &amp;#39;The Bridge On The River Kwai&amp;#39;">
            <a:extLst>
              <a:ext uri="{FF2B5EF4-FFF2-40B4-BE49-F238E27FC236}">
                <a16:creationId xmlns:a16="http://schemas.microsoft.com/office/drawing/2014/main" id="{9C24B0F2-963E-4634-9AD7-CCCF9B2261D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 b="4027"/>
          <a:stretch/>
        </p:blipFill>
        <p:spPr bwMode="auto">
          <a:xfrm rot="21480000">
            <a:off x="853377" y="1003258"/>
            <a:ext cx="7437246" cy="4764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42ED7790-092C-4051-B890-E851DBA99A90}"/>
              </a:ext>
            </a:extLst>
          </p:cNvPr>
          <p:cNvSpPr txBox="1"/>
          <p:nvPr/>
        </p:nvSpPr>
        <p:spPr>
          <a:xfrm>
            <a:off x="204952" y="241013"/>
            <a:ext cx="5102772" cy="548099"/>
          </a:xfrm>
          <a:prstGeom prst="rect">
            <a:avLst/>
          </a:prstGeom>
          <a:noFill/>
        </p:spPr>
        <p:txBody>
          <a:bodyPr wrap="square">
            <a:spAutoFit/>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نور في وادي كواي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65387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4" name="Rectangle 3">
            <a:extLst>
              <a:ext uri="{FF2B5EF4-FFF2-40B4-BE49-F238E27FC236}">
                <a16:creationId xmlns:a16="http://schemas.microsoft.com/office/drawing/2014/main" id="{4E62694C-B1F6-B64E-9B81-2952B35335A7}"/>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5" name="TextBox 4">
            <a:extLst>
              <a:ext uri="{FF2B5EF4-FFF2-40B4-BE49-F238E27FC236}">
                <a16:creationId xmlns:a16="http://schemas.microsoft.com/office/drawing/2014/main" id="{238AC329-6180-1545-8610-9A612FE5ADB6}"/>
              </a:ext>
            </a:extLst>
          </p:cNvPr>
          <p:cNvSpPr txBox="1"/>
          <p:nvPr/>
        </p:nvSpPr>
        <p:spPr>
          <a:xfrm>
            <a:off x="2285429" y="144863"/>
            <a:ext cx="4572000" cy="1439240"/>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lang="ar-JO" sz="2800" dirty="0">
                <a:solidFill>
                  <a:srgbClr val="000000"/>
                </a:solidFill>
                <a:latin typeface="Arial" panose="020B0604020202020204" pitchFamily="34" charset="0"/>
                <a:ea typeface="Calibri" panose="020F0502020204030204" pitchFamily="34" charset="0"/>
                <a:cs typeface="Arial" panose="020B0604020202020204" pitchFamily="34" charset="0"/>
              </a:rPr>
              <a:t>أفسس 5: 17 – 6: 9</a:t>
            </a:r>
            <a:endParaRPr kumimoji="0" lang="en-US"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89264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Tree>
    <p:extLst>
      <p:ext uri="{BB962C8B-B14F-4D97-AF65-F5344CB8AC3E}">
        <p14:creationId xmlns:p14="http://schemas.microsoft.com/office/powerpoint/2010/main" val="1554553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78543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4" y="2333439"/>
            <a:ext cx="8524615"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78246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Image result for make the most of your time">
            <a:extLst>
              <a:ext uri="{FF2B5EF4-FFF2-40B4-BE49-F238E27FC236}">
                <a16:creationId xmlns:a16="http://schemas.microsoft.com/office/drawing/2014/main" id="{CD3445E2-70E4-DC4D-8C56-83A6AF490CC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87974" y="239329"/>
            <a:ext cx="6056026" cy="4034246"/>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4482059" cy="6489700"/>
          </a:xfrm>
          <a:effectLst>
            <a:outerShdw blurRad="63500" dist="35921" dir="2700000" algn="ctr" rotWithShape="0">
              <a:schemeClr val="tx2">
                <a:alpha val="74998"/>
              </a:schemeClr>
            </a:outerShdw>
          </a:effectLst>
        </p:spPr>
        <p:txBody>
          <a:bodyPr anchor="t"/>
          <a:lstStyle/>
          <a:p>
            <a:pPr>
              <a:defRPr/>
            </a:pPr>
            <a:r>
              <a:rPr lang="ar-JO" sz="3200" dirty="0">
                <a:solidFill>
                  <a:srgbClr val="FFFF00"/>
                </a:solidFill>
                <a:effectLst>
                  <a:glow rad="127000">
                    <a:schemeClr val="tx1"/>
                  </a:glow>
                </a:effectLst>
                <a:ea typeface="ＭＳ Ｐゴシック" charset="0"/>
              </a:rPr>
              <a:t>فانتبهوا</a:t>
            </a:r>
            <a:r>
              <a:rPr lang="ar-JO" sz="3200" dirty="0">
                <a:effectLst>
                  <a:glow rad="127000">
                    <a:schemeClr val="tx1"/>
                  </a:glow>
                </a:effectLst>
                <a:ea typeface="ＭＳ Ｐゴシック" charset="0"/>
              </a:rPr>
              <a:t> لسلوككم ولا تكونوا كالجهال بل كالحكماء الذين ينتهزون كل فرصة لعمل الخير عالمين أن الأيام مملوءة بالشر </a:t>
            </a:r>
            <a:r>
              <a:rPr lang="ar-JO" sz="3200" dirty="0">
                <a:solidFill>
                  <a:srgbClr val="FFFF00"/>
                </a:solidFill>
                <a:effectLst>
                  <a:glow rad="127000">
                    <a:schemeClr val="tx1"/>
                  </a:glow>
                </a:effectLst>
                <a:ea typeface="ＭＳ Ｐゴシック" charset="0"/>
              </a:rPr>
              <a:t>فلا تكونوا حمقى </a:t>
            </a:r>
            <a:r>
              <a:rPr lang="ar-JO" sz="3200" dirty="0">
                <a:effectLst>
                  <a:glow rad="127000">
                    <a:schemeClr val="tx1"/>
                  </a:glow>
                </a:effectLst>
                <a:ea typeface="ＭＳ Ｐゴシック" charset="0"/>
              </a:rPr>
              <a:t>بل افهموا ما هي مشيئة الرب</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أف 5: 15-17 المبسطة</a:t>
            </a:r>
            <a:r>
              <a:rPr lang="en-US" sz="3200" dirty="0">
                <a:effectLst>
                  <a:glow rad="127000">
                    <a:schemeClr val="tx1"/>
                  </a:glow>
                </a:effectLst>
                <a:ea typeface="ＭＳ Ｐゴシック" charset="0"/>
              </a:rPr>
              <a:t>)</a:t>
            </a:r>
          </a:p>
        </p:txBody>
      </p:sp>
      <p:sp>
        <p:nvSpPr>
          <p:cNvPr id="5" name="Rectangle 2">
            <a:extLst>
              <a:ext uri="{FF2B5EF4-FFF2-40B4-BE49-F238E27FC236}">
                <a16:creationId xmlns:a16="http://schemas.microsoft.com/office/drawing/2014/main" id="{DC2D10F6-B022-E145-B5AE-A418F8628102}"/>
              </a:ext>
            </a:extLst>
          </p:cNvPr>
          <p:cNvSpPr txBox="1">
            <a:spLocks noChangeArrowheads="1"/>
          </p:cNvSpPr>
          <p:nvPr/>
        </p:nvSpPr>
        <p:spPr bwMode="auto">
          <a:xfrm>
            <a:off x="4796852" y="368300"/>
            <a:ext cx="4287187" cy="6489700"/>
          </a:xfrm>
          <a:prstGeom prst="rect">
            <a:avLst/>
          </a:prstGeom>
          <a:gradFill>
            <a:gsLst>
              <a:gs pos="0">
                <a:schemeClr val="tx1"/>
              </a:gs>
              <a:gs pos="66000">
                <a:schemeClr val="accent2">
                  <a:lumMod val="50000"/>
                </a:schemeClr>
              </a:gs>
            </a:gsLst>
            <a:lin ang="5400000" scaled="1"/>
          </a:gra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فانتبهوا</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جيداً كيف تسيرون سيرة العقلاء لا سيرة الجهلاء واغتنموا الفرصة السانحة لأن هذه الأيام شر كلها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فلا تكونوا حمقى</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 افهموا ما هي مشيئة الرب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 5: 15-17 المشتركة)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78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كيف يمكننا أن نفتدي الوقت؟</a:t>
            </a:r>
            <a:endParaRPr lang="en-US" sz="3600" dirty="0">
              <a:effectLst>
                <a:glow rad="127000">
                  <a:schemeClr val="tx1"/>
                </a:glow>
              </a:effectLst>
              <a:ea typeface="ＭＳ Ｐゴシック" charset="0"/>
            </a:endParaRPr>
          </a:p>
        </p:txBody>
      </p:sp>
      <p:pic>
        <p:nvPicPr>
          <p:cNvPr id="6146" name="Picture 2" descr="Image result for make the most of your time">
            <a:extLst>
              <a:ext uri="{FF2B5EF4-FFF2-40B4-BE49-F238E27FC236}">
                <a16:creationId xmlns:a16="http://schemas.microsoft.com/office/drawing/2014/main" id="{61D6BDC8-65D9-2B4E-BB94-209897B2760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4500" y="968375"/>
            <a:ext cx="8255000" cy="549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8669248"/>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8" name="Picture 4" descr="Haggling 101: Tips for Aspiring Backpackers (2021)">
            <a:extLst>
              <a:ext uri="{FF2B5EF4-FFF2-40B4-BE49-F238E27FC236}">
                <a16:creationId xmlns:a16="http://schemas.microsoft.com/office/drawing/2014/main" id="{4C608A7B-A3BA-4721-AE47-655D53A223B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496" r="2543" b="-3"/>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Negotiating 101: How To Get Your Way With Street Merchants | UNRESERVED |  Intelligence Is Sexy">
            <a:extLst>
              <a:ext uri="{FF2B5EF4-FFF2-40B4-BE49-F238E27FC236}">
                <a16:creationId xmlns:a16="http://schemas.microsoft.com/office/drawing/2014/main" id="{B45CD225-A5B1-497A-ADD4-F7AB8F12A93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84" r="20035" b="1"/>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1030"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C449D5FF-9332-4F60-823E-989E049D45B2}"/>
              </a:ext>
            </a:extLst>
          </p:cNvPr>
          <p:cNvSpPr txBox="1"/>
          <p:nvPr/>
        </p:nvSpPr>
        <p:spPr>
          <a:xfrm>
            <a:off x="5526085" y="1407650"/>
            <a:ext cx="2653862"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المقايضة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71144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8739951-DC41-4BF8-8FAE-5A7494AB25B8}"/>
              </a:ext>
            </a:extLst>
          </p:cNvPr>
          <p:cNvSpPr/>
          <p:nvPr/>
        </p:nvSpPr>
        <p:spPr>
          <a:xfrm>
            <a:off x="0" y="0"/>
            <a:ext cx="9144000" cy="6858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07A8DB7B-2DA5-4898-9186-3506AFAC501A}"/>
              </a:ext>
            </a:extLst>
          </p:cNvPr>
          <p:cNvSpPr txBox="1"/>
          <p:nvPr/>
        </p:nvSpPr>
        <p:spPr>
          <a:xfrm>
            <a:off x="809297" y="767256"/>
            <a:ext cx="7483365" cy="5140959"/>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من المؤكد أن الحكماء يعرفون أن الوقت سلعة ثمينة، لدينا جميعاً نفس القدر من الوقت تحت تصرفنا، بستين دقيقة في كل ساعة وأربع وعشرين ساعة في كل يوم. لا أحد منا يستطيع تمديد الوقت، لكن الحكماء يستخدمونه إلى أقصى حد ممكن من الفائدة، ويعلمون أن الزمن يمضي، وأن الأيام أيضاً شريرة. لذا فإنهم يغتنمون كل فرصة عابرة أثناء وجودها لأنه بمجرد مرورها، حتى أحكم الناس لا يستطيعون استعادتها.</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جون ستوت</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43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a:extLst>
              <a:ext uri="{28A0092B-C50C-407E-A947-70E740481C1C}">
                <a14:useLocalDpi xmlns:a14="http://schemas.microsoft.com/office/drawing/2010/main" val="0"/>
              </a:ext>
            </a:extLst>
          </a:blip>
          <a:srcRect l="32451" r="9538"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أفسس 5: 17 – 6: 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333439"/>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049761"/>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نتصرف بما يتوافق مع إيماننا (5: 17)</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760180"/>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2800" noProof="0"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rPr>
              <a:t>يسيطر علينا الروح القدس (5: 18-6: 9)</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840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6" name="Picture 1030" descr="Dru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0" y="1"/>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7" name="Picture 1031" descr="annisa_looking_drun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 y="1"/>
            <a:ext cx="45720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1026"/>
          <p:cNvSpPr>
            <a:spLocks noGrp="1" noChangeArrowheads="1"/>
          </p:cNvSpPr>
          <p:nvPr>
            <p:ph type="title" idx="4294967295"/>
          </p:nvPr>
        </p:nvSpPr>
        <p:spPr>
          <a:xfrm>
            <a:off x="1066801" y="381000"/>
            <a:ext cx="7772400" cy="533400"/>
          </a:xfrm>
          <a:effectLst>
            <a:outerShdw blurRad="63500" dist="35921" dir="2700000" algn="ctr" rotWithShape="0">
              <a:srgbClr val="000000">
                <a:alpha val="74998"/>
              </a:srgbClr>
            </a:outerShdw>
          </a:effectLst>
        </p:spPr>
        <p:txBody>
          <a:bodyPr/>
          <a:lstStyle/>
          <a:p>
            <a:pPr>
              <a:defRPr/>
            </a:pPr>
            <a:r>
              <a:rPr lang="ar-JO" dirty="0">
                <a:solidFill>
                  <a:schemeClr val="bg1"/>
                </a:solidFill>
                <a:effectLst>
                  <a:glow rad="152400">
                    <a:schemeClr val="tx1"/>
                  </a:glow>
                </a:effectLst>
                <a:ea typeface="ＭＳ Ｐゴシック" charset="0"/>
                <a:cs typeface="Arial" panose="020B0604020202020204" pitchFamily="34" charset="0"/>
              </a:rPr>
              <a:t>عندما يكون أحدهم سكراناً</a:t>
            </a:r>
            <a:endParaRPr lang="en-US" dirty="0">
              <a:effectLst>
                <a:glow rad="152400">
                  <a:schemeClr val="tx1"/>
                </a:glow>
              </a:effectLst>
              <a:ea typeface="ＭＳ Ｐゴシック" charset="0"/>
              <a:cs typeface="Arial" panose="020B0604020202020204" pitchFamily="34" charset="0"/>
            </a:endParaRPr>
          </a:p>
        </p:txBody>
      </p:sp>
      <p:pic>
        <p:nvPicPr>
          <p:cNvPr id="81928" name="Picture 1032" descr="drunk_squirre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0" y="3430588"/>
            <a:ext cx="4572000" cy="342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29" name="Picture 1033" descr="drunk at urina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 y="3425828"/>
            <a:ext cx="4572000" cy="3432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81927"/>
                                        </p:tgtEl>
                                        <p:attrNameLst>
                                          <p:attrName>style.visibility</p:attrName>
                                        </p:attrNameLst>
                                      </p:cBhvr>
                                      <p:to>
                                        <p:strVal val="visible"/>
                                      </p:to>
                                    </p:set>
                                    <p:animEffect transition="in" filter="dissolve">
                                      <p:cBhvr>
                                        <p:cTn id="7" dur="500"/>
                                        <p:tgtEl>
                                          <p:spTgt spid="8192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Effect transition="in" filter="dissolve">
                                      <p:cBhvr>
                                        <p:cTn id="11" dur="500"/>
                                        <p:tgtEl>
                                          <p:spTgt spid="819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81929"/>
                                        </p:tgtEl>
                                        <p:attrNameLst>
                                          <p:attrName>style.visibility</p:attrName>
                                        </p:attrNameLst>
                                      </p:cBhvr>
                                      <p:to>
                                        <p:strVal val="visible"/>
                                      </p:to>
                                    </p:set>
                                    <p:animEffect transition="in" filter="dissolve">
                                      <p:cBhvr>
                                        <p:cTn id="16" dur="500"/>
                                        <p:tgtEl>
                                          <p:spTgt spid="8192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81928"/>
                                        </p:tgtEl>
                                        <p:attrNameLst>
                                          <p:attrName>style.visibility</p:attrName>
                                        </p:attrNameLst>
                                      </p:cBhvr>
                                      <p:to>
                                        <p:strVal val="visible"/>
                                      </p:to>
                                    </p:set>
                                    <p:animEffect transition="in" filter="dissolve">
                                      <p:cBhvr>
                                        <p:cTn id="21" dur="500"/>
                                        <p:tgtEl>
                                          <p:spTgt spid="81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1034"/>
          <p:cNvSpPr>
            <a:spLocks noChangeArrowheads="1"/>
          </p:cNvSpPr>
          <p:nvPr/>
        </p:nvSpPr>
        <p:spPr bwMode="auto">
          <a:xfrm>
            <a:off x="0" y="0"/>
            <a:ext cx="9144000" cy="6858000"/>
          </a:xfrm>
          <a:prstGeom prst="rect">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947" name="Text Box 1027"/>
          <p:cNvSpPr txBox="1">
            <a:spLocks noChangeArrowheads="1"/>
          </p:cNvSpPr>
          <p:nvPr/>
        </p:nvSpPr>
        <p:spPr bwMode="auto">
          <a:xfrm>
            <a:off x="228600" y="2055816"/>
            <a:ext cx="3657600" cy="954095"/>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27" tIns="45714" rIns="91427" bIns="45714">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18 ولا تسكروا بالخمر الذي فيه الخلاعة</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nvGrpSpPr>
          <p:cNvPr id="2" name="Group 1038"/>
          <p:cNvGrpSpPr>
            <a:grpSpLocks/>
          </p:cNvGrpSpPr>
          <p:nvPr/>
        </p:nvGrpSpPr>
        <p:grpSpPr bwMode="auto">
          <a:xfrm>
            <a:off x="3962400" y="0"/>
            <a:ext cx="5181600" cy="4165600"/>
            <a:chOff x="2496" y="0"/>
            <a:chExt cx="3264" cy="2624"/>
          </a:xfrm>
        </p:grpSpPr>
        <p:pic>
          <p:nvPicPr>
            <p:cNvPr id="741384" name="Picture 1035" descr="spiritofpray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96" y="0"/>
              <a:ext cx="3264" cy="2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8" name="Text Box 1028"/>
            <p:cNvSpPr txBox="1">
              <a:spLocks noChangeArrowheads="1"/>
            </p:cNvSpPr>
            <p:nvPr/>
          </p:nvSpPr>
          <p:spPr bwMode="auto">
            <a:xfrm>
              <a:off x="3456" y="1296"/>
              <a:ext cx="2304"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بل امتلئوا بالروح</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grpSp>
      <p:grpSp>
        <p:nvGrpSpPr>
          <p:cNvPr id="3" name="Group 1037"/>
          <p:cNvGrpSpPr>
            <a:grpSpLocks/>
          </p:cNvGrpSpPr>
          <p:nvPr/>
        </p:nvGrpSpPr>
        <p:grpSpPr bwMode="auto">
          <a:xfrm>
            <a:off x="0" y="4114800"/>
            <a:ext cx="9144000" cy="2743200"/>
            <a:chOff x="0" y="2592"/>
            <a:chExt cx="5760" cy="1728"/>
          </a:xfrm>
        </p:grpSpPr>
        <p:sp>
          <p:nvSpPr>
            <p:cNvPr id="82949" name="Text Box 1029"/>
            <p:cNvSpPr txBox="1">
              <a:spLocks noChangeArrowheads="1"/>
            </p:cNvSpPr>
            <p:nvPr/>
          </p:nvSpPr>
          <p:spPr bwMode="auto">
            <a:xfrm>
              <a:off x="1248" y="2640"/>
              <a:ext cx="4512" cy="87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rPr>
                <a:t>19 مكلمين بعضكم بعضاً بمزامير وتسابيح وأغاني روحية مترنمين ومرتلين في قلوبكم للرب 20 شاكرين كل حين على كل شيء في اسم ربنا يسوع المسيح لله والآب</a:t>
              </a:r>
              <a:endParaRPr kumimoji="0" lang="en-US" sz="2800" b="1" u="none" strike="noStrike" kern="1200" cap="none" spc="0" normalizeH="0" baseline="0" noProof="0" dirty="0">
                <a:ln>
                  <a:noFill/>
                </a:ln>
                <a:solidFill>
                  <a:srgbClr val="FFFFFF"/>
                </a:solidFill>
                <a:effectLst>
                  <a:outerShdw blurRad="50800" dist="76200" dir="2700000" algn="tl" rotWithShape="0">
                    <a:srgbClr val="000000"/>
                  </a:outerShdw>
                </a:effectLst>
                <a:uLnTx/>
                <a:uFillTx/>
                <a:latin typeface="Arial" panose="020B0604020202020204" pitchFamily="34" charset="0"/>
                <a:ea typeface="Times New Roman" pitchFamily="-112" charset="0"/>
                <a:cs typeface="Arial" panose="020B0604020202020204" pitchFamily="34" charset="0"/>
              </a:endParaRPr>
            </a:p>
          </p:txBody>
        </p:sp>
        <p:pic>
          <p:nvPicPr>
            <p:cNvPr id="741383" name="Picture 1036" descr="fruit-of-the-holy-spirit-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592"/>
              <a:ext cx="1253"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2946" name="Rectangle 1026"/>
          <p:cNvSpPr>
            <a:spLocks noGrp="1" noChangeArrowheads="1"/>
          </p:cNvSpPr>
          <p:nvPr>
            <p:ph type="title" idx="4294967295"/>
          </p:nvPr>
        </p:nvSpPr>
        <p:spPr>
          <a:xfrm>
            <a:off x="204791" y="152400"/>
            <a:ext cx="5807075" cy="914400"/>
          </a:xfrm>
          <a:solidFill>
            <a:srgbClr val="000000"/>
          </a:solidFill>
          <a:effectLst>
            <a:outerShdw blurRad="63500" dist="35921" dir="2700000" algn="ctr" rotWithShape="0">
              <a:srgbClr val="000000">
                <a:alpha val="74998"/>
              </a:srgbClr>
            </a:outerShdw>
          </a:effectLst>
        </p:spPr>
        <p:txBody>
          <a:bodyPr/>
          <a:lstStyle/>
          <a:p>
            <a:pPr>
              <a:defRPr/>
            </a:pPr>
            <a:r>
              <a:rPr lang="ar-JO" sz="4000" dirty="0">
                <a:solidFill>
                  <a:schemeClr val="bg1"/>
                </a:solidFill>
                <a:ea typeface="ＭＳ Ｐゴシック" charset="0"/>
                <a:cs typeface="Arial" panose="020B0604020202020204" pitchFamily="34" charset="0"/>
              </a:rPr>
              <a:t>أفسس 5 : 18-20</a:t>
            </a:r>
            <a:endParaRPr lang="en-US" sz="4000" dirty="0">
              <a:solidFill>
                <a:schemeClr val="bg1"/>
              </a:solidFill>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9" name="Rectangle 5"/>
          <p:cNvSpPr>
            <a:spLocks noChangeArrowheads="1"/>
          </p:cNvSpPr>
          <p:nvPr/>
        </p:nvSpPr>
        <p:spPr bwMode="auto">
          <a:xfrm>
            <a:off x="0" y="4953000"/>
            <a:ext cx="9144000" cy="1676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rPr>
              <a:t>مواضيع جدلية حول سكنى الروح القدس</a:t>
            </a:r>
            <a:endParaRPr kumimoji="1" lang="en-US" sz="4000" b="1" u="none" strike="noStrike" kern="1200" cap="none" spc="0" normalizeH="0" baseline="0" noProof="0" dirty="0">
              <a:ln>
                <a:noFill/>
              </a:ln>
              <a:solidFill>
                <a:srgbClr val="650B01"/>
              </a:solidFill>
              <a:effectDag name="">
                <a:cont type="tree" name="">
                  <a:effect ref="fillLine"/>
                  <a:outerShdw dist="38100" dir="13500000" algn="br">
                    <a:srgbClr val="E1E1E1"/>
                  </a:outerShdw>
                </a:cont>
                <a:cont type="tree" name="">
                  <a:effect ref="fillLine"/>
                  <a:outerShdw dist="38100" dir="2700000" algn="tl">
                    <a:srgbClr val="5A5A5A"/>
                  </a:outerShdw>
                </a:cont>
                <a:effect ref="fillLine"/>
              </a:effectDag>
              <a:uLnTx/>
              <a:uFillTx/>
              <a:latin typeface="Arial" panose="020B0604020202020204" pitchFamily="34" charset="0"/>
              <a:ea typeface="宋体" charset="0"/>
              <a:cs typeface="Arial" panose="020B0604020202020204" pitchFamily="34" charset="0"/>
            </a:endParaRPr>
          </a:p>
        </p:txBody>
      </p:sp>
      <p:pic>
        <p:nvPicPr>
          <p:cNvPr id="211970" name="Picture 6"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0"/>
            <a:ext cx="4573588" cy="207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Title 1"/>
          <p:cNvSpPr>
            <a:spLocks noGrp="1"/>
          </p:cNvSpPr>
          <p:nvPr>
            <p:ph type="title"/>
          </p:nvPr>
        </p:nvSpPr>
        <p:spPr>
          <a:xfrm>
            <a:off x="0" y="2708275"/>
            <a:ext cx="9143999" cy="1728788"/>
          </a:xfrm>
        </p:spPr>
        <p:txBody>
          <a:bodyPr/>
          <a:lstStyle/>
          <a:p>
            <a:r>
              <a:rPr lang="ar-JO" sz="3600" b="1" dirty="0">
                <a:solidFill>
                  <a:srgbClr val="000000"/>
                </a:solidFill>
                <a:latin typeface="Arial" panose="020B0604020202020204" pitchFamily="34" charset="0"/>
                <a:ea typeface="宋体" charset="0"/>
                <a:cs typeface="Arial" panose="020B0604020202020204" pitchFamily="34" charset="0"/>
              </a:rPr>
              <a:t>هل يمكن أن يخطئ المؤمن للدرجة التي                    تجعل الروح القدس يغادر؟</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4017"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6126255"/>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1536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التعريف أو القصد</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القدس في وضع المؤمنين في جسد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عمل الروح لتمكين (سيطرة) المؤمنين على الخدمة وتزويدهم بشخصية 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15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النص الكتابي</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تنبؤ (متى 3 :11؛ مرقس 1 :8؛ لوقا 3 :16؛ يوحنا 1 :33؛ أعمال 1 :5)؛ تتميم (أعمال ٢: ١ وما يليها؛ راجع ١١: ١٥- ١٦)؛ شرح (١ كورنثوس ١٢: ١٣)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السلوك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16)</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تتبع خطوات 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25)</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القيادة بالروح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 5: 18)</a:t>
                      </a: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88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الفقرة الرئيسية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كورنثوس 12: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أفسس 5: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099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6" marB="45706"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ماضي: حدث ماضي، فعل غير محدد</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المضارع : المستمر ، الفعل المتكرر</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6" marB="45706"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140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14288"/>
            <a:ext cx="9144000" cy="52546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597376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0098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5297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الصيغة</a:t>
                      </a:r>
                      <a:endParaRPr kumimoji="0" lang="en-US"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إرشادية: تذكر حقيقة (اعتمدوا) ولم يأمروا أبدًا أو يوضحوا كيفية الحصول على المعمودية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الأمر: الأمر بالامتثال</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(امتلئوا) موضحًا كيفية الحصول على الملء من خلال تسليم أنفسنا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74306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زمن الحدوث</a:t>
                      </a:r>
                      <a:endParaRPr kumimoji="0" lang="en-US" altLang="zh-CN" sz="24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705" marB="4570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الخلاص: الوعد... هو للجميع (أع 2: 38-39)، عند إيمانهم (أع 11: 16-17)، كل بركة روحية (أفسس 1: 3)، تكمل فيه. (كو 2: 9-10)، كل ما هو للتقوى (2 بط 1: 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14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عند وبعد الخلاص</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05" marB="4570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2160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36513" y="549275"/>
          <a:ext cx="9144000" cy="634047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التكرار</a:t>
                      </a: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متكرر (حدث لمرة واحدة)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متكرر (خلال حياة الشخص)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قارن أع 9: 17، 13: 9</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2044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المشاركون</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المسيحيين (الروحيين والجسديين)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(اعتمدنا جميعًا) 1 كو 12: 13؛ راجع غل 3: 2، 14؛ 4: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المؤمنون الروحيون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الإستمرارية</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أبدي: لا يمكن التراجع عنه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مؤقت: يمكن فقدانه</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(أع 2: 4، 4: 8، 31)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10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المتطلب الاسابق</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الإيمان بالمسيح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الخضوع للمسيح</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00594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الحدوث في   العهد القديم</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لم يحدث قبل يوم الخمسين</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 أحيانًا يتم تمكين مؤمني العهد القديم للخدمة بواسطة الروح ولكن لا يسكن فيهم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1814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93" name="Picture 4" descr="DianaLgEph"/>
          <p:cNvPicPr>
            <a:picLocks noChangeAspect="1" noChangeArrowheads="1"/>
          </p:cNvPicPr>
          <p:nvPr/>
        </p:nvPicPr>
        <p:blipFill>
          <a:blip r:embed="rId3">
            <a:clrChange>
              <a:clrFrom>
                <a:srgbClr val="030303"/>
              </a:clrFrom>
              <a:clrTo>
                <a:srgbClr val="030303">
                  <a:alpha val="0"/>
                </a:srgbClr>
              </a:clrTo>
            </a:clrChange>
            <a:lum bright="6000" contrast="60000"/>
            <a:extLst>
              <a:ext uri="{28A0092B-C50C-407E-A947-70E740481C1C}">
                <a14:useLocalDpi xmlns:a14="http://schemas.microsoft.com/office/drawing/2010/main"/>
              </a:ext>
            </a:extLst>
          </a:blip>
          <a:srcRect/>
          <a:stretch>
            <a:fillRect/>
          </a:stretch>
        </p:blipFill>
        <p:spPr bwMode="auto">
          <a:xfrm>
            <a:off x="6764338" y="1543050"/>
            <a:ext cx="2303462" cy="508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3"/>
          <p:cNvSpPr txBox="1">
            <a:spLocks noChangeArrowheads="1"/>
          </p:cNvSpPr>
          <p:nvPr/>
        </p:nvSpPr>
        <p:spPr bwMode="auto">
          <a:xfrm>
            <a:off x="1258888" y="1797052"/>
            <a:ext cx="5751512" cy="3785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عرفت على أنها المدينة الأولى في آسيا</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التجارة، حيث أنها أحد قادة التجارة الدولية</a:t>
            </a:r>
            <a:endParaRPr lang="en-US" sz="32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الفنون والعلوم، ملاذ للفلاسفة والشعراء والفنانين والخطباء.</a:t>
            </a:r>
          </a:p>
          <a:p>
            <a:pPr algn="r" rtl="1" eaLnBrk="1" hangingPunct="1">
              <a:spcBef>
                <a:spcPct val="50000"/>
              </a:spcBef>
              <a:buFontTx/>
              <a:buChar char="•"/>
            </a:pPr>
            <a:r>
              <a:rPr lang="ar-JO" sz="3200" b="1" dirty="0">
                <a:latin typeface="Arial" panose="020B0604020202020204" pitchFamily="34" charset="0"/>
                <a:cs typeface="Arial" panose="020B0604020202020204" pitchFamily="34" charset="0"/>
              </a:rPr>
              <a:t>الدين = عبادة ديانا</a:t>
            </a:r>
            <a:endParaRPr lang="en-GB" sz="3200" b="1" dirty="0">
              <a:latin typeface="Arial" panose="020B0604020202020204" pitchFamily="34" charset="0"/>
              <a:cs typeface="Arial" panose="020B0604020202020204" pitchFamily="34" charset="0"/>
            </a:endParaRPr>
          </a:p>
        </p:txBody>
      </p:sp>
      <p:sp>
        <p:nvSpPr>
          <p:cNvPr id="520195" name="Text Box 6"/>
          <p:cNvSpPr txBox="1">
            <a:spLocks noChangeArrowheads="1"/>
          </p:cNvSpPr>
          <p:nvPr/>
        </p:nvSpPr>
        <p:spPr bwMode="auto">
          <a:xfrm>
            <a:off x="8229603" y="76200"/>
            <a:ext cx="904389"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180ث</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187451" y="476250"/>
            <a:ext cx="7772400" cy="1200150"/>
          </a:xfrm>
        </p:spPr>
        <p:txBody>
          <a:bodyPr>
            <a:spAutoFit/>
          </a:bodyPr>
          <a:lstStyle/>
          <a:p>
            <a:pPr eaLnBrk="1" hangingPunct="1">
              <a:spcBef>
                <a:spcPct val="50000"/>
              </a:spcBef>
              <a:defRPr/>
            </a:pPr>
            <a:r>
              <a:rPr lang="ar-JO" sz="7200" kern="1200" dirty="0"/>
              <a:t>ما يجدر ذكره عن أفسس</a:t>
            </a:r>
            <a:endParaRPr lang="en-US" sz="7200" kern="1200" dirty="0"/>
          </a:p>
        </p:txBody>
      </p:sp>
    </p:spTree>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989" name="Rectangle 173"/>
          <p:cNvSpPr>
            <a:spLocks noGrp="1" noChangeArrowheads="1"/>
          </p:cNvSpPr>
          <p:nvPr>
            <p:ph type="title" idx="4294967295"/>
          </p:nvPr>
        </p:nvSpPr>
        <p:spPr>
          <a:xfrm>
            <a:off x="0" y="0"/>
            <a:ext cx="9144000" cy="525463"/>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ar-JO" sz="2800" b="1" dirty="0">
                <a:solidFill>
                  <a:srgbClr val="FFFFFF"/>
                </a:solidFill>
                <a:latin typeface="Arial" panose="020B0604020202020204" pitchFamily="34" charset="0"/>
                <a:ea typeface="SimSun" pitchFamily="2" charset="-122"/>
                <a:cs typeface="Arial" panose="020B0604020202020204" pitchFamily="34" charset="0"/>
              </a:rPr>
              <a:t>المعمودية مقابل الإمتلاء</a:t>
            </a:r>
            <a:endParaRPr lang="en-US" sz="2800" b="1" dirty="0">
              <a:solidFill>
                <a:srgbClr val="FFFFFF"/>
              </a:solidFill>
              <a:latin typeface="Arial" panose="020B0604020202020204" pitchFamily="34" charset="0"/>
              <a:ea typeface="SimSun" pitchFamily="2" charset="-122"/>
              <a:cs typeface="Arial" panose="020B0604020202020204" pitchFamily="34" charset="0"/>
            </a:endParaRPr>
          </a:p>
        </p:txBody>
      </p:sp>
      <p:graphicFrame>
        <p:nvGraphicFramePr>
          <p:cNvPr id="55" name="Table 54"/>
          <p:cNvGraphicFramePr>
            <a:graphicFrameLocks noGrp="1"/>
          </p:cNvGraphicFramePr>
          <p:nvPr/>
        </p:nvGraphicFramePr>
        <p:xfrm>
          <a:off x="0" y="549275"/>
          <a:ext cx="9144000" cy="43276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المعمودية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الإمتلاء بالروح القدس</a:t>
                      </a:r>
                      <a:endParaRPr kumimoji="0" lang="en-US" altLang="zh-CN" sz="20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22477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النتائج</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مكانة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يصبح في جسد المسيح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(الكنيسة)</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الممارسة: التسبيح، العبادة، الشكر، الخضوع (أف ٥: ١٩-٢١)؛ شخصية مثل المسيح (غل 5: 22-23)؛ الكرازة (أع 2: 4 مع 2: 41؛ 4: 31 مع 5: 14؛ 6: 3 مع 6: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موصى بها؟</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r h="70091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rPr>
                        <a:t>يمكن رؤيته؟</a:t>
                      </a:r>
                      <a:endParaRPr kumimoji="0" lang="en-US" altLang="zh-CN" sz="2000" b="1" i="0" u="none" strike="noStrike" cap="none" normalizeH="0" baseline="0" dirty="0">
                        <a:ln>
                          <a:noFill/>
                        </a:ln>
                        <a:solidFill>
                          <a:srgbClr val="000000"/>
                        </a:solidFill>
                        <a:effectLst/>
                        <a:latin typeface="Arial" panose="020B0604020202020204" pitchFamily="34" charset="0"/>
                        <a:ea typeface="SimSun" charset="0"/>
                        <a:cs typeface="Arial" panose="020B0604020202020204" pitchFamily="34" charset="0"/>
                      </a:endParaRPr>
                    </a:p>
                  </a:txBody>
                  <a:tcPr marT="45689" marB="45689"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(أعمال 11: 15-16)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نعم</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689" marB="45689"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bl>
          </a:graphicData>
        </a:graphic>
      </p:graphicFrame>
      <p:sp>
        <p:nvSpPr>
          <p:cNvPr id="220183" name="Text Box 2"/>
          <p:cNvSpPr txBox="1">
            <a:spLocks noChangeArrowheads="1"/>
          </p:cNvSpPr>
          <p:nvPr/>
        </p:nvSpPr>
        <p:spPr bwMode="auto">
          <a:xfrm>
            <a:off x="8258586" y="14288"/>
            <a:ext cx="872306"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م ذ 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043608" y="531224"/>
            <a:ext cx="7128792" cy="2862322"/>
          </a:xfrm>
          <a:prstGeom prst="rect">
            <a:avLst/>
          </a:prstGeom>
          <a:noFill/>
        </p:spPr>
        <p:txBody>
          <a:bodyPr wrap="square">
            <a:spAutoFit/>
          </a:bodyPr>
          <a:lstStyle/>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يوحنا ١٤ : ١٦-١٧</a:t>
            </a:r>
          </a:p>
          <a:p>
            <a:pPr lvl="0" algn="ctr" defTabSz="457200" fontAlgn="auto">
              <a:spcBef>
                <a:spcPts val="0"/>
              </a:spcBef>
              <a:spcAft>
                <a:spcPts val="0"/>
              </a:spcAft>
              <a:defRPr/>
            </a:pPr>
            <a:endParaRPr lang="en-US" sz="2000" b="1" dirty="0">
              <a:solidFill>
                <a:schemeClr val="bg1"/>
              </a:solidFill>
              <a:latin typeface="Arial" panose="020B0604020202020204" pitchFamily="34" charset="0"/>
              <a:ea typeface="+mn-ea"/>
              <a:cs typeface="Arial" panose="020B0604020202020204" pitchFamily="34" charset="0"/>
            </a:endParaRPr>
          </a:p>
          <a:p>
            <a:pPr lvl="0" algn="ctr" defTabSz="457200" fontAlgn="auto">
              <a:spcBef>
                <a:spcPts val="0"/>
              </a:spcBef>
              <a:spcAft>
                <a:spcPts val="0"/>
              </a:spcAft>
              <a:defRPr/>
            </a:pPr>
            <a:r>
              <a:rPr lang="ar-SA" sz="3200" b="1" dirty="0">
                <a:solidFill>
                  <a:schemeClr val="bg1"/>
                </a:solidFill>
                <a:latin typeface="Arial" panose="020B0604020202020204" pitchFamily="34" charset="0"/>
                <a:ea typeface="+mn-ea"/>
                <a:cs typeface="Arial" panose="020B0604020202020204" pitchFamily="34" charset="0"/>
              </a:rPr>
              <a:t> 16 وأنا أطلب من الآب فيعطيكم معزيا</a:t>
            </a:r>
            <a:r>
              <a:rPr lang="ar-JO" sz="3200" b="1" dirty="0">
                <a:solidFill>
                  <a:schemeClr val="bg1"/>
                </a:solidFill>
                <a:latin typeface="Arial" panose="020B0604020202020204" pitchFamily="34" charset="0"/>
                <a:ea typeface="+mn-ea"/>
                <a:cs typeface="Arial" panose="020B0604020202020204" pitchFamily="34" charset="0"/>
              </a:rPr>
              <a:t>ً</a:t>
            </a:r>
            <a:r>
              <a:rPr lang="ar-SA" sz="3200" b="1" dirty="0">
                <a:solidFill>
                  <a:schemeClr val="bg1"/>
                </a:solidFill>
                <a:latin typeface="Arial" panose="020B0604020202020204" pitchFamily="34" charset="0"/>
                <a:ea typeface="+mn-ea"/>
                <a:cs typeface="Arial" panose="020B0604020202020204" pitchFamily="34" charset="0"/>
              </a:rPr>
              <a:t> آخر ليمكث معكم إلى الأبد</a:t>
            </a:r>
            <a:r>
              <a:rPr lang="ar-JO" sz="3200" b="1" dirty="0">
                <a:solidFill>
                  <a:schemeClr val="bg1"/>
                </a:solidFill>
                <a:latin typeface="Arial" panose="020B0604020202020204" pitchFamily="34" charset="0"/>
                <a:ea typeface="+mn-ea"/>
                <a:cs typeface="Arial" panose="020B0604020202020204" pitchFamily="34" charset="0"/>
              </a:rPr>
              <a:t> 17 </a:t>
            </a:r>
            <a:r>
              <a:rPr lang="ar-SA" sz="3200" b="1" dirty="0">
                <a:solidFill>
                  <a:schemeClr val="bg1"/>
                </a:solidFill>
                <a:latin typeface="Arial" panose="020B0604020202020204" pitchFamily="34" charset="0"/>
                <a:ea typeface="+mn-ea"/>
                <a:cs typeface="Arial" panose="020B0604020202020204" pitchFamily="34" charset="0"/>
              </a:rPr>
              <a:t>روح الحق الذي لا يستطيع العالم أن يقبله، لأنه لا يراه ولا يعرفه، وأما أنتم فتعرفونه لأنه ماكث معكم ويكون فيكم.</a:t>
            </a:r>
          </a:p>
        </p:txBody>
      </p:sp>
      <p:sp>
        <p:nvSpPr>
          <p:cNvPr id="6" name="TextBox 5">
            <a:extLst>
              <a:ext uri="{FF2B5EF4-FFF2-40B4-BE49-F238E27FC236}">
                <a16:creationId xmlns:a16="http://schemas.microsoft.com/office/drawing/2014/main" id="{EC938AB9-12CB-4C30-8376-D43BAFD47D81}"/>
              </a:ext>
            </a:extLst>
          </p:cNvPr>
          <p:cNvSpPr txBox="1"/>
          <p:nvPr/>
        </p:nvSpPr>
        <p:spPr>
          <a:xfrm>
            <a:off x="472580" y="4170991"/>
            <a:ext cx="8282501" cy="187743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JO" dirty="0"/>
              <a:t>أ</a:t>
            </a:r>
            <a:r>
              <a:rPr lang="ar-SA" dirty="0"/>
              <a:t>عمال ٦ : ٣</a:t>
            </a:r>
          </a:p>
          <a:p>
            <a:endParaRPr lang="en-US" sz="2000" dirty="0"/>
          </a:p>
          <a:p>
            <a:r>
              <a:rPr lang="ar-JO" dirty="0"/>
              <a:t>فانتخبوا أيها الإخوة سبعة رجال منكم مشهوداً لهم ومملوين من الروح القدس وحكمة فنقيمهم على هذه الحاجة.</a:t>
            </a:r>
            <a:r>
              <a:rPr lang="ar-SA" dirty="0"/>
              <a:t> </a:t>
            </a:r>
          </a:p>
        </p:txBody>
      </p:sp>
    </p:spTree>
    <p:extLst>
      <p:ext uri="{BB962C8B-B14F-4D97-AF65-F5344CB8AC3E}">
        <p14:creationId xmlns:p14="http://schemas.microsoft.com/office/powerpoint/2010/main" val="467293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DD15DBF-9AED-4F20-8198-33AD10892EFC}"/>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A23FA76-E94D-4DDA-A94C-58ADA73DDB07}"/>
              </a:ext>
            </a:extLst>
          </p:cNvPr>
          <p:cNvSpPr txBox="1"/>
          <p:nvPr/>
        </p:nvSpPr>
        <p:spPr>
          <a:xfrm>
            <a:off x="1144965" y="3262332"/>
            <a:ext cx="6854068" cy="2923877"/>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يوحنا ١٤ : ١٦-١٧</a:t>
            </a:r>
          </a:p>
          <a:p>
            <a:endParaRPr lang="en-US" sz="2000" dirty="0"/>
          </a:p>
          <a:p>
            <a:r>
              <a:rPr lang="ar-SA" dirty="0"/>
              <a:t> </a:t>
            </a:r>
            <a:r>
              <a:rPr lang="ar-SA" dirty="0">
                <a:solidFill>
                  <a:prstClr val="white"/>
                </a:solidFill>
                <a:ea typeface="ＭＳ Ｐゴシック" charset="0"/>
              </a:rPr>
              <a:t>16 وأنا أطلب من الآب فيعطيكم معزيا</a:t>
            </a:r>
            <a:r>
              <a:rPr lang="ar-JO" dirty="0">
                <a:solidFill>
                  <a:prstClr val="white"/>
                </a:solidFill>
                <a:ea typeface="ＭＳ Ｐゴシック" charset="0"/>
              </a:rPr>
              <a:t>ً</a:t>
            </a:r>
            <a:r>
              <a:rPr lang="ar-SA" dirty="0">
                <a:solidFill>
                  <a:prstClr val="white"/>
                </a:solidFill>
                <a:ea typeface="ＭＳ Ｐゴシック" charset="0"/>
              </a:rPr>
              <a:t> آخر ليمكث معكم إلى الأبد</a:t>
            </a:r>
            <a:r>
              <a:rPr lang="ar-JO" dirty="0">
                <a:solidFill>
                  <a:prstClr val="white"/>
                </a:solidFill>
                <a:ea typeface="ＭＳ Ｐゴシック" charset="0"/>
              </a:rPr>
              <a:t> 17 </a:t>
            </a:r>
            <a:r>
              <a:rPr lang="ar-SA" dirty="0">
                <a:solidFill>
                  <a:prstClr val="white"/>
                </a:solidFill>
                <a:ea typeface="ＭＳ Ｐゴシック" charset="0"/>
              </a:rPr>
              <a:t>روح الحق الذي لا يستطيع العالم أن يقبله، لأنه لا يراه ولا يعرفه، وأما أنتم فتعرفونه لأنه ماكث معكم ويكون فيكم.</a:t>
            </a:r>
            <a:endParaRPr lang="ar-SA" dirty="0"/>
          </a:p>
        </p:txBody>
      </p:sp>
      <p:sp>
        <p:nvSpPr>
          <p:cNvPr id="6" name="TextBox 5">
            <a:extLst>
              <a:ext uri="{FF2B5EF4-FFF2-40B4-BE49-F238E27FC236}">
                <a16:creationId xmlns:a16="http://schemas.microsoft.com/office/drawing/2014/main" id="{EC938AB9-12CB-4C30-8376-D43BAFD47D81}"/>
              </a:ext>
            </a:extLst>
          </p:cNvPr>
          <p:cNvSpPr txBox="1"/>
          <p:nvPr/>
        </p:nvSpPr>
        <p:spPr>
          <a:xfrm>
            <a:off x="884182" y="476672"/>
            <a:ext cx="7375635" cy="2431435"/>
          </a:xfrm>
          <a:prstGeom prst="rect">
            <a:avLst/>
          </a:prstGeom>
          <a:noFill/>
        </p:spPr>
        <p:txBody>
          <a:bodyPr wrap="square">
            <a:spAutoFit/>
          </a:bodyPr>
          <a:lstStyle>
            <a:defPPr>
              <a:defRPr lang="en-GB"/>
            </a:defPPr>
            <a:lvl1pPr lvl="0" algn="ctr" defTabSz="457200" fontAlgn="auto">
              <a:spcBef>
                <a:spcPts val="0"/>
              </a:spcBef>
              <a:spcAft>
                <a:spcPts val="0"/>
              </a:spcAft>
              <a:defRPr sz="3200" b="1">
                <a:solidFill>
                  <a:schemeClr val="bg1"/>
                </a:solidFill>
                <a:latin typeface="Arial" panose="020B0604020202020204" pitchFamily="34" charset="0"/>
                <a:ea typeface="+mn-ea"/>
                <a:cs typeface="Arial" panose="020B0604020202020204" pitchFamily="34" charset="0"/>
              </a:defRPr>
            </a:lvl1pPr>
          </a:lstStyle>
          <a:p>
            <a:r>
              <a:rPr lang="ar-SA" dirty="0"/>
              <a:t>١ كورنثوس ١٢ : ١٣</a:t>
            </a:r>
          </a:p>
          <a:p>
            <a:endParaRPr lang="en-US" sz="2000" dirty="0"/>
          </a:p>
          <a:p>
            <a:r>
              <a:rPr lang="ar-SA" dirty="0"/>
              <a:t> لأننا جميعنا بروح واحد أيضا</a:t>
            </a:r>
            <a:r>
              <a:rPr lang="ar-JO" dirty="0"/>
              <a:t>ً</a:t>
            </a:r>
            <a:r>
              <a:rPr lang="ar-SA" dirty="0"/>
              <a:t> اعتمدنا إلى جسد واحد، يهودا</a:t>
            </a:r>
            <a:r>
              <a:rPr lang="ar-JO" dirty="0"/>
              <a:t>ً</a:t>
            </a:r>
            <a:r>
              <a:rPr lang="ar-SA" dirty="0"/>
              <a:t> كنا أم يونانيين، عبيدا</a:t>
            </a:r>
            <a:r>
              <a:rPr lang="ar-JO" dirty="0"/>
              <a:t>ً</a:t>
            </a:r>
            <a:r>
              <a:rPr lang="ar-SA" dirty="0"/>
              <a:t> أم أحرارا</a:t>
            </a:r>
            <a:r>
              <a:rPr lang="ar-JO" dirty="0"/>
              <a:t>ً</a:t>
            </a:r>
            <a:r>
              <a:rPr lang="ar-SA" dirty="0"/>
              <a:t>، وجميعنا سقينا روحا</a:t>
            </a:r>
            <a:r>
              <a:rPr lang="ar-JO" dirty="0"/>
              <a:t>ً</a:t>
            </a:r>
            <a:r>
              <a:rPr lang="ar-SA" dirty="0"/>
              <a:t> واحدا</a:t>
            </a:r>
            <a:r>
              <a:rPr lang="ar-JO" dirty="0"/>
              <a:t>ً</a:t>
            </a:r>
            <a:r>
              <a:rPr lang="ar-SA" dirty="0"/>
              <a:t>.</a:t>
            </a:r>
          </a:p>
        </p:txBody>
      </p:sp>
    </p:spTree>
    <p:extLst>
      <p:ext uri="{BB962C8B-B14F-4D97-AF65-F5344CB8AC3E}">
        <p14:creationId xmlns:p14="http://schemas.microsoft.com/office/powerpoint/2010/main" val="321264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6890649"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974705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3426" name="Oval 2"/>
          <p:cNvSpPr>
            <a:spLocks noChangeArrowheads="1"/>
          </p:cNvSpPr>
          <p:nvPr/>
        </p:nvSpPr>
        <p:spPr bwMode="auto">
          <a:xfrm>
            <a:off x="406400" y="-1295400"/>
            <a:ext cx="8331200" cy="9448800"/>
          </a:xfrm>
          <a:prstGeom prst="ellipse">
            <a:avLst/>
          </a:prstGeom>
          <a:solidFill>
            <a:srgbClr val="FF330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743427"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3428" name="Text Box 4"/>
          <p:cNvSpPr txBox="1">
            <a:spLocks noChangeArrowheads="1"/>
          </p:cNvSpPr>
          <p:nvPr/>
        </p:nvSpPr>
        <p:spPr bwMode="auto">
          <a:xfrm>
            <a:off x="779463" y="1185864"/>
            <a:ext cx="7969250" cy="3046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marL="444500" indent="-4445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44500" marR="0" lvl="0" indent="-44450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ممتلئاً بالروح (5: 18)</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رنم مزامير وتسابيح وأغاني روحية (5: 19أ)</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أعزف موسيقى للرب (5: 19ب)</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كن شاكراً دائماً (5: 20)</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a:p>
            <a:pPr marL="444500" marR="0" lvl="0" indent="-444500" algn="r" defTabSz="914400" rtl="1" eaLnBrk="1" fontAlgn="base" latinLnBrk="0" hangingPunct="1">
              <a:lnSpc>
                <a:spcPct val="100000"/>
              </a:lnSpc>
              <a:spcBef>
                <a:spcPct val="0"/>
              </a:spcBef>
              <a:spcAft>
                <a:spcPct val="0"/>
              </a:spcAft>
              <a:buClrTx/>
              <a:buSzTx/>
              <a:buFontTx/>
              <a:buChar char="•"/>
              <a:tabLst/>
              <a:defRPr/>
            </a:pPr>
            <a:r>
              <a:rPr kumimoji="0" lang="ar-JO"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rPr>
              <a:t>اخضعوا بعضكم لبعض توقيراً للمسيح (5: 21)</a:t>
            </a:r>
            <a:endParaRPr kumimoji="0" lang="en-US" sz="32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sp>
        <p:nvSpPr>
          <p:cNvPr id="743429" name="Rectangle 5"/>
          <p:cNvSpPr>
            <a:spLocks noGrp="1" noChangeArrowheads="1"/>
          </p:cNvSpPr>
          <p:nvPr>
            <p:ph type="title" idx="4294967295"/>
          </p:nvPr>
        </p:nvSpPr>
        <p:spPr>
          <a:xfrm>
            <a:off x="0" y="274638"/>
            <a:ext cx="9144000" cy="1143000"/>
          </a:xfrm>
        </p:spPr>
        <p:txBody>
          <a:bodyPr/>
          <a:lstStyle/>
          <a:p>
            <a:pPr eaLnBrk="1" hangingPunct="1"/>
            <a:r>
              <a:rPr lang="ar-JO" sz="3600" dirty="0">
                <a:ea typeface="ＭＳ Ｐゴシック" charset="0"/>
                <a:cs typeface="Arial" panose="020B0604020202020204" pitchFamily="34" charset="0"/>
              </a:rPr>
              <a:t>نتائج الإمتلاء بالروح (أف 5: 18-21)</a:t>
            </a:r>
            <a:endParaRPr lang="en-US" sz="3600" dirty="0">
              <a:ea typeface="ＭＳ Ｐゴシック" charset="0"/>
              <a:cs typeface="Arial" panose="020B0604020202020204" pitchFamily="34" charset="0"/>
            </a:endParaRPr>
          </a:p>
        </p:txBody>
      </p:sp>
    </p:spTree>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5474" name="Oval 2"/>
          <p:cNvSpPr>
            <a:spLocks noChangeArrowheads="1"/>
          </p:cNvSpPr>
          <p:nvPr/>
        </p:nvSpPr>
        <p:spPr bwMode="auto">
          <a:xfrm>
            <a:off x="2743200" y="-1295400"/>
            <a:ext cx="8331200" cy="9448800"/>
          </a:xfrm>
          <a:prstGeom prst="ellipse">
            <a:avLst/>
          </a:prstGeom>
          <a:solidFill>
            <a:srgbClr val="008080">
              <a:alpha val="30196"/>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5235" name="Rectangle 3"/>
          <p:cNvSpPr>
            <a:spLocks noChangeArrowheads="1"/>
          </p:cNvSpPr>
          <p:nvPr/>
        </p:nvSpPr>
        <p:spPr bwMode="auto">
          <a:xfrm>
            <a:off x="304803" y="1485900"/>
            <a:ext cx="8602663" cy="3886200"/>
          </a:xfrm>
          <a:prstGeom prst="rect">
            <a:avLst/>
          </a:prstGeom>
          <a:solidFill>
            <a:srgbClr val="FFCC99">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5476" name="Text Box 4"/>
          <p:cNvSpPr txBox="1">
            <a:spLocks noChangeArrowheads="1"/>
          </p:cNvSpPr>
          <p:nvPr/>
        </p:nvSpPr>
        <p:spPr bwMode="auto">
          <a:xfrm>
            <a:off x="642938" y="2284413"/>
            <a:ext cx="3929062" cy="12003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الخضوع في          عائلة الله</a:t>
            </a:r>
            <a:endParaRPr kumimoji="0" lang="en-US" sz="3600" b="1" u="none" strike="noStrike" kern="1200" cap="none" spc="0" normalizeH="0" baseline="0" noProof="0" dirty="0">
              <a:ln>
                <a:noFill/>
              </a:ln>
              <a:solidFill>
                <a:srgbClr val="333399"/>
              </a:solidFill>
              <a:effectLst/>
              <a:uLnTx/>
              <a:uFillTx/>
              <a:latin typeface="Arial" panose="020B0604020202020204" pitchFamily="34" charset="0"/>
              <a:cs typeface="Arial" panose="020B0604020202020204" pitchFamily="34" charset="0"/>
            </a:endParaRPr>
          </a:p>
        </p:txBody>
      </p:sp>
      <p:pic>
        <p:nvPicPr>
          <p:cNvPr id="745477" name="Picture 5" descr="ephesus 1"/>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4843463" y="350839"/>
            <a:ext cx="3662362" cy="6156325"/>
          </a:xfrm>
        </p:spPr>
      </p:pic>
      <p:pic>
        <p:nvPicPr>
          <p:cNvPr id="95238" name="Transition.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355600" y="6858000"/>
            <a:ext cx="3048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5479" name="Rectangle 7"/>
          <p:cNvSpPr>
            <a:spLocks noGrp="1" noChangeArrowheads="1"/>
          </p:cNvSpPr>
          <p:nvPr>
            <p:ph type="title" idx="4294967295"/>
          </p:nvPr>
        </p:nvSpPr>
        <p:spPr>
          <a:xfrm>
            <a:off x="271463" y="274638"/>
            <a:ext cx="3363912" cy="1096962"/>
          </a:xfrm>
        </p:spPr>
        <p:txBody>
          <a:bodyPr/>
          <a:lstStyle/>
          <a:p>
            <a:pPr eaLnBrk="1" hangingPunct="1"/>
            <a:br>
              <a:rPr lang="en-US" dirty="0">
                <a:ea typeface="ＭＳ Ｐゴシック" charset="0"/>
                <a:cs typeface="Arial" panose="020B0604020202020204" pitchFamily="34" charset="0"/>
              </a:rPr>
            </a:br>
            <a:r>
              <a:rPr lang="ar-JO" dirty="0">
                <a:ea typeface="ＭＳ Ｐゴシック" charset="0"/>
                <a:cs typeface="Arial" panose="020B0604020202020204" pitchFamily="34" charset="0"/>
              </a:rPr>
              <a:t>أفسس           5: 21-6: 9</a:t>
            </a:r>
            <a:endParaRPr lang="en-US" dirty="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withEffect">
                                  <p:stCondLst>
                                    <p:cond delay="0"/>
                                  </p:stCondLst>
                                  <p:childTnLst>
                                    <p:set>
                                      <p:cBhvr>
                                        <p:cTn id="6" dur="1" fill="hold">
                                          <p:stCondLst>
                                            <p:cond delay="0"/>
                                          </p:stCondLst>
                                        </p:cTn>
                                        <p:tgtEl>
                                          <p:spTgt spid="95235"/>
                                        </p:tgtEl>
                                        <p:attrNameLst>
                                          <p:attrName>style.visibility</p:attrName>
                                        </p:attrNameLst>
                                      </p:cBhvr>
                                      <p:to>
                                        <p:strVal val="visible"/>
                                      </p:to>
                                    </p:set>
                                    <p:anim calcmode="lin" valueType="num">
                                      <p:cBhvr additive="base">
                                        <p:cTn id="7" dur="3000" fill="hold"/>
                                        <p:tgtEl>
                                          <p:spTgt spid="95235"/>
                                        </p:tgtEl>
                                        <p:attrNameLst>
                                          <p:attrName>ppt_x</p:attrName>
                                        </p:attrNameLst>
                                      </p:cBhvr>
                                      <p:tavLst>
                                        <p:tav tm="0">
                                          <p:val>
                                            <p:strVal val="1+#ppt_w/2"/>
                                          </p:val>
                                        </p:tav>
                                        <p:tav tm="100000">
                                          <p:val>
                                            <p:strVal val="#ppt_x"/>
                                          </p:val>
                                        </p:tav>
                                      </p:tavLst>
                                    </p:anim>
                                    <p:anim calcmode="lin" valueType="num">
                                      <p:cBhvr additive="base">
                                        <p:cTn id="8" dur="3000" fill="hold"/>
                                        <p:tgtEl>
                                          <p:spTgt spid="952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26000">
                <p:cTn id="9" fill="hold" display="0">
                  <p:stCondLst>
                    <p:cond delay="indefinite"/>
                  </p:stCondLst>
                  <p:endCondLst>
                    <p:cond evt="onNext" delay="0">
                      <p:tgtEl>
                        <p:sldTgt/>
                      </p:tgtEl>
                    </p:cond>
                    <p:cond evt="onPrev" delay="0">
                      <p:tgtEl>
                        <p:sldTgt/>
                      </p:tgtEl>
                    </p:cond>
                    <p:cond evt="onStopAudio" delay="0">
                      <p:tgtEl>
                        <p:sldTgt/>
                      </p:tgtEl>
                    </p:cond>
                  </p:endCondLst>
                </p:cTn>
                <p:tgtEl>
                  <p:spTgt spid="95238"/>
                </p:tgtEl>
              </p:cMediaNode>
            </p:audio>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47522" name="Oval 2"/>
          <p:cNvSpPr>
            <a:spLocks noChangeArrowheads="1"/>
          </p:cNvSpPr>
          <p:nvPr/>
        </p:nvSpPr>
        <p:spPr bwMode="auto">
          <a:xfrm>
            <a:off x="4064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solidFill>
                <a:srgbClr val="FFCC00"/>
              </a:solidFill>
              <a:latin typeface="Arial" panose="020B0604020202020204" pitchFamily="34" charset="0"/>
            </a:endParaRPr>
          </a:p>
        </p:txBody>
      </p:sp>
      <p:sp>
        <p:nvSpPr>
          <p:cNvPr id="747523" name="Rectangle 3"/>
          <p:cNvSpPr>
            <a:spLocks noChangeArrowheads="1"/>
          </p:cNvSpPr>
          <p:nvPr/>
        </p:nvSpPr>
        <p:spPr bwMode="auto">
          <a:xfrm>
            <a:off x="0" y="1219200"/>
            <a:ext cx="9144000" cy="46482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97284" name="Text Box 4"/>
          <p:cNvSpPr txBox="1">
            <a:spLocks noChangeArrowheads="1"/>
          </p:cNvSpPr>
          <p:nvPr/>
        </p:nvSpPr>
        <p:spPr bwMode="auto">
          <a:xfrm>
            <a:off x="250826" y="1352969"/>
            <a:ext cx="8893175" cy="40318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55600" indent="-355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الزوج والزوجة (5: 21-33)</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الوالدين والأطفال (6: 1-4)</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السادة والعبيد (6: 5-9)</a:t>
            </a:r>
            <a:endParaRPr lang="en-US" sz="3200" b="1" dirty="0">
              <a:solidFill>
                <a:schemeClr val="accent2"/>
              </a:solidFill>
              <a:latin typeface="Arial" panose="020B0604020202020204" pitchFamily="34" charset="0"/>
              <a:cs typeface="Arial" panose="020B0604020202020204" pitchFamily="34" charset="0"/>
            </a:endParaRPr>
          </a:p>
          <a:p>
            <a:pPr eaLnBrk="1" hangingPunct="1">
              <a:buFontTx/>
              <a:buChar char="•"/>
            </a:pPr>
            <a:endParaRPr lang="en-US" sz="3200" b="1" dirty="0">
              <a:solidFill>
                <a:schemeClr val="accent2"/>
              </a:solidFill>
              <a:latin typeface="Arial" panose="020B0604020202020204" pitchFamily="34" charset="0"/>
              <a:cs typeface="Arial" panose="020B0604020202020204" pitchFamily="34" charset="0"/>
            </a:endParaRPr>
          </a:p>
          <a:p>
            <a:pPr algn="r" eaLnBrk="1" hangingPunct="1"/>
            <a:r>
              <a:rPr lang="ar-JO" sz="3200" b="1" dirty="0">
                <a:solidFill>
                  <a:srgbClr val="000066"/>
                </a:solidFill>
                <a:latin typeface="Arial" panose="020B0604020202020204" pitchFamily="34" charset="0"/>
                <a:cs typeface="Arial" panose="020B0604020202020204" pitchFamily="34" charset="0"/>
              </a:rPr>
              <a:t>أمور محددة:</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يجب أن يظهر الزواج الخضوع المتبادل</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تربية الأولاد على طاعة والديهم</a:t>
            </a:r>
            <a:endParaRPr lang="en-US" sz="3200" b="1" dirty="0">
              <a:solidFill>
                <a:schemeClr val="accent2"/>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chemeClr val="accent2"/>
                </a:solidFill>
                <a:latin typeface="Arial" panose="020B0604020202020204" pitchFamily="34" charset="0"/>
                <a:cs typeface="Arial" panose="020B0604020202020204" pitchFamily="34" charset="0"/>
              </a:rPr>
              <a:t>كل من أصحاب الوظائف والموظفون مسؤولون</a:t>
            </a:r>
            <a:endParaRPr lang="en-US" sz="3200" b="1" dirty="0">
              <a:solidFill>
                <a:schemeClr val="accent2"/>
              </a:solidFill>
              <a:latin typeface="Arial" panose="020B0604020202020204" pitchFamily="34" charset="0"/>
              <a:cs typeface="Arial" panose="020B0604020202020204" pitchFamily="34" charset="0"/>
            </a:endParaRPr>
          </a:p>
        </p:txBody>
      </p:sp>
      <p:sp>
        <p:nvSpPr>
          <p:cNvPr id="747525" name="Rectangle 5"/>
          <p:cNvSpPr>
            <a:spLocks noGrp="1" noChangeArrowheads="1"/>
          </p:cNvSpPr>
          <p:nvPr>
            <p:ph type="title" idx="4294967295"/>
          </p:nvPr>
        </p:nvSpPr>
        <p:spPr>
          <a:xfrm>
            <a:off x="0" y="125760"/>
            <a:ext cx="9126538" cy="1143000"/>
          </a:xfrm>
        </p:spPr>
        <p:txBody>
          <a:bodyPr/>
          <a:lstStyle/>
          <a:p>
            <a:pPr eaLnBrk="1" hangingPunct="1"/>
            <a:r>
              <a:rPr lang="ar-JO" sz="3600" dirty="0">
                <a:ea typeface="ＭＳ Ｐゴシック" charset="0"/>
                <a:cs typeface="Arial" panose="020B0604020202020204" pitchFamily="34" charset="0"/>
              </a:rPr>
              <a:t>الحياة العائلية = العلاقات بين ...</a:t>
            </a:r>
            <a:endParaRPr lang="en-US" sz="36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mph" presetSubtype="0" fill="hold" nodeType="clickEffect">
                                  <p:stCondLst>
                                    <p:cond delay="0"/>
                                  </p:stCondLst>
                                  <p:iterate type="lt">
                                    <p:tmPct val="10000"/>
                                  </p:iterate>
                                  <p:childTnLst>
                                    <p:animClr clrSpc="rgb" dir="cw">
                                      <p:cBhvr override="childStyle">
                                        <p:cTn id="6" dur="250" autoRev="1" fill="hold"/>
                                        <p:tgtEl>
                                          <p:spTgt spid="97284">
                                            <p:txEl>
                                              <p:pRg st="4" end="4"/>
                                            </p:txEl>
                                          </p:spTgt>
                                        </p:tgtEl>
                                        <p:attrNameLst>
                                          <p:attrName>style.color</p:attrName>
                                        </p:attrNameLst>
                                      </p:cBhvr>
                                      <p:to>
                                        <a:schemeClr val="bg1"/>
                                      </p:to>
                                    </p:animClr>
                                    <p:animClr clrSpc="rgb" dir="cw">
                                      <p:cBhvr>
                                        <p:cTn id="7" dur="250" autoRev="1" fill="hold"/>
                                        <p:tgtEl>
                                          <p:spTgt spid="97284">
                                            <p:txEl>
                                              <p:pRg st="4" end="4"/>
                                            </p:txEl>
                                          </p:spTgt>
                                        </p:tgtEl>
                                        <p:attrNameLst>
                                          <p:attrName>fillcolor</p:attrName>
                                        </p:attrNameLst>
                                      </p:cBhvr>
                                      <p:to>
                                        <a:schemeClr val="bg1"/>
                                      </p:to>
                                    </p:animClr>
                                    <p:set>
                                      <p:cBhvr>
                                        <p:cTn id="8" dur="250" autoRev="1" fill="hold"/>
                                        <p:tgtEl>
                                          <p:spTgt spid="97284">
                                            <p:txEl>
                                              <p:pRg st="4" end="4"/>
                                            </p:txEl>
                                          </p:spTgt>
                                        </p:tgtEl>
                                        <p:attrNameLst>
                                          <p:attrName>fill.type</p:attrName>
                                        </p:attrNameLst>
                                      </p:cBhvr>
                                      <p:to>
                                        <p:strVal val="solid"/>
                                      </p:to>
                                    </p:set>
                                    <p:set>
                                      <p:cBhvr>
                                        <p:cTn id="9" dur="250" autoRev="1" fill="hold"/>
                                        <p:tgtEl>
                                          <p:spTgt spid="97284">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85429"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21-32</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2286000" y="673532"/>
            <a:ext cx="4572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الزواج المُقاد بالروح</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734245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D692172-99A4-4312-BA82-DB7F3A12E7C9}"/>
              </a:ext>
            </a:extLst>
          </p:cNvPr>
          <p:cNvSpPr/>
          <p:nvPr/>
        </p:nvSpPr>
        <p:spPr>
          <a:xfrm>
            <a:off x="0" y="0"/>
            <a:ext cx="9144000" cy="6858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 name="Picture 2" descr="A picture containing text, envelope, businesscard&#10;&#10;Description automatically generated">
            <a:extLst>
              <a:ext uri="{FF2B5EF4-FFF2-40B4-BE49-F238E27FC236}">
                <a16:creationId xmlns:a16="http://schemas.microsoft.com/office/drawing/2014/main" id="{893B4E11-0A56-45B7-8147-CA67D4725B2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rot="5400000">
            <a:off x="1376029" y="1032023"/>
            <a:ext cx="6391940" cy="479395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5091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1144408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Text Box 2"/>
          <p:cNvSpPr txBox="1">
            <a:spLocks noChangeArrowheads="1"/>
          </p:cNvSpPr>
          <p:nvPr/>
        </p:nvSpPr>
        <p:spPr bwMode="auto">
          <a:xfrm>
            <a:off x="1403350" y="1828800"/>
            <a:ext cx="7620000" cy="3108531"/>
          </a:xfrm>
          <a:prstGeom prst="rect">
            <a:avLst/>
          </a:prstGeom>
          <a:noFill/>
          <a:ln>
            <a:noFill/>
          </a:ln>
        </p:spPr>
        <p:txBody>
          <a:bodyPr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تم ذكر كنيسة أفسس في 1: 1</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يقول آخرون إنها لدائرة كنائس غير محددة، بعض المخطوطات المهمة تحذف عبارة في أفسس. تفتقر هذه الرسالة ككل إلى تحيات بولس الشخصية المعتادة، ولذلك تبدو وكأنها رسالة معممة.</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algn="r" rtl="1" eaLnBrk="1" hangingPunct="1">
              <a:spcBef>
                <a:spcPct val="50000"/>
              </a:spcBef>
              <a:buFontTx/>
              <a:buChar char="•"/>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يبدو أنها مزيج من وجهتي النظر.</a:t>
            </a:r>
            <a:endParaRPr lang="en-GB"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242" name="Text Box 4"/>
          <p:cNvSpPr txBox="1">
            <a:spLocks noChangeArrowheads="1"/>
          </p:cNvSpPr>
          <p:nvPr/>
        </p:nvSpPr>
        <p:spPr bwMode="auto">
          <a:xfrm>
            <a:off x="8442327" y="41275"/>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176</a:t>
            </a:r>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p:txBody>
          <a:bodyPr/>
          <a:lstStyle/>
          <a:p>
            <a:pPr algn="ctr">
              <a:defRPr/>
            </a:pPr>
            <a:r>
              <a:rPr lang="ar-JO" sz="8800" kern="1200" dirty="0">
                <a:solidFill>
                  <a:srgbClr val="FFCC66"/>
                </a:solidFill>
                <a:ea typeface="ＭＳ Ｐゴシック"/>
              </a:rPr>
              <a:t>المستلمين</a:t>
            </a:r>
            <a:endParaRPr lang="en-US" dirty="0"/>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5BDDAD66-A05F-4273-9892-4A6FB34AD83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A5236A9E-BC90-4FDC-A56C-A9B99B997502}"/>
              </a:ext>
            </a:extLst>
          </p:cNvPr>
          <p:cNvSpPr txBox="1"/>
          <p:nvPr/>
        </p:nvSpPr>
        <p:spPr>
          <a:xfrm>
            <a:off x="2286000" y="407510"/>
            <a:ext cx="4572000" cy="2104166"/>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2</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C29B14A3-CF0A-4433-9A89-0B29540F9EBC}"/>
              </a:ext>
            </a:extLst>
          </p:cNvPr>
          <p:cNvSpPr txBox="1"/>
          <p:nvPr/>
        </p:nvSpPr>
        <p:spPr>
          <a:xfrm>
            <a:off x="367865" y="2620520"/>
            <a:ext cx="7693572" cy="1176797"/>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145056DF-BBEC-4CA0-8304-70CB084191D4}"/>
              </a:ext>
            </a:extLst>
          </p:cNvPr>
          <p:cNvSpPr txBox="1"/>
          <p:nvPr/>
        </p:nvSpPr>
        <p:spPr>
          <a:xfrm>
            <a:off x="367865" y="3230514"/>
            <a:ext cx="7693572"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E04A673F-BC21-41D3-AFB6-3BEDA76A0760}"/>
              </a:ext>
            </a:extLst>
          </p:cNvPr>
          <p:cNvSpPr txBox="1"/>
          <p:nvPr/>
        </p:nvSpPr>
        <p:spPr>
          <a:xfrm>
            <a:off x="366721" y="3855873"/>
            <a:ext cx="7693571" cy="610488"/>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742157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نكون مقادين بالروح</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lang="en-US" sz="3200" dirty="0">
              <a:solidFill>
                <a:prstClr val="white"/>
              </a:solidFill>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803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4E9EB71-0C1A-4BBF-A09C-551C895B42A5}"/>
              </a:ext>
            </a:extLst>
          </p:cNvPr>
          <p:cNvSpPr txBox="1"/>
          <p:nvPr/>
        </p:nvSpPr>
        <p:spPr>
          <a:xfrm>
            <a:off x="1835695" y="426707"/>
            <a:ext cx="5064835" cy="646331"/>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قائمة مراجعة موضوع الوحدة</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868454BC-D908-4F27-B001-1FCFE13110A2}"/>
              </a:ext>
            </a:extLst>
          </p:cNvPr>
          <p:cNvSpPr txBox="1"/>
          <p:nvPr/>
        </p:nvSpPr>
        <p:spPr>
          <a:xfrm>
            <a:off x="1509817" y="1305342"/>
            <a:ext cx="6694585" cy="3892861"/>
          </a:xfrm>
          <a:prstGeom prst="rect">
            <a:avLst/>
          </a:prstGeom>
          <a:noFill/>
        </p:spPr>
        <p:txBody>
          <a:bodyPr wrap="square">
            <a:spAutoFit/>
          </a:bodyPr>
          <a:lstStyle/>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الإختيار السيادي</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ضمان الخلاص</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خلط الأعراق في الكنيسة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عمل الروح</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القدس</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رئاسة</a:t>
            </a:r>
            <a:r>
              <a:rPr kumimoji="0" lang="ar-JO" sz="2800" b="1" u="none" strike="noStrike" kern="1200" cap="none" spc="0" normalizeH="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الذكور</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r" defTabSz="457200" rtl="1" eaLnBrk="1" fontAlgn="auto" latinLnBrk="0" hangingPunct="1">
              <a:lnSpc>
                <a:spcPct val="15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الحرب الروحية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30500E36-765E-40C4-BA66-380D0C6FA9A8}"/>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2" y="1305342"/>
            <a:ext cx="907708" cy="65267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74597A9C-D4E9-4DB9-BBD3-471736D6B4AA}"/>
              </a:ext>
            </a:extLst>
          </p:cNvPr>
          <p:cNvSpPr txBox="1"/>
          <p:nvPr/>
        </p:nvSpPr>
        <p:spPr>
          <a:xfrm>
            <a:off x="3806450" y="1485909"/>
            <a:ext cx="249374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1: 3-5</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p>
        </p:txBody>
      </p:sp>
      <p:pic>
        <p:nvPicPr>
          <p:cNvPr id="12" name="Picture 6">
            <a:extLst>
              <a:ext uri="{FF2B5EF4-FFF2-40B4-BE49-F238E27FC236}">
                <a16:creationId xmlns:a16="http://schemas.microsoft.com/office/drawing/2014/main" id="{3A5C9CB4-28A9-4473-9B9D-7EAC4557A860}"/>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54006" y="1968107"/>
            <a:ext cx="889993" cy="652672"/>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72C90B76-2F4D-440B-911F-FE3597B8F675}"/>
              </a:ext>
            </a:extLst>
          </p:cNvPr>
          <p:cNvSpPr txBox="1"/>
          <p:nvPr/>
        </p:nvSpPr>
        <p:spPr>
          <a:xfrm>
            <a:off x="2123728" y="2117282"/>
            <a:ext cx="4248471"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(1: 13-14، 4: 30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5" name="Picture 6">
            <a:extLst>
              <a:ext uri="{FF2B5EF4-FFF2-40B4-BE49-F238E27FC236}">
                <a16:creationId xmlns:a16="http://schemas.microsoft.com/office/drawing/2014/main" id="{5747D214-3559-4DA4-A759-86CBBD04427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2598971"/>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A9177113-E0C4-4D13-8177-9DD833E7F687}"/>
              </a:ext>
            </a:extLst>
          </p:cNvPr>
          <p:cNvSpPr txBox="1"/>
          <p:nvPr/>
        </p:nvSpPr>
        <p:spPr>
          <a:xfrm>
            <a:off x="1187624" y="2765869"/>
            <a:ext cx="4128652"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2: 13-19</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6">
            <a:extLst>
              <a:ext uri="{FF2B5EF4-FFF2-40B4-BE49-F238E27FC236}">
                <a16:creationId xmlns:a16="http://schemas.microsoft.com/office/drawing/2014/main" id="{61FDCA4C-B847-4787-90CE-3BD921BFE74C}"/>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68182" y="3251097"/>
            <a:ext cx="875818" cy="65267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0F467459-86B5-4A53-B280-32A8C9D81681}"/>
              </a:ext>
            </a:extLst>
          </p:cNvPr>
          <p:cNvSpPr txBox="1"/>
          <p:nvPr/>
        </p:nvSpPr>
        <p:spPr>
          <a:xfrm>
            <a:off x="1331640" y="3414458"/>
            <a:ext cx="4752527"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(4: 7-16، 5: 18)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6">
            <a:extLst>
              <a:ext uri="{FF2B5EF4-FFF2-40B4-BE49-F238E27FC236}">
                <a16:creationId xmlns:a16="http://schemas.microsoft.com/office/drawing/2014/main" id="{8F97681A-423F-4D73-A7BC-D26FC7A6E031}"/>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36290" y="3913855"/>
            <a:ext cx="907709" cy="652672"/>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DF4BDE4B-D71C-49E5-966D-11C1D7470C37}"/>
              </a:ext>
            </a:extLst>
          </p:cNvPr>
          <p:cNvSpPr txBox="1"/>
          <p:nvPr/>
        </p:nvSpPr>
        <p:spPr>
          <a:xfrm>
            <a:off x="3232294" y="4041776"/>
            <a:ext cx="3427938"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5: 22-32)</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0A62459-2B9C-4576-8C39-7F8E4EB84138}"/>
              </a:ext>
            </a:extLst>
          </p:cNvPr>
          <p:cNvSpPr txBox="1"/>
          <p:nvPr/>
        </p:nvSpPr>
        <p:spPr>
          <a:xfrm>
            <a:off x="3561903" y="4679729"/>
            <a:ext cx="2810296" cy="46166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r>
              <a:rPr lang="ar-JO" b="1" dirty="0">
                <a:solidFill>
                  <a:prstClr val="black"/>
                </a:solidFill>
                <a:latin typeface="Arial" panose="020B0604020202020204" pitchFamily="34" charset="0"/>
                <a:ea typeface="Calibri" panose="020F0502020204030204" pitchFamily="34" charset="0"/>
                <a:cs typeface="Arial" panose="020B0604020202020204" pitchFamily="34" charset="0"/>
              </a:rPr>
              <a:t>6: 10-20</a:t>
            </a:r>
            <a:r>
              <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6" name="Picture 6">
            <a:extLst>
              <a:ext uri="{FF2B5EF4-FFF2-40B4-BE49-F238E27FC236}">
                <a16:creationId xmlns:a16="http://schemas.microsoft.com/office/drawing/2014/main" id="{EAFF206E-2C98-45F3-A2DD-D6DE66F16989}"/>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8204401" y="4502191"/>
            <a:ext cx="939597" cy="6526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3763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fade">
                                      <p:cBhvr>
                                        <p:cTn id="12" dur="500"/>
                                        <p:tgtEl>
                                          <p:spTgt spid="103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5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4" grpId="0"/>
      <p:bldP spid="17" grpId="0"/>
      <p:bldP spid="20" grpId="0"/>
      <p:bldP spid="23" grpId="0"/>
      <p:bldP spid="25"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CE7F35A-3AD3-B539-F4AE-C1E5438ACD1C}"/>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01481D37-E0B7-9075-139F-121A6892FC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44E67AC7-7C96-E049-3B7C-E779D9F229F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181DCC9-1287-39A9-161B-347CC280B681}"/>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200" b="1"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1182B9F8-219C-84A9-1A08-3E010BAEDFF2}"/>
              </a:ext>
            </a:extLst>
          </p:cNvPr>
          <p:cNvSpPr txBox="1"/>
          <p:nvPr/>
        </p:nvSpPr>
        <p:spPr>
          <a:xfrm>
            <a:off x="921711" y="2103828"/>
            <a:ext cx="5815789" cy="1179041"/>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0607F4AD-EF43-6231-60A8-9B97543D53F8}"/>
              </a:ext>
            </a:extLst>
          </p:cNvPr>
          <p:cNvSpPr txBox="1"/>
          <p:nvPr/>
        </p:nvSpPr>
        <p:spPr>
          <a:xfrm>
            <a:off x="903988" y="2841018"/>
            <a:ext cx="5815789" cy="612732"/>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15193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9582" y="188640"/>
            <a:ext cx="9148086" cy="7200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الخضوع المتبادل (أفسس 5: 21)</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BC73FE30-CA55-D24B-ACEE-7E49E522756F}"/>
              </a:ext>
            </a:extLst>
          </p:cNvPr>
          <p:cNvPicPr>
            <a:picLocks noChangeAspect="1"/>
          </p:cNvPicPr>
          <p:nvPr/>
        </p:nvPicPr>
        <p:blipFill>
          <a:blip r:embed="rId3"/>
          <a:stretch>
            <a:fillRect/>
          </a:stretch>
        </p:blipFill>
        <p:spPr>
          <a:xfrm>
            <a:off x="-39582" y="980728"/>
            <a:ext cx="9223164" cy="5922093"/>
          </a:xfrm>
          <a:prstGeom prst="rect">
            <a:avLst/>
          </a:prstGeom>
        </p:spPr>
      </p:pic>
      <p:sp>
        <p:nvSpPr>
          <p:cNvPr id="4" name="Rectangle 2">
            <a:extLst>
              <a:ext uri="{FF2B5EF4-FFF2-40B4-BE49-F238E27FC236}">
                <a16:creationId xmlns:a16="http://schemas.microsoft.com/office/drawing/2014/main" id="{2718460C-737A-8748-AD19-09417BF5803B}"/>
              </a:ext>
            </a:extLst>
          </p:cNvPr>
          <p:cNvSpPr txBox="1">
            <a:spLocks noChangeArrowheads="1"/>
          </p:cNvSpPr>
          <p:nvPr/>
        </p:nvSpPr>
        <p:spPr bwMode="auto">
          <a:xfrm>
            <a:off x="-39582" y="980729"/>
            <a:ext cx="3992988" cy="316835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خاضعين بعضكم لبعض في خوف الله</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7539823"/>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he Letter to the Ephesians [Plagiarism Acknowledged] by Peter T. O&amp;#39;Brien  (9780802837363) | Best Commentaries">
            <a:extLst>
              <a:ext uri="{FF2B5EF4-FFF2-40B4-BE49-F238E27FC236}">
                <a16:creationId xmlns:a16="http://schemas.microsoft.com/office/drawing/2014/main" id="{14845127-5474-4F26-8362-0E8F7E8B98B7}"/>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36375" y="748332"/>
            <a:ext cx="3476403" cy="536133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D565405-4CDD-4CE9-BA51-2E894C3AFD63}"/>
              </a:ext>
            </a:extLst>
          </p:cNvPr>
          <p:cNvSpPr txBox="1"/>
          <p:nvPr/>
        </p:nvSpPr>
        <p:spPr>
          <a:xfrm>
            <a:off x="4231758" y="934860"/>
            <a:ext cx="4763391" cy="452431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إن فكرة التبعية للسلطة بشكل عام كما في الأسرة، هي فكرة غير مقبولة في عالم يقدر الإباحية والحرية. وكثيراً ما يتأثر المسيحيون بهذه المواقف فالتبعية تنم عن الإستغلال والقمع الذي يثير الإستياء الشديد. لكن السلطة ليست مرادفة للطغيان، والخضوع الذي يشير إليه الرسول لا يعني الدونية.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61863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rPr>
              <a:t>اعرف</a:t>
            </a:r>
            <a:endParaRPr kumimoji="0" lang="en-US" sz="4800" b="1" u="none" strike="noStrike" kern="1200" cap="none" spc="0" normalizeH="0" baseline="0" noProof="0" dirty="0">
              <a:ln>
                <a:noFill/>
              </a:ln>
              <a:solidFill>
                <a:srgbClr val="4472C4">
                  <a:lumMod val="75000"/>
                </a:srgbClr>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اعمل</a:t>
            </a:r>
            <a:endParaRPr kumimoji="0" lang="en-US" sz="48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43299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CE0D11A-0EFD-4743-8F04-DF31A2CEAFD7}"/>
              </a:ext>
            </a:extLst>
          </p:cNvPr>
          <p:cNvGrpSpPr/>
          <p:nvPr/>
        </p:nvGrpSpPr>
        <p:grpSpPr>
          <a:xfrm>
            <a:off x="0" y="271404"/>
            <a:ext cx="9144000" cy="6315191"/>
            <a:chOff x="0" y="271404"/>
            <a:chExt cx="9144000" cy="6315191"/>
          </a:xfrm>
        </p:grpSpPr>
        <p:pic>
          <p:nvPicPr>
            <p:cNvPr id="4" name="Picture 3">
              <a:extLst>
                <a:ext uri="{FF2B5EF4-FFF2-40B4-BE49-F238E27FC236}">
                  <a16:creationId xmlns:a16="http://schemas.microsoft.com/office/drawing/2014/main" id="{55C63F25-0573-DA46-BBB1-DFE62A53FA44}"/>
                </a:ext>
              </a:extLst>
            </p:cNvPr>
            <p:cNvPicPr>
              <a:picLocks noChangeAspect="1"/>
            </p:cNvPicPr>
            <p:nvPr/>
          </p:nvPicPr>
          <p:blipFill>
            <a:blip r:embed="rId3"/>
            <a:stretch>
              <a:fillRect/>
            </a:stretch>
          </p:blipFill>
          <p:spPr>
            <a:xfrm>
              <a:off x="0" y="271404"/>
              <a:ext cx="9144000" cy="6315191"/>
            </a:xfrm>
            <a:prstGeom prst="rect">
              <a:avLst/>
            </a:prstGeom>
          </p:spPr>
        </p:pic>
        <p:sp>
          <p:nvSpPr>
            <p:cNvPr id="2" name="Oval 1">
              <a:extLst>
                <a:ext uri="{FF2B5EF4-FFF2-40B4-BE49-F238E27FC236}">
                  <a16:creationId xmlns:a16="http://schemas.microsoft.com/office/drawing/2014/main" id="{B1F06655-F73D-D547-967B-F4A490792A63}"/>
                </a:ext>
              </a:extLst>
            </p:cNvPr>
            <p:cNvSpPr/>
            <p:nvPr/>
          </p:nvSpPr>
          <p:spPr bwMode="auto">
            <a:xfrm>
              <a:off x="2051720" y="1268760"/>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5" name="Oval 4">
              <a:extLst>
                <a:ext uri="{FF2B5EF4-FFF2-40B4-BE49-F238E27FC236}">
                  <a16:creationId xmlns:a16="http://schemas.microsoft.com/office/drawing/2014/main" id="{BD49E8DE-6359-AB41-A8DD-C178E4995BC1}"/>
                </a:ext>
              </a:extLst>
            </p:cNvPr>
            <p:cNvSpPr/>
            <p:nvPr/>
          </p:nvSpPr>
          <p:spPr bwMode="auto">
            <a:xfrm>
              <a:off x="1951708" y="4226273"/>
              <a:ext cx="648072" cy="1008112"/>
            </a:xfrm>
            <a:prstGeom prst="ellipse">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Rectangle 2">
              <a:extLst>
                <a:ext uri="{FF2B5EF4-FFF2-40B4-BE49-F238E27FC236}">
                  <a16:creationId xmlns:a16="http://schemas.microsoft.com/office/drawing/2014/main" id="{89B33EAE-191D-F74F-A3E3-1D065C253ACD}"/>
                </a:ext>
              </a:extLst>
            </p:cNvPr>
            <p:cNvSpPr/>
            <p:nvPr/>
          </p:nvSpPr>
          <p:spPr bwMode="auto">
            <a:xfrm>
              <a:off x="2195736" y="541262"/>
              <a:ext cx="4752528" cy="5912073"/>
            </a:xfrm>
            <a:prstGeom prst="rect">
              <a:avLst/>
            </a:prstGeom>
            <a:solidFill>
              <a:srgbClr val="E8E8E8"/>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979712" y="404665"/>
            <a:ext cx="5040560" cy="6192687"/>
          </a:xfrm>
          <a:noFill/>
          <a:ln>
            <a:noFill/>
          </a:ln>
          <a:effectLst/>
        </p:spPr>
        <p:txBody>
          <a:bodyPr anchor="t"/>
          <a:lstStyle/>
          <a:p>
            <a:pPr rtl="1">
              <a:defRPr/>
            </a:pPr>
            <a:r>
              <a:rPr lang="ar-JO" sz="2800" dirty="0">
                <a:solidFill>
                  <a:srgbClr val="7B0001"/>
                </a:solidFill>
                <a:effectLst/>
                <a:ea typeface="ＭＳ Ｐゴシック" charset="0"/>
              </a:rPr>
              <a:t>22 أيها </a:t>
            </a:r>
            <a:r>
              <a:rPr lang="ar-JO" sz="4000" dirty="0">
                <a:solidFill>
                  <a:srgbClr val="0070C0"/>
                </a:solidFill>
                <a:effectLst/>
                <a:ea typeface="ＭＳ Ｐゴシック" charset="0"/>
              </a:rPr>
              <a:t>النساء</a:t>
            </a:r>
            <a:r>
              <a:rPr lang="ar-JO" sz="2800" dirty="0">
                <a:solidFill>
                  <a:srgbClr val="7B0001"/>
                </a:solidFill>
                <a:effectLst/>
                <a:ea typeface="ＭＳ Ｐゴシック" charset="0"/>
              </a:rPr>
              <a:t>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a:t>
            </a:r>
            <a:br>
              <a:rPr lang="ar-JO" sz="2800" dirty="0">
                <a:solidFill>
                  <a:srgbClr val="7B0001"/>
                </a:solidFill>
                <a:effectLst/>
                <a:ea typeface="ＭＳ Ｐゴシック" charset="0"/>
              </a:rPr>
            </a:br>
            <a:r>
              <a:rPr lang="ar-JO" sz="2800" dirty="0">
                <a:solidFill>
                  <a:srgbClr val="7B0001"/>
                </a:solidFill>
                <a:effectLst/>
                <a:ea typeface="ＭＳ Ｐゴシック" charset="0"/>
              </a:rPr>
              <a:t>25 أيها </a:t>
            </a:r>
            <a:r>
              <a:rPr lang="ar-JO" sz="4000" dirty="0">
                <a:solidFill>
                  <a:srgbClr val="0070C0"/>
                </a:solidFill>
                <a:effectLst/>
                <a:ea typeface="ＭＳ Ｐゴシック" charset="0"/>
              </a:rPr>
              <a:t>الرجال</a:t>
            </a:r>
            <a:r>
              <a:rPr lang="ar-JO" sz="2800" dirty="0">
                <a:solidFill>
                  <a:srgbClr val="7B0001"/>
                </a:solidFill>
                <a:effectLst/>
                <a:ea typeface="ＭＳ Ｐゴシック" charset="0"/>
              </a:rPr>
              <a:t> أحبوا نساءكم كما أحب المسيح أيضا الكنيسة وأسلم نفسه لأجلها،</a:t>
            </a:r>
            <a:br>
              <a:rPr lang="ar-JO" sz="2800" dirty="0">
                <a:solidFill>
                  <a:srgbClr val="7B0001"/>
                </a:solidFill>
                <a:effectLst/>
                <a:ea typeface="ＭＳ Ｐゴシック" charset="0"/>
              </a:rPr>
            </a:br>
            <a:r>
              <a:rPr lang="ar-JO" sz="2800" dirty="0">
                <a:solidFill>
                  <a:srgbClr val="7B0001"/>
                </a:solidFill>
                <a:effectLst/>
                <a:ea typeface="ＭＳ Ｐゴシック" charset="0"/>
              </a:rPr>
              <a:t>26 لكي يقدسها مطهراً إياها بغسل الماء بالكلمة 27 لكي يحضرها لنفسه كنيسة مجيدة، لا دنس فيها ولا غضن أو شيء من مثل ذلك، بل تكون مقدسة وبلا عيب.</a:t>
            </a:r>
            <a:br>
              <a:rPr lang="en-US" sz="1800" dirty="0">
                <a:solidFill>
                  <a:srgbClr val="7B0001"/>
                </a:solidFill>
                <a:effectLst/>
                <a:ea typeface="ＭＳ Ｐゴシック" charset="0"/>
              </a:rPr>
            </a:br>
            <a:br>
              <a:rPr lang="en-US" sz="1050" dirty="0">
                <a:solidFill>
                  <a:srgbClr val="7B0001"/>
                </a:solidFill>
                <a:effectLst/>
                <a:ea typeface="ＭＳ Ｐゴシック" charset="0"/>
              </a:rPr>
            </a:br>
            <a:r>
              <a:rPr lang="ar-SA" sz="3200" dirty="0">
                <a:solidFill>
                  <a:srgbClr val="7B0001"/>
                </a:solidFill>
                <a:effectLst/>
                <a:ea typeface="ＭＳ Ｐゴシック" charset="0"/>
              </a:rPr>
              <a:t>أفسس</a:t>
            </a:r>
            <a:r>
              <a:rPr lang="ar-JO" sz="3200" dirty="0">
                <a:solidFill>
                  <a:srgbClr val="7B0001"/>
                </a:solidFill>
                <a:effectLst/>
                <a:ea typeface="ＭＳ Ｐゴシック" charset="0"/>
              </a:rPr>
              <a:t>5: 22-27</a:t>
            </a:r>
            <a:r>
              <a:rPr lang="en-US" sz="3200" dirty="0">
                <a:solidFill>
                  <a:srgbClr val="7B0001"/>
                </a:solidFill>
                <a:effectLst/>
                <a:ea typeface="ＭＳ Ｐゴシック" charset="0"/>
              </a:rPr>
              <a:t> </a:t>
            </a:r>
            <a:endParaRPr lang="en-US" sz="1800" dirty="0">
              <a:solidFill>
                <a:srgbClr val="7B0001"/>
              </a:solidFill>
              <a:effectLst/>
              <a:ea typeface="ＭＳ Ｐゴシック" charset="0"/>
            </a:endParaRPr>
          </a:p>
        </p:txBody>
      </p:sp>
    </p:spTree>
    <p:extLst>
      <p:ext uri="{BB962C8B-B14F-4D97-AF65-F5344CB8AC3E}">
        <p14:creationId xmlns:p14="http://schemas.microsoft.com/office/powerpoint/2010/main" val="81358028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D9A8FD4-0DAE-4768-A7D8-701221BC8694}"/>
              </a:ext>
            </a:extLst>
          </p:cNvPr>
          <p:cNvSpPr txBox="1"/>
          <p:nvPr/>
        </p:nvSpPr>
        <p:spPr>
          <a:xfrm>
            <a:off x="53159" y="352278"/>
            <a:ext cx="1881968"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mn-ea"/>
                <a:cs typeface="Times New Roman" panose="02020603050405020304" pitchFamily="18" charset="0"/>
              </a:rPr>
              <a:t>اعرف</a:t>
            </a:r>
            <a:endParaRPr kumimoji="0" lang="en-US" sz="54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6C2560C-3005-40F9-A33D-D66665D3BF37}"/>
              </a:ext>
            </a:extLst>
          </p:cNvPr>
          <p:cNvSpPr txBox="1"/>
          <p:nvPr/>
        </p:nvSpPr>
        <p:spPr>
          <a:xfrm>
            <a:off x="372140" y="2392321"/>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تخضع النساء لقيادة أزواجهن الروحية (22-24)</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id="{9CB99C84-3A08-4440-86B3-842FABA3CA50}"/>
              </a:ext>
            </a:extLst>
          </p:cNvPr>
          <p:cNvSpPr txBox="1"/>
          <p:nvPr/>
        </p:nvSpPr>
        <p:spPr>
          <a:xfrm>
            <a:off x="375684" y="3459123"/>
            <a:ext cx="7676412" cy="584775"/>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200" dirty="0">
                <a:solidFill>
                  <a:prstClr val="white"/>
                </a:solidFill>
                <a:latin typeface="Times New Roman" panose="02020603050405020304" pitchFamily="18" charset="0"/>
                <a:ea typeface="+mn-ea"/>
                <a:cs typeface="Times New Roman" panose="02020603050405020304" pitchFamily="18" charset="0"/>
              </a:rPr>
              <a:t>يقود الأزواج زوجاتهم تجاه النضوج الروحي (25-32)</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204419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146" name="Picture 2" descr="10 Life Lessons That Will Put You on the Path to Greatness | Inc.com">
            <a:extLst>
              <a:ext uri="{FF2B5EF4-FFF2-40B4-BE49-F238E27FC236}">
                <a16:creationId xmlns:a16="http://schemas.microsoft.com/office/drawing/2014/main" id="{85015322-3D48-454D-807C-93577905CF6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2DC99FB-6B16-41CC-A6B4-142D00C00A47}"/>
              </a:ext>
            </a:extLst>
          </p:cNvPr>
          <p:cNvSpPr txBox="1"/>
          <p:nvPr/>
        </p:nvSpPr>
        <p:spPr>
          <a:xfrm>
            <a:off x="3859619" y="5668556"/>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مخلص (ع 23)</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C08200D0-CE79-4F41-AF87-D05E6C0D3F5E}"/>
              </a:ext>
            </a:extLst>
          </p:cNvPr>
          <p:cNvSpPr txBox="1"/>
          <p:nvPr/>
        </p:nvSpPr>
        <p:spPr>
          <a:xfrm>
            <a:off x="2083982" y="113541"/>
            <a:ext cx="4976036" cy="769441"/>
          </a:xfrm>
          <a:prstGeom prst="rect">
            <a:avLst/>
          </a:prstGeom>
          <a:solidFill>
            <a:srgbClr val="C00000"/>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قيادة المسيح</a:t>
            </a:r>
            <a:endParaRPr kumimoji="0" lang="en-US" sz="4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930AD0C-5746-42F4-B471-A909741E0D02}"/>
              </a:ext>
            </a:extLst>
          </p:cNvPr>
          <p:cNvSpPr txBox="1"/>
          <p:nvPr/>
        </p:nvSpPr>
        <p:spPr>
          <a:xfrm>
            <a:off x="3809994" y="3715710"/>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مطهر (ع 26)</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5225EA75-6293-4F40-A48C-9B6721B60473}"/>
              </a:ext>
            </a:extLst>
          </p:cNvPr>
          <p:cNvSpPr txBox="1"/>
          <p:nvPr/>
        </p:nvSpPr>
        <p:spPr>
          <a:xfrm>
            <a:off x="4182142" y="1704671"/>
            <a:ext cx="2604978" cy="646331"/>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ممجد (ع 27)</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003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فأطلب إليكم أنا الأسير في الرب: أن تسلكوا كما يحق للدعوة التي دعيتم بها.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بكل تواضع، ووداعة، وبطول أناة، محتملين بعضكم بعضا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المحبة.</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مجتهدين أن تحفظوا وحدانية الروح برباط السلام.</a:t>
            </a:r>
            <a:endPar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أفسس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59106" name="Group 2"/>
          <p:cNvGrpSpPr>
            <a:grpSpLocks/>
          </p:cNvGrpSpPr>
          <p:nvPr/>
        </p:nvGrpSpPr>
        <p:grpSpPr bwMode="auto">
          <a:xfrm>
            <a:off x="508000" y="0"/>
            <a:ext cx="3657600" cy="2895600"/>
            <a:chOff x="1944" y="0"/>
            <a:chExt cx="2592" cy="1824"/>
          </a:xfrm>
        </p:grpSpPr>
        <p:sp>
          <p:nvSpPr>
            <p:cNvPr id="559115"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2406" y="144"/>
              <a:ext cx="2021"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3399FF"/>
                  </a:solidFill>
                  <a:effectLst>
                    <a:outerShdw blurRad="38100" dist="38100" dir="2700000" algn="tl">
                      <a:srgbClr val="FFFFFF"/>
                    </a:outerShdw>
                  </a:effectLst>
                  <a:latin typeface="Arial" panose="020B0604020202020204" pitchFamily="34" charset="0"/>
                  <a:cs typeface="Arial" panose="020B0604020202020204" pitchFamily="34" charset="0"/>
                </a:rPr>
                <a:t>MAIN MENU</a:t>
              </a:r>
            </a:p>
          </p:txBody>
        </p:sp>
      </p:grpSp>
      <p:sp>
        <p:nvSpPr>
          <p:cNvPr id="559107" name="Rectangle 5"/>
          <p:cNvSpPr>
            <a:spLocks noChangeArrowheads="1"/>
          </p:cNvSpPr>
          <p:nvPr/>
        </p:nvSpPr>
        <p:spPr bwMode="auto">
          <a:xfrm>
            <a:off x="0" y="838200"/>
            <a:ext cx="9144000" cy="5791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grpSp>
        <p:nvGrpSpPr>
          <p:cNvPr id="3" name="Group 6"/>
          <p:cNvGrpSpPr>
            <a:grpSpLocks/>
          </p:cNvGrpSpPr>
          <p:nvPr/>
        </p:nvGrpSpPr>
        <p:grpSpPr bwMode="auto">
          <a:xfrm>
            <a:off x="101600" y="2133600"/>
            <a:ext cx="541338" cy="381000"/>
            <a:chOff x="1128" y="2688"/>
            <a:chExt cx="384" cy="240"/>
          </a:xfrm>
        </p:grpSpPr>
        <p:sp>
          <p:nvSpPr>
            <p:cNvPr id="559113"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sp>
          <p:nvSpPr>
            <p:cNvPr id="559114"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cs typeface="Arial" panose="020B0604020202020204" pitchFamily="34" charset="0"/>
              </a:endParaRPr>
            </a:p>
          </p:txBody>
        </p:sp>
      </p:grpSp>
      <p:sp>
        <p:nvSpPr>
          <p:cNvPr id="52233" name="Text Box 9"/>
          <p:cNvSpPr txBox="1">
            <a:spLocks noChangeArrowheads="1"/>
          </p:cNvSpPr>
          <p:nvPr/>
        </p:nvSpPr>
        <p:spPr bwMode="auto">
          <a:xfrm>
            <a:off x="693738" y="1279525"/>
            <a:ext cx="3975742" cy="465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الخلاصة</a:t>
            </a:r>
          </a:p>
        </p:txBody>
      </p:sp>
      <p:sp>
        <p:nvSpPr>
          <p:cNvPr id="52234" name="Text Box 10"/>
          <p:cNvSpPr txBox="1">
            <a:spLocks noChangeArrowheads="1"/>
          </p:cNvSpPr>
          <p:nvPr/>
        </p:nvSpPr>
        <p:spPr bwMode="auto">
          <a:xfrm>
            <a:off x="5249863" y="1981201"/>
            <a:ext cx="3521868" cy="3046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التأليف</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التاريخ</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الشخصيات الرئيسية</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الجمهور</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الخصائص</a:t>
            </a:r>
            <a:endParaRPr lang="en-US" sz="3200" b="1" dirty="0">
              <a:solidFill>
                <a:srgbClr val="FFFFFF"/>
              </a:solidFill>
              <a:latin typeface="Arial" panose="020B0604020202020204" pitchFamily="34" charset="0"/>
              <a:cs typeface="Arial" panose="020B0604020202020204" pitchFamily="34" charset="0"/>
            </a:endParaRPr>
          </a:p>
          <a:p>
            <a:pPr algn="r" eaLnBrk="1" hangingPunct="1"/>
            <a:r>
              <a:rPr lang="ar-JO" sz="3200" b="1" dirty="0">
                <a:solidFill>
                  <a:srgbClr val="FFFFFF"/>
                </a:solidFill>
                <a:latin typeface="Arial" panose="020B0604020202020204" pitchFamily="34" charset="0"/>
                <a:cs typeface="Arial" panose="020B0604020202020204" pitchFamily="34" charset="0"/>
              </a:rPr>
              <a:t>القصد</a:t>
            </a:r>
            <a:endParaRPr lang="en-US" sz="3200" b="1" dirty="0">
              <a:solidFill>
                <a:srgbClr val="FFFFFF"/>
              </a:solidFill>
              <a:latin typeface="Arial" panose="020B0604020202020204" pitchFamily="34" charset="0"/>
              <a:cs typeface="Arial" panose="020B0604020202020204" pitchFamily="34" charset="0"/>
            </a:endParaRPr>
          </a:p>
        </p:txBody>
      </p:sp>
      <p:sp>
        <p:nvSpPr>
          <p:cNvPr id="559111" name="Line 11"/>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08403" y="-242885"/>
            <a:ext cx="5400675" cy="1143001"/>
          </a:xfrm>
        </p:spPr>
        <p:txBody>
          <a:bodyPr/>
          <a:lstStyle/>
          <a:p>
            <a:pPr>
              <a:defRPr/>
            </a:pPr>
            <a:r>
              <a:rPr lang="en-US" sz="3600" kern="1200" dirty="0">
                <a:solidFill>
                  <a:schemeClr val="tx1"/>
                </a:solidFill>
                <a:ea typeface="ＭＳ Ｐゴシック"/>
                <a:cs typeface="Arial" panose="020B0604020202020204" pitchFamily="34" charset="0"/>
              </a:rPr>
              <a:t>BACKGROUND</a:t>
            </a:r>
            <a:r>
              <a:rPr lang="en-US" dirty="0">
                <a:solidFill>
                  <a:schemeClr val="tx1"/>
                </a:solidFill>
                <a:cs typeface="Arial" panose="020B0604020202020204" pitchFamily="34" charset="0"/>
              </a:rPr>
              <a:t> </a:t>
            </a:r>
          </a:p>
        </p:txBody>
      </p:sp>
    </p:spTree>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41" presetClass="entr" presetSubtype="0" fill="hold" nodeType="afterEffect">
                                  <p:stCondLst>
                                    <p:cond delay="0"/>
                                  </p:stCondLst>
                                  <p:iterate type="lt">
                                    <p:tmPct val="10000"/>
                                  </p:iterate>
                                  <p:childTnLst>
                                    <p:set>
                                      <p:cBhvr>
                                        <p:cTn id="11" dur="1" fill="hold">
                                          <p:stCondLst>
                                            <p:cond delay="0"/>
                                          </p:stCondLst>
                                        </p:cTn>
                                        <p:tgtEl>
                                          <p:spTgt spid="52234">
                                            <p:txEl>
                                              <p:pRg st="0" end="0"/>
                                            </p:txEl>
                                          </p:spTgt>
                                        </p:tgtEl>
                                        <p:attrNameLst>
                                          <p:attrName>style.visibility</p:attrName>
                                        </p:attrNameLst>
                                      </p:cBhvr>
                                      <p:to>
                                        <p:strVal val="visible"/>
                                      </p:to>
                                    </p:set>
                                    <p:anim calcmode="lin" valueType="num">
                                      <p:cBhvr>
                                        <p:cTn id="12" dur="500" fill="hold"/>
                                        <p:tgtEl>
                                          <p:spTgt spid="5223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52234">
                                            <p:txEl>
                                              <p:pRg st="0" end="0"/>
                                            </p:txEl>
                                          </p:spTgt>
                                        </p:tgtEl>
                                        <p:attrNameLst>
                                          <p:attrName>ppt_y</p:attrName>
                                        </p:attrNameLst>
                                      </p:cBhvr>
                                      <p:tavLst>
                                        <p:tav tm="0">
                                          <p:val>
                                            <p:strVal val="#ppt_y"/>
                                          </p:val>
                                        </p:tav>
                                        <p:tav tm="100000">
                                          <p:val>
                                            <p:strVal val="#ppt_y"/>
                                          </p:val>
                                        </p:tav>
                                      </p:tavLst>
                                    </p:anim>
                                    <p:anim calcmode="lin" valueType="num">
                                      <p:cBhvr>
                                        <p:cTn id="14" dur="500" fill="hold"/>
                                        <p:tgtEl>
                                          <p:spTgt spid="5223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5223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52234">
                                            <p:txEl>
                                              <p:pRg st="0" end="0"/>
                                            </p:txEl>
                                          </p:spTgt>
                                        </p:tgtEl>
                                      </p:cBhvr>
                                    </p:animEffect>
                                  </p:childTnLst>
                                </p:cTn>
                              </p:par>
                            </p:childTnLst>
                          </p:cTn>
                        </p:par>
                        <p:par>
                          <p:cTn id="17" fill="hold" nodeType="afterGroup">
                            <p:stCondLst>
                              <p:cond delay="1300"/>
                            </p:stCondLst>
                            <p:childTnLst>
                              <p:par>
                                <p:cTn id="18" presetID="41" presetClass="entr" presetSubtype="0" fill="hold" nodeType="afterEffect">
                                  <p:stCondLst>
                                    <p:cond delay="0"/>
                                  </p:stCondLst>
                                  <p:iterate type="lt">
                                    <p:tmPct val="10000"/>
                                  </p:iterate>
                                  <p:childTnLst>
                                    <p:set>
                                      <p:cBhvr>
                                        <p:cTn id="19" dur="1" fill="hold">
                                          <p:stCondLst>
                                            <p:cond delay="0"/>
                                          </p:stCondLst>
                                        </p:cTn>
                                        <p:tgtEl>
                                          <p:spTgt spid="52234">
                                            <p:txEl>
                                              <p:pRg st="1" end="1"/>
                                            </p:txEl>
                                          </p:spTgt>
                                        </p:tgtEl>
                                        <p:attrNameLst>
                                          <p:attrName>style.visibility</p:attrName>
                                        </p:attrNameLst>
                                      </p:cBhvr>
                                      <p:to>
                                        <p:strVal val="visible"/>
                                      </p:to>
                                    </p:set>
                                    <p:anim calcmode="lin" valueType="num">
                                      <p:cBhvr>
                                        <p:cTn id="20" dur="500" fill="hold"/>
                                        <p:tgtEl>
                                          <p:spTgt spid="52234">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2234">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2234">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2234">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2234">
                                            <p:txEl>
                                              <p:pRg st="1" end="1"/>
                                            </p:txEl>
                                          </p:spTgt>
                                        </p:tgtEl>
                                      </p:cBhvr>
                                    </p:animEffect>
                                  </p:childTnLst>
                                </p:cTn>
                              </p:par>
                            </p:childTnLst>
                          </p:cTn>
                        </p:par>
                        <p:par>
                          <p:cTn id="25" fill="hold" nodeType="afterGroup">
                            <p:stCondLst>
                              <p:cond delay="2100"/>
                            </p:stCondLst>
                            <p:childTnLst>
                              <p:par>
                                <p:cTn id="26" presetID="41" presetClass="entr" presetSubtype="0" fill="hold" nodeType="afterEffect">
                                  <p:stCondLst>
                                    <p:cond delay="0"/>
                                  </p:stCondLst>
                                  <p:iterate type="lt">
                                    <p:tmPct val="10000"/>
                                  </p:iterate>
                                  <p:childTnLst>
                                    <p:set>
                                      <p:cBhvr>
                                        <p:cTn id="27" dur="1" fill="hold">
                                          <p:stCondLst>
                                            <p:cond delay="0"/>
                                          </p:stCondLst>
                                        </p:cTn>
                                        <p:tgtEl>
                                          <p:spTgt spid="52234">
                                            <p:txEl>
                                              <p:pRg st="2" end="2"/>
                                            </p:txEl>
                                          </p:spTgt>
                                        </p:tgtEl>
                                        <p:attrNameLst>
                                          <p:attrName>style.visibility</p:attrName>
                                        </p:attrNameLst>
                                      </p:cBhvr>
                                      <p:to>
                                        <p:strVal val="visible"/>
                                      </p:to>
                                    </p:set>
                                    <p:anim calcmode="lin" valueType="num">
                                      <p:cBhvr>
                                        <p:cTn id="28" dur="500" fill="hold"/>
                                        <p:tgtEl>
                                          <p:spTgt spid="52234">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52234">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52234">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52234">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52234">
                                            <p:txEl>
                                              <p:pRg st="2" end="2"/>
                                            </p:txEl>
                                          </p:spTgt>
                                        </p:tgtEl>
                                      </p:cBhvr>
                                    </p:animEffect>
                                  </p:childTnLst>
                                </p:cTn>
                              </p:par>
                            </p:childTnLst>
                          </p:cTn>
                        </p:par>
                        <p:par>
                          <p:cTn id="33" fill="hold" nodeType="afterGroup">
                            <p:stCondLst>
                              <p:cond delay="3350"/>
                            </p:stCondLst>
                            <p:childTnLst>
                              <p:par>
                                <p:cTn id="34" presetID="41" presetClass="entr" presetSubtype="0" fill="hold" nodeType="afterEffect">
                                  <p:stCondLst>
                                    <p:cond delay="0"/>
                                  </p:stCondLst>
                                  <p:iterate type="lt">
                                    <p:tmPct val="10000"/>
                                  </p:iterate>
                                  <p:childTnLst>
                                    <p:set>
                                      <p:cBhvr>
                                        <p:cTn id="35" dur="1" fill="hold">
                                          <p:stCondLst>
                                            <p:cond delay="0"/>
                                          </p:stCondLst>
                                        </p:cTn>
                                        <p:tgtEl>
                                          <p:spTgt spid="52234">
                                            <p:txEl>
                                              <p:pRg st="3" end="3"/>
                                            </p:txEl>
                                          </p:spTgt>
                                        </p:tgtEl>
                                        <p:attrNameLst>
                                          <p:attrName>style.visibility</p:attrName>
                                        </p:attrNameLst>
                                      </p:cBhvr>
                                      <p:to>
                                        <p:strVal val="visible"/>
                                      </p:to>
                                    </p:set>
                                    <p:anim calcmode="lin" valueType="num">
                                      <p:cBhvr>
                                        <p:cTn id="36" dur="500" fill="hold"/>
                                        <p:tgtEl>
                                          <p:spTgt spid="52234">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52234">
                                            <p:txEl>
                                              <p:pRg st="3" end="3"/>
                                            </p:txEl>
                                          </p:spTgt>
                                        </p:tgtEl>
                                        <p:attrNameLst>
                                          <p:attrName>ppt_y</p:attrName>
                                        </p:attrNameLst>
                                      </p:cBhvr>
                                      <p:tavLst>
                                        <p:tav tm="0">
                                          <p:val>
                                            <p:strVal val="#ppt_y"/>
                                          </p:val>
                                        </p:tav>
                                        <p:tav tm="100000">
                                          <p:val>
                                            <p:strVal val="#ppt_y"/>
                                          </p:val>
                                        </p:tav>
                                      </p:tavLst>
                                    </p:anim>
                                    <p:anim calcmode="lin" valueType="num">
                                      <p:cBhvr>
                                        <p:cTn id="38" dur="500" fill="hold"/>
                                        <p:tgtEl>
                                          <p:spTgt spid="52234">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52234">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52234">
                                            <p:txEl>
                                              <p:pRg st="3" end="3"/>
                                            </p:txEl>
                                          </p:spTgt>
                                        </p:tgtEl>
                                      </p:cBhvr>
                                    </p:animEffect>
                                  </p:childTnLst>
                                </p:cTn>
                              </p:par>
                            </p:childTnLst>
                          </p:cTn>
                        </p:par>
                        <p:par>
                          <p:cTn id="41" fill="hold" nodeType="afterGroup">
                            <p:stCondLst>
                              <p:cond delay="4150"/>
                            </p:stCondLst>
                            <p:childTnLst>
                              <p:par>
                                <p:cTn id="42" presetID="41" presetClass="entr" presetSubtype="0" fill="hold" nodeType="afterEffect">
                                  <p:stCondLst>
                                    <p:cond delay="0"/>
                                  </p:stCondLst>
                                  <p:iterate type="lt">
                                    <p:tmPct val="10000"/>
                                  </p:iterate>
                                  <p:childTnLst>
                                    <p:set>
                                      <p:cBhvr>
                                        <p:cTn id="43" dur="1" fill="hold">
                                          <p:stCondLst>
                                            <p:cond delay="0"/>
                                          </p:stCondLst>
                                        </p:cTn>
                                        <p:tgtEl>
                                          <p:spTgt spid="52234">
                                            <p:txEl>
                                              <p:pRg st="4" end="4"/>
                                            </p:txEl>
                                          </p:spTgt>
                                        </p:tgtEl>
                                        <p:attrNameLst>
                                          <p:attrName>style.visibility</p:attrName>
                                        </p:attrNameLst>
                                      </p:cBhvr>
                                      <p:to>
                                        <p:strVal val="visible"/>
                                      </p:to>
                                    </p:set>
                                    <p:anim calcmode="lin" valueType="num">
                                      <p:cBhvr>
                                        <p:cTn id="44" dur="500" fill="hold"/>
                                        <p:tgtEl>
                                          <p:spTgt spid="52234">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5" dur="500" fill="hold"/>
                                        <p:tgtEl>
                                          <p:spTgt spid="52234">
                                            <p:txEl>
                                              <p:pRg st="4" end="4"/>
                                            </p:txEl>
                                          </p:spTgt>
                                        </p:tgtEl>
                                        <p:attrNameLst>
                                          <p:attrName>ppt_y</p:attrName>
                                        </p:attrNameLst>
                                      </p:cBhvr>
                                      <p:tavLst>
                                        <p:tav tm="0">
                                          <p:val>
                                            <p:strVal val="#ppt_y"/>
                                          </p:val>
                                        </p:tav>
                                        <p:tav tm="100000">
                                          <p:val>
                                            <p:strVal val="#ppt_y"/>
                                          </p:val>
                                        </p:tav>
                                      </p:tavLst>
                                    </p:anim>
                                    <p:anim calcmode="lin" valueType="num">
                                      <p:cBhvr>
                                        <p:cTn id="46" dur="500" fill="hold"/>
                                        <p:tgtEl>
                                          <p:spTgt spid="52234">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7" dur="500" fill="hold"/>
                                        <p:tgtEl>
                                          <p:spTgt spid="52234">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8" dur="500" tmFilter="0,0; .5, 1; 1, 1"/>
                                        <p:tgtEl>
                                          <p:spTgt spid="52234">
                                            <p:txEl>
                                              <p:pRg st="4" end="4"/>
                                            </p:txEl>
                                          </p:spTgt>
                                        </p:tgtEl>
                                      </p:cBhvr>
                                    </p:animEffect>
                                  </p:childTnLst>
                                </p:cTn>
                              </p:par>
                            </p:childTnLst>
                          </p:cTn>
                        </p:par>
                        <p:par>
                          <p:cTn id="49" fill="hold" nodeType="afterGroup">
                            <p:stCondLst>
                              <p:cond delay="4950"/>
                            </p:stCondLst>
                            <p:childTnLst>
                              <p:par>
                                <p:cTn id="50" presetID="41" presetClass="entr" presetSubtype="0" fill="hold" nodeType="afterEffect">
                                  <p:stCondLst>
                                    <p:cond delay="0"/>
                                  </p:stCondLst>
                                  <p:iterate type="lt">
                                    <p:tmPct val="10000"/>
                                  </p:iterate>
                                  <p:childTnLst>
                                    <p:set>
                                      <p:cBhvr>
                                        <p:cTn id="51" dur="1" fill="hold">
                                          <p:stCondLst>
                                            <p:cond delay="0"/>
                                          </p:stCondLst>
                                        </p:cTn>
                                        <p:tgtEl>
                                          <p:spTgt spid="52234">
                                            <p:txEl>
                                              <p:pRg st="5" end="5"/>
                                            </p:txEl>
                                          </p:spTgt>
                                        </p:tgtEl>
                                        <p:attrNameLst>
                                          <p:attrName>style.visibility</p:attrName>
                                        </p:attrNameLst>
                                      </p:cBhvr>
                                      <p:to>
                                        <p:strVal val="visible"/>
                                      </p:to>
                                    </p:set>
                                    <p:anim calcmode="lin" valueType="num">
                                      <p:cBhvr>
                                        <p:cTn id="52" dur="500" fill="hold"/>
                                        <p:tgtEl>
                                          <p:spTgt spid="52234">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52234">
                                            <p:txEl>
                                              <p:pRg st="5" end="5"/>
                                            </p:txEl>
                                          </p:spTgt>
                                        </p:tgtEl>
                                        <p:attrNameLst>
                                          <p:attrName>ppt_y</p:attrName>
                                        </p:attrNameLst>
                                      </p:cBhvr>
                                      <p:tavLst>
                                        <p:tav tm="0">
                                          <p:val>
                                            <p:strVal val="#ppt_y"/>
                                          </p:val>
                                        </p:tav>
                                        <p:tav tm="100000">
                                          <p:val>
                                            <p:strVal val="#ppt_y"/>
                                          </p:val>
                                        </p:tav>
                                      </p:tavLst>
                                    </p:anim>
                                    <p:anim calcmode="lin" valueType="num">
                                      <p:cBhvr>
                                        <p:cTn id="54" dur="500" fill="hold"/>
                                        <p:tgtEl>
                                          <p:spTgt spid="52234">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52234">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522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172" name="Picture 4" descr="10 Best Electric Fireplaces 2021 - Most Realistic Fireplaces">
            <a:extLst>
              <a:ext uri="{FF2B5EF4-FFF2-40B4-BE49-F238E27FC236}">
                <a16:creationId xmlns:a16="http://schemas.microsoft.com/office/drawing/2014/main" id="{D571BF86-8691-4B9B-90DD-E4FC85FEA166}"/>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b="-1"/>
          <a:stretch/>
        </p:blipFill>
        <p:spPr bwMode="auto">
          <a:xfrm>
            <a:off x="4064448" y="3265080"/>
            <a:ext cx="4596951" cy="3592925"/>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Could you survive on just one food? - BBC Future">
            <a:extLst>
              <a:ext uri="{FF2B5EF4-FFF2-40B4-BE49-F238E27FC236}">
                <a16:creationId xmlns:a16="http://schemas.microsoft.com/office/drawing/2014/main" id="{6066BD19-5254-46A2-8178-B1C342EA031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
          <a:stretch/>
        </p:blipFill>
        <p:spPr bwMode="auto">
          <a:xfrm>
            <a:off x="482600" y="-5"/>
            <a:ext cx="4562033" cy="3920044"/>
          </a:xfrm>
          <a:custGeom>
            <a:avLst/>
            <a:gdLst/>
            <a:ahLst/>
            <a:cxnLst/>
            <a:rect l="l" t="t" r="r" b="b"/>
            <a:pathLst>
              <a:path w="6082711" h="3920044">
                <a:moveTo>
                  <a:pt x="0" y="0"/>
                </a:moveTo>
                <a:lnTo>
                  <a:pt x="6082711" y="0"/>
                </a:lnTo>
                <a:lnTo>
                  <a:pt x="6082711" y="3103225"/>
                </a:lnTo>
                <a:lnTo>
                  <a:pt x="4614930" y="3103225"/>
                </a:lnTo>
                <a:lnTo>
                  <a:pt x="4614930" y="3920044"/>
                </a:lnTo>
                <a:lnTo>
                  <a:pt x="0" y="3920044"/>
                </a:lnTo>
                <a:close/>
              </a:path>
            </a:pathLst>
          </a:cu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E97C36FC-DEAA-4DCA-B0AB-7F9357FA4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65283" y="643467"/>
            <a:ext cx="3496116" cy="2460741"/>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78C38CD-A630-49FF-8417-6792A2B13F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2601" y="4080063"/>
            <a:ext cx="3461197" cy="2156145"/>
          </a:xfrm>
          <a:prstGeom prst="rect">
            <a:avLst/>
          </a:pr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1EF114C-52CB-4CA5-B33C-BF4484642AEA}"/>
              </a:ext>
            </a:extLst>
          </p:cNvPr>
          <p:cNvSpPr txBox="1"/>
          <p:nvPr/>
        </p:nvSpPr>
        <p:spPr>
          <a:xfrm>
            <a:off x="5656522" y="1585654"/>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يغذي</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5E22FE36-F211-486E-B8A5-C6269242F40D}"/>
              </a:ext>
            </a:extLst>
          </p:cNvPr>
          <p:cNvSpPr txBox="1"/>
          <p:nvPr/>
        </p:nvSpPr>
        <p:spPr>
          <a:xfrm>
            <a:off x="992358" y="4566320"/>
            <a:ext cx="2456121"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54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يدلل</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3074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Freeform: Shape 70">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07707" y="0"/>
            <a:ext cx="7328585"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descr="Figurines Céline and Sylvain. Wedding Figurines to Customize. | Etsy">
            <a:extLst>
              <a:ext uri="{FF2B5EF4-FFF2-40B4-BE49-F238E27FC236}">
                <a16:creationId xmlns:a16="http://schemas.microsoft.com/office/drawing/2014/main" id="{3F54A37A-9F60-4D5B-88CE-68FFD7643C40}"/>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1095447" y="10"/>
            <a:ext cx="6953105" cy="6857990"/>
          </a:xfrm>
          <a:custGeom>
            <a:avLst/>
            <a:gdLst/>
            <a:ahLst/>
            <a:cxnLst/>
            <a:rect l="l" t="t" r="r" b="b"/>
            <a:pathLst>
              <a:path w="9270806" h="6858000">
                <a:moveTo>
                  <a:pt x="1503712" y="0"/>
                </a:moveTo>
                <a:lnTo>
                  <a:pt x="7767094" y="0"/>
                </a:lnTo>
                <a:lnTo>
                  <a:pt x="7913128" y="139721"/>
                </a:lnTo>
                <a:cubicBezTo>
                  <a:pt x="8751971" y="981521"/>
                  <a:pt x="9270806" y="2144457"/>
                  <a:pt x="9270806" y="3429000"/>
                </a:cubicBezTo>
                <a:cubicBezTo>
                  <a:pt x="9270806" y="4713544"/>
                  <a:pt x="8751971" y="5876479"/>
                  <a:pt x="7913128" y="6718279"/>
                </a:cubicBezTo>
                <a:lnTo>
                  <a:pt x="7767094" y="6858000"/>
                </a:lnTo>
                <a:lnTo>
                  <a:pt x="1503712" y="6858000"/>
                </a:lnTo>
                <a:lnTo>
                  <a:pt x="1357679" y="6718279"/>
                </a:lnTo>
                <a:cubicBezTo>
                  <a:pt x="518835" y="5876479"/>
                  <a:pt x="0" y="4713544"/>
                  <a:pt x="0" y="3429000"/>
                </a:cubicBezTo>
                <a:cubicBezTo>
                  <a:pt x="0" y="2144457"/>
                  <a:pt x="518835" y="981521"/>
                  <a:pt x="1357679" y="139721"/>
                </a:cubicBezTo>
                <a:close/>
              </a:path>
            </a:pathLst>
          </a:cu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6136DC6-6281-4067-9C00-1F7FD0F0D3FE}"/>
              </a:ext>
            </a:extLst>
          </p:cNvPr>
          <p:cNvSpPr txBox="1"/>
          <p:nvPr/>
        </p:nvSpPr>
        <p:spPr>
          <a:xfrm>
            <a:off x="7074212" y="366453"/>
            <a:ext cx="1881968"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اعمل</a:t>
            </a:r>
            <a:endPar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01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الزوجات</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تكلمي باحترام</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اتبعي</a:t>
            </a:r>
            <a:r>
              <a:rPr kumimoji="0" lang="ar-JO" sz="4000" b="1" u="none" strike="noStrike" kern="1200" cap="none" spc="0" normalizeH="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الفضيلة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559731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3620EC5-340D-4944-A089-979A5B10A946}"/>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EA2BEA5-46D6-4B97-A493-EA9BA3CE5A24}"/>
              </a:ext>
            </a:extLst>
          </p:cNvPr>
          <p:cNvSpPr txBox="1"/>
          <p:nvPr/>
        </p:nvSpPr>
        <p:spPr>
          <a:xfrm>
            <a:off x="542259" y="476672"/>
            <a:ext cx="7963787" cy="6001643"/>
          </a:xfrm>
          <a:prstGeom prst="rect">
            <a:avLst/>
          </a:prstGeom>
          <a:noFill/>
          <a:ln>
            <a:solidFill>
              <a:srgbClr val="C00000"/>
            </a:solidFill>
          </a:ln>
        </p:spPr>
        <p:txBody>
          <a:bodyPr wrap="square">
            <a:spAutoFit/>
          </a:bodyPr>
          <a:lstStyle/>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١بطرس ٣ : ١-٦</a:t>
            </a:r>
          </a:p>
          <a:p>
            <a:pPr lvl="0" algn="ctr" defTabSz="457200" fontAlgn="auto">
              <a:spcBef>
                <a:spcPts val="0"/>
              </a:spcBef>
              <a:spcAft>
                <a:spcPts val="0"/>
              </a:spcAft>
              <a:defRPr/>
            </a:pPr>
            <a:endParaRPr lang="en-US" sz="3200" b="1" dirty="0">
              <a:solidFill>
                <a:prstClr val="white"/>
              </a:solidFill>
              <a:latin typeface="Times New Roman" panose="02020603050405020304" pitchFamily="18" charset="0"/>
              <a:ea typeface="+mn-ea"/>
              <a:cs typeface="Times New Roman" panose="02020603050405020304" pitchFamily="18" charset="0"/>
            </a:endParaRP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1 كذلكن أيتها النساء كن خاضعات لرجالكن، حتى وإن كان البعض لا يطيعون الكلمة، يربحون بسيرة النساء بدون كلمة</a:t>
            </a:r>
            <a:r>
              <a:rPr lang="ar-JO" sz="3200" b="1" dirty="0">
                <a:solidFill>
                  <a:prstClr val="white"/>
                </a:solidFill>
                <a:latin typeface="Times New Roman" panose="02020603050405020304" pitchFamily="18" charset="0"/>
                <a:ea typeface="+mn-ea"/>
                <a:cs typeface="Times New Roman" panose="02020603050405020304" pitchFamily="18" charset="0"/>
              </a:rPr>
              <a:t> 2 </a:t>
            </a:r>
            <a:r>
              <a:rPr lang="ar-SA" sz="3200" b="1" dirty="0">
                <a:solidFill>
                  <a:prstClr val="white"/>
                </a:solidFill>
                <a:latin typeface="Times New Roman" panose="02020603050405020304" pitchFamily="18" charset="0"/>
                <a:ea typeface="+mn-ea"/>
                <a:cs typeface="Times New Roman" panose="02020603050405020304" pitchFamily="18" charset="0"/>
              </a:rPr>
              <a:t>ملاحظين سيرتكن الطاهرة بخوف</a:t>
            </a:r>
            <a:r>
              <a:rPr lang="ar-JO" sz="3200" b="1" dirty="0">
                <a:solidFill>
                  <a:prstClr val="white"/>
                </a:solidFill>
                <a:latin typeface="Times New Roman" panose="02020603050405020304" pitchFamily="18" charset="0"/>
                <a:ea typeface="+mn-ea"/>
                <a:cs typeface="Times New Roman" panose="02020603050405020304" pitchFamily="18" charset="0"/>
              </a:rPr>
              <a:t> 3 </a:t>
            </a:r>
            <a:r>
              <a:rPr lang="ar-SA" sz="3200" b="1" dirty="0">
                <a:solidFill>
                  <a:prstClr val="white"/>
                </a:solidFill>
                <a:latin typeface="Times New Roman" panose="02020603050405020304" pitchFamily="18" charset="0"/>
                <a:ea typeface="+mn-ea"/>
                <a:cs typeface="Times New Roman" panose="02020603050405020304" pitchFamily="18" charset="0"/>
              </a:rPr>
              <a:t>ولا تكن زينتكن الزينة الخارجية، من ضفر الشعر والتحلي بالذهب ولبس الثياب</a:t>
            </a:r>
            <a:r>
              <a:rPr lang="ar-JO" sz="3200" b="1" dirty="0">
                <a:solidFill>
                  <a:prstClr val="white"/>
                </a:solidFill>
                <a:latin typeface="Times New Roman" panose="02020603050405020304" pitchFamily="18" charset="0"/>
                <a:ea typeface="+mn-ea"/>
                <a:cs typeface="Times New Roman" panose="02020603050405020304" pitchFamily="18" charset="0"/>
              </a:rPr>
              <a:t> 4 </a:t>
            </a:r>
            <a:r>
              <a:rPr lang="ar-SA" sz="3200" b="1" dirty="0">
                <a:solidFill>
                  <a:prstClr val="white"/>
                </a:solidFill>
                <a:latin typeface="Times New Roman" panose="02020603050405020304" pitchFamily="18" charset="0"/>
                <a:ea typeface="+mn-ea"/>
                <a:cs typeface="Times New Roman" panose="02020603050405020304" pitchFamily="18" charset="0"/>
              </a:rPr>
              <a:t>بل إنسان القلب الخفي في العديمة الفساد، زينة الروح الوديع الهادئ، الذي هو قدام الله كثير الثمن.</a:t>
            </a:r>
          </a:p>
          <a:p>
            <a:pPr lvl="0" algn="ctr" defTabSz="457200" fontAlgn="auto">
              <a:spcBef>
                <a:spcPts val="0"/>
              </a:spcBef>
              <a:spcAft>
                <a:spcPts val="0"/>
              </a:spcAft>
              <a:defRPr/>
            </a:pPr>
            <a:r>
              <a:rPr lang="ar-SA" sz="3200" b="1" dirty="0">
                <a:solidFill>
                  <a:prstClr val="white"/>
                </a:solidFill>
                <a:latin typeface="Times New Roman" panose="02020603050405020304" pitchFamily="18" charset="0"/>
                <a:ea typeface="+mn-ea"/>
                <a:cs typeface="Times New Roman" panose="02020603050405020304" pitchFamily="18" charset="0"/>
              </a:rPr>
              <a:t>5 فإنه هكذا كانت قديما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النساء القديسات أيضا المتوكلات على الله، يزين أنفسهن خاضعات لرجالهن</a:t>
            </a:r>
            <a:r>
              <a:rPr lang="ar-JO" sz="3200" b="1" dirty="0">
                <a:solidFill>
                  <a:prstClr val="white"/>
                </a:solidFill>
                <a:latin typeface="Times New Roman" panose="02020603050405020304" pitchFamily="18" charset="0"/>
                <a:ea typeface="+mn-ea"/>
                <a:cs typeface="Times New Roman" panose="02020603050405020304" pitchFamily="18" charset="0"/>
              </a:rPr>
              <a:t> 6 </a:t>
            </a:r>
            <a:r>
              <a:rPr lang="ar-SA" sz="3200" b="1" dirty="0">
                <a:solidFill>
                  <a:prstClr val="white"/>
                </a:solidFill>
                <a:latin typeface="Times New Roman" panose="02020603050405020304" pitchFamily="18" charset="0"/>
                <a:ea typeface="+mn-ea"/>
                <a:cs typeface="Times New Roman" panose="02020603050405020304" pitchFamily="18" charset="0"/>
              </a:rPr>
              <a:t>كما كانت سارة تطيع إبراهيم داعية إياه سيدها التي صرتن أولادها، صانعات خيرا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وغير خائفات خوفا</a:t>
            </a:r>
            <a:r>
              <a:rPr lang="ar-JO" sz="3200" b="1" dirty="0">
                <a:solidFill>
                  <a:prstClr val="white"/>
                </a:solidFill>
                <a:latin typeface="Times New Roman" panose="02020603050405020304" pitchFamily="18" charset="0"/>
                <a:ea typeface="+mn-ea"/>
                <a:cs typeface="Times New Roman" panose="02020603050405020304" pitchFamily="18" charset="0"/>
              </a:rPr>
              <a:t>ً</a:t>
            </a:r>
            <a:r>
              <a:rPr lang="ar-SA" sz="3200" b="1" dirty="0">
                <a:solidFill>
                  <a:prstClr val="white"/>
                </a:solidFill>
                <a:latin typeface="Times New Roman" panose="02020603050405020304" pitchFamily="18" charset="0"/>
                <a:ea typeface="+mn-ea"/>
                <a:cs typeface="Times New Roman" panose="02020603050405020304" pitchFamily="18" charset="0"/>
              </a:rPr>
              <a:t> البتة.</a:t>
            </a:r>
          </a:p>
        </p:txBody>
      </p:sp>
    </p:spTree>
    <p:extLst>
      <p:ext uri="{BB962C8B-B14F-4D97-AF65-F5344CB8AC3E}">
        <p14:creationId xmlns:p14="http://schemas.microsoft.com/office/powerpoint/2010/main" val="2362570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839433"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الزوجات</a:t>
            </a:r>
            <a:endParaRPr kumimoji="0" lang="en-US" sz="4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3A42E4-15ED-430E-A96A-0BC07CA7B53A}"/>
              </a:ext>
            </a:extLst>
          </p:cNvPr>
          <p:cNvSpPr txBox="1"/>
          <p:nvPr/>
        </p:nvSpPr>
        <p:spPr>
          <a:xfrm>
            <a:off x="839972" y="3629730"/>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تكلمي باحترام</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TextBox 8">
            <a:extLst>
              <a:ext uri="{FF2B5EF4-FFF2-40B4-BE49-F238E27FC236}">
                <a16:creationId xmlns:a16="http://schemas.microsoft.com/office/drawing/2014/main" id="{A02A1ADB-D358-447A-A2CC-934A6C0BC43F}"/>
              </a:ext>
            </a:extLst>
          </p:cNvPr>
          <p:cNvSpPr txBox="1"/>
          <p:nvPr/>
        </p:nvSpPr>
        <p:spPr>
          <a:xfrm>
            <a:off x="861236" y="4310208"/>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اتيعي الفضيلة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TextBox 7">
            <a:extLst>
              <a:ext uri="{FF2B5EF4-FFF2-40B4-BE49-F238E27FC236}">
                <a16:creationId xmlns:a16="http://schemas.microsoft.com/office/drawing/2014/main" id="{FF7A3D3D-20A6-4FB4-BC9C-AC6032B7B5B8}"/>
              </a:ext>
            </a:extLst>
          </p:cNvPr>
          <p:cNvSpPr txBox="1"/>
          <p:nvPr/>
        </p:nvSpPr>
        <p:spPr>
          <a:xfrm>
            <a:off x="861236" y="5014739"/>
            <a:ext cx="4540102" cy="742832"/>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panose="020B0604020202020204" pitchFamily="34" charset="0"/>
              </a:rPr>
              <a:t>عززي القيادة الإلهية</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558563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098" name="Picture 2" descr="5 Ways Marriage Is Harder in 2017 (and What You Can Do About It)">
            <a:extLst>
              <a:ext uri="{FF2B5EF4-FFF2-40B4-BE49-F238E27FC236}">
                <a16:creationId xmlns:a16="http://schemas.microsoft.com/office/drawing/2014/main" id="{8FB92FB8-DEA5-48EA-8031-9AAAD3F138D5}"/>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F0142C2-1DAD-4E84-8BD9-48E3166D5CE5}"/>
              </a:ext>
            </a:extLst>
          </p:cNvPr>
          <p:cNvSpPr txBox="1"/>
          <p:nvPr/>
        </p:nvSpPr>
        <p:spPr>
          <a:xfrm>
            <a:off x="6517757" y="1723878"/>
            <a:ext cx="1935127" cy="769441"/>
          </a:xfrm>
          <a:prstGeom prst="rect">
            <a:avLst/>
          </a:prstGeom>
          <a:solidFill>
            <a:schemeClr val="tx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الأزواج</a:t>
            </a:r>
            <a:endParaRPr kumimoji="0" lang="en-US" sz="44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F8A45C-FF1B-4B21-A28F-521E71593FA5}"/>
              </a:ext>
            </a:extLst>
          </p:cNvPr>
          <p:cNvSpPr txBox="1"/>
          <p:nvPr/>
        </p:nvSpPr>
        <p:spPr>
          <a:xfrm>
            <a:off x="744279" y="3640357"/>
            <a:ext cx="4997300"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انضج بأن تكون نموذجاً</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TextBox 9">
            <a:extLst>
              <a:ext uri="{FF2B5EF4-FFF2-40B4-BE49-F238E27FC236}">
                <a16:creationId xmlns:a16="http://schemas.microsoft.com/office/drawing/2014/main" id="{5117C1F5-AF80-46E9-B478-4F5EA89ACAE8}"/>
              </a:ext>
            </a:extLst>
          </p:cNvPr>
          <p:cNvSpPr txBox="1"/>
          <p:nvPr/>
        </p:nvSpPr>
        <p:spPr>
          <a:xfrm>
            <a:off x="744278" y="4342105"/>
            <a:ext cx="4997301"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أحبب بالخدمة</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2" name="TextBox 11">
            <a:extLst>
              <a:ext uri="{FF2B5EF4-FFF2-40B4-BE49-F238E27FC236}">
                <a16:creationId xmlns:a16="http://schemas.microsoft.com/office/drawing/2014/main" id="{09A6C8BC-410E-4175-8283-5D36B3127F07}"/>
              </a:ext>
            </a:extLst>
          </p:cNvPr>
          <p:cNvSpPr txBox="1"/>
          <p:nvPr/>
        </p:nvSpPr>
        <p:spPr>
          <a:xfrm>
            <a:off x="744279" y="5051953"/>
            <a:ext cx="4997302" cy="740011"/>
          </a:xfrm>
          <a:prstGeom prst="rect">
            <a:avLst/>
          </a:prstGeom>
          <a:solidFill>
            <a:schemeClr val="bg1">
              <a:lumMod val="95000"/>
            </a:schemeClr>
          </a:solidFill>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4000" b="1" dirty="0">
                <a:solidFill>
                  <a:srgbClr val="000000"/>
                </a:solidFill>
                <a:latin typeface="Arial" panose="020B0604020202020204" pitchFamily="34" charset="0"/>
                <a:ea typeface="Times New Roman" panose="02020603050405020304" pitchFamily="18" charset="0"/>
                <a:cs typeface="Arial" panose="020B0604020202020204" pitchFamily="34" charset="0"/>
              </a:rPr>
              <a:t>قد بتتميم هدف المسيح</a:t>
            </a:r>
            <a:endParaRPr kumimoji="0" lang="en-US" sz="40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6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8234722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D2CD6B6-2023-3D4A-8BA4-AF043C35467F}"/>
              </a:ext>
            </a:extLst>
          </p:cNvPr>
          <p:cNvSpPr txBox="1"/>
          <p:nvPr/>
        </p:nvSpPr>
        <p:spPr>
          <a:xfrm>
            <a:off x="2293251" y="144863"/>
            <a:ext cx="4572000" cy="1574855"/>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6: 1-9</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0F545B1-A693-467A-B52A-71318EC6C8C7}"/>
              </a:ext>
            </a:extLst>
          </p:cNvPr>
          <p:cNvSpPr txBox="1"/>
          <p:nvPr/>
        </p:nvSpPr>
        <p:spPr>
          <a:xfrm>
            <a:off x="1613239" y="2787729"/>
            <a:ext cx="5932025"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prstClr val="black"/>
                </a:solidFill>
                <a:latin typeface="Times New Roman" panose="02020603050405020304" pitchFamily="18" charset="0"/>
                <a:ea typeface="+mn-ea"/>
                <a:cs typeface="Times New Roman" panose="02020603050405020304" pitchFamily="18" charset="0"/>
              </a:rPr>
              <a:t>عائلة وعمل</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مُقاد بالروح</a:t>
            </a:r>
            <a:endParaRPr kumimoji="0" lang="en-US"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C7F881F9-6A8B-6544-8D42-AA5248009888}"/>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4035448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556354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1BAD6BD-C9D5-48A8-89B4-D6A6A8756C9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3E3D80EC-D324-370D-06AD-8AC7095B1E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Map&#10;&#10;Description automatically generated">
            <a:extLst>
              <a:ext uri="{FF2B5EF4-FFF2-40B4-BE49-F238E27FC236}">
                <a16:creationId xmlns:a16="http://schemas.microsoft.com/office/drawing/2014/main" id="{ABD6A5A7-5A0A-B153-3265-8083DC88575D}"/>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b="-1"/>
          <a:stretch/>
        </p:blipFill>
        <p:spPr>
          <a:xfrm>
            <a:off x="20" y="1282"/>
            <a:ext cx="9143980" cy="6856718"/>
          </a:xfrm>
          <a:prstGeom prst="rect">
            <a:avLst/>
          </a:prstGeom>
        </p:spPr>
      </p:pic>
      <p:sp>
        <p:nvSpPr>
          <p:cNvPr id="5" name="TextBox 4">
            <a:extLst>
              <a:ext uri="{FF2B5EF4-FFF2-40B4-BE49-F238E27FC236}">
                <a16:creationId xmlns:a16="http://schemas.microsoft.com/office/drawing/2014/main" id="{E7BFAE3E-4209-B4C1-71C2-DC9B5FC850B5}"/>
              </a:ext>
            </a:extLst>
          </p:cNvPr>
          <p:cNvSpPr txBox="1"/>
          <p:nvPr/>
        </p:nvSpPr>
        <p:spPr>
          <a:xfrm>
            <a:off x="2286000" y="407510"/>
            <a:ext cx="4572000" cy="1910267"/>
          </a:xfrm>
          <a:prstGeom prst="rect">
            <a:avLst/>
          </a:prstGeom>
          <a:solidFill>
            <a:schemeClr val="bg1"/>
          </a:solidFill>
        </p:spPr>
        <p:txBody>
          <a:bodyPr wrap="square">
            <a:spAutoFit/>
          </a:bodyPr>
          <a:lstStyle/>
          <a:p>
            <a:pPr marL="0" marR="0" lvl="0" indent="0" algn="ctr" defTabSz="457200" rtl="0" eaLnBrk="1" fontAlgn="auto" latinLnBrk="0" hangingPunct="1">
              <a:lnSpc>
                <a:spcPct val="115000"/>
              </a:lnSpc>
              <a:spcBef>
                <a:spcPts val="1200"/>
              </a:spcBef>
              <a:spcAft>
                <a:spcPts val="80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نسلك بحرص</a:t>
            </a:r>
            <a:endParaRPr kumimoji="0" lang="en-US" sz="16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الجزء 3</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ctr" defTabSz="457200" rtl="0" eaLnBrk="1" fontAlgn="auto" latinLnBrk="0" hangingPunct="1">
              <a:lnSpc>
                <a:spcPct val="100000"/>
              </a:lnSpc>
              <a:spcBef>
                <a:spcPts val="120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5: 17 – 6: 9</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FB772B48-8B91-F943-5E4B-A8F55E18D5AB}"/>
              </a:ext>
            </a:extLst>
          </p:cNvPr>
          <p:cNvSpPr txBox="1"/>
          <p:nvPr/>
        </p:nvSpPr>
        <p:spPr>
          <a:xfrm>
            <a:off x="367865" y="2620520"/>
            <a:ext cx="7693572"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نستخدم وقتنا لتحقيق أفضل الأهداف الإلهية (5: 15-16)</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D7C74B05-5808-B88E-C035-2B1988E42005}"/>
              </a:ext>
            </a:extLst>
          </p:cNvPr>
          <p:cNvSpPr txBox="1"/>
          <p:nvPr/>
        </p:nvSpPr>
        <p:spPr>
          <a:xfrm>
            <a:off x="367865" y="3230514"/>
            <a:ext cx="7693572" cy="547650"/>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نتصرف بما يتوافق مع إيماننا (5: 17)</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TextBox 10">
            <a:extLst>
              <a:ext uri="{FF2B5EF4-FFF2-40B4-BE49-F238E27FC236}">
                <a16:creationId xmlns:a16="http://schemas.microsoft.com/office/drawing/2014/main" id="{3EAD5069-C450-AF84-CC91-EA61ED712061}"/>
              </a:ext>
            </a:extLst>
          </p:cNvPr>
          <p:cNvSpPr txBox="1"/>
          <p:nvPr/>
        </p:nvSpPr>
        <p:spPr>
          <a:xfrm>
            <a:off x="366721" y="3855873"/>
            <a:ext cx="7693571" cy="548099"/>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يسيطر علينا الروح القدس (5: 18 – 6: 9</a:t>
            </a:r>
          </a:p>
        </p:txBody>
      </p:sp>
    </p:spTree>
    <p:extLst>
      <p:ext uri="{BB962C8B-B14F-4D97-AF65-F5344CB8AC3E}">
        <p14:creationId xmlns:p14="http://schemas.microsoft.com/office/powerpoint/2010/main" val="184773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38139" y="76200"/>
            <a:ext cx="3522662" cy="668337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115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61160" name="Text Box 5"/>
            <p:cNvSpPr txBox="1">
              <a:spLocks noChangeArrowheads="1"/>
            </p:cNvSpPr>
            <p:nvPr/>
          </p:nvSpPr>
          <p:spPr bwMode="auto">
            <a:xfrm>
              <a:off x="168" y="626"/>
              <a:ext cx="2358" cy="15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r>
                <a:rPr lang="ar-JO" sz="3600" b="1" dirty="0">
                  <a:latin typeface="Arial" panose="020B0604020202020204" pitchFamily="34" charset="0"/>
                  <a:cs typeface="Arial" panose="020B0604020202020204" pitchFamily="34" charset="0"/>
                </a:rPr>
                <a:t>التأليف</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التاريخ</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الشخصيات الرئيسية</a:t>
              </a:r>
              <a:endParaRPr lang="en-US" sz="3600" b="1" dirty="0">
                <a:latin typeface="Arial" panose="020B0604020202020204" pitchFamily="34" charset="0"/>
                <a:cs typeface="Arial" panose="020B0604020202020204" pitchFamily="34" charset="0"/>
              </a:endParaRPr>
            </a:p>
            <a:p>
              <a:pPr algn="r" eaLnBrk="1" hangingPunct="1">
                <a:lnSpc>
                  <a:spcPct val="110000"/>
                </a:lnSpc>
              </a:pPr>
              <a:r>
                <a:rPr lang="ar-JO" sz="3600" b="1" dirty="0">
                  <a:latin typeface="Arial" panose="020B0604020202020204" pitchFamily="34" charset="0"/>
                  <a:cs typeface="Arial" panose="020B0604020202020204" pitchFamily="34" charset="0"/>
                </a:rPr>
                <a:t>الجمهور</a:t>
              </a:r>
              <a:endParaRPr lang="en-US" sz="3600" b="1" dirty="0">
                <a:latin typeface="Arial" panose="020B0604020202020204" pitchFamily="34" charset="0"/>
                <a:cs typeface="Arial" panose="020B0604020202020204" pitchFamily="34" charset="0"/>
              </a:endParaRPr>
            </a:p>
          </p:txBody>
        </p:sp>
      </p:grpSp>
      <p:sp>
        <p:nvSpPr>
          <p:cNvPr id="54278"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3971926" y="1268413"/>
            <a:ext cx="4935534"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بولس</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رسالة من السجن (60 م)</a:t>
            </a:r>
            <a:endParaRPr lang="en-US" sz="3600" b="1" dirty="0">
              <a:solidFill>
                <a:srgbClr val="CC0099"/>
              </a:solidFill>
              <a:latin typeface="Arial" panose="020B0604020202020204" pitchFamily="34" charset="0"/>
              <a:cs typeface="Arial" panose="020B0604020202020204" pitchFamily="34" charset="0"/>
            </a:endParaRPr>
          </a:p>
          <a:p>
            <a:pPr algn="r" rtl="1" eaLnBrk="1" hangingPunct="1">
              <a:buFontTx/>
              <a:buChar char="•"/>
            </a:pPr>
            <a:r>
              <a:rPr lang="ar-JO" sz="3600" b="1" dirty="0">
                <a:solidFill>
                  <a:srgbClr val="CC0099"/>
                </a:solidFill>
                <a:latin typeface="Arial" panose="020B0604020202020204" pitchFamily="34" charset="0"/>
                <a:cs typeface="Arial" panose="020B0604020202020204" pitchFamily="34" charset="0"/>
              </a:rPr>
              <a:t> تيخيكس من أفسس</a:t>
            </a:r>
            <a:endParaRPr lang="en-US" sz="3600" b="1" dirty="0">
              <a:solidFill>
                <a:srgbClr val="CC0099"/>
              </a:solidFill>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323850" y="115888"/>
            <a:ext cx="3536951" cy="635000"/>
          </a:xfrm>
        </p:spPr>
        <p:txBody>
          <a:bodyPr/>
          <a:lstStyle/>
          <a:p>
            <a:pPr>
              <a:defRPr/>
            </a:pPr>
            <a:r>
              <a:rPr lang="ar-JO" sz="3600" kern="1200" dirty="0">
                <a:solidFill>
                  <a:srgbClr val="3399FF"/>
                </a:solidFill>
                <a:ea typeface="ＭＳ Ｐゴシック"/>
                <a:cs typeface="Arial" panose="020B0604020202020204" pitchFamily="34" charset="0"/>
              </a:rPr>
              <a:t>الخلفية</a:t>
            </a:r>
            <a:endParaRPr lang="en-US" dirty="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withEffect">
                                  <p:stCondLst>
                                    <p:cond delay="0"/>
                                  </p:stCondLst>
                                  <p:childTnLst>
                                    <p:set>
                                      <p:cBhvr>
                                        <p:cTn id="6" dur="1" fill="hold">
                                          <p:stCondLst>
                                            <p:cond delay="0"/>
                                          </p:stCondLst>
                                        </p:cTn>
                                        <p:tgtEl>
                                          <p:spTgt spid="54274"/>
                                        </p:tgtEl>
                                        <p:attrNameLst>
                                          <p:attrName>style.visibility</p:attrName>
                                        </p:attrNameLst>
                                      </p:cBhvr>
                                      <p:to>
                                        <p:strVal val="visible"/>
                                      </p:to>
                                    </p:set>
                                    <p:animEffect transition="in" filter="fade">
                                      <p:cBhvr>
                                        <p:cTn id="7" dur="1000"/>
                                        <p:tgtEl>
                                          <p:spTgt spid="54274"/>
                                        </p:tgtEl>
                                      </p:cBhvr>
                                    </p:animEffect>
                                    <p:anim calcmode="lin" valueType="num">
                                      <p:cBhvr>
                                        <p:cTn id="8" dur="1000" fill="hold"/>
                                        <p:tgtEl>
                                          <p:spTgt spid="54274"/>
                                        </p:tgtEl>
                                        <p:attrNameLst>
                                          <p:attrName>ppt_x</p:attrName>
                                        </p:attrNameLst>
                                      </p:cBhvr>
                                      <p:tavLst>
                                        <p:tav tm="0">
                                          <p:val>
                                            <p:strVal val="#ppt_x"/>
                                          </p:val>
                                        </p:tav>
                                        <p:tav tm="100000">
                                          <p:val>
                                            <p:strVal val="#ppt_x"/>
                                          </p:val>
                                        </p:tav>
                                      </p:tavLst>
                                    </p:anim>
                                    <p:anim calcmode="lin" valueType="num">
                                      <p:cBhvr>
                                        <p:cTn id="9" dur="900" decel="100000" fill="hold"/>
                                        <p:tgtEl>
                                          <p:spTgt spid="5427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274"/>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2" presetClass="entr" presetSubtype="2"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1+#ppt_w/2"/>
                                          </p:val>
                                        </p:tav>
                                        <p:tav tm="100000">
                                          <p:val>
                                            <p:strVal val="#ppt_x"/>
                                          </p:val>
                                        </p:tav>
                                      </p:tavLst>
                                    </p:anim>
                                    <p:anim calcmode="lin" valueType="num">
                                      <p:cBhvr additive="base">
                                        <p:cTn id="15" dur="500" fill="hold"/>
                                        <p:tgtEl>
                                          <p:spTgt spid="2"/>
                                        </p:tgtEl>
                                        <p:attrNameLst>
                                          <p:attrName>ppt_y</p:attrName>
                                        </p:attrNameLst>
                                      </p:cBhvr>
                                      <p:tavLst>
                                        <p:tav tm="0">
                                          <p:val>
                                            <p:strVal val="#ppt_y"/>
                                          </p:val>
                                        </p:tav>
                                        <p:tav tm="100000">
                                          <p:val>
                                            <p:strVal val="#ppt_y"/>
                                          </p:val>
                                        </p:tav>
                                      </p:tavLst>
                                    </p:anim>
                                  </p:childTnLst>
                                </p:cTn>
                              </p:par>
                            </p:childTnLst>
                          </p:cTn>
                        </p:par>
                        <p:par>
                          <p:cTn id="16" fill="hold" nodeType="afterGroup">
                            <p:stCondLst>
                              <p:cond delay="1500"/>
                            </p:stCondLst>
                            <p:childTnLst>
                              <p:par>
                                <p:cTn id="17" presetID="52" presetClass="entr" presetSubtype="0" fill="hold" nodeType="afterEffect">
                                  <p:stCondLst>
                                    <p:cond delay="0"/>
                                  </p:stCondLst>
                                  <p:childTnLst>
                                    <p:set>
                                      <p:cBhvr>
                                        <p:cTn id="18" dur="1" fill="hold">
                                          <p:stCondLst>
                                            <p:cond delay="0"/>
                                          </p:stCondLst>
                                        </p:cTn>
                                        <p:tgtEl>
                                          <p:spTgt spid="54278"/>
                                        </p:tgtEl>
                                        <p:attrNameLst>
                                          <p:attrName>style.visibility</p:attrName>
                                        </p:attrNameLst>
                                      </p:cBhvr>
                                      <p:to>
                                        <p:strVal val="visible"/>
                                      </p:to>
                                    </p:set>
                                    <p:animScale>
                                      <p:cBhvr>
                                        <p:cTn id="19" dur="1000" decel="50000" fill="hold">
                                          <p:stCondLst>
                                            <p:cond delay="0"/>
                                          </p:stCondLst>
                                        </p:cTn>
                                        <p:tgtEl>
                                          <p:spTgt spid="5427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54278"/>
                                        </p:tgtEl>
                                        <p:attrNameLst>
                                          <p:attrName>ppt_x</p:attrName>
                                          <p:attrName>ppt_y</p:attrName>
                                        </p:attrNameLst>
                                      </p:cBhvr>
                                    </p:animMotion>
                                    <p:animEffect transition="in" filter="fade">
                                      <p:cBhvr>
                                        <p:cTn id="21" dur="1000"/>
                                        <p:tgtEl>
                                          <p:spTgt spid="5427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41" presetClass="entr" presetSubtype="0" fill="hold" nodeType="clickEffect">
                                  <p:stCondLst>
                                    <p:cond delay="0"/>
                                  </p:stCondLst>
                                  <p:iterate type="lt">
                                    <p:tmPct val="10000"/>
                                  </p:iterate>
                                  <p:childTnLst>
                                    <p:set>
                                      <p:cBhvr>
                                        <p:cTn id="25" dur="1" fill="hold">
                                          <p:stCondLst>
                                            <p:cond delay="0"/>
                                          </p:stCondLst>
                                        </p:cTn>
                                        <p:tgtEl>
                                          <p:spTgt spid="54279">
                                            <p:txEl>
                                              <p:pRg st="0" end="0"/>
                                            </p:txEl>
                                          </p:spTgt>
                                        </p:tgtEl>
                                        <p:attrNameLst>
                                          <p:attrName>style.visibility</p:attrName>
                                        </p:attrNameLst>
                                      </p:cBhvr>
                                      <p:to>
                                        <p:strVal val="visible"/>
                                      </p:to>
                                    </p:set>
                                    <p:anim calcmode="lin" valueType="num">
                                      <p:cBhvr>
                                        <p:cTn id="26" dur="500" fill="hold"/>
                                        <p:tgtEl>
                                          <p:spTgt spid="5427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54279">
                                            <p:txEl>
                                              <p:pRg st="0" end="0"/>
                                            </p:txEl>
                                          </p:spTgt>
                                        </p:tgtEl>
                                        <p:attrNameLst>
                                          <p:attrName>ppt_y</p:attrName>
                                        </p:attrNameLst>
                                      </p:cBhvr>
                                      <p:tavLst>
                                        <p:tav tm="0">
                                          <p:val>
                                            <p:strVal val="#ppt_y"/>
                                          </p:val>
                                        </p:tav>
                                        <p:tav tm="100000">
                                          <p:val>
                                            <p:strVal val="#ppt_y"/>
                                          </p:val>
                                        </p:tav>
                                      </p:tavLst>
                                    </p:anim>
                                    <p:anim calcmode="lin" valueType="num">
                                      <p:cBhvr>
                                        <p:cTn id="28" dur="500" fill="hold"/>
                                        <p:tgtEl>
                                          <p:spTgt spid="5427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5427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54279">
                                            <p:txEl>
                                              <p:pRg st="0" end="0"/>
                                            </p:txEl>
                                          </p:spTgt>
                                        </p:tgtEl>
                                      </p:cBhvr>
                                    </p:animEffect>
                                  </p:childTnLst>
                                </p:cTn>
                              </p:par>
                              <p:par>
                                <p:cTn id="31" presetID="41" presetClass="entr" presetSubtype="0" fill="hold" nodeType="withEffect">
                                  <p:stCondLst>
                                    <p:cond delay="0"/>
                                  </p:stCondLst>
                                  <p:iterate type="lt">
                                    <p:tmPct val="10000"/>
                                  </p:iterate>
                                  <p:childTnLst>
                                    <p:set>
                                      <p:cBhvr>
                                        <p:cTn id="32" dur="1" fill="hold">
                                          <p:stCondLst>
                                            <p:cond delay="0"/>
                                          </p:stCondLst>
                                        </p:cTn>
                                        <p:tgtEl>
                                          <p:spTgt spid="54279">
                                            <p:txEl>
                                              <p:pRg st="1" end="1"/>
                                            </p:txEl>
                                          </p:spTgt>
                                        </p:tgtEl>
                                        <p:attrNameLst>
                                          <p:attrName>style.visibility</p:attrName>
                                        </p:attrNameLst>
                                      </p:cBhvr>
                                      <p:to>
                                        <p:strVal val="visible"/>
                                      </p:to>
                                    </p:set>
                                    <p:anim calcmode="lin" valueType="num">
                                      <p:cBhvr>
                                        <p:cTn id="33" dur="500" fill="hold"/>
                                        <p:tgtEl>
                                          <p:spTgt spid="54279">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54279">
                                            <p:txEl>
                                              <p:pRg st="1" end="1"/>
                                            </p:txEl>
                                          </p:spTgt>
                                        </p:tgtEl>
                                        <p:attrNameLst>
                                          <p:attrName>ppt_y</p:attrName>
                                        </p:attrNameLst>
                                      </p:cBhvr>
                                      <p:tavLst>
                                        <p:tav tm="0">
                                          <p:val>
                                            <p:strVal val="#ppt_y"/>
                                          </p:val>
                                        </p:tav>
                                        <p:tav tm="100000">
                                          <p:val>
                                            <p:strVal val="#ppt_y"/>
                                          </p:val>
                                        </p:tav>
                                      </p:tavLst>
                                    </p:anim>
                                    <p:anim calcmode="lin" valueType="num">
                                      <p:cBhvr>
                                        <p:cTn id="35" dur="500" fill="hold"/>
                                        <p:tgtEl>
                                          <p:spTgt spid="54279">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54279">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54279">
                                            <p:txEl>
                                              <p:pRg st="1" end="1"/>
                                            </p:txEl>
                                          </p:spTgt>
                                        </p:tgtEl>
                                      </p:cBhvr>
                                    </p:animEffect>
                                  </p:childTnLst>
                                </p:cTn>
                              </p:par>
                              <p:par>
                                <p:cTn id="38" presetID="41" presetClass="entr" presetSubtype="0" fill="hold" nodeType="withEffect">
                                  <p:stCondLst>
                                    <p:cond delay="0"/>
                                  </p:stCondLst>
                                  <p:iterate type="lt">
                                    <p:tmPct val="10000"/>
                                  </p:iterate>
                                  <p:childTnLst>
                                    <p:set>
                                      <p:cBhvr>
                                        <p:cTn id="39" dur="1" fill="hold">
                                          <p:stCondLst>
                                            <p:cond delay="0"/>
                                          </p:stCondLst>
                                        </p:cTn>
                                        <p:tgtEl>
                                          <p:spTgt spid="54279">
                                            <p:txEl>
                                              <p:pRg st="2" end="2"/>
                                            </p:txEl>
                                          </p:spTgt>
                                        </p:tgtEl>
                                        <p:attrNameLst>
                                          <p:attrName>style.visibility</p:attrName>
                                        </p:attrNameLst>
                                      </p:cBhvr>
                                      <p:to>
                                        <p:strVal val="visible"/>
                                      </p:to>
                                    </p:set>
                                    <p:anim calcmode="lin" valueType="num">
                                      <p:cBhvr>
                                        <p:cTn id="40" dur="500" fill="hold"/>
                                        <p:tgtEl>
                                          <p:spTgt spid="54279">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54279">
                                            <p:txEl>
                                              <p:pRg st="2" end="2"/>
                                            </p:txEl>
                                          </p:spTgt>
                                        </p:tgtEl>
                                        <p:attrNameLst>
                                          <p:attrName>ppt_y</p:attrName>
                                        </p:attrNameLst>
                                      </p:cBhvr>
                                      <p:tavLst>
                                        <p:tav tm="0">
                                          <p:val>
                                            <p:strVal val="#ppt_y"/>
                                          </p:val>
                                        </p:tav>
                                        <p:tav tm="100000">
                                          <p:val>
                                            <p:strVal val="#ppt_y"/>
                                          </p:val>
                                        </p:tav>
                                      </p:tavLst>
                                    </p:anim>
                                    <p:anim calcmode="lin" valueType="num">
                                      <p:cBhvr>
                                        <p:cTn id="42" dur="500" fill="hold"/>
                                        <p:tgtEl>
                                          <p:spTgt spid="54279">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54279">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54279">
                                            <p:txEl>
                                              <p:pRg st="2" end="2"/>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7" presetClass="exit" presetSubtype="0" fill="hold" grpId="0" nodeType="clickEffect">
                                  <p:stCondLst>
                                    <p:cond delay="0"/>
                                  </p:stCondLst>
                                  <p:iterate type="lt">
                                    <p:tmPct val="0"/>
                                  </p:iterate>
                                  <p:childTnLst>
                                    <p:animEffect transition="out" filter="fade">
                                      <p:cBhvr>
                                        <p:cTn id="48" dur="1000"/>
                                        <p:tgtEl>
                                          <p:spTgt spid="54279">
                                            <p:txEl>
                                              <p:pRg st="0" end="0"/>
                                            </p:txEl>
                                          </p:spTgt>
                                        </p:tgtEl>
                                      </p:cBhvr>
                                    </p:animEffect>
                                    <p:anim calcmode="lin" valueType="num">
                                      <p:cBhvr>
                                        <p:cTn id="49" dur="1000"/>
                                        <p:tgtEl>
                                          <p:spTgt spid="54279">
                                            <p:txEl>
                                              <p:pRg st="0" end="0"/>
                                            </p:txEl>
                                          </p:spTgt>
                                        </p:tgtEl>
                                        <p:attrNameLst>
                                          <p:attrName>ppt_x</p:attrName>
                                        </p:attrNameLst>
                                      </p:cBhvr>
                                      <p:tavLst>
                                        <p:tav tm="0">
                                          <p:val>
                                            <p:strVal val="ppt_x"/>
                                          </p:val>
                                        </p:tav>
                                        <p:tav tm="100000">
                                          <p:val>
                                            <p:strVal val="ppt_x"/>
                                          </p:val>
                                        </p:tav>
                                      </p:tavLst>
                                    </p:anim>
                                    <p:anim calcmode="lin" valueType="num">
                                      <p:cBhvr>
                                        <p:cTn id="50" dur="1000"/>
                                        <p:tgtEl>
                                          <p:spTgt spid="54279">
                                            <p:txEl>
                                              <p:pRg st="0" end="0"/>
                                            </p:txEl>
                                          </p:spTgt>
                                        </p:tgtEl>
                                        <p:attrNameLst>
                                          <p:attrName>ppt_y</p:attrName>
                                        </p:attrNameLst>
                                      </p:cBhvr>
                                      <p:tavLst>
                                        <p:tav tm="0">
                                          <p:val>
                                            <p:strVal val="ppt_y"/>
                                          </p:val>
                                        </p:tav>
                                        <p:tav tm="100000">
                                          <p:val>
                                            <p:strVal val="ppt_y-.1"/>
                                          </p:val>
                                        </p:tav>
                                      </p:tavLst>
                                    </p:anim>
                                    <p:set>
                                      <p:cBhvr>
                                        <p:cTn id="51" dur="1" fill="hold">
                                          <p:stCondLst>
                                            <p:cond delay="999"/>
                                          </p:stCondLst>
                                        </p:cTn>
                                        <p:tgtEl>
                                          <p:spTgt spid="54279">
                                            <p:txEl>
                                              <p:pRg st="0" end="0"/>
                                            </p:txEl>
                                          </p:spTgt>
                                        </p:tgtEl>
                                        <p:attrNameLst>
                                          <p:attrName>style.visibility</p:attrName>
                                        </p:attrNameLst>
                                      </p:cBhvr>
                                      <p:to>
                                        <p:strVal val="hidden"/>
                                      </p:to>
                                    </p:set>
                                  </p:childTnLst>
                                </p:cTn>
                              </p:par>
                              <p:par>
                                <p:cTn id="52" presetID="47" presetClass="exit" presetSubtype="0" fill="hold" grpId="0" nodeType="withEffect">
                                  <p:stCondLst>
                                    <p:cond delay="0"/>
                                  </p:stCondLst>
                                  <p:iterate type="lt">
                                    <p:tmPct val="0"/>
                                  </p:iterate>
                                  <p:childTnLst>
                                    <p:animEffect transition="out" filter="fade">
                                      <p:cBhvr>
                                        <p:cTn id="53" dur="1000"/>
                                        <p:tgtEl>
                                          <p:spTgt spid="54279">
                                            <p:txEl>
                                              <p:pRg st="1" end="1"/>
                                            </p:txEl>
                                          </p:spTgt>
                                        </p:tgtEl>
                                      </p:cBhvr>
                                    </p:animEffect>
                                    <p:anim calcmode="lin" valueType="num">
                                      <p:cBhvr>
                                        <p:cTn id="54" dur="1000"/>
                                        <p:tgtEl>
                                          <p:spTgt spid="54279">
                                            <p:txEl>
                                              <p:pRg st="1" end="1"/>
                                            </p:txEl>
                                          </p:spTgt>
                                        </p:tgtEl>
                                        <p:attrNameLst>
                                          <p:attrName>ppt_x</p:attrName>
                                        </p:attrNameLst>
                                      </p:cBhvr>
                                      <p:tavLst>
                                        <p:tav tm="0">
                                          <p:val>
                                            <p:strVal val="ppt_x"/>
                                          </p:val>
                                        </p:tav>
                                        <p:tav tm="100000">
                                          <p:val>
                                            <p:strVal val="ppt_x"/>
                                          </p:val>
                                        </p:tav>
                                      </p:tavLst>
                                    </p:anim>
                                    <p:anim calcmode="lin" valueType="num">
                                      <p:cBhvr>
                                        <p:cTn id="55" dur="1000"/>
                                        <p:tgtEl>
                                          <p:spTgt spid="54279">
                                            <p:txEl>
                                              <p:pRg st="1" end="1"/>
                                            </p:txEl>
                                          </p:spTgt>
                                        </p:tgtEl>
                                        <p:attrNameLst>
                                          <p:attrName>ppt_y</p:attrName>
                                        </p:attrNameLst>
                                      </p:cBhvr>
                                      <p:tavLst>
                                        <p:tav tm="0">
                                          <p:val>
                                            <p:strVal val="ppt_y"/>
                                          </p:val>
                                        </p:tav>
                                        <p:tav tm="100000">
                                          <p:val>
                                            <p:strVal val="ppt_y-.1"/>
                                          </p:val>
                                        </p:tav>
                                      </p:tavLst>
                                    </p:anim>
                                    <p:set>
                                      <p:cBhvr>
                                        <p:cTn id="56" dur="1" fill="hold">
                                          <p:stCondLst>
                                            <p:cond delay="999"/>
                                          </p:stCondLst>
                                        </p:cTn>
                                        <p:tgtEl>
                                          <p:spTgt spid="54279">
                                            <p:txEl>
                                              <p:pRg st="1" end="1"/>
                                            </p:txEl>
                                          </p:spTgt>
                                        </p:tgtEl>
                                        <p:attrNameLst>
                                          <p:attrName>style.visibility</p:attrName>
                                        </p:attrNameLst>
                                      </p:cBhvr>
                                      <p:to>
                                        <p:strVal val="hidden"/>
                                      </p:to>
                                    </p:set>
                                  </p:childTnLst>
                                </p:cTn>
                              </p:par>
                              <p:par>
                                <p:cTn id="57" presetID="47" presetClass="exit" presetSubtype="0" fill="hold" grpId="0" nodeType="withEffect">
                                  <p:stCondLst>
                                    <p:cond delay="0"/>
                                  </p:stCondLst>
                                  <p:iterate type="lt">
                                    <p:tmPct val="0"/>
                                  </p:iterate>
                                  <p:childTnLst>
                                    <p:animEffect transition="out" filter="fade">
                                      <p:cBhvr>
                                        <p:cTn id="58" dur="1000"/>
                                        <p:tgtEl>
                                          <p:spTgt spid="54279">
                                            <p:txEl>
                                              <p:pRg st="2" end="2"/>
                                            </p:txEl>
                                          </p:spTgt>
                                        </p:tgtEl>
                                      </p:cBhvr>
                                    </p:animEffect>
                                    <p:anim calcmode="lin" valueType="num">
                                      <p:cBhvr>
                                        <p:cTn id="59" dur="1000"/>
                                        <p:tgtEl>
                                          <p:spTgt spid="54279">
                                            <p:txEl>
                                              <p:pRg st="2" end="2"/>
                                            </p:txEl>
                                          </p:spTgt>
                                        </p:tgtEl>
                                        <p:attrNameLst>
                                          <p:attrName>ppt_x</p:attrName>
                                        </p:attrNameLst>
                                      </p:cBhvr>
                                      <p:tavLst>
                                        <p:tav tm="0">
                                          <p:val>
                                            <p:strVal val="ppt_x"/>
                                          </p:val>
                                        </p:tav>
                                        <p:tav tm="100000">
                                          <p:val>
                                            <p:strVal val="ppt_x"/>
                                          </p:val>
                                        </p:tav>
                                      </p:tavLst>
                                    </p:anim>
                                    <p:anim calcmode="lin" valueType="num">
                                      <p:cBhvr>
                                        <p:cTn id="60" dur="1000"/>
                                        <p:tgtEl>
                                          <p:spTgt spid="54279">
                                            <p:txEl>
                                              <p:pRg st="2" end="2"/>
                                            </p:txEl>
                                          </p:spTgt>
                                        </p:tgtEl>
                                        <p:attrNameLst>
                                          <p:attrName>ppt_y</p:attrName>
                                        </p:attrNameLst>
                                      </p:cBhvr>
                                      <p:tavLst>
                                        <p:tav tm="0">
                                          <p:val>
                                            <p:strVal val="ppt_y"/>
                                          </p:val>
                                        </p:tav>
                                        <p:tav tm="100000">
                                          <p:val>
                                            <p:strVal val="ppt_y-.1"/>
                                          </p:val>
                                        </p:tav>
                                      </p:tavLst>
                                    </p:anim>
                                    <p:set>
                                      <p:cBhvr>
                                        <p:cTn id="61" dur="1" fill="hold">
                                          <p:stCondLst>
                                            <p:cond delay="999"/>
                                          </p:stCondLst>
                                        </p:cTn>
                                        <p:tgtEl>
                                          <p:spTgt spid="54279">
                                            <p:txEl>
                                              <p:pRg st="2" end="2"/>
                                            </p:txEl>
                                          </p:spTgt>
                                        </p:tgtEl>
                                        <p:attrNameLst>
                                          <p:attrName>style.visibility</p:attrName>
                                        </p:attrNameLst>
                                      </p:cBhvr>
                                      <p:to>
                                        <p:strVal val="hidden"/>
                                      </p:to>
                                    </p:set>
                                  </p:childTnLst>
                                </p:cTn>
                              </p:par>
                              <p:par>
                                <p:cTn id="62" presetID="42" presetClass="exit" presetSubtype="0" fill="hold" nodeType="withEffect">
                                  <p:stCondLst>
                                    <p:cond delay="0"/>
                                  </p:stCondLst>
                                  <p:childTnLst>
                                    <p:animEffect transition="out" filter="fade">
                                      <p:cBhvr>
                                        <p:cTn id="63" dur="1000"/>
                                        <p:tgtEl>
                                          <p:spTgt spid="2"/>
                                        </p:tgtEl>
                                      </p:cBhvr>
                                    </p:animEffect>
                                    <p:anim calcmode="lin" valueType="num">
                                      <p:cBhvr>
                                        <p:cTn id="64" dur="1000"/>
                                        <p:tgtEl>
                                          <p:spTgt spid="2"/>
                                        </p:tgtEl>
                                        <p:attrNameLst>
                                          <p:attrName>ppt_x</p:attrName>
                                        </p:attrNameLst>
                                      </p:cBhvr>
                                      <p:tavLst>
                                        <p:tav tm="0">
                                          <p:val>
                                            <p:strVal val="ppt_x"/>
                                          </p:val>
                                        </p:tav>
                                        <p:tav tm="100000">
                                          <p:val>
                                            <p:strVal val="ppt_x"/>
                                          </p:val>
                                        </p:tav>
                                      </p:tavLst>
                                    </p:anim>
                                    <p:anim calcmode="lin" valueType="num">
                                      <p:cBhvr>
                                        <p:cTn id="65" dur="1000"/>
                                        <p:tgtEl>
                                          <p:spTgt spid="2"/>
                                        </p:tgtEl>
                                        <p:attrNameLst>
                                          <p:attrName>ppt_y</p:attrName>
                                        </p:attrNameLst>
                                      </p:cBhvr>
                                      <p:tavLst>
                                        <p:tav tm="0">
                                          <p:val>
                                            <p:strVal val="ppt_y"/>
                                          </p:val>
                                        </p:tav>
                                        <p:tav tm="100000">
                                          <p:val>
                                            <p:strVal val="ppt_y+.1"/>
                                          </p:val>
                                        </p:tav>
                                      </p:tavLst>
                                    </p:anim>
                                    <p:set>
                                      <p:cBhvr>
                                        <p:cTn id="66"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9" grpId="0" build="allAtOnce"/>
    </p:bldLst>
  </p:timing>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B1EA1E-B356-13C9-30C5-42373379EC78}"/>
            </a:ext>
          </a:extLst>
        </p:cNvPr>
        <p:cNvGrpSpPr/>
        <p:nvPr/>
      </p:nvGrpSpPr>
      <p:grpSpPr>
        <a:xfrm>
          <a:off x="0" y="0"/>
          <a:ext cx="0" cy="0"/>
          <a:chOff x="0" y="0"/>
          <a:chExt cx="0" cy="0"/>
        </a:xfrm>
      </p:grpSpPr>
      <p:sp>
        <p:nvSpPr>
          <p:cNvPr id="71" name="Rectangle 70">
            <a:extLst>
              <a:ext uri="{FF2B5EF4-FFF2-40B4-BE49-F238E27FC236}">
                <a16:creationId xmlns:a16="http://schemas.microsoft.com/office/drawing/2014/main" id="{B23607BE-F180-31A4-8CC5-C1BDC69552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045E2522-19C4-5C52-C23C-5E34B152900D}"/>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0" y="28666"/>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153FA3F-5DBF-9367-9E99-558557B54C2B}"/>
              </a:ext>
            </a:extLst>
          </p:cNvPr>
          <p:cNvSpPr txBox="1"/>
          <p:nvPr/>
        </p:nvSpPr>
        <p:spPr>
          <a:xfrm>
            <a:off x="2286000" y="661423"/>
            <a:ext cx="4572000" cy="646331"/>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نكون مقادين بالروح</a:t>
            </a:r>
            <a:endParaRPr kumimoji="0" lang="en-US" sz="3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7" name="TextBox 6">
            <a:extLst>
              <a:ext uri="{FF2B5EF4-FFF2-40B4-BE49-F238E27FC236}">
                <a16:creationId xmlns:a16="http://schemas.microsoft.com/office/drawing/2014/main" id="{4EA5114F-FCCA-100D-DC2B-4908A8483D05}"/>
              </a:ext>
            </a:extLst>
          </p:cNvPr>
          <p:cNvSpPr txBox="1"/>
          <p:nvPr/>
        </p:nvSpPr>
        <p:spPr>
          <a:xfrm>
            <a:off x="921711" y="197173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الكلمات (5: 19-20)</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D5C2C84B-3E99-A7F7-3657-E770B5C9BA3D}"/>
              </a:ext>
            </a:extLst>
          </p:cNvPr>
          <p:cNvSpPr txBox="1"/>
          <p:nvPr/>
        </p:nvSpPr>
        <p:spPr>
          <a:xfrm>
            <a:off x="903988" y="2708920"/>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kumimoji="0" lang="ar-JO" sz="36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يسيطر الروح على الزواج (5: 21-32)</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TextBox 1">
            <a:extLst>
              <a:ext uri="{FF2B5EF4-FFF2-40B4-BE49-F238E27FC236}">
                <a16:creationId xmlns:a16="http://schemas.microsoft.com/office/drawing/2014/main" id="{B4C44CD8-CA19-CE78-D40B-1A84DCFE315A}"/>
              </a:ext>
            </a:extLst>
          </p:cNvPr>
          <p:cNvSpPr txBox="1"/>
          <p:nvPr/>
        </p:nvSpPr>
        <p:spPr>
          <a:xfrm>
            <a:off x="907529" y="3446109"/>
            <a:ext cx="6836364" cy="677686"/>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600" b="1" noProof="0"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يسيطر الروح على العائلة (6: 1-4)</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763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2"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8" name="Picture 2" descr="https://images.slideplayer.com/13/3797780/slides/slide_1.jpg">
            <a:extLst>
              <a:ext uri="{FF2B5EF4-FFF2-40B4-BE49-F238E27FC236}">
                <a16:creationId xmlns:a16="http://schemas.microsoft.com/office/drawing/2014/main" id="{6BB00498-6204-6E4B-99C4-B597292353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046" t="9506" r="12046" b="14637"/>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297" y="-21379"/>
            <a:ext cx="9143999" cy="891480"/>
          </a:xfrm>
          <a:solidFill>
            <a:srgbClr val="DFE2E7"/>
          </a:solidFill>
          <a:effectLst/>
        </p:spPr>
        <p:txBody>
          <a:bodyPr anchor="ctr"/>
          <a:lstStyle/>
          <a:p>
            <a:pPr>
              <a:defRPr/>
            </a:pPr>
            <a:r>
              <a:rPr lang="ar-JO" sz="4000" dirty="0">
                <a:solidFill>
                  <a:schemeClr val="tx1"/>
                </a:solidFill>
                <a:ea typeface="ＭＳ Ｐゴシック" charset="0"/>
              </a:rPr>
              <a:t>الأبوة والأمومة هي أصعب عمل في العالم</a:t>
            </a:r>
            <a:endParaRPr lang="en-US" sz="4000" dirty="0">
              <a:solidFill>
                <a:schemeClr val="tx1"/>
              </a:solidFill>
              <a:effectLst/>
              <a:ea typeface="ＭＳ Ｐゴシック" charset="0"/>
            </a:endParaRPr>
          </a:p>
        </p:txBody>
      </p:sp>
    </p:spTree>
    <p:extLst>
      <p:ext uri="{BB962C8B-B14F-4D97-AF65-F5344CB8AC3E}">
        <p14:creationId xmlns:p14="http://schemas.microsoft.com/office/powerpoint/2010/main" val="39737327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8914" name="Picture 2" descr="https://images.knowing-jesus.com/w/900/49-EPHESIANS/Ephesians%206-1%20Children%20Obey%20Your%20Parents%20brown.jpg">
            <a:extLst>
              <a:ext uri="{FF2B5EF4-FFF2-40B4-BE49-F238E27FC236}">
                <a16:creationId xmlns:a16="http://schemas.microsoft.com/office/drawing/2014/main" id="{3854853D-FCE0-7A41-9874-045F98328E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74" y="23182"/>
            <a:ext cx="9106983" cy="6834818"/>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0A574F5C-204B-E140-934A-857D087CBA84}"/>
              </a:ext>
            </a:extLst>
          </p:cNvPr>
          <p:cNvGrpSpPr/>
          <p:nvPr/>
        </p:nvGrpSpPr>
        <p:grpSpPr>
          <a:xfrm>
            <a:off x="107504" y="1988840"/>
            <a:ext cx="8967492" cy="3285307"/>
            <a:chOff x="107504" y="1988840"/>
            <a:chExt cx="8967492" cy="3285307"/>
          </a:xfrm>
        </p:grpSpPr>
        <p:sp>
          <p:nvSpPr>
            <p:cNvPr id="2" name="Rectangle 1">
              <a:extLst>
                <a:ext uri="{FF2B5EF4-FFF2-40B4-BE49-F238E27FC236}">
                  <a16:creationId xmlns:a16="http://schemas.microsoft.com/office/drawing/2014/main" id="{83A1ADD0-D303-0044-AADC-B94428374269}"/>
                </a:ext>
              </a:extLst>
            </p:cNvPr>
            <p:cNvSpPr/>
            <p:nvPr/>
          </p:nvSpPr>
          <p:spPr bwMode="auto">
            <a:xfrm>
              <a:off x="107504" y="3933056"/>
              <a:ext cx="8928992"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5D1841B5-EEEA-7C4A-A94A-90EEEF57A50C}"/>
                </a:ext>
              </a:extLst>
            </p:cNvPr>
            <p:cNvSpPr/>
            <p:nvPr/>
          </p:nvSpPr>
          <p:spPr bwMode="auto">
            <a:xfrm>
              <a:off x="3851919" y="4626075"/>
              <a:ext cx="5223077" cy="648072"/>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A78B8612-F3E9-284F-BB8B-98D7C059E9C2}"/>
                </a:ext>
              </a:extLst>
            </p:cNvPr>
            <p:cNvSpPr/>
            <p:nvPr/>
          </p:nvSpPr>
          <p:spPr bwMode="auto">
            <a:xfrm>
              <a:off x="107504" y="1988840"/>
              <a:ext cx="5367093" cy="1800200"/>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593812" y="-1755576"/>
            <a:ext cx="7956376" cy="17555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أيها الأولاد أطيعوا والديكم في الرب </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لأن هذا حق</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(أفسس 6: 1)</a:t>
            </a:r>
            <a:endParaRPr lang="en-US" sz="3600" dirty="0">
              <a:effectLst>
                <a:glow rad="127000">
                  <a:schemeClr val="tx1"/>
                </a:glow>
              </a:effectLst>
              <a:ea typeface="ＭＳ Ｐゴシック" charset="0"/>
              <a:cs typeface="ＭＳ Ｐゴシック" charset="0"/>
            </a:endParaRPr>
          </a:p>
        </p:txBody>
      </p:sp>
      <p:grpSp>
        <p:nvGrpSpPr>
          <p:cNvPr id="4" name="Group 3">
            <a:extLst>
              <a:ext uri="{FF2B5EF4-FFF2-40B4-BE49-F238E27FC236}">
                <a16:creationId xmlns:a16="http://schemas.microsoft.com/office/drawing/2014/main" id="{8A26CE71-7FF8-6F47-B434-5C86661FD825}"/>
              </a:ext>
            </a:extLst>
          </p:cNvPr>
          <p:cNvGrpSpPr/>
          <p:nvPr/>
        </p:nvGrpSpPr>
        <p:grpSpPr>
          <a:xfrm>
            <a:off x="35496" y="1988840"/>
            <a:ext cx="9169263" cy="3352846"/>
            <a:chOff x="-74065" y="1943893"/>
            <a:chExt cx="9169263" cy="3352846"/>
          </a:xfrm>
        </p:grpSpPr>
        <p:sp>
          <p:nvSpPr>
            <p:cNvPr id="8" name="Rectangle 2">
              <a:extLst>
                <a:ext uri="{FF2B5EF4-FFF2-40B4-BE49-F238E27FC236}">
                  <a16:creationId xmlns:a16="http://schemas.microsoft.com/office/drawing/2014/main" id="{351013AB-615C-9B41-B029-7B05A895E4BE}"/>
                </a:ext>
              </a:extLst>
            </p:cNvPr>
            <p:cNvSpPr txBox="1">
              <a:spLocks noChangeArrowheads="1"/>
            </p:cNvSpPr>
            <p:nvPr/>
          </p:nvSpPr>
          <p:spPr bwMode="auto">
            <a:xfrm>
              <a:off x="2915816" y="1943893"/>
              <a:ext cx="2558781" cy="4053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r>
                <a:rPr kumimoji="0" lang="ar-JO"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1</a:t>
              </a:r>
              <a:r>
                <a:rPr kumimoji="0" lang="en-US" sz="24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Rectangle 2">
              <a:extLst>
                <a:ext uri="{FF2B5EF4-FFF2-40B4-BE49-F238E27FC236}">
                  <a16:creationId xmlns:a16="http://schemas.microsoft.com/office/drawing/2014/main" id="{B73442DD-8EC8-9640-9B3D-C1C275DBBBFC}"/>
                </a:ext>
              </a:extLst>
            </p:cNvPr>
            <p:cNvSpPr txBox="1">
              <a:spLocks noChangeArrowheads="1"/>
            </p:cNvSpPr>
            <p:nvPr/>
          </p:nvSpPr>
          <p:spPr bwMode="auto">
            <a:xfrm>
              <a:off x="-74065" y="2276872"/>
              <a:ext cx="5438429" cy="1288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أيها الأولاد</a:t>
              </a:r>
              <a:endParaRPr kumimoji="0" lang="en-US" sz="72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E0E5B9AE-E67A-DA49-9AE8-67F98B113FE5}"/>
                </a:ext>
              </a:extLst>
            </p:cNvPr>
            <p:cNvSpPr txBox="1">
              <a:spLocks noChangeArrowheads="1"/>
            </p:cNvSpPr>
            <p:nvPr/>
          </p:nvSpPr>
          <p:spPr bwMode="auto">
            <a:xfrm>
              <a:off x="-74065" y="3909874"/>
              <a:ext cx="9068758"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أطيعوا والديكم في الرب</a:t>
              </a:r>
              <a:endParaRPr kumimoji="0" lang="en-US" sz="60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320813B0-7F3B-214E-B6AF-69C3F30B8C8B}"/>
                </a:ext>
              </a:extLst>
            </p:cNvPr>
            <p:cNvSpPr txBox="1">
              <a:spLocks noChangeArrowheads="1"/>
            </p:cNvSpPr>
            <p:nvPr/>
          </p:nvSpPr>
          <p:spPr bwMode="auto">
            <a:xfrm>
              <a:off x="3707904" y="4697815"/>
              <a:ext cx="5387294" cy="5989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هذا حق</a:t>
              </a:r>
              <a:endParaRPr kumimoji="0" lang="en-US" sz="4800" b="1" u="none" strike="noStrike" kern="0" cap="none" spc="0" normalizeH="0" baseline="0" noProof="0" dirty="0">
                <a:ln>
                  <a:noFill/>
                </a:ln>
                <a:solidFill>
                  <a:srgbClr val="F3BA43"/>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578866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2"/>
            <a:ext cx="8527689"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أيها الأولاد أطيعوا وأكرموا والديكم </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7" name="TextBox 6">
            <a:extLst>
              <a:ext uri="{FF2B5EF4-FFF2-40B4-BE49-F238E27FC236}">
                <a16:creationId xmlns:a16="http://schemas.microsoft.com/office/drawing/2014/main" id="{E5AA06FE-A36E-4973-97B0-D84BBD7C3C96}"/>
              </a:ext>
            </a:extLst>
          </p:cNvPr>
          <p:cNvSpPr txBox="1"/>
          <p:nvPr/>
        </p:nvSpPr>
        <p:spPr>
          <a:xfrm>
            <a:off x="4691622" y="1548631"/>
            <a:ext cx="3408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حق</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B5ED5F71-2088-4BAB-8497-617804921304}"/>
              </a:ext>
            </a:extLst>
          </p:cNvPr>
          <p:cNvSpPr txBox="1"/>
          <p:nvPr/>
        </p:nvSpPr>
        <p:spPr>
          <a:xfrm>
            <a:off x="2324101" y="1552175"/>
            <a:ext cx="235777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في الرب</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6767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5C84BBC-26BE-4306-AEFB-2556FDFCE0C9}"/>
              </a:ext>
            </a:extLst>
          </p:cNvPr>
          <p:cNvSpPr txBox="1"/>
          <p:nvPr/>
        </p:nvSpPr>
        <p:spPr>
          <a:xfrm>
            <a:off x="3393115" y="1466156"/>
            <a:ext cx="2357770" cy="5262979"/>
          </a:xfrm>
          <a:prstGeom prst="rect">
            <a:avLst/>
          </a:prstGeom>
          <a:no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تثنية</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4: 40</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16</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5: 29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6: 2-3</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11: 9</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25</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12: 28</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22: 7</a:t>
            </a: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28: 1-68</a:t>
            </a: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أمثال 3: 1-2</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E7767C17-ECD3-4ACC-8110-202180EA0EBA}"/>
              </a:ext>
            </a:extLst>
          </p:cNvPr>
          <p:cNvSpPr txBox="1"/>
          <p:nvPr/>
        </p:nvSpPr>
        <p:spPr>
          <a:xfrm>
            <a:off x="2041451" y="368362"/>
            <a:ext cx="5061098" cy="1077218"/>
          </a:xfrm>
          <a:prstGeom prst="rect">
            <a:avLst/>
          </a:prstGeom>
          <a:solidFill>
            <a:schemeClr val="accent4">
              <a:lumMod val="20000"/>
              <a:lumOff val="8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لكي يكون لكم خير وتكونوا طوال الأعمار على الأرض</a:t>
            </a:r>
            <a:endPar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11539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CACF44B-6482-4373-952E-81CBA37684F6}"/>
              </a:ext>
            </a:extLst>
          </p:cNvPr>
          <p:cNvSpPr txBox="1"/>
          <p:nvPr/>
        </p:nvSpPr>
        <p:spPr>
          <a:xfrm>
            <a:off x="2032442" y="594390"/>
            <a:ext cx="5103628" cy="707886"/>
          </a:xfrm>
          <a:prstGeom prst="rect">
            <a:avLst/>
          </a:prstGeom>
          <a:solidFill>
            <a:schemeClr val="accent1">
              <a:lumMod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rPr>
              <a:t>أطع قانون الله</a:t>
            </a:r>
            <a:endParaRPr kumimoji="0" lang="en-US" sz="40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5" name="TextBox 4">
            <a:extLst>
              <a:ext uri="{FF2B5EF4-FFF2-40B4-BE49-F238E27FC236}">
                <a16:creationId xmlns:a16="http://schemas.microsoft.com/office/drawing/2014/main" id="{BC8EC03E-44FA-44DA-9231-8D3509C36073}"/>
              </a:ext>
            </a:extLst>
          </p:cNvPr>
          <p:cNvSpPr txBox="1"/>
          <p:nvPr/>
        </p:nvSpPr>
        <p:spPr>
          <a:xfrm>
            <a:off x="414668" y="1851193"/>
            <a:ext cx="3583174"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الأول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B58FC299-1E5B-49DC-A2C2-365485FE9159}"/>
              </a:ext>
            </a:extLst>
          </p:cNvPr>
          <p:cNvSpPr txBox="1"/>
          <p:nvPr/>
        </p:nvSpPr>
        <p:spPr>
          <a:xfrm>
            <a:off x="4795284" y="1851193"/>
            <a:ext cx="3756838" cy="120032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الجيل الثاني من بني إسرائيل</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7" name="TextBox 6">
            <a:extLst>
              <a:ext uri="{FF2B5EF4-FFF2-40B4-BE49-F238E27FC236}">
                <a16:creationId xmlns:a16="http://schemas.microsoft.com/office/drawing/2014/main" id="{54382646-91AE-4D51-9FD4-C61C2A2DE4CB}"/>
              </a:ext>
            </a:extLst>
          </p:cNvPr>
          <p:cNvSpPr txBox="1"/>
          <p:nvPr/>
        </p:nvSpPr>
        <p:spPr>
          <a:xfrm>
            <a:off x="414668" y="5793011"/>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لم يدخل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2050" name="Picture 2" descr="THUMBS-DOWN (noun) definition and synonyms | Macmillan Dictionary">
            <a:extLst>
              <a:ext uri="{FF2B5EF4-FFF2-40B4-BE49-F238E27FC236}">
                <a16:creationId xmlns:a16="http://schemas.microsoft.com/office/drawing/2014/main" id="{9419202B-B984-4EC4-8F7D-B09BC45BADA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019" y="3549377"/>
            <a:ext cx="3852237" cy="204650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BIG Surprise Coming To Drivin' Home Show!!">
            <a:extLst>
              <a:ext uri="{FF2B5EF4-FFF2-40B4-BE49-F238E27FC236}">
                <a16:creationId xmlns:a16="http://schemas.microsoft.com/office/drawing/2014/main" id="{2CD016CF-40AB-430A-B0E3-066D512919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6437" y="3359268"/>
            <a:ext cx="2143125" cy="214312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AEF6D34C-D351-4854-860F-B9FAEC5C9290}"/>
              </a:ext>
            </a:extLst>
          </p:cNvPr>
          <p:cNvSpPr txBox="1"/>
          <p:nvPr/>
        </p:nvSpPr>
        <p:spPr>
          <a:xfrm>
            <a:off x="4607449" y="5796553"/>
            <a:ext cx="4486941"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دخل أرض الموعد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25276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052"/>
                                        </p:tgtEl>
                                        <p:attrNameLst>
                                          <p:attrName>style.visibility</p:attrName>
                                        </p:attrNameLst>
                                      </p:cBhvr>
                                      <p:to>
                                        <p:strVal val="visible"/>
                                      </p:to>
                                    </p:set>
                                    <p:animEffect transition="in" filter="fade">
                                      <p:cBhvr>
                                        <p:cTn id="15" dur="500"/>
                                        <p:tgtEl>
                                          <p:spTgt spid="20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150483"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150483" cy="612732"/>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ar-JO" sz="3200" b="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Arial" panose="020B0604020202020204" pitchFamily="34" charset="0"/>
              </a:rPr>
              <a:t>أيها </a:t>
            </a:r>
            <a:r>
              <a:rPr lang="ar-JO" sz="3200" b="1" dirty="0">
                <a:solidFill>
                  <a:prstClr val="white"/>
                </a:solidFill>
                <a:latin typeface="Times New Roman" panose="02020603050405020304" pitchFamily="18" charset="0"/>
                <a:ea typeface="Times New Roman" panose="02020603050405020304" pitchFamily="18" charset="0"/>
                <a:cs typeface="Arial" panose="020B0604020202020204" pitchFamily="34" charset="0"/>
              </a:rPr>
              <a:t>الآباء ربوا أولادهم في الرب</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01829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2813FEA-FA84-4B9A-B32A-380994FB648C}"/>
              </a:ext>
            </a:extLst>
          </p:cNvPr>
          <p:cNvSpPr/>
          <p:nvPr/>
        </p:nvSpPr>
        <p:spPr>
          <a:xfrm>
            <a:off x="0" y="0"/>
            <a:ext cx="91440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FCCA2A95-A673-4FB4-A2EC-D1CD38346C07}"/>
              </a:ext>
            </a:extLst>
          </p:cNvPr>
          <p:cNvSpPr txBox="1"/>
          <p:nvPr/>
        </p:nvSpPr>
        <p:spPr>
          <a:xfrm>
            <a:off x="1616149" y="1733406"/>
            <a:ext cx="5911702" cy="2862322"/>
          </a:xfrm>
          <a:prstGeom prst="rect">
            <a:avLst/>
          </a:prstGeom>
          <a:solidFill>
            <a:schemeClr val="bg1"/>
          </a:solidFill>
          <a:ln>
            <a:solidFill>
              <a:schemeClr val="accent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يُسمح للأطفال بالنمو دون رعاية أو سيطرة، يجب تعليمهم وتأديبهم وتحذيرهم حتى يصلوا إلى المعرفة وضبط النفس والطاعة.</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000000"/>
                </a:solidFill>
                <a:latin typeface="Arial" panose="020B0604020202020204" pitchFamily="34" charset="0"/>
                <a:ea typeface="+mn-ea"/>
                <a:cs typeface="Arial" panose="020B0604020202020204" pitchFamily="34" charset="0"/>
              </a:rPr>
              <a:t>تشارلز هودغ</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50689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76C1CC-B421-4F73-B316-DE6C213A368A}"/>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1026" name="Picture 2" descr="How Does Adult ADHD Affect Parenting?">
            <a:extLst>
              <a:ext uri="{FF2B5EF4-FFF2-40B4-BE49-F238E27FC236}">
                <a16:creationId xmlns:a16="http://schemas.microsoft.com/office/drawing/2014/main" id="{0B23F582-80AF-4B0D-B4C4-8F88AD7DB8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3467" y="3429000"/>
            <a:ext cx="4762500" cy="32385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F1C5C3D-E9A2-482C-9732-1D3A84DAF378}"/>
              </a:ext>
            </a:extLst>
          </p:cNvPr>
          <p:cNvSpPr txBox="1"/>
          <p:nvPr/>
        </p:nvSpPr>
        <p:spPr>
          <a:xfrm>
            <a:off x="661876" y="689823"/>
            <a:ext cx="7366507"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الأولاد أطيعوا وأكرموا والديكم </a:t>
            </a:r>
          </a:p>
        </p:txBody>
      </p:sp>
      <p:sp>
        <p:nvSpPr>
          <p:cNvPr id="9" name="TextBox 8">
            <a:extLst>
              <a:ext uri="{FF2B5EF4-FFF2-40B4-BE49-F238E27FC236}">
                <a16:creationId xmlns:a16="http://schemas.microsoft.com/office/drawing/2014/main" id="{03EBA1BD-D68E-494B-95B5-362489EB39AD}"/>
              </a:ext>
            </a:extLst>
          </p:cNvPr>
          <p:cNvSpPr txBox="1"/>
          <p:nvPr/>
        </p:nvSpPr>
        <p:spPr>
          <a:xfrm>
            <a:off x="659213" y="1540639"/>
            <a:ext cx="7366506" cy="548099"/>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أيها الآباء ربوا أولادهم في الرب</a:t>
            </a:r>
          </a:p>
        </p:txBody>
      </p:sp>
      <p:sp>
        <p:nvSpPr>
          <p:cNvPr id="10" name="TextBox 9">
            <a:extLst>
              <a:ext uri="{FF2B5EF4-FFF2-40B4-BE49-F238E27FC236}">
                <a16:creationId xmlns:a16="http://schemas.microsoft.com/office/drawing/2014/main" id="{FBC5D1FF-6180-47D5-BFFF-5A2A7FF96755}"/>
              </a:ext>
            </a:extLst>
          </p:cNvPr>
          <p:cNvSpPr txBox="1"/>
          <p:nvPr/>
        </p:nvSpPr>
        <p:spPr>
          <a:xfrm>
            <a:off x="0" y="2349795"/>
            <a:ext cx="9144000"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800" b="1" dirty="0">
                <a:solidFill>
                  <a:prstClr val="white"/>
                </a:solidFill>
                <a:latin typeface="Arial" panose="020B0604020202020204" pitchFamily="34" charset="0"/>
                <a:ea typeface="+mn-ea"/>
                <a:cs typeface="Arial" panose="020B0604020202020204" pitchFamily="34" charset="0"/>
              </a:rPr>
              <a:t>لا تغيظوهم         ربوهم </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5881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Jesus, the &amp;#39;Son of God&amp;#39; – Because He Was Born of the Holy Spirit? | The  Review of Religions">
            <a:extLst>
              <a:ext uri="{FF2B5EF4-FFF2-40B4-BE49-F238E27FC236}">
                <a16:creationId xmlns:a16="http://schemas.microsoft.com/office/drawing/2014/main" id="{7BCC9A98-76C6-4A5A-827F-1D58938CFE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689" r="4296"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0F545B1-A693-467A-B52A-71318EC6C8C7}"/>
              </a:ext>
            </a:extLst>
          </p:cNvPr>
          <p:cNvSpPr txBox="1"/>
          <p:nvPr/>
        </p:nvSpPr>
        <p:spPr>
          <a:xfrm>
            <a:off x="2286000" y="661423"/>
            <a:ext cx="4572000" cy="584775"/>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نكون مُقادين بالروح</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E25CE610-7A37-4FD7-B22F-55E7EBBA6BF6}"/>
              </a:ext>
            </a:extLst>
          </p:cNvPr>
          <p:cNvSpPr txBox="1"/>
          <p:nvPr/>
        </p:nvSpPr>
        <p:spPr>
          <a:xfrm>
            <a:off x="921711" y="2153393"/>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الكلمات (5: 19-20)</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E7B152F0-FE8C-4466-83E7-73B22197A431}"/>
              </a:ext>
            </a:extLst>
          </p:cNvPr>
          <p:cNvSpPr txBox="1"/>
          <p:nvPr/>
        </p:nvSpPr>
        <p:spPr>
          <a:xfrm>
            <a:off x="903988" y="2866730"/>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الزواج (5: 21-32)</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8" name="TextBox 7">
            <a:extLst>
              <a:ext uri="{FF2B5EF4-FFF2-40B4-BE49-F238E27FC236}">
                <a16:creationId xmlns:a16="http://schemas.microsoft.com/office/drawing/2014/main" id="{AFA0AF38-80E5-4F43-A157-6286235153D8}"/>
              </a:ext>
            </a:extLst>
          </p:cNvPr>
          <p:cNvSpPr txBox="1"/>
          <p:nvPr/>
        </p:nvSpPr>
        <p:spPr>
          <a:xfrm>
            <a:off x="907529" y="3603919"/>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العائلة (6: 1-4)</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9" name="TextBox 8">
            <a:extLst>
              <a:ext uri="{FF2B5EF4-FFF2-40B4-BE49-F238E27FC236}">
                <a16:creationId xmlns:a16="http://schemas.microsoft.com/office/drawing/2014/main" id="{B1E99103-97B6-47DE-8BAD-97F84C562367}"/>
              </a:ext>
            </a:extLst>
          </p:cNvPr>
          <p:cNvSpPr txBox="1"/>
          <p:nvPr/>
        </p:nvSpPr>
        <p:spPr>
          <a:xfrm>
            <a:off x="900438" y="4383644"/>
            <a:ext cx="6836364" cy="610488"/>
          </a:xfrm>
          <a:prstGeom prst="rect">
            <a:avLst/>
          </a:prstGeom>
          <a:solidFill>
            <a:schemeClr val="accent4">
              <a:lumMod val="50000"/>
            </a:schemeClr>
          </a:solidFill>
          <a:ln>
            <a:solidFill>
              <a:schemeClr val="bg1"/>
            </a:solidFill>
          </a:ln>
        </p:spPr>
        <p:txBody>
          <a:bodyPr wrap="square">
            <a:spAutoFit/>
          </a:bodyPr>
          <a:lstStyle/>
          <a:p>
            <a:pPr marL="342900" marR="0" lvl="0" indent="-342900" algn="r" defTabSz="457200" rtl="1" eaLnBrk="1" fontAlgn="auto" latinLnBrk="0" hangingPunct="1">
              <a:lnSpc>
                <a:spcPct val="115000"/>
              </a:lnSpc>
              <a:spcBef>
                <a:spcPts val="1200"/>
              </a:spcBef>
              <a:spcAft>
                <a:spcPts val="0"/>
              </a:spcAft>
              <a:buClrTx/>
              <a:buSzTx/>
              <a:buFont typeface="Symbol" panose="05050102010706020507" pitchFamily="18" charset="2"/>
              <a:buChar char=""/>
              <a:tabLst/>
              <a:defRPr/>
            </a:pPr>
            <a:r>
              <a:rPr lang="ar-JO" sz="3200" b="1" noProof="0" dirty="0">
                <a:solidFill>
                  <a:prstClr val="white"/>
                </a:solidFill>
                <a:latin typeface="Arial" panose="020B0604020202020204" pitchFamily="34" charset="0"/>
                <a:ea typeface="Times New Roman" panose="02020603050405020304" pitchFamily="18" charset="0"/>
                <a:cs typeface="Arial" panose="020B0604020202020204" pitchFamily="34" charset="0"/>
              </a:rPr>
              <a:t>يسيطر الروح على العمل (6: 5-9)</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8949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63202" name="Text Box 2"/>
          <p:cNvSpPr txBox="1">
            <a:spLocks noChangeArrowheads="1"/>
          </p:cNvSpPr>
          <p:nvPr/>
        </p:nvSpPr>
        <p:spPr bwMode="auto">
          <a:xfrm>
            <a:off x="1227756" y="5103813"/>
            <a:ext cx="7772401"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91427" tIns="45714" rIns="91427" bIns="45714">
            <a:spAutoFit/>
          </a:bodyPr>
          <a:lstStyle>
            <a:lvl1pPr marL="452438" indent="-4524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b="1" dirty="0">
                <a:latin typeface="Arial" panose="020B0604020202020204" pitchFamily="34" charset="0"/>
                <a:cs typeface="Arial" panose="020B0604020202020204" pitchFamily="34" charset="0"/>
              </a:rPr>
              <a:t>تم تقديم بولس ككاتب في 1: 1 و3: 1.</a:t>
            </a:r>
            <a:endParaRPr lang="en-US" b="1" dirty="0">
              <a:latin typeface="Arial" panose="020B0604020202020204" pitchFamily="34" charset="0"/>
              <a:cs typeface="Arial" panose="020B0604020202020204" pitchFamily="34" charset="0"/>
            </a:endParaRPr>
          </a:p>
          <a:p>
            <a:pPr algn="r" rtl="1" eaLnBrk="1" hangingPunct="1">
              <a:buFontTx/>
              <a:buChar char="•"/>
            </a:pPr>
            <a:r>
              <a:rPr lang="ar-JO" b="1" dirty="0">
                <a:latin typeface="Arial" panose="020B0604020202020204" pitchFamily="34" charset="0"/>
                <a:cs typeface="Arial" panose="020B0604020202020204" pitchFamily="34" charset="0"/>
              </a:rPr>
              <a:t>الأسلوب والمحتوى متناسق مع التأليف البولسي.</a:t>
            </a:r>
            <a:endParaRPr lang="en-US" b="1" dirty="0">
              <a:latin typeface="Arial" panose="020B0604020202020204" pitchFamily="34" charset="0"/>
              <a:cs typeface="Arial" panose="020B0604020202020204" pitchFamily="34" charset="0"/>
            </a:endParaRPr>
          </a:p>
        </p:txBody>
      </p:sp>
      <p:sp>
        <p:nvSpPr>
          <p:cNvPr id="563203" name="Text Box 4"/>
          <p:cNvSpPr txBox="1">
            <a:spLocks noChangeArrowheads="1"/>
          </p:cNvSpPr>
          <p:nvPr/>
        </p:nvSpPr>
        <p:spPr bwMode="auto">
          <a:xfrm>
            <a:off x="1227757" y="4560889"/>
            <a:ext cx="7772400"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u="sng" dirty="0">
                <a:latin typeface="Arial" panose="020B0604020202020204" pitchFamily="34" charset="0"/>
                <a:cs typeface="Arial" panose="020B0604020202020204" pitchFamily="34" charset="0"/>
              </a:rPr>
              <a:t>الدليل الداخلي:</a:t>
            </a:r>
            <a:endParaRPr lang="en-US" b="1" u="sng" dirty="0">
              <a:latin typeface="Arial" panose="020B0604020202020204" pitchFamily="34" charset="0"/>
              <a:cs typeface="Arial" panose="020B0604020202020204" pitchFamily="34" charset="0"/>
            </a:endParaRPr>
          </a:p>
        </p:txBody>
      </p:sp>
      <p:sp>
        <p:nvSpPr>
          <p:cNvPr id="563204" name="Rectangle 5"/>
          <p:cNvSpPr>
            <a:spLocks noChangeArrowheads="1"/>
          </p:cNvSpPr>
          <p:nvPr/>
        </p:nvSpPr>
        <p:spPr bwMode="auto">
          <a:xfrm>
            <a:off x="1227756" y="1741488"/>
            <a:ext cx="7772401"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p>
            <a:pPr algn="r"/>
            <a:r>
              <a:rPr lang="ar-JO" b="1" u="sng" dirty="0">
                <a:latin typeface="Arial" panose="020B0604020202020204" pitchFamily="34" charset="0"/>
                <a:cs typeface="Arial" panose="020B0604020202020204" pitchFamily="34" charset="0"/>
              </a:rPr>
              <a:t>الدليل الخارجي:</a:t>
            </a:r>
            <a:endParaRPr lang="en-US" b="1" u="sng" dirty="0">
              <a:latin typeface="Arial" panose="020B0604020202020204" pitchFamily="34" charset="0"/>
              <a:cs typeface="Arial" panose="020B0604020202020204" pitchFamily="34" charset="0"/>
            </a:endParaRPr>
          </a:p>
        </p:txBody>
      </p:sp>
      <p:sp>
        <p:nvSpPr>
          <p:cNvPr id="563205" name="Rectangle 6"/>
          <p:cNvSpPr>
            <a:spLocks noChangeArrowheads="1"/>
          </p:cNvSpPr>
          <p:nvPr/>
        </p:nvSpPr>
        <p:spPr bwMode="auto">
          <a:xfrm>
            <a:off x="1227756" y="2238376"/>
            <a:ext cx="7772401" cy="1569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p>
            <a:pPr marL="452371" indent="-452371" algn="r" rtl="1">
              <a:buFontTx/>
              <a:buChar char="•"/>
            </a:pPr>
            <a:r>
              <a:rPr lang="ar-JO" b="1" dirty="0">
                <a:latin typeface="Arial" panose="020B0604020202020204" pitchFamily="34" charset="0"/>
                <a:cs typeface="Arial" panose="020B0604020202020204" pitchFamily="34" charset="0"/>
              </a:rPr>
              <a:t>وافقت الكنيسة الأولى بالإجماع على التأليف البولسي.</a:t>
            </a:r>
            <a:endParaRPr lang="en-US" b="1" dirty="0">
              <a:latin typeface="Arial" panose="020B0604020202020204" pitchFamily="34" charset="0"/>
              <a:cs typeface="Arial" panose="020B0604020202020204" pitchFamily="34" charset="0"/>
            </a:endParaRPr>
          </a:p>
          <a:p>
            <a:pPr marL="452371" indent="-452371" algn="r" rtl="1">
              <a:buFontTx/>
              <a:buChar char="•"/>
            </a:pPr>
            <a:r>
              <a:rPr lang="ar-JO" b="1" dirty="0">
                <a:latin typeface="Arial" panose="020B0604020202020204" pitchFamily="34" charset="0"/>
                <a:cs typeface="Arial" panose="020B0604020202020204" pitchFamily="34" charset="0"/>
              </a:rPr>
              <a:t>الجدل من قبل إيراسموس (القرن السادس عشر) والمدارس الراديكالية الألمانية (القرن التاسع عشر) جعلتها أكثر رسالة بولسية متنازع عليها اليوم.</a:t>
            </a:r>
            <a:endParaRPr lang="en-US" b="1" dirty="0">
              <a:latin typeface="Arial" panose="020B0604020202020204" pitchFamily="34" charset="0"/>
              <a:cs typeface="Arial" panose="020B0604020202020204" pitchFamily="34" charset="0"/>
            </a:endParaRPr>
          </a:p>
        </p:txBody>
      </p:sp>
      <p:sp>
        <p:nvSpPr>
          <p:cNvPr id="563206" name="Text Box 7"/>
          <p:cNvSpPr txBox="1">
            <a:spLocks noChangeArrowheads="1"/>
          </p:cNvSpPr>
          <p:nvPr/>
        </p:nvSpPr>
        <p:spPr bwMode="auto">
          <a:xfrm>
            <a:off x="8442326" y="41275"/>
            <a:ext cx="617450"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176</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71600" y="304800"/>
            <a:ext cx="7772400" cy="1206500"/>
          </a:xfrm>
        </p:spPr>
        <p:txBody>
          <a:bodyPr/>
          <a:lstStyle/>
          <a:p>
            <a:pPr algn="ctr">
              <a:defRPr/>
            </a:pPr>
            <a:r>
              <a:rPr lang="ar-JO" sz="8000" kern="1200" dirty="0">
                <a:solidFill>
                  <a:srgbClr val="FFCC66"/>
                </a:solidFill>
                <a:ea typeface="ＭＳ Ｐゴシック"/>
              </a:rPr>
              <a:t>التأليف</a:t>
            </a:r>
            <a:endParaRPr lang="en-US" dirty="0"/>
          </a:p>
        </p:txBody>
      </p:sp>
    </p:spTree>
  </p:cSld>
  <p:clrMapOvr>
    <a:overrideClrMapping bg1="dk2" tx1="lt1" bg2="dk1" tx2="lt2" accent1="accent1" accent2="accent2" accent3="accent3" accent4="accent4" accent5="accent5" accent6="accent6" hlink="hlink" folHlink="folHlink"/>
  </p:clrMapOvr>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أيها العبيد أطيعوا سادتكم حسب الجسد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بخوف ورعدة في بساطة قلوبكم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كما للمسيح</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5)</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662315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636912"/>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6 لا بخدمة العين كمن يرضي الناس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بل كعبيد المسيح عاملين مشيئة الله من القلب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 7 خادمين بنية صالحة كما للرب ليس للناس</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(أفسس 6: 6-7)</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4206179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680482" y="295277"/>
            <a:ext cx="7868093" cy="6267100"/>
          </a:xfrm>
          <a:prstGeom prst="rect">
            <a:avLst/>
          </a:prstGeom>
          <a:noFill/>
          <a:ln>
            <a:solidFill>
              <a:schemeClr val="bg1"/>
            </a:solidFill>
          </a:ln>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حقائق عن العبودية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50-60 مليون عبد في الإمبراطورية الرومانية</a:t>
            </a:r>
            <a:r>
              <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3/1 العدد في روما وأفسس</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سبب العبودية هو الدين، الأحكام القضائية والخسارة في الحرب </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lang="ar-JO" b="1" dirty="0">
                <a:solidFill>
                  <a:prstClr val="white"/>
                </a:solidFill>
                <a:latin typeface="Arial" panose="020B0604020202020204" pitchFamily="34" charset="0"/>
                <a:ea typeface="Times New Roman" panose="02020603050405020304" pitchFamily="18" charset="0"/>
                <a:cs typeface="Arial" panose="020B0604020202020204" pitchFamily="34" charset="0"/>
              </a:rPr>
              <a:t>صار البعض عبيداً للحصول على الجنسية الرومانية</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b="1" u="sng" dirty="0">
                <a:solidFill>
                  <a:prstClr val="white"/>
                </a:solidFill>
                <a:latin typeface="Arial" panose="020B0604020202020204" pitchFamily="34" charset="0"/>
                <a:ea typeface="Times New Roman" panose="02020603050405020304" pitchFamily="18" charset="0"/>
                <a:cs typeface="Arial" panose="020B0604020202020204" pitchFamily="34" charset="0"/>
              </a:rPr>
              <a:t>يستطيع العبيد تحت النظام الروماني أن:</a:t>
            </a:r>
            <a:endParaRPr kumimoji="0" lang="en-US" b="1" u="sng"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يشتروا حريتهم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يحصلوا على التعليم</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الأرض</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342900" marR="0" lvl="0" indent="-342900" algn="r" defTabSz="457200" rtl="1" eaLnBrk="1" fontAlgn="auto" latinLnBrk="0" hangingPunct="1">
              <a:lnSpc>
                <a:spcPct val="115000"/>
              </a:lnSpc>
              <a:spcBef>
                <a:spcPts val="1200"/>
              </a:spcBef>
              <a:spcAft>
                <a:spcPts val="0"/>
              </a:spcAft>
              <a:buClrTx/>
              <a:buSzTx/>
              <a:buFont typeface="Arial" panose="020B0604020202020204" pitchFamily="34" charset="0"/>
              <a:buChar char="•"/>
              <a:tabLst/>
              <a:defRPr/>
            </a:pPr>
            <a:r>
              <a:rPr kumimoji="0" lang="ar-JO"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يمتلكوا عبيداً</a:t>
            </a:r>
            <a:endParaRPr kumimoji="0" lang="en-US"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778296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178373D-9711-4ED5-A538-9B2BC142ACB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2C9D1B8A-7494-44DF-9A32-259CC2442DFD}"/>
              </a:ext>
            </a:extLst>
          </p:cNvPr>
          <p:cNvSpPr txBox="1"/>
          <p:nvPr/>
        </p:nvSpPr>
        <p:spPr>
          <a:xfrm>
            <a:off x="978193" y="901342"/>
            <a:ext cx="7198242" cy="3954929"/>
          </a:xfrm>
          <a:prstGeom prst="rect">
            <a:avLst/>
          </a:prstGeom>
          <a:noFill/>
          <a:ln>
            <a:solidFill>
              <a:schemeClr val="bg1"/>
            </a:solidFill>
          </a:ln>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قال بولس ...</a:t>
            </a: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sng"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أحصل على الحرية إن استطعت، لكن عش للمسيح إذا بقيت عبداً     (1 كو 7: 21-24)</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42900" marR="0" lvl="0" indent="-342900" algn="r" defTabSz="4572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JO" sz="3200" b="1" dirty="0">
                <a:solidFill>
                  <a:prstClr val="white"/>
                </a:solidFill>
                <a:latin typeface="Times New Roman" panose="02020603050405020304" pitchFamily="18" charset="0"/>
                <a:ea typeface="+mn-ea"/>
                <a:cs typeface="Times New Roman" panose="02020603050405020304" pitchFamily="18" charset="0"/>
              </a:rPr>
              <a:t>لفليمون أن يمنح الحرية لعبده الهارب أنسيمس، لكن تم تشجيع العبد الهارب على العودة إلى البيت (فل 15-17) </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759267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213552" cy="610488"/>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lang="ar-JO" sz="3200" b="1" dirty="0">
                <a:solidFill>
                  <a:srgbClr val="000000"/>
                </a:solidFill>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TextBox 5">
            <a:extLst>
              <a:ext uri="{FF2B5EF4-FFF2-40B4-BE49-F238E27FC236}">
                <a16:creationId xmlns:a16="http://schemas.microsoft.com/office/drawing/2014/main" id="{94CB5BE8-1377-4463-A18F-3C45D2D71A4D}"/>
              </a:ext>
            </a:extLst>
          </p:cNvPr>
          <p:cNvSpPr txBox="1"/>
          <p:nvPr/>
        </p:nvSpPr>
        <p:spPr>
          <a:xfrm>
            <a:off x="1552353" y="1255766"/>
            <a:ext cx="585854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يعملوا ... كما للرب</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703DEE6E-5079-46CD-A171-8E39DC8522AB}"/>
              </a:ext>
            </a:extLst>
          </p:cNvPr>
          <p:cNvSpPr txBox="1"/>
          <p:nvPr/>
        </p:nvSpPr>
        <p:spPr>
          <a:xfrm>
            <a:off x="1674627" y="1788520"/>
            <a:ext cx="5613991" cy="1478418"/>
          </a:xfrm>
          <a:prstGeom prst="rect">
            <a:avLst/>
          </a:prstGeom>
          <a:noFill/>
        </p:spPr>
        <p:txBody>
          <a:bodyPr wrap="square">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بقلب صادق</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لا كخدمة العين</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3244334"/>
            <a:ext cx="4572000"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بنية صالحة</a:t>
            </a:r>
            <a:endParaRPr kumimoji="0" lang="en-US" sz="32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6209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2" descr="Top 7 Health Benefits of Sunshine | Hamilton Recruitment">
            <a:extLst>
              <a:ext uri="{FF2B5EF4-FFF2-40B4-BE49-F238E27FC236}">
                <a16:creationId xmlns:a16="http://schemas.microsoft.com/office/drawing/2014/main" id="{2FE435A1-5626-4B28-A5FB-96D5648B0C8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9118"/>
          <a:stretch/>
        </p:blipFill>
        <p:spPr bwMode="auto">
          <a:xfrm>
            <a:off x="20" y="10"/>
            <a:ext cx="9143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505FCF5-6B91-45ED-BCA8-777D228CE817}"/>
              </a:ext>
            </a:extLst>
          </p:cNvPr>
          <p:cNvSpPr txBox="1"/>
          <p:nvPr/>
        </p:nvSpPr>
        <p:spPr>
          <a:xfrm>
            <a:off x="1115616" y="3820815"/>
            <a:ext cx="7666430" cy="2776537"/>
          </a:xfrm>
          <a:prstGeom prst="rect">
            <a:avLst/>
          </a:prstGeom>
        </p:spPr>
        <p:txBody>
          <a:bodyPr vert="horz" lIns="91440" tIns="45720" rIns="91440" bIns="45720" rtlCol="0" anchor="ctr">
            <a:normAutofit lnSpcReduction="10000"/>
          </a:bodyPr>
          <a:lstStyle/>
          <a:p>
            <a:pPr marL="0" marR="0" lvl="0" indent="0" algn="r" defTabSz="914400" rtl="0" eaLnBrk="1" fontAlgn="auto" latinLnBrk="0" hangingPunct="1">
              <a:lnSpc>
                <a:spcPct val="90000"/>
              </a:lnSpc>
              <a:spcBef>
                <a:spcPts val="1200"/>
              </a:spcBef>
              <a:spcAft>
                <a:spcPts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سؤال يجب طرحه: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هذا أفضل ما أستطيع عمله؟</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يوافق الله على عملي أو على دافعي من العمل؟</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أعامل الآخرين سواء المرؤوسين أو الرؤساء بمساواة ولطف واحترام؟</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287338" marR="0" lvl="0" indent="-287338" algn="r" defTabSz="914400" rtl="1" eaLnBrk="1" fontAlgn="auto" latinLnBrk="0" hangingPunct="1">
              <a:lnSpc>
                <a:spcPct val="90000"/>
              </a:lnSpc>
              <a:spcBef>
                <a:spcPts val="1200"/>
              </a:spcBef>
              <a:spcAft>
                <a:spcPts val="0"/>
              </a:spcAft>
              <a:buClrTx/>
              <a:buSzTx/>
              <a:buFont typeface="Arial" panose="020B0604020202020204" pitchFamily="34" charset="0"/>
              <a:buChar char="•"/>
              <a:tabLst/>
              <a:defRPr/>
            </a:pPr>
            <a:r>
              <a:rPr kumimoji="0" lang="ar-JO" sz="2800" b="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هل أنا شخص مبهج للتواجد حولي؟</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175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Office Workers Workplace Icon Stock Vector (Royalty Free) 231298066">
            <a:extLst>
              <a:ext uri="{FF2B5EF4-FFF2-40B4-BE49-F238E27FC236}">
                <a16:creationId xmlns:a16="http://schemas.microsoft.com/office/drawing/2014/main" id="{93C0D9C5-70FA-4BB7-B696-EF48F12A332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462" y="4083789"/>
            <a:ext cx="3267075" cy="248713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DAC13DD3-CB80-48E2-A1FA-D8A469938622}"/>
              </a:ext>
            </a:extLst>
          </p:cNvPr>
          <p:cNvSpPr txBox="1"/>
          <p:nvPr/>
        </p:nvSpPr>
        <p:spPr>
          <a:xfrm>
            <a:off x="814832" y="512869"/>
            <a:ext cx="7429576" cy="675185"/>
          </a:xfrm>
          <a:prstGeom prst="rect">
            <a:avLst/>
          </a:prstGeom>
          <a:noFill/>
        </p:spPr>
        <p:txBody>
          <a:bodyPr wrap="square">
            <a:spAutoFit/>
          </a:bodyPr>
          <a:lstStyle/>
          <a:p>
            <a:pPr marL="742950" marR="0" lvl="1" indent="-285750" algn="r" defTabSz="457200" rtl="1" eaLnBrk="1" fontAlgn="auto" latinLnBrk="0" hangingPunct="1">
              <a:lnSpc>
                <a:spcPct val="115000"/>
              </a:lnSpc>
              <a:spcBef>
                <a:spcPts val="1200"/>
              </a:spcBef>
              <a:spcAft>
                <a:spcPts val="0"/>
              </a:spcAft>
              <a:buClrTx/>
              <a:buSzTx/>
              <a:buFont typeface="Wingdings" panose="05000000000000000000" pitchFamily="2"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يجب على العبيد أن يعملوا كما للرب</a:t>
            </a:r>
          </a:p>
        </p:txBody>
      </p:sp>
      <p:sp>
        <p:nvSpPr>
          <p:cNvPr id="10" name="TextBox 9">
            <a:extLst>
              <a:ext uri="{FF2B5EF4-FFF2-40B4-BE49-F238E27FC236}">
                <a16:creationId xmlns:a16="http://schemas.microsoft.com/office/drawing/2014/main" id="{9EE0E591-3E86-4204-9657-C68A848BD6CC}"/>
              </a:ext>
            </a:extLst>
          </p:cNvPr>
          <p:cNvSpPr txBox="1"/>
          <p:nvPr/>
        </p:nvSpPr>
        <p:spPr>
          <a:xfrm>
            <a:off x="2286000" y="2085385"/>
            <a:ext cx="457200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اعمل نفس الشيء معهم</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60CAF75-9D32-4847-A665-27D5A2592AF1}"/>
              </a:ext>
            </a:extLst>
          </p:cNvPr>
          <p:cNvSpPr txBox="1"/>
          <p:nvPr/>
        </p:nvSpPr>
        <p:spPr>
          <a:xfrm>
            <a:off x="818703" y="1290777"/>
            <a:ext cx="7425705" cy="675185"/>
          </a:xfrm>
          <a:prstGeom prst="rect">
            <a:avLst/>
          </a:prstGeom>
          <a:noFill/>
        </p:spPr>
        <p:txBody>
          <a:bodyPr wrap="square">
            <a:spAutoFit/>
          </a:bodyPr>
          <a:lstStyle/>
          <a:p>
            <a:pPr marL="742950" lvl="1" indent="-285750" algn="r" defTabSz="457200" rtl="1" fontAlgn="auto">
              <a:lnSpc>
                <a:spcPct val="115000"/>
              </a:lnSpc>
              <a:spcBef>
                <a:spcPts val="1200"/>
              </a:spcBef>
              <a:spcAft>
                <a:spcPts val="0"/>
              </a:spcAft>
              <a:buFont typeface="Wingdings" panose="05000000000000000000" pitchFamily="2" charset="2"/>
              <a:buChar char=""/>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ar-JO" sz="3600" b="1" dirty="0">
                <a:solidFill>
                  <a:srgbClr val="000000"/>
                </a:solidFill>
                <a:latin typeface="Arial" panose="020B0604020202020204" pitchFamily="34" charset="0"/>
                <a:ea typeface="Times New Roman" panose="02020603050405020304" pitchFamily="18" charset="0"/>
                <a:cs typeface="Arial" panose="020B0604020202020204" pitchFamily="34" charset="0"/>
              </a:rPr>
              <a:t>يعامل أصحاب العمل موظفيهم بعدالة</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671617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4568650" y="-769349"/>
            <a:ext cx="4572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المعركة</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4732776" y="0"/>
            <a:ext cx="434088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هناك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معركة بين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الجيوش البشرية؟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2534" name="Picture 6" descr="Top 10 Ancient Roman Armor and Costume Rome History, Ancient History ...">
            <a:extLst>
              <a:ext uri="{FF2B5EF4-FFF2-40B4-BE49-F238E27FC236}">
                <a16:creationId xmlns:a16="http://schemas.microsoft.com/office/drawing/2014/main" id="{DC8B0D15-D4CF-37C2-D268-350D9C4915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0" y="0"/>
            <a:ext cx="4568650" cy="6852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95376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6" name="Picture 8" descr="Pin by Sandy on Christian | Spiritual warfare, Spirituality, Archangels">
            <a:extLst>
              <a:ext uri="{FF2B5EF4-FFF2-40B4-BE49-F238E27FC236}">
                <a16:creationId xmlns:a16="http://schemas.microsoft.com/office/drawing/2014/main" id="{C1CCA7FF-6504-6C85-6B75-27045A1A079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074"/>
          <a:stretch/>
        </p:blipFill>
        <p:spPr bwMode="auto">
          <a:xfrm>
            <a:off x="0" y="-93347"/>
            <a:ext cx="3938953" cy="696459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592474" y="232008"/>
            <a:ext cx="6551525"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عدونا الحقيقي</a:t>
            </a:r>
            <a:endParaRPr lang="en-US" dirty="0">
              <a:effectLst>
                <a:glow rad="127000">
                  <a:schemeClr val="tx1"/>
                </a:glow>
              </a:effectLst>
              <a:ea typeface="ＭＳ Ｐゴシック" charset="0"/>
            </a:endParaRPr>
          </a:p>
        </p:txBody>
      </p:sp>
      <p:sp>
        <p:nvSpPr>
          <p:cNvPr id="3" name="Rectangle 2"/>
          <p:cNvSpPr txBox="1">
            <a:spLocks noChangeArrowheads="1"/>
          </p:cNvSpPr>
          <p:nvPr/>
        </p:nvSpPr>
        <p:spPr bwMode="auto">
          <a:xfrm>
            <a:off x="3024554" y="1245996"/>
            <a:ext cx="6119446" cy="56120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البسوا سلاح الله الكامل لكي تقدروا أن تثبتوا ضد مكايد إبليس</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12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مصارعتنا ليست مع دم </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 بل مع الرؤساء مع السلاطين، مع ولاة العالم على ظلمة هذا الدهر، مع أجناد الشر الروحية في السماويات.</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أفسس 6: 11-12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97155262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tile tx="0" ty="0" sx="100000" sy="100000" flip="none" algn="tl"/>
        </a:blipFill>
        <a:effectLst/>
      </p:bgPr>
    </p:bg>
    <p:spTree>
      <p:nvGrpSpPr>
        <p:cNvPr id="1" name=""/>
        <p:cNvGrpSpPr/>
        <p:nvPr/>
      </p:nvGrpSpPr>
      <p:grpSpPr>
        <a:xfrm>
          <a:off x="0" y="0"/>
          <a:ext cx="0" cy="0"/>
          <a:chOff x="0" y="0"/>
          <a:chExt cx="0" cy="0"/>
        </a:xfrm>
      </p:grpSpPr>
      <p:sp>
        <p:nvSpPr>
          <p:cNvPr id="749570" name="Rectangle 2"/>
          <p:cNvSpPr>
            <a:spLocks noGrp="1" noChangeArrowheads="1"/>
          </p:cNvSpPr>
          <p:nvPr>
            <p:ph type="title" idx="4294967295"/>
          </p:nvPr>
        </p:nvSpPr>
        <p:spPr>
          <a:xfrm>
            <a:off x="457200" y="274638"/>
            <a:ext cx="4894263" cy="2468562"/>
          </a:xfrm>
        </p:spPr>
        <p:txBody>
          <a:bodyPr/>
          <a:lstStyle/>
          <a:p>
            <a:pPr eaLnBrk="1" hangingPunct="1"/>
            <a:r>
              <a:rPr lang="en-US" dirty="0">
                <a:ea typeface="ＭＳ Ｐゴシック" charset="0"/>
                <a:cs typeface="Arial" panose="020B0604020202020204" pitchFamily="34" charset="0"/>
              </a:rPr>
              <a:t>6:10-20 Armor of God</a:t>
            </a:r>
          </a:p>
        </p:txBody>
      </p:sp>
      <p:sp>
        <p:nvSpPr>
          <p:cNvPr id="749571" name="Oval 3"/>
          <p:cNvSpPr>
            <a:spLocks noChangeArrowheads="1"/>
          </p:cNvSpPr>
          <p:nvPr/>
        </p:nvSpPr>
        <p:spPr bwMode="auto">
          <a:xfrm>
            <a:off x="-2133600" y="-1295400"/>
            <a:ext cx="8331200" cy="9448800"/>
          </a:xfrm>
          <a:prstGeom prst="ellipse">
            <a:avLst/>
          </a:prstGeom>
          <a:solidFill>
            <a:srgbClr val="008080">
              <a:alpha val="30196"/>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99332" name="Rectangle 4"/>
          <p:cNvSpPr>
            <a:spLocks noChangeArrowheads="1"/>
          </p:cNvSpPr>
          <p:nvPr/>
        </p:nvSpPr>
        <p:spPr bwMode="auto">
          <a:xfrm>
            <a:off x="236538" y="1447800"/>
            <a:ext cx="8602662" cy="3962400"/>
          </a:xfrm>
          <a:prstGeom prst="rect">
            <a:avLst/>
          </a:prstGeom>
          <a:solidFill>
            <a:srgbClr val="FFCC99">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49573" name="Text Box 5"/>
          <p:cNvSpPr txBox="1">
            <a:spLocks noChangeArrowheads="1"/>
          </p:cNvSpPr>
          <p:nvPr/>
        </p:nvSpPr>
        <p:spPr bwMode="auto">
          <a:xfrm>
            <a:off x="5795963" y="1717678"/>
            <a:ext cx="2952750"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أفسس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 10-20</a:t>
            </a: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سلاح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الله</a:t>
            </a:r>
            <a:endParaRPr kumimoji="0" lang="en-US" sz="5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pic>
        <p:nvPicPr>
          <p:cNvPr id="749574" name="Picture 6" descr="roman solder relief"/>
          <p:cNvPicPr>
            <a:picLocks noGrp="1" noChangeAspect="1" noChangeArrowheads="1"/>
          </p:cNvPicPr>
          <p:nvPr>
            <p:ph/>
          </p:nvPr>
        </p:nvPicPr>
        <p:blipFill>
          <a:blip r:embed="rId6">
            <a:extLst>
              <a:ext uri="{28A0092B-C50C-407E-A947-70E740481C1C}">
                <a14:useLocalDpi xmlns:a14="http://schemas.microsoft.com/office/drawing/2010/main"/>
              </a:ext>
            </a:extLst>
          </a:blip>
          <a:srcRect/>
          <a:stretch>
            <a:fillRect/>
          </a:stretch>
        </p:blipFill>
        <p:spPr>
          <a:xfrm>
            <a:off x="576263" y="304800"/>
            <a:ext cx="4997450" cy="6248400"/>
          </a:xfrm>
        </p:spPr>
      </p:pic>
      <p:pic>
        <p:nvPicPr>
          <p:cNvPr id="99335" name="Armor of God.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7">
            <a:extLst>
              <a:ext uri="{28A0092B-C50C-407E-A947-70E740481C1C}">
                <a14:useLocalDpi xmlns:a14="http://schemas.microsoft.com/office/drawing/2010/main" val="0"/>
              </a:ext>
            </a:extLst>
          </a:blip>
          <a:srcRect/>
          <a:stretch>
            <a:fillRect/>
          </a:stretch>
        </p:blipFill>
        <p:spPr bwMode="auto">
          <a:xfrm>
            <a:off x="8416925"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99335"/>
                                        </p:tgtEl>
                                      </p:cBhvr>
                                    </p:cmd>
                                  </p:childTnLst>
                                </p:cTn>
                              </p:par>
                              <p:par>
                                <p:cTn id="7" presetID="7" presetClass="entr" presetSubtype="8" fill="hold" grpId="0" nodeType="withEffect">
                                  <p:stCondLst>
                                    <p:cond delay="0"/>
                                  </p:stCondLst>
                                  <p:childTnLst>
                                    <p:set>
                                      <p:cBhvr>
                                        <p:cTn id="8" dur="1" fill="hold">
                                          <p:stCondLst>
                                            <p:cond delay="0"/>
                                          </p:stCondLst>
                                        </p:cTn>
                                        <p:tgtEl>
                                          <p:spTgt spid="99332"/>
                                        </p:tgtEl>
                                        <p:attrNameLst>
                                          <p:attrName>style.visibility</p:attrName>
                                        </p:attrNameLst>
                                      </p:cBhvr>
                                      <p:to>
                                        <p:strVal val="visible"/>
                                      </p:to>
                                    </p:set>
                                    <p:anim calcmode="lin" valueType="num">
                                      <p:cBhvr additive="base">
                                        <p:cTn id="9" dur="3000" fill="hold"/>
                                        <p:tgtEl>
                                          <p:spTgt spid="99332"/>
                                        </p:tgtEl>
                                        <p:attrNameLst>
                                          <p:attrName>ppt_x</p:attrName>
                                        </p:attrNameLst>
                                      </p:cBhvr>
                                      <p:tavLst>
                                        <p:tav tm="0">
                                          <p:val>
                                            <p:strVal val="0-#ppt_w/2"/>
                                          </p:val>
                                        </p:tav>
                                        <p:tav tm="100000">
                                          <p:val>
                                            <p:strVal val="#ppt_x"/>
                                          </p:val>
                                        </p:tav>
                                      </p:tavLst>
                                    </p:anim>
                                    <p:anim calcmode="lin" valueType="num">
                                      <p:cBhvr additive="base">
                                        <p:cTn id="10" dur="3000" fill="hold"/>
                                        <p:tgtEl>
                                          <p:spTgt spid="993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9000" numSld="2">
                <p:cTn id="11" fill="remove" display="0">
                  <p:stCondLst>
                    <p:cond delay="indefinite"/>
                  </p:stCondLst>
                  <p:endCondLst>
                    <p:cond evt="onPrev" delay="0">
                      <p:tgtEl>
                        <p:sldTgt/>
                      </p:tgtEl>
                    </p:cond>
                    <p:cond evt="onStopAudio" delay="0">
                      <p:tgtEl>
                        <p:sldTgt/>
                      </p:tgtEl>
                    </p:cond>
                  </p:endCondLst>
                </p:cTn>
                <p:tgtEl>
                  <p:spTgt spid="99335"/>
                </p:tgtEl>
              </p:cMediaNode>
            </p:audio>
          </p:childTnLst>
        </p:cTn>
      </p:par>
    </p:tnLst>
    <p:bldLst>
      <p:bldP spid="9933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5" name="Text Box 7"/>
          <p:cNvSpPr txBox="1">
            <a:spLocks noChangeArrowheads="1"/>
          </p:cNvSpPr>
          <p:nvPr/>
        </p:nvSpPr>
        <p:spPr bwMode="auto">
          <a:xfrm>
            <a:off x="1371600" y="1066801"/>
            <a:ext cx="7543800" cy="5047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514350" indent="-5143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أ. </a:t>
            </a:r>
            <a:r>
              <a:rPr lang="ar-JO" altLang="zh-CN" sz="2800" b="1" u="sng" dirty="0">
                <a:latin typeface="Arial" panose="020B0604020202020204" pitchFamily="34" charset="0"/>
                <a:cs typeface="Arial" panose="020B0604020202020204" pitchFamily="34" charset="0"/>
              </a:rPr>
              <a:t>القصد</a:t>
            </a:r>
            <a:r>
              <a:rPr lang="ar-JO" altLang="zh-CN" sz="2800" b="1" dirty="0">
                <a:latin typeface="Arial" panose="020B0604020202020204" pitchFamily="34" charset="0"/>
                <a:cs typeface="Arial" panose="020B0604020202020204" pitchFamily="34" charset="0"/>
              </a:rPr>
              <a:t>: محدد بشكل مختلف</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ب</a:t>
            </a:r>
            <a:r>
              <a:rPr lang="en-US" altLang="zh-CN" sz="2800" b="1" dirty="0">
                <a:latin typeface="Arial" panose="020B0604020202020204" pitchFamily="34" charset="0"/>
                <a:cs typeface="Arial" panose="020B0604020202020204" pitchFamily="34" charset="0"/>
              </a:rPr>
              <a:t>.</a:t>
            </a:r>
            <a:r>
              <a:rPr lang="ar-JO" altLang="zh-CN" sz="2800" b="1" dirty="0">
                <a:latin typeface="Arial" panose="020B0604020202020204" pitchFamily="34" charset="0"/>
                <a:cs typeface="Arial" panose="020B0604020202020204" pitchFamily="34" charset="0"/>
              </a:rPr>
              <a:t> التأكيد على علم الشياطين والروح</a:t>
            </a:r>
            <a:endParaRPr lang="en-US" altLang="zh-CN" sz="2800" b="1" dirty="0">
              <a:latin typeface="Arial" panose="020B0604020202020204" pitchFamily="34" charset="0"/>
              <a:cs typeface="Arial" panose="020B0604020202020204" pitchFamily="34" charset="0"/>
            </a:endParaRPr>
          </a:p>
          <a:p>
            <a:pPr marL="0" indent="0" algn="r" eaLnBrk="1" hangingPunct="1">
              <a:spcBef>
                <a:spcPct val="50000"/>
              </a:spcBef>
            </a:pPr>
            <a:r>
              <a:rPr lang="ar-JO" altLang="zh-CN" sz="2800" b="1" dirty="0">
                <a:latin typeface="Arial" panose="020B0604020202020204" pitchFamily="34" charset="0"/>
                <a:cs typeface="Arial" panose="020B0604020202020204" pitchFamily="34" charset="0"/>
              </a:rPr>
              <a:t>ت. الصلوات</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ث. تحتوي أفسس على أطول جملة من أي كتابة في العهد الجديد </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ويبلغ مجموعها 8 جمل طويلة (</a:t>
            </a:r>
            <a:r>
              <a:rPr lang="ar-JO" altLang="zh-CN" sz="2800" b="1" u="sng" dirty="0">
                <a:latin typeface="Arial" panose="020B0604020202020204" pitchFamily="34" charset="0"/>
                <a:cs typeface="Arial" panose="020B0604020202020204" pitchFamily="34" charset="0"/>
              </a:rPr>
              <a:t>1: 3-14</a:t>
            </a:r>
            <a:r>
              <a:rPr lang="ar-JO" altLang="zh-CN" sz="2800" b="1" dirty="0">
                <a:latin typeface="Arial" panose="020B0604020202020204" pitchFamily="34" charset="0"/>
                <a:cs typeface="Arial" panose="020B0604020202020204" pitchFamily="34" charset="0"/>
              </a:rPr>
              <a:t>، 15-23؛ 2: 1</a:t>
            </a:r>
          </a:p>
          <a:p>
            <a:pPr marL="0" indent="0" algn="r" rtl="1" eaLnBrk="1" hangingPunct="1">
              <a:spcBef>
                <a:spcPct val="50000"/>
              </a:spcBef>
            </a:pPr>
            <a:r>
              <a:rPr lang="ar-JO" altLang="zh-CN" sz="2800" b="1" dirty="0">
                <a:latin typeface="Arial" panose="020B0604020202020204" pitchFamily="34" charset="0"/>
                <a:cs typeface="Arial" panose="020B0604020202020204" pitchFamily="34" charset="0"/>
              </a:rPr>
              <a:t>    -7؛ 3: 1-13، 14-19؛ 4: 1-7، 11-16؛ 6: 17-18)</a:t>
            </a:r>
            <a:endParaRPr lang="en-US" altLang="zh-CN" sz="2800" b="1" dirty="0">
              <a:latin typeface="Arial" panose="020B0604020202020204" pitchFamily="34" charset="0"/>
              <a:cs typeface="Arial" panose="020B0604020202020204" pitchFamily="34" charset="0"/>
            </a:endParaRP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ج. من كل كتابات العهد الجديد تعطي أفسس الشرح </a:t>
            </a:r>
          </a:p>
          <a:p>
            <a:pPr marL="0" indent="0" algn="r" rtl="1" eaLnBrk="1" hangingPunct="1">
              <a:spcBef>
                <a:spcPct val="50000"/>
              </a:spcBef>
            </a:pPr>
            <a:r>
              <a:rPr lang="ar-JO" sz="2800" b="1" dirty="0">
                <a:latin typeface="Arial" panose="020B0604020202020204" pitchFamily="34" charset="0"/>
                <a:ea typeface="SimSun" charset="0"/>
                <a:cs typeface="Arial" panose="020B0604020202020204" pitchFamily="34" charset="0"/>
              </a:rPr>
              <a:t>   الأفضل للوحدة بين اليهود والأمم</a:t>
            </a:r>
            <a:endParaRPr lang="en-GB" sz="2800" b="1" dirty="0">
              <a:latin typeface="Arial" panose="020B0604020202020204" pitchFamily="34" charset="0"/>
              <a:ea typeface="SimSun" charset="0"/>
              <a:cs typeface="Arial" panose="020B0604020202020204" pitchFamily="34" charset="0"/>
            </a:endParaRPr>
          </a:p>
        </p:txBody>
      </p:sp>
      <p:sp>
        <p:nvSpPr>
          <p:cNvPr id="565250" name="Text Box 7"/>
          <p:cNvSpPr txBox="1">
            <a:spLocks noChangeArrowheads="1"/>
          </p:cNvSpPr>
          <p:nvPr/>
        </p:nvSpPr>
        <p:spPr bwMode="auto">
          <a:xfrm>
            <a:off x="8382002" y="57150"/>
            <a:ext cx="617450" cy="400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177</a:t>
            </a:r>
            <a:endParaRPr lang="en-US" sz="20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331913" y="260353"/>
            <a:ext cx="4635500" cy="708025"/>
          </a:xfrm>
          <a:solidFill>
            <a:srgbClr val="070214">
              <a:alpha val="50195"/>
            </a:srgbClr>
          </a:solidFill>
          <a:ln w="12700">
            <a:solidFill>
              <a:schemeClr val="tx1"/>
            </a:solidFill>
            <a:miter lim="800000"/>
            <a:headEnd/>
            <a:tailEnd/>
          </a:ln>
        </p:spPr>
        <p:txBody>
          <a:bodyPr>
            <a:spAutoFit/>
          </a:bodyPr>
          <a:lstStyle/>
          <a:p>
            <a:pPr algn="ctr" eaLnBrk="1" hangingPunct="1">
              <a:spcBef>
                <a:spcPct val="50000"/>
              </a:spcBef>
              <a:defRPr/>
            </a:pPr>
            <a:r>
              <a:rPr lang="ar-JO" sz="4000" kern="1200" dirty="0">
                <a:solidFill>
                  <a:schemeClr val="tx1"/>
                </a:solidFill>
              </a:rPr>
              <a:t>الخصائص</a:t>
            </a:r>
            <a:endParaRPr lang="en-US" sz="4000" kern="1200" dirty="0">
              <a:solidFill>
                <a:schemeClr val="tx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415">
                                            <p:txEl>
                                              <p:pRg st="1" end="1"/>
                                            </p:txEl>
                                          </p:spTgt>
                                        </p:tgtEl>
                                        <p:attrNameLst>
                                          <p:attrName>style.visibility</p:attrName>
                                        </p:attrNameLst>
                                      </p:cBhvr>
                                      <p:to>
                                        <p:strVal val="visible"/>
                                      </p:to>
                                    </p:set>
                                    <p:animEffect transition="in" filter="checkerboard(across)">
                                      <p:cBhvr>
                                        <p:cTn id="7" dur="500"/>
                                        <p:tgtEl>
                                          <p:spTgt spid="1741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7415">
                                            <p:txEl>
                                              <p:pRg st="2" end="2"/>
                                            </p:txEl>
                                          </p:spTgt>
                                        </p:tgtEl>
                                        <p:attrNameLst>
                                          <p:attrName>style.visibility</p:attrName>
                                        </p:attrNameLst>
                                      </p:cBhvr>
                                      <p:to>
                                        <p:strVal val="visible"/>
                                      </p:to>
                                    </p:set>
                                    <p:animEffect transition="in" filter="checkerboard(across)">
                                      <p:cBhvr>
                                        <p:cTn id="12" dur="500"/>
                                        <p:tgtEl>
                                          <p:spTgt spid="1741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7415">
                                            <p:txEl>
                                              <p:pRg st="3" end="3"/>
                                            </p:txEl>
                                          </p:spTgt>
                                        </p:tgtEl>
                                        <p:attrNameLst>
                                          <p:attrName>style.visibility</p:attrName>
                                        </p:attrNameLst>
                                      </p:cBhvr>
                                      <p:to>
                                        <p:strVal val="visible"/>
                                      </p:to>
                                    </p:set>
                                    <p:animEffect transition="in" filter="checkerboard(across)">
                                      <p:cBhvr>
                                        <p:cTn id="17" dur="500"/>
                                        <p:tgtEl>
                                          <p:spTgt spid="1741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7415">
                                            <p:txEl>
                                              <p:pRg st="4" end="4"/>
                                            </p:txEl>
                                          </p:spTgt>
                                        </p:tgtEl>
                                        <p:attrNameLst>
                                          <p:attrName>style.visibility</p:attrName>
                                        </p:attrNameLst>
                                      </p:cBhvr>
                                      <p:to>
                                        <p:strVal val="visible"/>
                                      </p:to>
                                    </p:set>
                                    <p:animEffect transition="in" filter="checkerboard(across)">
                                      <p:cBhvr>
                                        <p:cTn id="22" dur="500"/>
                                        <p:tgtEl>
                                          <p:spTgt spid="1741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7415">
                                            <p:txEl>
                                              <p:pRg st="5" end="5"/>
                                            </p:txEl>
                                          </p:spTgt>
                                        </p:tgtEl>
                                        <p:attrNameLst>
                                          <p:attrName>style.visibility</p:attrName>
                                        </p:attrNameLst>
                                      </p:cBhvr>
                                      <p:to>
                                        <p:strVal val="visible"/>
                                      </p:to>
                                    </p:set>
                                    <p:animEffect transition="in" filter="checkerboard(across)">
                                      <p:cBhvr>
                                        <p:cTn id="27" dur="500"/>
                                        <p:tgtEl>
                                          <p:spTgt spid="1741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7415">
                                            <p:txEl>
                                              <p:pRg st="6" end="6"/>
                                            </p:txEl>
                                          </p:spTgt>
                                        </p:tgtEl>
                                        <p:attrNameLst>
                                          <p:attrName>style.visibility</p:attrName>
                                        </p:attrNameLst>
                                      </p:cBhvr>
                                      <p:to>
                                        <p:strVal val="visible"/>
                                      </p:to>
                                    </p:set>
                                    <p:animEffect transition="in" filter="checkerboard(across)">
                                      <p:cBhvr>
                                        <p:cTn id="32" dur="500"/>
                                        <p:tgtEl>
                                          <p:spTgt spid="1741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415">
                                            <p:txEl>
                                              <p:pRg st="7" end="7"/>
                                            </p:txEl>
                                          </p:spTgt>
                                        </p:tgtEl>
                                        <p:attrNameLst>
                                          <p:attrName>style.visibility</p:attrName>
                                        </p:attrNameLst>
                                      </p:cBhvr>
                                      <p:to>
                                        <p:strVal val="visible"/>
                                      </p:to>
                                    </p:set>
                                    <p:animEffect transition="in" filter="checkerboard(across)">
                                      <p:cBhvr>
                                        <p:cTn id="37" dur="500"/>
                                        <p:tgtEl>
                                          <p:spTgt spid="1741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5" grpId="0" build="p" autoUpdateAnimBg="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B517B4D3-5E06-5241-8AE3-3678A4C7F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781768">
            <a:off x="-4237712" y="1271653"/>
            <a:ext cx="7902644" cy="592722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6AAC779-00D1-3A4A-A8E5-9C7322AC68C4}"/>
              </a:ext>
            </a:extLst>
          </p:cNvPr>
          <p:cNvSpPr/>
          <p:nvPr/>
        </p:nvSpPr>
        <p:spPr bwMode="auto">
          <a:xfrm>
            <a:off x="971600" y="0"/>
            <a:ext cx="8136904" cy="46384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152128" y="188640"/>
            <a:ext cx="7956376" cy="612068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أفسس 6: 10-12</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10307701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42050" name="Picture 2" descr="The Armor of God: How to Prepare for Spiritual Warfare | Cru">
            <a:extLst>
              <a:ext uri="{FF2B5EF4-FFF2-40B4-BE49-F238E27FC236}">
                <a16:creationId xmlns:a16="http://schemas.microsoft.com/office/drawing/2014/main" id="{801903F7-89C2-854C-8B58-FA9B99FA4A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854075"/>
            <a:ext cx="9144000" cy="5149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69025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درع المسيحي</a:t>
            </a:r>
            <a:endParaRPr kumimoji="0" lang="en-US" sz="48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3933056"/>
            <a:ext cx="2704310"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أفسس 6: 10-20</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1688" y="188640"/>
            <a:ext cx="3312880" cy="1335878"/>
            <a:chOff x="5508104" y="620690"/>
            <a:chExt cx="3312880" cy="1335878"/>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5" name="TextBox 14"/>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 </a:t>
              </a:r>
            </a:p>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
        <p:nvSpPr>
          <p:cNvPr id="19" name="TextBox 18"/>
          <p:cNvSpPr txBox="1"/>
          <p:nvPr/>
        </p:nvSpPr>
        <p:spPr>
          <a:xfrm>
            <a:off x="6337596" y="1484784"/>
            <a:ext cx="3346972" cy="461528"/>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مساهمة</a:t>
            </a:r>
            <a:endParaRPr kumimoji="0" lang="en-US" sz="24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5822081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0D8E21A-67E5-484D-B6DC-2F417D3E0429}"/>
              </a:ext>
            </a:extLst>
          </p:cNvPr>
          <p:cNvSpPr txBox="1">
            <a:spLocks noChangeArrowheads="1"/>
          </p:cNvSpPr>
          <p:nvPr/>
        </p:nvSpPr>
        <p:spPr bwMode="auto">
          <a:xfrm>
            <a:off x="4716016" y="548680"/>
            <a:ext cx="4420570" cy="4247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يقارننا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بولس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الجندي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الروماني</a:t>
            </a:r>
          </a:p>
        </p:txBody>
      </p:sp>
    </p:spTree>
    <p:extLst>
      <p:ext uri="{BB962C8B-B14F-4D97-AF65-F5344CB8AC3E}">
        <p14:creationId xmlns:p14="http://schemas.microsoft.com/office/powerpoint/2010/main" val="3964397353"/>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526CAC1-F621-5B41-BB31-6264FFA0AA45}"/>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ممنطقين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بالحق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897304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C1495847-E850-C447-9511-7FCDCCB2875E}"/>
              </a:ext>
            </a:extLst>
          </p:cNvPr>
          <p:cNvSpPr txBox="1">
            <a:spLocks noChangeArrowheads="1"/>
          </p:cNvSpPr>
          <p:nvPr/>
        </p:nvSpPr>
        <p:spPr bwMode="auto">
          <a:xfrm>
            <a:off x="0" y="1844824"/>
            <a:ext cx="3347864"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عقد الجلباب المتدفق والسيف</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8F09BAF-0AEE-A147-8B05-E295959E6DC2}"/>
              </a:ext>
            </a:extLst>
          </p:cNvPr>
          <p:cNvSpPr txBox="1">
            <a:spLocks noChangeArrowheads="1"/>
          </p:cNvSpPr>
          <p:nvPr/>
        </p:nvSpPr>
        <p:spPr bwMode="auto">
          <a:xfrm>
            <a:off x="0" y="5589240"/>
            <a:ext cx="3347864" cy="769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النزاهة</a:t>
            </a:r>
            <a:endParaRPr kumimoji="0" lang="en-SG"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394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13A642EF-CEC1-7C40-A74A-E7701CD7937D}"/>
              </a:ext>
            </a:extLst>
          </p:cNvPr>
          <p:cNvSpPr txBox="1">
            <a:spLocks noChangeArrowheads="1"/>
          </p:cNvSpPr>
          <p:nvPr/>
        </p:nvSpPr>
        <p:spPr bwMode="auto">
          <a:xfrm>
            <a:off x="0" y="4005064"/>
            <a:ext cx="5004048" cy="830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درع البر</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162629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EB22FFF1-27BB-5A4B-9627-145FF23120C0}"/>
              </a:ext>
            </a:extLst>
          </p:cNvPr>
          <p:cNvSpPr txBox="1">
            <a:spLocks noChangeArrowheads="1"/>
          </p:cNvSpPr>
          <p:nvPr/>
        </p:nvSpPr>
        <p:spPr bwMode="auto">
          <a:xfrm>
            <a:off x="5634828" y="620688"/>
            <a:ext cx="3491880" cy="1323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الأعضاء الحيوية محمية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D8D4E309-8941-424F-9820-41666BD50338}"/>
              </a:ext>
            </a:extLst>
          </p:cNvPr>
          <p:cNvSpPr txBox="1">
            <a:spLocks noChangeArrowheads="1"/>
          </p:cNvSpPr>
          <p:nvPr/>
        </p:nvSpPr>
        <p:spPr bwMode="auto">
          <a:xfrm>
            <a:off x="5760640" y="2996952"/>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البر المحسوب لنا</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116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04A36F42-A88C-5B46-A834-A88FD8125352}"/>
              </a:ext>
            </a:extLst>
          </p:cNvPr>
          <p:cNvSpPr txBox="1">
            <a:spLocks noChangeArrowheads="1"/>
          </p:cNvSpPr>
          <p:nvPr/>
        </p:nvSpPr>
        <p:spPr bwMode="auto">
          <a:xfrm>
            <a:off x="683568" y="1700808"/>
            <a:ext cx="3528814" cy="2585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270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الأحذية التي تقود إلى السلام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577387"/>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3DC6C19-1F98-EE40-ADEF-2F1F1C3DBA6F}"/>
              </a:ext>
            </a:extLst>
          </p:cNvPr>
          <p:cNvSpPr txBox="1">
            <a:spLocks noChangeArrowheads="1"/>
          </p:cNvSpPr>
          <p:nvPr/>
        </p:nvSpPr>
        <p:spPr bwMode="auto">
          <a:xfrm>
            <a:off x="4427984" y="0"/>
            <a:ext cx="4608934" cy="2308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تأكد من القدم والقدرة على الحركة للقتال في أي مكان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3702B91-61C3-EA4A-AFB9-4C2DF0936B20}"/>
              </a:ext>
            </a:extLst>
          </p:cNvPr>
          <p:cNvSpPr txBox="1">
            <a:spLocks noChangeArrowheads="1"/>
          </p:cNvSpPr>
          <p:nvPr/>
        </p:nvSpPr>
        <p:spPr bwMode="auto">
          <a:xfrm>
            <a:off x="4541971" y="5229200"/>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التوافر في الكرازة</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73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6833" name="Rectangle 198"/>
          <p:cNvSpPr>
            <a:spLocks noGrp="1" noChangeArrowheads="1"/>
          </p:cNvSpPr>
          <p:nvPr>
            <p:ph type="title" idx="4294967295"/>
          </p:nvPr>
        </p:nvSpPr>
        <p:spPr>
          <a:xfrm>
            <a:off x="1143000" y="914400"/>
            <a:ext cx="7543800" cy="1143000"/>
          </a:xfrm>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Ephesians &amp; </a:t>
            </a:r>
            <a:r>
              <a:rPr lang="ar-SA" b="1" dirty="0" err="1">
                <a:latin typeface="Arial" panose="020B0604020202020204" pitchFamily="34" charset="0"/>
                <a:ea typeface="ＭＳ Ｐゴシック" charset="0"/>
                <a:cs typeface="Arial" panose="020B0604020202020204" pitchFamily="34" charset="0"/>
              </a:rPr>
              <a:t>كولوسي</a:t>
            </a:r>
            <a:endParaRPr lang="en-US" b="1" dirty="0">
              <a:latin typeface="Arial" panose="020B0604020202020204" pitchFamily="34" charset="0"/>
              <a:ea typeface="ＭＳ Ｐゴシック" charset="0"/>
              <a:cs typeface="Arial" panose="020B0604020202020204" pitchFamily="34" charset="0"/>
            </a:endParaRPr>
          </a:p>
        </p:txBody>
      </p:sp>
      <p:sp>
        <p:nvSpPr>
          <p:cNvPr id="376834" name="Rectangle 165"/>
          <p:cNvSpPr>
            <a:spLocks noChangeArrowheads="1"/>
          </p:cNvSpPr>
          <p:nvPr/>
        </p:nvSpPr>
        <p:spPr bwMode="auto">
          <a:xfrm>
            <a:off x="158750" y="122555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5" name="Rectangle 167"/>
          <p:cNvSpPr>
            <a:spLocks noChangeArrowheads="1"/>
          </p:cNvSpPr>
          <p:nvPr/>
        </p:nvSpPr>
        <p:spPr bwMode="auto">
          <a:xfrm>
            <a:off x="4572000" y="1219200"/>
            <a:ext cx="4413250" cy="639763"/>
          </a:xfrm>
          <a:prstGeom prst="rect">
            <a:avLst/>
          </a:prstGeom>
          <a:solidFill>
            <a:schemeClr val="hlink"/>
          </a:solidFill>
          <a:ln w="7" cap="sq">
            <a:solidFill>
              <a:schemeClr val="tx1"/>
            </a:solidFill>
            <a:miter lim="800000"/>
            <a:headEnd type="none" w="sm" len="sm"/>
            <a:tailEnd type="none" w="sm" len="sm"/>
          </a:ln>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6" name="Text Box 2"/>
          <p:cNvSpPr txBox="1">
            <a:spLocks noChangeArrowheads="1"/>
          </p:cNvSpPr>
          <p:nvPr/>
        </p:nvSpPr>
        <p:spPr bwMode="auto">
          <a:xfrm>
            <a:off x="7790743" y="152400"/>
            <a:ext cx="109837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7" name="Text Box 3"/>
          <p:cNvSpPr txBox="1">
            <a:spLocks noChangeArrowheads="1"/>
          </p:cNvSpPr>
          <p:nvPr/>
        </p:nvSpPr>
        <p:spPr bwMode="auto">
          <a:xfrm>
            <a:off x="3846044" y="76200"/>
            <a:ext cx="1377300"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6838" name="Text Box 149"/>
          <p:cNvSpPr txBox="1">
            <a:spLocks noChangeArrowheads="1"/>
          </p:cNvSpPr>
          <p:nvPr/>
        </p:nvSpPr>
        <p:spPr bwMode="auto">
          <a:xfrm>
            <a:off x="228600" y="549275"/>
            <a:ext cx="86106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يمكن مقارنة هذه الرسائل التوأم ومقارنتها بعدة طرق:</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39" name="Rectangle 150"/>
          <p:cNvSpPr>
            <a:spLocks noChangeArrowheads="1"/>
          </p:cNvSpPr>
          <p:nvPr/>
        </p:nvSpPr>
        <p:spPr bwMode="auto">
          <a:xfrm>
            <a:off x="234950" y="1225550"/>
            <a:ext cx="4260850" cy="63976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76840" name="Rectangle 151"/>
          <p:cNvSpPr>
            <a:spLocks noChangeArrowheads="1"/>
          </p:cNvSpPr>
          <p:nvPr/>
        </p:nvSpPr>
        <p:spPr bwMode="auto">
          <a:xfrm>
            <a:off x="4648200" y="1225550"/>
            <a:ext cx="4260850" cy="639763"/>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28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76841" name="Group 170"/>
          <p:cNvGrpSpPr>
            <a:grpSpLocks/>
          </p:cNvGrpSpPr>
          <p:nvPr/>
        </p:nvGrpSpPr>
        <p:grpSpPr bwMode="auto">
          <a:xfrm>
            <a:off x="158750" y="1865313"/>
            <a:ext cx="8826500" cy="611187"/>
            <a:chOff x="0" y="413"/>
            <a:chExt cx="4976" cy="394"/>
          </a:xfrm>
        </p:grpSpPr>
        <p:sp>
          <p:nvSpPr>
            <p:cNvPr id="376879" name="Rectangle 152"/>
            <p:cNvSpPr>
              <a:spLocks noChangeArrowheads="1"/>
            </p:cNvSpPr>
            <p:nvPr/>
          </p:nvSpPr>
          <p:spPr bwMode="auto">
            <a:xfrm>
              <a:off x="43" y="413"/>
              <a:ext cx="4890"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التشابه: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80" name="Rectangle 169"/>
            <p:cNvSpPr>
              <a:spLocks noChangeArrowheads="1"/>
            </p:cNvSpPr>
            <p:nvPr/>
          </p:nvSpPr>
          <p:spPr bwMode="auto">
            <a:xfrm>
              <a:off x="0" y="413"/>
              <a:ext cx="4976"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2" name="Group 172"/>
          <p:cNvGrpSpPr>
            <a:grpSpLocks/>
          </p:cNvGrpSpPr>
          <p:nvPr/>
        </p:nvGrpSpPr>
        <p:grpSpPr bwMode="auto">
          <a:xfrm>
            <a:off x="158750" y="2476500"/>
            <a:ext cx="4413250" cy="609600"/>
            <a:chOff x="0" y="807"/>
            <a:chExt cx="2488" cy="394"/>
          </a:xfrm>
        </p:grpSpPr>
        <p:sp>
          <p:nvSpPr>
            <p:cNvPr id="376877" name="Rectangle 153"/>
            <p:cNvSpPr>
              <a:spLocks noChangeArrowheads="1"/>
            </p:cNvSpPr>
            <p:nvPr/>
          </p:nvSpPr>
          <p:spPr bwMode="auto">
            <a:xfrm>
              <a:off x="43" y="80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8" name="Rectangle 171"/>
            <p:cNvSpPr>
              <a:spLocks noChangeArrowheads="1"/>
            </p:cNvSpPr>
            <p:nvPr/>
          </p:nvSpPr>
          <p:spPr bwMode="auto">
            <a:xfrm>
              <a:off x="0" y="80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3" name="Group 174"/>
          <p:cNvGrpSpPr>
            <a:grpSpLocks/>
          </p:cNvGrpSpPr>
          <p:nvPr/>
        </p:nvGrpSpPr>
        <p:grpSpPr bwMode="auto">
          <a:xfrm>
            <a:off x="4572000" y="2476500"/>
            <a:ext cx="4413250" cy="609600"/>
            <a:chOff x="2488" y="807"/>
            <a:chExt cx="2488" cy="394"/>
          </a:xfrm>
        </p:grpSpPr>
        <p:sp>
          <p:nvSpPr>
            <p:cNvPr id="376875" name="Rectangle 154"/>
            <p:cNvSpPr>
              <a:spLocks noChangeArrowheads="1"/>
            </p:cNvSpPr>
            <p:nvPr/>
          </p:nvSpPr>
          <p:spPr bwMode="auto">
            <a:xfrm>
              <a:off x="2531" y="80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كُتبت في السجن حملها تيخيكُس</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6" name="Rectangle 173"/>
            <p:cNvSpPr>
              <a:spLocks noChangeArrowheads="1"/>
            </p:cNvSpPr>
            <p:nvPr/>
          </p:nvSpPr>
          <p:spPr bwMode="auto">
            <a:xfrm>
              <a:off x="2488" y="80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4" name="Group 176"/>
          <p:cNvGrpSpPr>
            <a:grpSpLocks/>
          </p:cNvGrpSpPr>
          <p:nvPr/>
        </p:nvGrpSpPr>
        <p:grpSpPr bwMode="auto">
          <a:xfrm>
            <a:off x="158750" y="3086100"/>
            <a:ext cx="4413250" cy="611188"/>
            <a:chOff x="0" y="1201"/>
            <a:chExt cx="2488" cy="394"/>
          </a:xfrm>
        </p:grpSpPr>
        <p:sp>
          <p:nvSpPr>
            <p:cNvPr id="376873" name="Rectangle 155"/>
            <p:cNvSpPr>
              <a:spLocks noChangeArrowheads="1"/>
            </p:cNvSpPr>
            <p:nvPr/>
          </p:nvSpPr>
          <p:spPr bwMode="auto">
            <a:xfrm>
              <a:off x="43" y="120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والإمتلاء والسر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4" name="Rectangle 175"/>
            <p:cNvSpPr>
              <a:spLocks noChangeArrowheads="1"/>
            </p:cNvSpPr>
            <p:nvPr/>
          </p:nvSpPr>
          <p:spPr bwMode="auto">
            <a:xfrm>
              <a:off x="0" y="120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5" name="Group 178"/>
          <p:cNvGrpSpPr>
            <a:grpSpLocks/>
          </p:cNvGrpSpPr>
          <p:nvPr/>
        </p:nvGrpSpPr>
        <p:grpSpPr bwMode="auto">
          <a:xfrm>
            <a:off x="4572000" y="3086100"/>
            <a:ext cx="4413250" cy="611188"/>
            <a:chOff x="2488" y="1201"/>
            <a:chExt cx="2488" cy="394"/>
          </a:xfrm>
        </p:grpSpPr>
        <p:sp>
          <p:nvSpPr>
            <p:cNvPr id="376871" name="Rectangle 156"/>
            <p:cNvSpPr>
              <a:spLocks noChangeArrowheads="1"/>
            </p:cNvSpPr>
            <p:nvPr/>
          </p:nvSpPr>
          <p:spPr bwMode="auto">
            <a:xfrm>
              <a:off x="2531" y="120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تُشدد على الحكمة والمعرفة والامتلاء والسر</a:t>
              </a:r>
            </a:p>
          </p:txBody>
        </p:sp>
        <p:sp>
          <p:nvSpPr>
            <p:cNvPr id="376872" name="Rectangle 177"/>
            <p:cNvSpPr>
              <a:spLocks noChangeArrowheads="1"/>
            </p:cNvSpPr>
            <p:nvPr/>
          </p:nvSpPr>
          <p:spPr bwMode="auto">
            <a:xfrm>
              <a:off x="2488" y="120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6" name="Group 180"/>
          <p:cNvGrpSpPr>
            <a:grpSpLocks/>
          </p:cNvGrpSpPr>
          <p:nvPr/>
        </p:nvGrpSpPr>
        <p:grpSpPr bwMode="auto">
          <a:xfrm>
            <a:off x="158750" y="3697288"/>
            <a:ext cx="4413250" cy="774700"/>
            <a:chOff x="0" y="1595"/>
            <a:chExt cx="2488" cy="500"/>
          </a:xfrm>
        </p:grpSpPr>
        <p:sp>
          <p:nvSpPr>
            <p:cNvPr id="376869" name="Rectangle 157"/>
            <p:cNvSpPr>
              <a:spLocks noChangeArrowheads="1"/>
            </p:cNvSpPr>
            <p:nvPr/>
          </p:nvSpPr>
          <p:spPr bwMode="auto">
            <a:xfrm>
              <a:off x="43" y="1595"/>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70" name="Rectangle 179"/>
            <p:cNvSpPr>
              <a:spLocks noChangeArrowheads="1"/>
            </p:cNvSpPr>
            <p:nvPr/>
          </p:nvSpPr>
          <p:spPr bwMode="auto">
            <a:xfrm>
              <a:off x="0" y="1595"/>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7" name="Group 182"/>
          <p:cNvGrpSpPr>
            <a:grpSpLocks/>
          </p:cNvGrpSpPr>
          <p:nvPr/>
        </p:nvGrpSpPr>
        <p:grpSpPr bwMode="auto">
          <a:xfrm>
            <a:off x="4572000" y="3697288"/>
            <a:ext cx="4413250" cy="774700"/>
            <a:chOff x="2488" y="1595"/>
            <a:chExt cx="2488" cy="500"/>
          </a:xfrm>
        </p:grpSpPr>
        <p:sp>
          <p:nvSpPr>
            <p:cNvPr id="376867" name="Rectangle 158"/>
            <p:cNvSpPr>
              <a:spLocks noChangeArrowheads="1"/>
            </p:cNvSpPr>
            <p:nvPr/>
          </p:nvSpPr>
          <p:spPr bwMode="auto">
            <a:xfrm>
              <a:off x="2531" y="1595"/>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الأول – المقام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النِصف الثاني - الممارسة</a:t>
              </a:r>
            </a:p>
          </p:txBody>
        </p:sp>
        <p:sp>
          <p:nvSpPr>
            <p:cNvPr id="376868" name="Rectangle 181"/>
            <p:cNvSpPr>
              <a:spLocks noChangeArrowheads="1"/>
            </p:cNvSpPr>
            <p:nvPr/>
          </p:nvSpPr>
          <p:spPr bwMode="auto">
            <a:xfrm>
              <a:off x="2488" y="1595"/>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8" name="Group 184"/>
          <p:cNvGrpSpPr>
            <a:grpSpLocks/>
          </p:cNvGrpSpPr>
          <p:nvPr/>
        </p:nvGrpSpPr>
        <p:grpSpPr bwMode="auto">
          <a:xfrm>
            <a:off x="158750" y="4471988"/>
            <a:ext cx="4413250" cy="611187"/>
            <a:chOff x="0" y="2095"/>
            <a:chExt cx="2488" cy="394"/>
          </a:xfrm>
        </p:grpSpPr>
        <p:sp>
          <p:nvSpPr>
            <p:cNvPr id="376865" name="Rectangle 159"/>
            <p:cNvSpPr>
              <a:spLocks noChangeArrowheads="1"/>
            </p:cNvSpPr>
            <p:nvPr/>
          </p:nvSpPr>
          <p:spPr bwMode="auto">
            <a:xfrm>
              <a:off x="43" y="2095"/>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6" name="Rectangle 183"/>
            <p:cNvSpPr>
              <a:spLocks noChangeArrowheads="1"/>
            </p:cNvSpPr>
            <p:nvPr/>
          </p:nvSpPr>
          <p:spPr bwMode="auto">
            <a:xfrm>
              <a:off x="0" y="2095"/>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49" name="Group 186"/>
          <p:cNvGrpSpPr>
            <a:grpSpLocks/>
          </p:cNvGrpSpPr>
          <p:nvPr/>
        </p:nvGrpSpPr>
        <p:grpSpPr bwMode="auto">
          <a:xfrm>
            <a:off x="4572000" y="4471988"/>
            <a:ext cx="4413250" cy="611187"/>
            <a:chOff x="2488" y="2095"/>
            <a:chExt cx="2488" cy="394"/>
          </a:xfrm>
        </p:grpSpPr>
        <p:sp>
          <p:nvSpPr>
            <p:cNvPr id="376863" name="Rectangle 160"/>
            <p:cNvSpPr>
              <a:spLocks noChangeArrowheads="1"/>
            </p:cNvSpPr>
            <p:nvPr/>
          </p:nvSpPr>
          <p:spPr bwMode="auto">
            <a:xfrm>
              <a:off x="2531" y="2095"/>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نصوص مُتشابهة: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4" name="Rectangle 185"/>
            <p:cNvSpPr>
              <a:spLocks noChangeArrowheads="1"/>
            </p:cNvSpPr>
            <p:nvPr/>
          </p:nvSpPr>
          <p:spPr bwMode="auto">
            <a:xfrm>
              <a:off x="2488" y="2095"/>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0" name="Group 188"/>
          <p:cNvGrpSpPr>
            <a:grpSpLocks/>
          </p:cNvGrpSpPr>
          <p:nvPr/>
        </p:nvGrpSpPr>
        <p:grpSpPr bwMode="auto">
          <a:xfrm>
            <a:off x="158750" y="5083175"/>
            <a:ext cx="4413250" cy="712788"/>
            <a:chOff x="0" y="2489"/>
            <a:chExt cx="2488" cy="460"/>
          </a:xfrm>
        </p:grpSpPr>
        <p:sp>
          <p:nvSpPr>
            <p:cNvPr id="376861" name="Rectangle 161"/>
            <p:cNvSpPr>
              <a:spLocks noChangeArrowheads="1"/>
            </p:cNvSpPr>
            <p:nvPr/>
          </p:nvSpPr>
          <p:spPr bwMode="auto">
            <a:xfrm>
              <a:off x="43" y="2489"/>
              <a:ext cx="2402"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(١: ٧)</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فيهِ لنا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2" name="Rectangle 187"/>
            <p:cNvSpPr>
              <a:spLocks noChangeArrowheads="1"/>
            </p:cNvSpPr>
            <p:nvPr/>
          </p:nvSpPr>
          <p:spPr bwMode="auto">
            <a:xfrm>
              <a:off x="0" y="2489"/>
              <a:ext cx="2488" cy="46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1" name="Group 190"/>
          <p:cNvGrpSpPr>
            <a:grpSpLocks/>
          </p:cNvGrpSpPr>
          <p:nvPr/>
        </p:nvGrpSpPr>
        <p:grpSpPr bwMode="auto">
          <a:xfrm>
            <a:off x="4572000" y="5083175"/>
            <a:ext cx="4413250" cy="712788"/>
            <a:chOff x="2488" y="2489"/>
            <a:chExt cx="2488" cy="460"/>
          </a:xfrm>
        </p:grpSpPr>
        <p:sp>
          <p:nvSpPr>
            <p:cNvPr id="376859" name="Rectangle 162"/>
            <p:cNvSpPr>
              <a:spLocks noChangeArrowheads="1"/>
            </p:cNvSpPr>
            <p:nvPr/>
          </p:nvSpPr>
          <p:spPr bwMode="auto">
            <a:xfrm>
              <a:off x="2531" y="2489"/>
              <a:ext cx="2402" cy="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 ١٤)</a:t>
              </a:r>
              <a:r>
                <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الّذي لنا فيهِ الفِداءُ بدَمِهِ غُفرانُ الخطايا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60" name="Rectangle 189"/>
            <p:cNvSpPr>
              <a:spLocks noChangeArrowheads="1"/>
            </p:cNvSpPr>
            <p:nvPr/>
          </p:nvSpPr>
          <p:spPr bwMode="auto">
            <a:xfrm>
              <a:off x="2488" y="2489"/>
              <a:ext cx="2488" cy="46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2" name="Group 192"/>
          <p:cNvGrpSpPr>
            <a:grpSpLocks/>
          </p:cNvGrpSpPr>
          <p:nvPr/>
        </p:nvGrpSpPr>
        <p:grpSpPr bwMode="auto">
          <a:xfrm>
            <a:off x="158750" y="5795963"/>
            <a:ext cx="4413250" cy="979487"/>
            <a:chOff x="0" y="2949"/>
            <a:chExt cx="2488" cy="632"/>
          </a:xfrm>
        </p:grpSpPr>
        <p:sp>
          <p:nvSpPr>
            <p:cNvPr id="376857" name="Rectangle 163"/>
            <p:cNvSpPr>
              <a:spLocks noChangeArrowheads="1"/>
            </p:cNvSpPr>
            <p:nvPr/>
          </p:nvSpPr>
          <p:spPr bwMode="auto">
            <a:xfrm>
              <a:off x="43" y="2949"/>
              <a:ext cx="2402" cy="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لتَدبيرِ مِلءِ الأزمِنَةِ، ليَجمَعَ كُلَّ شَيءٍ في المَسيحِ، ما في السماواتِ وما علَى الأرضِ، في ذاكَ. (١: ١٠)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8" name="Rectangle 191"/>
            <p:cNvSpPr>
              <a:spLocks noChangeArrowheads="1"/>
            </p:cNvSpPr>
            <p:nvPr/>
          </p:nvSpPr>
          <p:spPr bwMode="auto">
            <a:xfrm>
              <a:off x="0" y="2949"/>
              <a:ext cx="2488" cy="63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6853" name="Group 194"/>
          <p:cNvGrpSpPr>
            <a:grpSpLocks/>
          </p:cNvGrpSpPr>
          <p:nvPr/>
        </p:nvGrpSpPr>
        <p:grpSpPr bwMode="auto">
          <a:xfrm>
            <a:off x="4572000" y="5795963"/>
            <a:ext cx="4413250" cy="979487"/>
            <a:chOff x="2488" y="2949"/>
            <a:chExt cx="2488" cy="632"/>
          </a:xfrm>
        </p:grpSpPr>
        <p:sp>
          <p:nvSpPr>
            <p:cNvPr id="376855" name="Rectangle 164"/>
            <p:cNvSpPr>
              <a:spLocks noChangeArrowheads="1"/>
            </p:cNvSpPr>
            <p:nvPr/>
          </p:nvSpPr>
          <p:spPr bwMode="auto">
            <a:xfrm>
              <a:off x="2531" y="2949"/>
              <a:ext cx="2402" cy="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وأنْ يُصالِحَ بهِ الكُلَّ لنَفسِهِ، عامِلًا الصُّلحَ بدَمِ صَليبِهِ، بواسِطَتِهِ، سواءٌ كانَ: ما علَى الأرضِ، أم ما في السماواتِ.(١: ٢٠)</a:t>
              </a:r>
              <a:r>
                <a:rPr kumimoji="0" lang="en-US" altLang="ja-JP"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6856" name="Rectangle 193"/>
            <p:cNvSpPr>
              <a:spLocks noChangeArrowheads="1"/>
            </p:cNvSpPr>
            <p:nvPr/>
          </p:nvSpPr>
          <p:spPr bwMode="auto">
            <a:xfrm>
              <a:off x="2488" y="2949"/>
              <a:ext cx="2488" cy="63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6854" name="Rectangle 196"/>
          <p:cNvSpPr>
            <a:spLocks noChangeArrowheads="1"/>
          </p:cNvSpPr>
          <p:nvPr/>
        </p:nvSpPr>
        <p:spPr bwMode="auto">
          <a:xfrm>
            <a:off x="152400" y="1219200"/>
            <a:ext cx="8839200" cy="5562600"/>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4899275-FA1C-B448-9B76-2813F061AB5D}"/>
              </a:ext>
            </a:extLst>
          </p:cNvPr>
          <p:cNvSpPr txBox="1">
            <a:spLocks noChangeArrowheads="1"/>
          </p:cNvSpPr>
          <p:nvPr/>
        </p:nvSpPr>
        <p:spPr bwMode="auto">
          <a:xfrm>
            <a:off x="5796136" y="2132856"/>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ترس الإيمان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23160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6616E3FA-E8B5-4F41-85D8-C43D3DCAB290}"/>
              </a:ext>
            </a:extLst>
          </p:cNvPr>
          <p:cNvSpPr txBox="1">
            <a:spLocks noChangeArrowheads="1"/>
          </p:cNvSpPr>
          <p:nvPr/>
        </p:nvSpPr>
        <p:spPr bwMode="auto">
          <a:xfrm>
            <a:off x="0" y="1124744"/>
            <a:ext cx="5796136"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إطفاء السهام الملتهبة والسيوف</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882D28EF-7615-9E4B-9345-0C4127207B9B}"/>
              </a:ext>
            </a:extLst>
          </p:cNvPr>
          <p:cNvSpPr txBox="1">
            <a:spLocks noChangeArrowheads="1"/>
          </p:cNvSpPr>
          <p:nvPr/>
        </p:nvSpPr>
        <p:spPr bwMode="auto">
          <a:xfrm>
            <a:off x="971600" y="4725144"/>
            <a:ext cx="3491880" cy="1200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الإيمان لمقاومة الإغراءات</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36884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56406516-31A3-8F4D-8229-FFAA7587C50E}"/>
              </a:ext>
            </a:extLst>
          </p:cNvPr>
          <p:cNvSpPr txBox="1">
            <a:spLocks noChangeArrowheads="1"/>
          </p:cNvSpPr>
          <p:nvPr/>
        </p:nvSpPr>
        <p:spPr bwMode="auto">
          <a:xfrm>
            <a:off x="5183138" y="2132856"/>
            <a:ext cx="3960862"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خوذة الخلاص</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69728944"/>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DDF5380-71FD-004A-89B6-7E7A7E3ED06F}"/>
              </a:ext>
            </a:extLst>
          </p:cNvPr>
          <p:cNvSpPr txBox="1">
            <a:spLocks noChangeArrowheads="1"/>
          </p:cNvSpPr>
          <p:nvPr/>
        </p:nvSpPr>
        <p:spPr bwMode="auto">
          <a:xfrm>
            <a:off x="4860032" y="286971"/>
            <a:ext cx="4283968" cy="1446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من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جروح الرأس</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79000488-2389-AA41-9819-21B3162B7357}"/>
              </a:ext>
            </a:extLst>
          </p:cNvPr>
          <p:cNvSpPr txBox="1">
            <a:spLocks noChangeArrowheads="1"/>
          </p:cNvSpPr>
          <p:nvPr/>
        </p:nvSpPr>
        <p:spPr bwMode="auto">
          <a:xfrm>
            <a:off x="5257006" y="4020423"/>
            <a:ext cx="3491880" cy="646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2700" marR="0" lvl="1" indent="14288"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تأكيد الخلاص</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9720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EFDE88-3BB7-C74F-9AF4-3D204A6C0976}"/>
              </a:ext>
            </a:extLst>
          </p:cNvPr>
          <p:cNvSpPr txBox="1">
            <a:spLocks noChangeArrowheads="1"/>
          </p:cNvSpPr>
          <p:nvPr/>
        </p:nvSpPr>
        <p:spPr bwMode="auto">
          <a:xfrm>
            <a:off x="1115616" y="1484784"/>
            <a:ext cx="4320480"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سيف الروح</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1426822"/>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2370F345-D217-D841-A13D-3F6AC08D100A}"/>
              </a:ext>
            </a:extLst>
          </p:cNvPr>
          <p:cNvSpPr txBox="1">
            <a:spLocks noChangeArrowheads="1"/>
          </p:cNvSpPr>
          <p:nvPr/>
        </p:nvSpPr>
        <p:spPr bwMode="auto">
          <a:xfrm>
            <a:off x="5868144" y="188640"/>
            <a:ext cx="2952750" cy="21236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مهاجمة العدو أو الدفاع ضد الهجومات</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896089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9AB9C6C4-8488-2040-90B0-6DA1D084404E}"/>
              </a:ext>
            </a:extLst>
          </p:cNvPr>
          <p:cNvSpPr txBox="1">
            <a:spLocks noChangeArrowheads="1"/>
          </p:cNvSpPr>
          <p:nvPr/>
        </p:nvSpPr>
        <p:spPr bwMode="auto">
          <a:xfrm>
            <a:off x="5796136" y="4869160"/>
            <a:ext cx="2952750" cy="1754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وحدة في المعركة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1521810"/>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49240DED-09E4-0144-8129-9D84853BA81C}"/>
              </a:ext>
            </a:extLst>
          </p:cNvPr>
          <p:cNvSpPr txBox="1">
            <a:spLocks noChangeArrowheads="1"/>
          </p:cNvSpPr>
          <p:nvPr/>
        </p:nvSpPr>
        <p:spPr bwMode="auto">
          <a:xfrm>
            <a:off x="4572000" y="332656"/>
            <a:ext cx="4176886"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السلحفاة</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023B91B6-727A-EF43-91F2-6E921159E971}"/>
              </a:ext>
            </a:extLst>
          </p:cNvPr>
          <p:cNvSpPr txBox="1">
            <a:spLocks noChangeArrowheads="1"/>
          </p:cNvSpPr>
          <p:nvPr/>
        </p:nvSpPr>
        <p:spPr bwMode="auto">
          <a:xfrm>
            <a:off x="4980886" y="5445224"/>
            <a:ext cx="4176886" cy="7078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التقدم معاً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176772"/>
      </p:ext>
    </p:extLst>
  </p:cSld>
  <p:clrMapOvr>
    <a:masterClrMapping/>
  </p:clrMapOvr>
  <p:timing>
    <p:tnLst>
      <p:par>
        <p:cTn id="1" dur="indefinite" restart="never" nodeType="tmRoot">
          <p:childTnLst>
            <p:seq concurrent="1" nextAc="seek">
              <p:cTn id="2" dur="0"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 Box 5">
            <a:extLst>
              <a:ext uri="{FF2B5EF4-FFF2-40B4-BE49-F238E27FC236}">
                <a16:creationId xmlns:a16="http://schemas.microsoft.com/office/drawing/2014/main" id="{FE1C9C0E-0E34-1242-B6F9-7BCB12E03581}"/>
              </a:ext>
            </a:extLst>
          </p:cNvPr>
          <p:cNvSpPr txBox="1">
            <a:spLocks noChangeArrowheads="1"/>
          </p:cNvSpPr>
          <p:nvPr/>
        </p:nvSpPr>
        <p:spPr bwMode="auto">
          <a:xfrm>
            <a:off x="1304" y="260648"/>
            <a:ext cx="5218768" cy="923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حماية بعضنا بعضاً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25648238"/>
      </p:ext>
    </p:extLst>
  </p:cSld>
  <p:clrMapOvr>
    <a:masterClrMapping/>
  </p:clrMapOvr>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91569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8881" name="Rectangle 270"/>
          <p:cNvSpPr>
            <a:spLocks noGrp="1" noChangeArrowheads="1"/>
          </p:cNvSpPr>
          <p:nvPr>
            <p:ph type="title" idx="4294967295"/>
          </p:nvPr>
        </p:nvSpPr>
        <p:spPr>
          <a:xfrm>
            <a:off x="838200" y="685800"/>
            <a:ext cx="6705600" cy="457200"/>
          </a:xfrm>
        </p:spPr>
        <p:txBody>
          <a:bodyPr/>
          <a:lstStyle/>
          <a:p>
            <a:pPr eaLnBrk="1" hangingPunct="1"/>
            <a:r>
              <a:rPr lang="en-US" sz="3600" b="1" dirty="0">
                <a:latin typeface="Arial" panose="020B0604020202020204" pitchFamily="34" charset="0"/>
                <a:ea typeface="ＭＳ Ｐゴシック" charset="0"/>
                <a:cs typeface="Arial" panose="020B0604020202020204" pitchFamily="34" charset="0"/>
              </a:rPr>
              <a:t>Ephesians &amp; Colossians</a:t>
            </a:r>
          </a:p>
        </p:txBody>
      </p:sp>
      <p:sp>
        <p:nvSpPr>
          <p:cNvPr id="378882" name="Rectangle 169"/>
          <p:cNvSpPr>
            <a:spLocks noChangeArrowheads="1"/>
          </p:cNvSpPr>
          <p:nvPr/>
        </p:nvSpPr>
        <p:spPr bwMode="auto">
          <a:xfrm>
            <a:off x="19685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3" name="Rectangle 171"/>
          <p:cNvSpPr>
            <a:spLocks noChangeArrowheads="1"/>
          </p:cNvSpPr>
          <p:nvPr/>
        </p:nvSpPr>
        <p:spPr bwMode="auto">
          <a:xfrm>
            <a:off x="4572000" y="733425"/>
            <a:ext cx="4375150" cy="541338"/>
          </a:xfrm>
          <a:prstGeom prst="rect">
            <a:avLst/>
          </a:prstGeom>
          <a:solidFill>
            <a:schemeClr val="hlink"/>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4" name="Text Box 2"/>
          <p:cNvSpPr txBox="1">
            <a:spLocks noChangeArrowheads="1"/>
          </p:cNvSpPr>
          <p:nvPr/>
        </p:nvSpPr>
        <p:spPr bwMode="auto">
          <a:xfrm>
            <a:off x="7676929" y="152400"/>
            <a:ext cx="13260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189-190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5" name="Text Box 3"/>
          <p:cNvSpPr txBox="1">
            <a:spLocks noChangeArrowheads="1"/>
          </p:cNvSpPr>
          <p:nvPr/>
        </p:nvSpPr>
        <p:spPr bwMode="auto">
          <a:xfrm>
            <a:off x="3846045" y="76200"/>
            <a:ext cx="1377300"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الخصائص</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78886" name="Rectangle 145"/>
          <p:cNvSpPr>
            <a:spLocks noChangeArrowheads="1"/>
          </p:cNvSpPr>
          <p:nvPr/>
        </p:nvSpPr>
        <p:spPr bwMode="auto">
          <a:xfrm>
            <a:off x="273050" y="733425"/>
            <a:ext cx="4222750" cy="54133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887" name="Rectangle 146"/>
          <p:cNvSpPr>
            <a:spLocks noChangeArrowheads="1"/>
          </p:cNvSpPr>
          <p:nvPr/>
        </p:nvSpPr>
        <p:spPr bwMode="auto">
          <a:xfrm>
            <a:off x="4648200" y="733425"/>
            <a:ext cx="4222750" cy="54133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78888" name="Group 174"/>
          <p:cNvGrpSpPr>
            <a:grpSpLocks/>
          </p:cNvGrpSpPr>
          <p:nvPr/>
        </p:nvGrpSpPr>
        <p:grpSpPr bwMode="auto">
          <a:xfrm>
            <a:off x="196850" y="1274763"/>
            <a:ext cx="4375150" cy="517525"/>
            <a:chOff x="0" y="413"/>
            <a:chExt cx="2488" cy="394"/>
          </a:xfrm>
        </p:grpSpPr>
        <p:sp>
          <p:nvSpPr>
            <p:cNvPr id="378953" name="Rectangle 147"/>
            <p:cNvSpPr>
              <a:spLocks noChangeArrowheads="1"/>
            </p:cNvSpPr>
            <p:nvPr/>
          </p:nvSpPr>
          <p:spPr bwMode="auto">
            <a:xfrm>
              <a:off x="43" y="41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4" name="Rectangle 173"/>
            <p:cNvSpPr>
              <a:spLocks noChangeArrowheads="1"/>
            </p:cNvSpPr>
            <p:nvPr/>
          </p:nvSpPr>
          <p:spPr bwMode="auto">
            <a:xfrm>
              <a:off x="0" y="41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89" name="Group 176"/>
          <p:cNvGrpSpPr>
            <a:grpSpLocks/>
          </p:cNvGrpSpPr>
          <p:nvPr/>
        </p:nvGrpSpPr>
        <p:grpSpPr bwMode="auto">
          <a:xfrm>
            <a:off x="4572000" y="1274763"/>
            <a:ext cx="4375150" cy="517525"/>
            <a:chOff x="2488" y="413"/>
            <a:chExt cx="2488" cy="394"/>
          </a:xfrm>
        </p:grpSpPr>
        <p:sp>
          <p:nvSpPr>
            <p:cNvPr id="378951" name="Rectangle 148"/>
            <p:cNvSpPr>
              <a:spLocks noChangeArrowheads="1"/>
            </p:cNvSpPr>
            <p:nvPr/>
          </p:nvSpPr>
          <p:spPr bwMode="auto">
            <a:xfrm>
              <a:off x="2531" y="41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مقاطع متشابهة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2" name="Rectangle 175"/>
            <p:cNvSpPr>
              <a:spLocks noChangeArrowheads="1"/>
            </p:cNvSpPr>
            <p:nvPr/>
          </p:nvSpPr>
          <p:spPr bwMode="auto">
            <a:xfrm>
              <a:off x="2488" y="41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0" name="Group 178"/>
          <p:cNvGrpSpPr>
            <a:grpSpLocks/>
          </p:cNvGrpSpPr>
          <p:nvPr/>
        </p:nvGrpSpPr>
        <p:grpSpPr bwMode="auto">
          <a:xfrm>
            <a:off x="196850" y="1792288"/>
            <a:ext cx="4375150" cy="490537"/>
            <a:chOff x="0" y="807"/>
            <a:chExt cx="2488" cy="374"/>
          </a:xfrm>
        </p:grpSpPr>
        <p:sp>
          <p:nvSpPr>
            <p:cNvPr id="378949" name="Rectangle 149"/>
            <p:cNvSpPr>
              <a:spLocks noChangeArrowheads="1"/>
            </p:cNvSpPr>
            <p:nvPr/>
          </p:nvSpPr>
          <p:spPr bwMode="auto">
            <a:xfrm>
              <a:off x="43" y="80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15-17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50" name="Rectangle 177"/>
            <p:cNvSpPr>
              <a:spLocks noChangeArrowheads="1"/>
            </p:cNvSpPr>
            <p:nvPr/>
          </p:nvSpPr>
          <p:spPr bwMode="auto">
            <a:xfrm>
              <a:off x="0" y="80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1" name="Group 180"/>
          <p:cNvGrpSpPr>
            <a:grpSpLocks/>
          </p:cNvGrpSpPr>
          <p:nvPr/>
        </p:nvGrpSpPr>
        <p:grpSpPr bwMode="auto">
          <a:xfrm>
            <a:off x="4572000" y="1792288"/>
            <a:ext cx="4375150" cy="490537"/>
            <a:chOff x="2488" y="807"/>
            <a:chExt cx="2488" cy="374"/>
          </a:xfrm>
        </p:grpSpPr>
        <p:sp>
          <p:nvSpPr>
            <p:cNvPr id="378947" name="Rectangle 150"/>
            <p:cNvSpPr>
              <a:spLocks noChangeArrowheads="1"/>
            </p:cNvSpPr>
            <p:nvPr/>
          </p:nvSpPr>
          <p:spPr bwMode="auto">
            <a:xfrm>
              <a:off x="2531" y="80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3-4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8" name="Rectangle 179"/>
            <p:cNvSpPr>
              <a:spLocks noChangeArrowheads="1"/>
            </p:cNvSpPr>
            <p:nvPr/>
          </p:nvSpPr>
          <p:spPr bwMode="auto">
            <a:xfrm>
              <a:off x="2488" y="80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2" name="Group 182"/>
          <p:cNvGrpSpPr>
            <a:grpSpLocks/>
          </p:cNvGrpSpPr>
          <p:nvPr/>
        </p:nvGrpSpPr>
        <p:grpSpPr bwMode="auto">
          <a:xfrm>
            <a:off x="196850" y="2282825"/>
            <a:ext cx="4375150" cy="492125"/>
            <a:chOff x="0" y="1181"/>
            <a:chExt cx="2488" cy="374"/>
          </a:xfrm>
        </p:grpSpPr>
        <p:sp>
          <p:nvSpPr>
            <p:cNvPr id="378945" name="Rectangle 151"/>
            <p:cNvSpPr>
              <a:spLocks noChangeArrowheads="1"/>
            </p:cNvSpPr>
            <p:nvPr/>
          </p:nvSpPr>
          <p:spPr bwMode="auto">
            <a:xfrm>
              <a:off x="43" y="118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18</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6" name="Rectangle 181"/>
            <p:cNvSpPr>
              <a:spLocks noChangeArrowheads="1"/>
            </p:cNvSpPr>
            <p:nvPr/>
          </p:nvSpPr>
          <p:spPr bwMode="auto">
            <a:xfrm>
              <a:off x="0" y="118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3" name="Group 184"/>
          <p:cNvGrpSpPr>
            <a:grpSpLocks/>
          </p:cNvGrpSpPr>
          <p:nvPr/>
        </p:nvGrpSpPr>
        <p:grpSpPr bwMode="auto">
          <a:xfrm>
            <a:off x="4572000" y="2282825"/>
            <a:ext cx="4375150" cy="492125"/>
            <a:chOff x="2488" y="1181"/>
            <a:chExt cx="2488" cy="374"/>
          </a:xfrm>
        </p:grpSpPr>
        <p:sp>
          <p:nvSpPr>
            <p:cNvPr id="378943" name="Rectangle 152"/>
            <p:cNvSpPr>
              <a:spLocks noChangeArrowheads="1"/>
            </p:cNvSpPr>
            <p:nvPr/>
          </p:nvSpPr>
          <p:spPr bwMode="auto">
            <a:xfrm>
              <a:off x="2531" y="118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4" name="Rectangle 183"/>
            <p:cNvSpPr>
              <a:spLocks noChangeArrowheads="1"/>
            </p:cNvSpPr>
            <p:nvPr/>
          </p:nvSpPr>
          <p:spPr bwMode="auto">
            <a:xfrm>
              <a:off x="2488" y="118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4" name="Group 186"/>
          <p:cNvGrpSpPr>
            <a:grpSpLocks/>
          </p:cNvGrpSpPr>
          <p:nvPr/>
        </p:nvGrpSpPr>
        <p:grpSpPr bwMode="auto">
          <a:xfrm>
            <a:off x="196850" y="2774950"/>
            <a:ext cx="4375150" cy="490538"/>
            <a:chOff x="0" y="1555"/>
            <a:chExt cx="2488" cy="374"/>
          </a:xfrm>
        </p:grpSpPr>
        <p:sp>
          <p:nvSpPr>
            <p:cNvPr id="378941" name="Rectangle 153"/>
            <p:cNvSpPr>
              <a:spLocks noChangeArrowheads="1"/>
            </p:cNvSpPr>
            <p:nvPr/>
          </p:nvSpPr>
          <p:spPr bwMode="auto">
            <a:xfrm>
              <a:off x="43" y="155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19-20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2" name="Rectangle 185"/>
            <p:cNvSpPr>
              <a:spLocks noChangeArrowheads="1"/>
            </p:cNvSpPr>
            <p:nvPr/>
          </p:nvSpPr>
          <p:spPr bwMode="auto">
            <a:xfrm>
              <a:off x="0" y="155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5" name="Group 188"/>
          <p:cNvGrpSpPr>
            <a:grpSpLocks/>
          </p:cNvGrpSpPr>
          <p:nvPr/>
        </p:nvGrpSpPr>
        <p:grpSpPr bwMode="auto">
          <a:xfrm>
            <a:off x="4572000" y="2774950"/>
            <a:ext cx="4375150" cy="490538"/>
            <a:chOff x="2488" y="1555"/>
            <a:chExt cx="2488" cy="374"/>
          </a:xfrm>
        </p:grpSpPr>
        <p:sp>
          <p:nvSpPr>
            <p:cNvPr id="378939" name="Rectangle 154"/>
            <p:cNvSpPr>
              <a:spLocks noChangeArrowheads="1"/>
            </p:cNvSpPr>
            <p:nvPr/>
          </p:nvSpPr>
          <p:spPr bwMode="auto">
            <a:xfrm>
              <a:off x="2531" y="155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12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40" name="Rectangle 187"/>
            <p:cNvSpPr>
              <a:spLocks noChangeArrowheads="1"/>
            </p:cNvSpPr>
            <p:nvPr/>
          </p:nvSpPr>
          <p:spPr bwMode="auto">
            <a:xfrm>
              <a:off x="2488" y="155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6" name="Group 190"/>
          <p:cNvGrpSpPr>
            <a:grpSpLocks/>
          </p:cNvGrpSpPr>
          <p:nvPr/>
        </p:nvGrpSpPr>
        <p:grpSpPr bwMode="auto">
          <a:xfrm>
            <a:off x="196850" y="3265488"/>
            <a:ext cx="4375150" cy="490537"/>
            <a:chOff x="0" y="1929"/>
            <a:chExt cx="2488" cy="374"/>
          </a:xfrm>
        </p:grpSpPr>
        <p:sp>
          <p:nvSpPr>
            <p:cNvPr id="378937" name="Rectangle 155"/>
            <p:cNvSpPr>
              <a:spLocks noChangeArrowheads="1"/>
            </p:cNvSpPr>
            <p:nvPr/>
          </p:nvSpPr>
          <p:spPr bwMode="auto">
            <a:xfrm>
              <a:off x="43" y="192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8" name="Rectangle 189"/>
            <p:cNvSpPr>
              <a:spLocks noChangeArrowheads="1"/>
            </p:cNvSpPr>
            <p:nvPr/>
          </p:nvSpPr>
          <p:spPr bwMode="auto">
            <a:xfrm>
              <a:off x="0" y="192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7" name="Group 192"/>
          <p:cNvGrpSpPr>
            <a:grpSpLocks/>
          </p:cNvGrpSpPr>
          <p:nvPr/>
        </p:nvGrpSpPr>
        <p:grpSpPr bwMode="auto">
          <a:xfrm>
            <a:off x="4572000" y="3265488"/>
            <a:ext cx="4375150" cy="490537"/>
            <a:chOff x="2488" y="1929"/>
            <a:chExt cx="2488" cy="374"/>
          </a:xfrm>
        </p:grpSpPr>
        <p:sp>
          <p:nvSpPr>
            <p:cNvPr id="378935" name="Rectangle 156"/>
            <p:cNvSpPr>
              <a:spLocks noChangeArrowheads="1"/>
            </p:cNvSpPr>
            <p:nvPr/>
          </p:nvSpPr>
          <p:spPr bwMode="auto">
            <a:xfrm>
              <a:off x="2531" y="192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16-19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6" name="Rectangle 191"/>
            <p:cNvSpPr>
              <a:spLocks noChangeArrowheads="1"/>
            </p:cNvSpPr>
            <p:nvPr/>
          </p:nvSpPr>
          <p:spPr bwMode="auto">
            <a:xfrm>
              <a:off x="2488" y="192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8" name="Group 194"/>
          <p:cNvGrpSpPr>
            <a:grpSpLocks/>
          </p:cNvGrpSpPr>
          <p:nvPr/>
        </p:nvGrpSpPr>
        <p:grpSpPr bwMode="auto">
          <a:xfrm>
            <a:off x="196850" y="3756025"/>
            <a:ext cx="4375150" cy="490538"/>
            <a:chOff x="0" y="2303"/>
            <a:chExt cx="2488" cy="374"/>
          </a:xfrm>
        </p:grpSpPr>
        <p:sp>
          <p:nvSpPr>
            <p:cNvPr id="378933" name="Rectangle 157"/>
            <p:cNvSpPr>
              <a:spLocks noChangeArrowheads="1"/>
            </p:cNvSpPr>
            <p:nvPr/>
          </p:nvSpPr>
          <p:spPr bwMode="auto">
            <a:xfrm>
              <a:off x="43" y="230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22-24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4" name="Rectangle 193"/>
            <p:cNvSpPr>
              <a:spLocks noChangeArrowheads="1"/>
            </p:cNvSpPr>
            <p:nvPr/>
          </p:nvSpPr>
          <p:spPr bwMode="auto">
            <a:xfrm>
              <a:off x="0" y="230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899" name="Group 196"/>
          <p:cNvGrpSpPr>
            <a:grpSpLocks/>
          </p:cNvGrpSpPr>
          <p:nvPr/>
        </p:nvGrpSpPr>
        <p:grpSpPr bwMode="auto">
          <a:xfrm>
            <a:off x="4572000" y="3756025"/>
            <a:ext cx="4375150" cy="490538"/>
            <a:chOff x="2488" y="2303"/>
            <a:chExt cx="2488" cy="374"/>
          </a:xfrm>
        </p:grpSpPr>
        <p:sp>
          <p:nvSpPr>
            <p:cNvPr id="378931" name="Rectangle 158"/>
            <p:cNvSpPr>
              <a:spLocks noChangeArrowheads="1"/>
            </p:cNvSpPr>
            <p:nvPr/>
          </p:nvSpPr>
          <p:spPr bwMode="auto">
            <a:xfrm>
              <a:off x="2531" y="230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18 (الزوجات)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2" name="Rectangle 195"/>
            <p:cNvSpPr>
              <a:spLocks noChangeArrowheads="1"/>
            </p:cNvSpPr>
            <p:nvPr/>
          </p:nvSpPr>
          <p:spPr bwMode="auto">
            <a:xfrm>
              <a:off x="2488" y="230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0" name="Group 198"/>
          <p:cNvGrpSpPr>
            <a:grpSpLocks/>
          </p:cNvGrpSpPr>
          <p:nvPr/>
        </p:nvGrpSpPr>
        <p:grpSpPr bwMode="auto">
          <a:xfrm>
            <a:off x="196850" y="4246563"/>
            <a:ext cx="4375150" cy="490537"/>
            <a:chOff x="0" y="2677"/>
            <a:chExt cx="2488" cy="374"/>
          </a:xfrm>
        </p:grpSpPr>
        <p:sp>
          <p:nvSpPr>
            <p:cNvPr id="378929" name="Rectangle 159"/>
            <p:cNvSpPr>
              <a:spLocks noChangeArrowheads="1"/>
            </p:cNvSpPr>
            <p:nvPr/>
          </p:nvSpPr>
          <p:spPr bwMode="auto">
            <a:xfrm>
              <a:off x="43" y="267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25-33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30" name="Rectangle 197"/>
            <p:cNvSpPr>
              <a:spLocks noChangeArrowheads="1"/>
            </p:cNvSpPr>
            <p:nvPr/>
          </p:nvSpPr>
          <p:spPr bwMode="auto">
            <a:xfrm>
              <a:off x="0" y="267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1" name="Group 200"/>
          <p:cNvGrpSpPr>
            <a:grpSpLocks/>
          </p:cNvGrpSpPr>
          <p:nvPr/>
        </p:nvGrpSpPr>
        <p:grpSpPr bwMode="auto">
          <a:xfrm>
            <a:off x="4572000" y="4246563"/>
            <a:ext cx="4375150" cy="490537"/>
            <a:chOff x="2488" y="2677"/>
            <a:chExt cx="2488" cy="374"/>
          </a:xfrm>
        </p:grpSpPr>
        <p:sp>
          <p:nvSpPr>
            <p:cNvPr id="378927" name="Rectangle 160"/>
            <p:cNvSpPr>
              <a:spLocks noChangeArrowheads="1"/>
            </p:cNvSpPr>
            <p:nvPr/>
          </p:nvSpPr>
          <p:spPr bwMode="auto">
            <a:xfrm>
              <a:off x="2531" y="2677"/>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19 (الأزواج)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8" name="Rectangle 199"/>
            <p:cNvSpPr>
              <a:spLocks noChangeArrowheads="1"/>
            </p:cNvSpPr>
            <p:nvPr/>
          </p:nvSpPr>
          <p:spPr bwMode="auto">
            <a:xfrm>
              <a:off x="2488" y="2677"/>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2" name="Group 202"/>
          <p:cNvGrpSpPr>
            <a:grpSpLocks/>
          </p:cNvGrpSpPr>
          <p:nvPr/>
        </p:nvGrpSpPr>
        <p:grpSpPr bwMode="auto">
          <a:xfrm>
            <a:off x="196850" y="4737100"/>
            <a:ext cx="4375150" cy="490538"/>
            <a:chOff x="0" y="3051"/>
            <a:chExt cx="2488" cy="374"/>
          </a:xfrm>
        </p:grpSpPr>
        <p:sp>
          <p:nvSpPr>
            <p:cNvPr id="378925" name="Rectangle 161"/>
            <p:cNvSpPr>
              <a:spLocks noChangeArrowheads="1"/>
            </p:cNvSpPr>
            <p:nvPr/>
          </p:nvSpPr>
          <p:spPr bwMode="auto">
            <a:xfrm>
              <a:off x="43" y="305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1-3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6" name="Rectangle 201"/>
            <p:cNvSpPr>
              <a:spLocks noChangeArrowheads="1"/>
            </p:cNvSpPr>
            <p:nvPr/>
          </p:nvSpPr>
          <p:spPr bwMode="auto">
            <a:xfrm>
              <a:off x="0" y="305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3" name="Group 204"/>
          <p:cNvGrpSpPr>
            <a:grpSpLocks/>
          </p:cNvGrpSpPr>
          <p:nvPr/>
        </p:nvGrpSpPr>
        <p:grpSpPr bwMode="auto">
          <a:xfrm>
            <a:off x="4572000" y="4737100"/>
            <a:ext cx="4375150" cy="490538"/>
            <a:chOff x="2488" y="3051"/>
            <a:chExt cx="2488" cy="374"/>
          </a:xfrm>
        </p:grpSpPr>
        <p:sp>
          <p:nvSpPr>
            <p:cNvPr id="378923" name="Rectangle 162"/>
            <p:cNvSpPr>
              <a:spLocks noChangeArrowheads="1"/>
            </p:cNvSpPr>
            <p:nvPr/>
          </p:nvSpPr>
          <p:spPr bwMode="auto">
            <a:xfrm>
              <a:off x="2531" y="3051"/>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20 (الأولاد)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4" name="Rectangle 203"/>
            <p:cNvSpPr>
              <a:spLocks noChangeArrowheads="1"/>
            </p:cNvSpPr>
            <p:nvPr/>
          </p:nvSpPr>
          <p:spPr bwMode="auto">
            <a:xfrm>
              <a:off x="2488" y="3051"/>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4" name="Group 206"/>
          <p:cNvGrpSpPr>
            <a:grpSpLocks/>
          </p:cNvGrpSpPr>
          <p:nvPr/>
        </p:nvGrpSpPr>
        <p:grpSpPr bwMode="auto">
          <a:xfrm>
            <a:off x="196850" y="5227638"/>
            <a:ext cx="4375150" cy="492125"/>
            <a:chOff x="0" y="3425"/>
            <a:chExt cx="2488" cy="374"/>
          </a:xfrm>
        </p:grpSpPr>
        <p:sp>
          <p:nvSpPr>
            <p:cNvPr id="378921" name="Rectangle 163"/>
            <p:cNvSpPr>
              <a:spLocks noChangeArrowheads="1"/>
            </p:cNvSpPr>
            <p:nvPr/>
          </p:nvSpPr>
          <p:spPr bwMode="auto">
            <a:xfrm>
              <a:off x="43" y="342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4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2" name="Rectangle 205"/>
            <p:cNvSpPr>
              <a:spLocks noChangeArrowheads="1"/>
            </p:cNvSpPr>
            <p:nvPr/>
          </p:nvSpPr>
          <p:spPr bwMode="auto">
            <a:xfrm>
              <a:off x="0" y="342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5" name="Group 208"/>
          <p:cNvGrpSpPr>
            <a:grpSpLocks/>
          </p:cNvGrpSpPr>
          <p:nvPr/>
        </p:nvGrpSpPr>
        <p:grpSpPr bwMode="auto">
          <a:xfrm>
            <a:off x="4572000" y="5227638"/>
            <a:ext cx="4375150" cy="492125"/>
            <a:chOff x="2488" y="3425"/>
            <a:chExt cx="2488" cy="374"/>
          </a:xfrm>
        </p:grpSpPr>
        <p:sp>
          <p:nvSpPr>
            <p:cNvPr id="378919" name="Rectangle 164"/>
            <p:cNvSpPr>
              <a:spLocks noChangeArrowheads="1"/>
            </p:cNvSpPr>
            <p:nvPr/>
          </p:nvSpPr>
          <p:spPr bwMode="auto">
            <a:xfrm>
              <a:off x="2531" y="3425"/>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21 (الآباء)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20" name="Rectangle 207"/>
            <p:cNvSpPr>
              <a:spLocks noChangeArrowheads="1"/>
            </p:cNvSpPr>
            <p:nvPr/>
          </p:nvSpPr>
          <p:spPr bwMode="auto">
            <a:xfrm>
              <a:off x="2488" y="3425"/>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6" name="Group 210"/>
          <p:cNvGrpSpPr>
            <a:grpSpLocks/>
          </p:cNvGrpSpPr>
          <p:nvPr/>
        </p:nvGrpSpPr>
        <p:grpSpPr bwMode="auto">
          <a:xfrm>
            <a:off x="196850" y="5719763"/>
            <a:ext cx="4375150" cy="490537"/>
            <a:chOff x="0" y="3799"/>
            <a:chExt cx="2488" cy="374"/>
          </a:xfrm>
        </p:grpSpPr>
        <p:sp>
          <p:nvSpPr>
            <p:cNvPr id="378917" name="Rectangle 165"/>
            <p:cNvSpPr>
              <a:spLocks noChangeArrowheads="1"/>
            </p:cNvSpPr>
            <p:nvPr/>
          </p:nvSpPr>
          <p:spPr bwMode="auto">
            <a:xfrm>
              <a:off x="43" y="379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5-8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8" name="Rectangle 209"/>
            <p:cNvSpPr>
              <a:spLocks noChangeArrowheads="1"/>
            </p:cNvSpPr>
            <p:nvPr/>
          </p:nvSpPr>
          <p:spPr bwMode="auto">
            <a:xfrm>
              <a:off x="0" y="379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7" name="Group 212"/>
          <p:cNvGrpSpPr>
            <a:grpSpLocks/>
          </p:cNvGrpSpPr>
          <p:nvPr/>
        </p:nvGrpSpPr>
        <p:grpSpPr bwMode="auto">
          <a:xfrm>
            <a:off x="4572000" y="5719763"/>
            <a:ext cx="4375150" cy="490537"/>
            <a:chOff x="2488" y="3799"/>
            <a:chExt cx="2488" cy="374"/>
          </a:xfrm>
        </p:grpSpPr>
        <p:sp>
          <p:nvSpPr>
            <p:cNvPr id="378915" name="Rectangle 166"/>
            <p:cNvSpPr>
              <a:spLocks noChangeArrowheads="1"/>
            </p:cNvSpPr>
            <p:nvPr/>
          </p:nvSpPr>
          <p:spPr bwMode="auto">
            <a:xfrm>
              <a:off x="2531" y="3799"/>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22-25 (العبيد)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6" name="Rectangle 211"/>
            <p:cNvSpPr>
              <a:spLocks noChangeArrowheads="1"/>
            </p:cNvSpPr>
            <p:nvPr/>
          </p:nvSpPr>
          <p:spPr bwMode="auto">
            <a:xfrm>
              <a:off x="2488" y="3799"/>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8" name="Group 214"/>
          <p:cNvGrpSpPr>
            <a:grpSpLocks/>
          </p:cNvGrpSpPr>
          <p:nvPr/>
        </p:nvGrpSpPr>
        <p:grpSpPr bwMode="auto">
          <a:xfrm>
            <a:off x="196850" y="6210300"/>
            <a:ext cx="4375150" cy="490538"/>
            <a:chOff x="0" y="4173"/>
            <a:chExt cx="2488" cy="374"/>
          </a:xfrm>
        </p:grpSpPr>
        <p:sp>
          <p:nvSpPr>
            <p:cNvPr id="378913" name="Rectangle 167"/>
            <p:cNvSpPr>
              <a:spLocks noChangeArrowheads="1"/>
            </p:cNvSpPr>
            <p:nvPr/>
          </p:nvSpPr>
          <p:spPr bwMode="auto">
            <a:xfrm>
              <a:off x="43" y="417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9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4" name="Rectangle 213"/>
            <p:cNvSpPr>
              <a:spLocks noChangeArrowheads="1"/>
            </p:cNvSpPr>
            <p:nvPr/>
          </p:nvSpPr>
          <p:spPr bwMode="auto">
            <a:xfrm>
              <a:off x="0" y="417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78909" name="Group 216"/>
          <p:cNvGrpSpPr>
            <a:grpSpLocks/>
          </p:cNvGrpSpPr>
          <p:nvPr/>
        </p:nvGrpSpPr>
        <p:grpSpPr bwMode="auto">
          <a:xfrm>
            <a:off x="4572000" y="6210300"/>
            <a:ext cx="4375150" cy="490538"/>
            <a:chOff x="2488" y="4173"/>
            <a:chExt cx="2488" cy="374"/>
          </a:xfrm>
        </p:grpSpPr>
        <p:sp>
          <p:nvSpPr>
            <p:cNvPr id="378911" name="Rectangle 168"/>
            <p:cNvSpPr>
              <a:spLocks noChangeArrowheads="1"/>
            </p:cNvSpPr>
            <p:nvPr/>
          </p:nvSpPr>
          <p:spPr bwMode="auto">
            <a:xfrm>
              <a:off x="2531" y="4173"/>
              <a:ext cx="2402" cy="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 (السادة)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8912" name="Rectangle 215"/>
            <p:cNvSpPr>
              <a:spLocks noChangeArrowheads="1"/>
            </p:cNvSpPr>
            <p:nvPr/>
          </p:nvSpPr>
          <p:spPr bwMode="auto">
            <a:xfrm>
              <a:off x="2488" y="4173"/>
              <a:ext cx="2488" cy="37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78910" name="Rectangle 218"/>
          <p:cNvSpPr>
            <a:spLocks noChangeArrowheads="1"/>
          </p:cNvSpPr>
          <p:nvPr/>
        </p:nvSpPr>
        <p:spPr bwMode="auto">
          <a:xfrm>
            <a:off x="190500" y="728663"/>
            <a:ext cx="8763000" cy="5976937"/>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7890" name="Picture 2" descr="Related image">
            <a:extLst>
              <a:ext uri="{FF2B5EF4-FFF2-40B4-BE49-F238E27FC236}">
                <a16:creationId xmlns:a16="http://schemas.microsoft.com/office/drawing/2014/main" id="{9E7A53F4-3A06-5F43-9985-E4A7BA7A7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6488" y="0"/>
            <a:ext cx="10287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4756311"/>
      </p:ext>
    </p:extLst>
  </p:cSld>
  <p:clrMapOvr>
    <a:masterClrMapping/>
  </p:clrMapOvr>
  <p:transition>
    <p:diamond/>
  </p:transition>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3"/>
          <p:cNvSpPr>
            <a:spLocks noGrp="1" noChangeArrowheads="1"/>
          </p:cNvSpPr>
          <p:nvPr>
            <p:ph type="title" idx="4294967295"/>
          </p:nvPr>
        </p:nvSpPr>
        <p:spPr>
          <a:xfrm>
            <a:off x="0" y="332656"/>
            <a:ext cx="4067944" cy="1371600"/>
          </a:xfrm>
          <a:noFill/>
          <a:ln>
            <a:noFill/>
          </a:ln>
        </p:spPr>
        <p:txBody>
          <a:bodyPr vert="horz" wrap="square" lIns="91427" tIns="45714" rIns="91427" bIns="45714" numCol="1" anchor="ctr" anchorCtr="0" compatLnSpc="1">
            <a:prstTxWarp prst="textNoShape">
              <a:avLst/>
            </a:prstTxWarp>
          </a:bodyPr>
          <a:lstStyle/>
          <a:p>
            <a:pPr eaLnBrk="1" hangingPunct="1"/>
            <a:r>
              <a:rPr lang="en-US" sz="5400" dirty="0">
                <a:gradFill>
                  <a:gsLst>
                    <a:gs pos="0">
                      <a:srgbClr val="FF0000"/>
                    </a:gs>
                    <a:gs pos="100000">
                      <a:schemeClr val="tx1"/>
                    </a:gs>
                  </a:gsLst>
                  <a:lin ang="5400000" scaled="1"/>
                </a:gradFill>
                <a:effectLst/>
                <a:ea typeface="ＭＳ Ｐゴシック" charset="0"/>
              </a:rPr>
              <a:t>Roman Soldiers</a:t>
            </a:r>
          </a:p>
        </p:txBody>
      </p:sp>
      <p:pic>
        <p:nvPicPr>
          <p:cNvPr id="676866" name="Picture 2" descr="Related image">
            <a:extLst>
              <a:ext uri="{FF2B5EF4-FFF2-40B4-BE49-F238E27FC236}">
                <a16:creationId xmlns:a16="http://schemas.microsoft.com/office/drawing/2014/main" id="{38129969-7963-3841-95D4-694743133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792659"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76952125"/>
      </p:ext>
    </p:extLst>
  </p:cSld>
  <p:clrMapOvr>
    <a:masterClrMapping/>
  </p:clrMapOvr>
  <p:transition>
    <p:diamond/>
  </p:transition>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8" name="Picture 2" descr="Related image">
            <a:extLst>
              <a:ext uri="{FF2B5EF4-FFF2-40B4-BE49-F238E27FC236}">
                <a16:creationId xmlns:a16="http://schemas.microsoft.com/office/drawing/2014/main" id="{F474E829-12B4-D746-AFB5-9A182D60D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7075" y="0"/>
            <a:ext cx="5148263" cy="6858000"/>
          </a:xfrm>
          <a:prstGeom prst="rect">
            <a:avLst/>
          </a:prstGeom>
          <a:noFill/>
          <a:extLst>
            <a:ext uri="{909E8E84-426E-40DD-AFC4-6F175D3DCCD1}">
              <a14:hiddenFill xmlns:a14="http://schemas.microsoft.com/office/drawing/2010/main">
                <a:solidFill>
                  <a:srgbClr val="FFFFFF"/>
                </a:solidFill>
              </a14:hiddenFill>
            </a:ext>
          </a:extLst>
        </p:spPr>
      </p:pic>
      <p:sp>
        <p:nvSpPr>
          <p:cNvPr id="751618" name="Rectangle 3"/>
          <p:cNvSpPr>
            <a:spLocks noGrp="1" noChangeArrowheads="1"/>
          </p:cNvSpPr>
          <p:nvPr>
            <p:ph type="title" idx="4294967295"/>
          </p:nvPr>
        </p:nvSpPr>
        <p:spPr>
          <a:xfrm>
            <a:off x="0" y="332656"/>
            <a:ext cx="3563888" cy="2016224"/>
          </a:xfrm>
          <a:noFill/>
          <a:ln>
            <a:noFill/>
          </a:ln>
        </p:spPr>
        <p:txBody>
          <a:bodyPr vert="horz" wrap="square" lIns="91427" tIns="45714" rIns="91427" bIns="45714" numCol="1" anchor="ctr" anchorCtr="0" compatLnSpc="1">
            <a:prstTxWarp prst="textNoShape">
              <a:avLst/>
            </a:prstTxWarp>
          </a:bodyPr>
          <a:lstStyle/>
          <a:p>
            <a:pPr eaLnBrk="1" hangingPunct="1"/>
            <a:r>
              <a:rPr lang="ar-SA" sz="7200" dirty="0">
                <a:gradFill>
                  <a:gsLst>
                    <a:gs pos="0">
                      <a:srgbClr val="FF0000"/>
                    </a:gs>
                    <a:gs pos="100000">
                      <a:schemeClr val="tx1"/>
                    </a:gs>
                  </a:gsLst>
                  <a:lin ang="5400000" scaled="1"/>
                </a:gradFill>
                <a:ea typeface="ＭＳ Ｐゴシック" charset="0"/>
              </a:rPr>
              <a:t>الجندي</a:t>
            </a:r>
            <a:br>
              <a:rPr lang="ar-SA" sz="7200" dirty="0">
                <a:gradFill>
                  <a:gsLst>
                    <a:gs pos="0">
                      <a:srgbClr val="FF0000"/>
                    </a:gs>
                    <a:gs pos="100000">
                      <a:schemeClr val="tx1"/>
                    </a:gs>
                  </a:gsLst>
                  <a:lin ang="5400000" scaled="1"/>
                </a:gradFill>
                <a:ea typeface="ＭＳ Ｐゴシック" charset="0"/>
              </a:rPr>
            </a:br>
            <a:r>
              <a:rPr lang="ar-SA" sz="7200" dirty="0">
                <a:gradFill>
                  <a:gsLst>
                    <a:gs pos="0">
                      <a:srgbClr val="FF0000"/>
                    </a:gs>
                    <a:gs pos="100000">
                      <a:schemeClr val="tx1"/>
                    </a:gs>
                  </a:gsLst>
                  <a:lin ang="5400000" scaled="1"/>
                </a:gradFill>
                <a:ea typeface="ＭＳ Ｐゴシック" charset="0"/>
              </a:rPr>
              <a:t>الروماني</a:t>
            </a:r>
          </a:p>
        </p:txBody>
      </p:sp>
    </p:spTree>
  </p:cSld>
  <p:clrMapOvr>
    <a:masterClrMapping/>
  </p:clrMapOvr>
  <p:transition>
    <p:diamond/>
  </p:transition>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descr="Romansoldier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1" y="514350"/>
            <a:ext cx="7848600" cy="588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3666" name="Text Box 3"/>
          <p:cNvSpPr txBox="1">
            <a:spLocks noChangeArrowheads="1"/>
          </p:cNvSpPr>
          <p:nvPr/>
        </p:nvSpPr>
        <p:spPr bwMode="auto">
          <a:xfrm>
            <a:off x="8077202" y="15019"/>
            <a:ext cx="1018201"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180د-ذ</a:t>
            </a:r>
            <a:endParaRPr lang="en-US" b="1" dirty="0">
              <a:latin typeface="Arial" panose="020B0604020202020204" pitchFamily="34" charset="0"/>
              <a:cs typeface="Arial" panose="020B0604020202020204" pitchFamily="34" charset="0"/>
            </a:endParaRPr>
          </a:p>
        </p:txBody>
      </p:sp>
      <p:sp>
        <p:nvSpPr>
          <p:cNvPr id="122884" name="Text Box 4"/>
          <p:cNvSpPr txBox="1">
            <a:spLocks noChangeArrowheads="1"/>
          </p:cNvSpPr>
          <p:nvPr/>
        </p:nvSpPr>
        <p:spPr bwMode="auto">
          <a:xfrm>
            <a:off x="5699127" y="919164"/>
            <a:ext cx="198000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الخوذة (17أ)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5" name="Text Box 5"/>
          <p:cNvSpPr txBox="1">
            <a:spLocks noChangeArrowheads="1"/>
          </p:cNvSpPr>
          <p:nvPr/>
        </p:nvSpPr>
        <p:spPr bwMode="auto">
          <a:xfrm>
            <a:off x="1066801" y="2057400"/>
            <a:ext cx="2736012"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الدرع (14ب)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6" name="Text Box 6"/>
          <p:cNvSpPr txBox="1">
            <a:spLocks noChangeArrowheads="1"/>
          </p:cNvSpPr>
          <p:nvPr/>
        </p:nvSpPr>
        <p:spPr bwMode="auto">
          <a:xfrm>
            <a:off x="2286000" y="3276601"/>
            <a:ext cx="2097023"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المنطقة (14أ)</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7" name="Text Box 7"/>
          <p:cNvSpPr txBox="1">
            <a:spLocks noChangeArrowheads="1"/>
          </p:cNvSpPr>
          <p:nvPr/>
        </p:nvSpPr>
        <p:spPr bwMode="auto">
          <a:xfrm>
            <a:off x="2294601" y="5805264"/>
            <a:ext cx="1845351"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الحذاء (15)</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8" name="Text Box 8"/>
          <p:cNvSpPr txBox="1">
            <a:spLocks noChangeArrowheads="1"/>
          </p:cNvSpPr>
          <p:nvPr/>
        </p:nvSpPr>
        <p:spPr bwMode="auto">
          <a:xfrm>
            <a:off x="6096003" y="4191000"/>
            <a:ext cx="1866190"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lgn="ctr">
              <a:defRPr/>
            </a:pPr>
            <a:r>
              <a:rPr lang="ar-JO" sz="3200" b="1" dirty="0">
                <a:latin typeface="Arial" panose="020B0604020202020204" pitchFamily="34" charset="0"/>
                <a:ea typeface="Times New Roman" pitchFamily="-112" charset="0"/>
                <a:cs typeface="Arial" panose="020B0604020202020204" pitchFamily="34" charset="0"/>
              </a:rPr>
              <a:t>الترس (16)</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122889" name="Text Box 9"/>
          <p:cNvSpPr txBox="1">
            <a:spLocks noChangeArrowheads="1"/>
          </p:cNvSpPr>
          <p:nvPr/>
        </p:nvSpPr>
        <p:spPr bwMode="auto">
          <a:xfrm>
            <a:off x="1565275" y="2676525"/>
            <a:ext cx="2146715" cy="584763"/>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lIns="91427" tIns="45714" rIns="91427" bIns="45714">
            <a:spAutoFit/>
          </a:bodyPr>
          <a:lstStyle/>
          <a:p>
            <a:pPr>
              <a:defRPr/>
            </a:pPr>
            <a:r>
              <a:rPr lang="ar-JO" sz="3200" b="1" dirty="0">
                <a:latin typeface="Arial" panose="020B0604020202020204" pitchFamily="34" charset="0"/>
                <a:ea typeface="Times New Roman" pitchFamily="-112" charset="0"/>
                <a:cs typeface="Arial" panose="020B0604020202020204" pitchFamily="34" charset="0"/>
              </a:rPr>
              <a:t>السيف (17ب)</a:t>
            </a:r>
            <a:endParaRPr lang="en-US" sz="3200" b="1" dirty="0">
              <a:latin typeface="Arial" panose="020B0604020202020204" pitchFamily="34" charset="0"/>
              <a:ea typeface="Times New Roman" pitchFamily="-112" charset="0"/>
              <a:cs typeface="Arial" panose="020B0604020202020204" pitchFamily="34" charset="0"/>
            </a:endParaRPr>
          </a:p>
        </p:txBody>
      </p:sp>
      <p:sp>
        <p:nvSpPr>
          <p:cNvPr id="753673" name="Title 1"/>
          <p:cNvSpPr>
            <a:spLocks noGrp="1"/>
          </p:cNvSpPr>
          <p:nvPr>
            <p:ph type="title" idx="4294967295"/>
          </p:nvPr>
        </p:nvSpPr>
        <p:spPr>
          <a:xfrm>
            <a:off x="1219200" y="-26985"/>
            <a:ext cx="6521450" cy="963613"/>
          </a:xfrm>
        </p:spPr>
        <p:txBody>
          <a:bodyPr/>
          <a:lstStyle/>
          <a:p>
            <a:pPr algn="ctr"/>
            <a:r>
              <a:rPr lang="ar-JO" sz="4800" dirty="0"/>
              <a:t>قطع السلاح</a:t>
            </a:r>
            <a:endParaRPr lang="en-US" sz="48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2886"/>
                                        </p:tgtEl>
                                        <p:attrNameLst>
                                          <p:attrName>style.visibility</p:attrName>
                                        </p:attrNameLst>
                                      </p:cBhvr>
                                      <p:to>
                                        <p:strVal val="visible"/>
                                      </p:to>
                                    </p:set>
                                    <p:animEffect transition="in" filter="fade">
                                      <p:cBhvr>
                                        <p:cTn id="7" dur="500"/>
                                        <p:tgtEl>
                                          <p:spTgt spid="1228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2885"/>
                                        </p:tgtEl>
                                        <p:attrNameLst>
                                          <p:attrName>style.visibility</p:attrName>
                                        </p:attrNameLst>
                                      </p:cBhvr>
                                      <p:to>
                                        <p:strVal val="visible"/>
                                      </p:to>
                                    </p:set>
                                    <p:animEffect transition="in" filter="fade">
                                      <p:cBhvr>
                                        <p:cTn id="12" dur="500"/>
                                        <p:tgtEl>
                                          <p:spTgt spid="1228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22887"/>
                                        </p:tgtEl>
                                        <p:attrNameLst>
                                          <p:attrName>style.visibility</p:attrName>
                                        </p:attrNameLst>
                                      </p:cBhvr>
                                      <p:to>
                                        <p:strVal val="visible"/>
                                      </p:to>
                                    </p:set>
                                    <p:animEffect transition="in" filter="fade">
                                      <p:cBhvr>
                                        <p:cTn id="17" dur="500"/>
                                        <p:tgtEl>
                                          <p:spTgt spid="12288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22888"/>
                                        </p:tgtEl>
                                        <p:attrNameLst>
                                          <p:attrName>style.visibility</p:attrName>
                                        </p:attrNameLst>
                                      </p:cBhvr>
                                      <p:to>
                                        <p:strVal val="visible"/>
                                      </p:to>
                                    </p:set>
                                    <p:animEffect transition="in" filter="fade">
                                      <p:cBhvr>
                                        <p:cTn id="22" dur="500"/>
                                        <p:tgtEl>
                                          <p:spTgt spid="12288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2884"/>
                                        </p:tgtEl>
                                        <p:attrNameLst>
                                          <p:attrName>style.visibility</p:attrName>
                                        </p:attrNameLst>
                                      </p:cBhvr>
                                      <p:to>
                                        <p:strVal val="visible"/>
                                      </p:to>
                                    </p:set>
                                    <p:animEffect transition="in" filter="fade">
                                      <p:cBhvr>
                                        <p:cTn id="27" dur="500"/>
                                        <p:tgtEl>
                                          <p:spTgt spid="12288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2889"/>
                                        </p:tgtEl>
                                        <p:attrNameLst>
                                          <p:attrName>style.visibility</p:attrName>
                                        </p:attrNameLst>
                                      </p:cBhvr>
                                      <p:to>
                                        <p:strVal val="visible"/>
                                      </p:to>
                                    </p:set>
                                    <p:animEffect transition="in" filter="fade">
                                      <p:cBhvr>
                                        <p:cTn id="32" dur="500"/>
                                        <p:tgtEl>
                                          <p:spTgt spid="1228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utoUpdateAnimBg="0"/>
      <p:bldP spid="122885" grpId="0" autoUpdateAnimBg="0"/>
      <p:bldP spid="122886" grpId="0" autoUpdateAnimBg="0"/>
      <p:bldP spid="122887" grpId="0" autoUpdateAnimBg="0"/>
      <p:bldP spid="122888" grpId="0" autoUpdateAnimBg="0"/>
      <p:bldP spid="122889" grpId="0" autoUpdateAnimBg="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280694110"/>
              </p:ext>
            </p:extLst>
          </p:nvPr>
        </p:nvGraphicFramePr>
        <p:xfrm>
          <a:off x="3048000" y="-26988"/>
          <a:ext cx="6096000" cy="7208842"/>
        </p:xfrm>
        <a:graphic>
          <a:graphicData uri="http://schemas.openxmlformats.org/drawingml/2006/table">
            <a:tbl>
              <a:tblPr firstRow="1" bandRow="1">
                <a:tableStyleId>{1E171933-4619-4E11-9A3F-F7608DF75F80}</a:tableStyleId>
              </a:tblPr>
              <a:tblGrid>
                <a:gridCol w="1163960">
                  <a:extLst>
                    <a:ext uri="{9D8B030D-6E8A-4147-A177-3AD203B41FA5}">
                      <a16:colId xmlns:a16="http://schemas.microsoft.com/office/drawing/2014/main" val="20000"/>
                    </a:ext>
                  </a:extLst>
                </a:gridCol>
                <a:gridCol w="127444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219200">
                  <a:extLst>
                    <a:ext uri="{9D8B030D-6E8A-4147-A177-3AD203B41FA5}">
                      <a16:colId xmlns:a16="http://schemas.microsoft.com/office/drawing/2014/main" val="20004"/>
                    </a:ext>
                  </a:extLst>
                </a:gridCol>
              </a:tblGrid>
              <a:tr h="985998">
                <a:tc>
                  <a:txBody>
                    <a:bodyPr/>
                    <a:lstStyle/>
                    <a:p>
                      <a:pPr marL="0" lvl="0" indent="0" algn="ctr" rtl="1">
                        <a:spcBef>
                          <a:spcPts val="1200"/>
                        </a:spcBef>
                        <a:spcAft>
                          <a:spcPts val="300"/>
                        </a:spcAft>
                        <a:buFont typeface="Arial"/>
                        <a:buNone/>
                      </a:pPr>
                      <a:r>
                        <a:rPr lang="ar-SA" sz="1800" b="1" i="0" kern="1400" dirty="0">
                          <a:solidFill>
                            <a:srgbClr val="FFFFFF"/>
                          </a:solidFill>
                          <a:effectLst/>
                          <a:latin typeface="Arial" panose="020B0604020202020204" pitchFamily="34" charset="0"/>
                          <a:cs typeface="Arial" panose="020B0604020202020204" pitchFamily="34" charset="0"/>
                        </a:rPr>
                        <a:t>الأسلحة</a:t>
                      </a:r>
                      <a:endParaRPr lang="en-SG" sz="12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وظيفة</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 رومانية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المعنى</a:t>
                      </a:r>
                      <a:r>
                        <a:rPr lang="en-US" sz="1600" b="1" i="0" kern="1400" dirty="0">
                          <a:solidFill>
                            <a:srgbClr val="FFFFFF"/>
                          </a:solidFill>
                          <a:effectLst/>
                          <a:latin typeface="Arial" panose="020B0604020202020204" pitchFamily="34" charset="0"/>
                          <a:cs typeface="Arial" panose="020B0604020202020204" pitchFamily="34" charset="0"/>
                        </a:rPr>
                        <a:t> </a:t>
                      </a:r>
                      <a:br>
                        <a:rPr lang="en-US" sz="1600" b="1" i="0" kern="1400" dirty="0">
                          <a:solidFill>
                            <a:srgbClr val="FFFFFF"/>
                          </a:solidFill>
                          <a:effectLst/>
                          <a:latin typeface="Arial" panose="020B0604020202020204" pitchFamily="34" charset="0"/>
                          <a:cs typeface="Arial" panose="020B0604020202020204" pitchFamily="34" charset="0"/>
                        </a:rPr>
                      </a:br>
                      <a:r>
                        <a:rPr lang="ar-SA" sz="1600" b="1" i="0" kern="1400" dirty="0">
                          <a:solidFill>
                            <a:srgbClr val="FFFFFF"/>
                          </a:solidFill>
                          <a:effectLst/>
                          <a:latin typeface="Arial" panose="020B0604020202020204" pitchFamily="34" charset="0"/>
                          <a:cs typeface="Arial" panose="020B0604020202020204" pitchFamily="34" charset="0"/>
                        </a:rPr>
                        <a:t>الروحي</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يدافع ضد اتهامات ...</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tc>
                  <a:txBody>
                    <a:bodyPr/>
                    <a:lstStyle/>
                    <a:p>
                      <a:pPr marL="0" lvl="0" indent="0" algn="ctr" rtl="1">
                        <a:spcBef>
                          <a:spcPts val="1200"/>
                        </a:spcBef>
                        <a:spcAft>
                          <a:spcPts val="300"/>
                        </a:spcAft>
                        <a:buFont typeface="Arial"/>
                        <a:buNone/>
                      </a:pPr>
                      <a:r>
                        <a:rPr lang="ar-SA" sz="1600" b="1" i="0" kern="1400" dirty="0">
                          <a:solidFill>
                            <a:srgbClr val="FFFFFF"/>
                          </a:solidFill>
                          <a:effectLst/>
                          <a:latin typeface="Arial" panose="020B0604020202020204" pitchFamily="34" charset="0"/>
                          <a:cs typeface="Arial" panose="020B0604020202020204" pitchFamily="34" charset="0"/>
                        </a:rPr>
                        <a:t>التطبيقات العملية</a:t>
                      </a:r>
                      <a:endParaRPr lang="en-SG" sz="1100" b="1" i="0" kern="1400" dirty="0">
                        <a:effectLst/>
                        <a:latin typeface="Arial" panose="020B060402020202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0000"/>
                  </a:ext>
                </a:extLst>
              </a:tr>
              <a:tr h="979643">
                <a:tc>
                  <a:txBody>
                    <a:bodyPr/>
                    <a:lstStyle/>
                    <a:p>
                      <a:pPr marL="0" lvl="0" indent="0" algn="ctr" rtl="1">
                        <a:spcBef>
                          <a:spcPts val="1200"/>
                        </a:spcBef>
                        <a:spcAft>
                          <a:spcPts val="300"/>
                        </a:spcAft>
                        <a:buFont typeface="Arial"/>
                        <a:buNone/>
                      </a:pPr>
                      <a:r>
                        <a:rPr lang="ar-SA" sz="1600" b="1" i="0" kern="1400" dirty="0" err="1">
                          <a:solidFill>
                            <a:srgbClr val="FF0000"/>
                          </a:solidFill>
                          <a:effectLst/>
                          <a:latin typeface="Arial" panose="020B0604020202020204" pitchFamily="34" charset="0"/>
                          <a:cs typeface="Arial" panose="020B0604020202020204" pitchFamily="34" charset="0"/>
                        </a:rPr>
                        <a:t>مُمَنْطِقِينَ</a:t>
                      </a:r>
                      <a:r>
                        <a:rPr lang="ar-SA" sz="1600" b="1" i="0" kern="1400" dirty="0">
                          <a:solidFill>
                            <a:srgbClr val="FF0000"/>
                          </a:solidFill>
                          <a:effectLst/>
                          <a:latin typeface="Arial" panose="020B0604020202020204" pitchFamily="34" charset="0"/>
                          <a:cs typeface="Arial" panose="020B0604020202020204" pitchFamily="34" charset="0"/>
                        </a:rPr>
                        <a:t> </a:t>
                      </a:r>
                      <a:r>
                        <a:rPr lang="ar-SA" sz="1600" b="1" i="0" kern="1400" dirty="0">
                          <a:solidFill>
                            <a:schemeClr val="tx1"/>
                          </a:solidFill>
                          <a:effectLst/>
                          <a:latin typeface="Arial" panose="020B0604020202020204" pitchFamily="34" charset="0"/>
                          <a:cs typeface="Arial" panose="020B0604020202020204" pitchFamily="34" charset="0"/>
                        </a:rPr>
                        <a:t>أَحْقَاءَكُمْ بِالْحَقِّ (14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عقدت رداء التدفق والسيف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النزاهة </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النفاق</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اطلب من أحدهم أن يلاحظ تناقضاتك </a:t>
                      </a:r>
                    </a:p>
                  </a:txBody>
                  <a:tcPr marL="68580" marR="68580" marT="0" marB="0"/>
                </a:tc>
                <a:extLst>
                  <a:ext uri="{0D108BD9-81ED-4DB2-BD59-A6C34878D82A}">
                    <a16:rowId xmlns:a16="http://schemas.microsoft.com/office/drawing/2014/main" val="10001"/>
                  </a:ext>
                </a:extLst>
              </a:tr>
              <a:tr h="920825">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لاَبِسِينَ دِرْعَ </a:t>
                      </a:r>
                      <a:r>
                        <a:rPr lang="ar-SA" sz="1600" b="1" i="0" kern="1400" dirty="0">
                          <a:solidFill>
                            <a:schemeClr val="tx1"/>
                          </a:solidFill>
                          <a:effectLst/>
                          <a:latin typeface="Arial" panose="020B0604020202020204" pitchFamily="34" charset="0"/>
                          <a:cs typeface="Arial" panose="020B0604020202020204" pitchFamily="34" charset="0"/>
                        </a:rPr>
                        <a:t>الْبِرِّ (14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الأعضاء الحيوية المحمية</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البر المنسوب</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التغلب على الخطيئة أبدًا</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اكتشف مكانة في المسيح</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2"/>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أحذية </a:t>
                      </a:r>
                      <a:r>
                        <a:rPr lang="ar-SA" sz="1600" b="1" i="0" kern="1400" dirty="0">
                          <a:solidFill>
                            <a:schemeClr val="tx1"/>
                          </a:solidFill>
                          <a:effectLst/>
                          <a:latin typeface="Arial" panose="020B0604020202020204" pitchFamily="34" charset="0"/>
                          <a:cs typeface="Arial" panose="020B0604020202020204" pitchFamily="34" charset="0"/>
                        </a:rPr>
                        <a:t>تؤدي إلى السلام (15)</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التأكد من القدم والقدرة على الحركة للقتال في أي مكان </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التوفر في الكرازة</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جدوى مشاركة الإنجيل</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شارك الإنجيل في الغداء</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3"/>
                  </a:ext>
                </a:extLst>
              </a:tr>
              <a:tr h="89243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تُرْسَ </a:t>
                      </a:r>
                      <a:r>
                        <a:rPr lang="ar-SA" sz="1600" b="1" i="0" kern="1400" dirty="0">
                          <a:solidFill>
                            <a:schemeClr val="tx1"/>
                          </a:solidFill>
                          <a:effectLst/>
                          <a:latin typeface="Arial" panose="020B0604020202020204" pitchFamily="34" charset="0"/>
                          <a:cs typeface="Arial" panose="020B0604020202020204" pitchFamily="34" charset="0"/>
                        </a:rPr>
                        <a:t>الإِيمَانِ (16)</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إطفاء السهام النارية وصد السيوف</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الإيمان بالله</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القدرة على محاربة الإغراءات</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تجنب رفوف المجلات</a:t>
                      </a:r>
                    </a:p>
                  </a:txBody>
                  <a:tcPr marL="68580" marR="68580" marT="0" marB="0"/>
                </a:tc>
                <a:extLst>
                  <a:ext uri="{0D108BD9-81ED-4DB2-BD59-A6C34878D82A}">
                    <a16:rowId xmlns:a16="http://schemas.microsoft.com/office/drawing/2014/main" val="10004"/>
                  </a:ext>
                </a:extLst>
              </a:tr>
              <a:tr h="979643">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خوذة </a:t>
                      </a:r>
                      <a:r>
                        <a:rPr lang="ar-SA" sz="1600" b="1" i="0" kern="1400" dirty="0">
                          <a:solidFill>
                            <a:schemeClr val="tx1"/>
                          </a:solidFill>
                          <a:effectLst/>
                          <a:latin typeface="Arial" panose="020B0604020202020204" pitchFamily="34" charset="0"/>
                          <a:cs typeface="Arial" panose="020B0604020202020204" pitchFamily="34" charset="0"/>
                        </a:rPr>
                        <a:t>الخلاص (17 أ)</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محمي من إصابات الرأس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ضمان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شك في الخلاص</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حفظ آيات للضمان الأبدي</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5"/>
                  </a:ext>
                </a:extLst>
              </a:tr>
              <a:tr h="1470660">
                <a:tc>
                  <a:txBody>
                    <a:bodyPr/>
                    <a:lstStyle/>
                    <a:p>
                      <a:pPr marL="0" lvl="0" indent="0" algn="ctr" rtl="1">
                        <a:spcBef>
                          <a:spcPts val="1200"/>
                        </a:spcBef>
                        <a:spcAft>
                          <a:spcPts val="300"/>
                        </a:spcAft>
                        <a:buFont typeface="Arial"/>
                        <a:buNone/>
                      </a:pPr>
                      <a:r>
                        <a:rPr lang="ar-SA" sz="1600" b="1" i="0" kern="1400" dirty="0">
                          <a:solidFill>
                            <a:srgbClr val="FF0000"/>
                          </a:solidFill>
                          <a:effectLst/>
                          <a:latin typeface="Arial" panose="020B0604020202020204" pitchFamily="34" charset="0"/>
                          <a:cs typeface="Arial" panose="020B0604020202020204" pitchFamily="34" charset="0"/>
                        </a:rPr>
                        <a:t>سَيْفَ </a:t>
                      </a:r>
                      <a:r>
                        <a:rPr lang="ar-SA" sz="1600" b="1" i="0" kern="1400" dirty="0">
                          <a:solidFill>
                            <a:schemeClr val="tx1"/>
                          </a:solidFill>
                          <a:effectLst/>
                          <a:latin typeface="Arial" panose="020B0604020202020204" pitchFamily="34" charset="0"/>
                          <a:cs typeface="Arial" panose="020B0604020202020204" pitchFamily="34" charset="0"/>
                        </a:rPr>
                        <a:t>الرُّوحِ (17 ب)</a:t>
                      </a:r>
                      <a:endParaRPr lang="en-SG" sz="1600" b="1" i="0" kern="1400" dirty="0">
                        <a:solidFill>
                          <a:schemeClr val="tx1"/>
                        </a:solidFill>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هاجم العدو أو دافع ضد الهجوم</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كلمة الله، الكتاب المقدس</a:t>
                      </a:r>
                      <a:endParaRPr lang="en-SG" sz="1600" b="1" i="0" kern="1400" dirty="0">
                        <a:effectLst/>
                        <a:latin typeface="Arial" panose="020B0604020202020204" pitchFamily="34" charset="0"/>
                        <a:cs typeface="Arial" panose="020B0604020202020204" pitchFamily="34" charset="0"/>
                      </a:endParaRP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عدم كفاية كلمة الله (الأكاذيب عنا أو عن الله)</a:t>
                      </a:r>
                    </a:p>
                  </a:txBody>
                  <a:tcPr marL="68580" marR="68580" marT="0" marB="0"/>
                </a:tc>
                <a:tc>
                  <a:txBody>
                    <a:bodyPr/>
                    <a:lstStyle/>
                    <a:p>
                      <a:pPr marL="0" lvl="0" indent="0" algn="ctr" rtl="1">
                        <a:spcBef>
                          <a:spcPts val="1200"/>
                        </a:spcBef>
                        <a:spcAft>
                          <a:spcPts val="300"/>
                        </a:spcAft>
                        <a:buFont typeface="Arial"/>
                        <a:buNone/>
                      </a:pPr>
                      <a:r>
                        <a:rPr lang="ar-SA" sz="1600" b="1" i="0" kern="1400" dirty="0">
                          <a:effectLst/>
                          <a:latin typeface="Arial" panose="020B0604020202020204" pitchFamily="34" charset="0"/>
                          <a:cs typeface="Arial" panose="020B0604020202020204" pitchFamily="34" charset="0"/>
                        </a:rPr>
                        <a:t>اقرأ الكتاب المقدس لمدة 15 دقيقة كل يوم</a:t>
                      </a:r>
                      <a:endParaRPr lang="en-SG" sz="1600" b="1" i="0" kern="1400" dirty="0">
                        <a:effectLst/>
                        <a:latin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0006"/>
                  </a:ext>
                </a:extLst>
              </a:tr>
            </a:tbl>
          </a:graphicData>
        </a:graphic>
      </p:graphicFrame>
      <p:sp>
        <p:nvSpPr>
          <p:cNvPr id="9" name="Rectangle 8"/>
          <p:cNvSpPr>
            <a:spLocks noChangeArrowheads="1"/>
          </p:cNvSpPr>
          <p:nvPr/>
        </p:nvSpPr>
        <p:spPr bwMode="auto">
          <a:xfrm>
            <a:off x="3054352" y="4734264"/>
            <a:ext cx="6156325" cy="1196975"/>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75842" name="Picture 2" descr="Related image">
            <a:extLst>
              <a:ext uri="{FF2B5EF4-FFF2-40B4-BE49-F238E27FC236}">
                <a16:creationId xmlns:a16="http://schemas.microsoft.com/office/drawing/2014/main" id="{DC463230-7A83-7642-9A62-3B3E29B95C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5059" r="10683"/>
          <a:stretch/>
        </p:blipFill>
        <p:spPr bwMode="auto">
          <a:xfrm>
            <a:off x="-36513" y="701481"/>
            <a:ext cx="3048000" cy="6318638"/>
          </a:xfrm>
          <a:prstGeom prst="rect">
            <a:avLst/>
          </a:prstGeom>
          <a:noFill/>
          <a:extLst>
            <a:ext uri="{909E8E84-426E-40DD-AFC4-6F175D3DCCD1}">
              <a14:hiddenFill xmlns:a14="http://schemas.microsoft.com/office/drawing/2010/main">
                <a:solidFill>
                  <a:srgbClr val="FFFFFF"/>
                </a:solidFill>
              </a14:hiddenFill>
            </a:ext>
          </a:extLst>
        </p:spPr>
      </p:pic>
      <p:sp>
        <p:nvSpPr>
          <p:cNvPr id="706562" name="Rectangle 3"/>
          <p:cNvSpPr>
            <a:spLocks noGrp="1" noChangeArrowheads="1"/>
          </p:cNvSpPr>
          <p:nvPr>
            <p:ph type="title" idx="4294967295"/>
          </p:nvPr>
        </p:nvSpPr>
        <p:spPr>
          <a:xfrm>
            <a:off x="26554" y="188640"/>
            <a:ext cx="2997633" cy="719410"/>
          </a:xfrm>
        </p:spPr>
        <p:txBody>
          <a:bodyPr/>
          <a:lstStyle/>
          <a:p>
            <a:pPr rtl="1" eaLnBrk="1" hangingPunct="1">
              <a:defRPr/>
            </a:pPr>
            <a:r>
              <a:rPr lang="ar-SA" sz="4000" dirty="0">
                <a:gradFill>
                  <a:gsLst>
                    <a:gs pos="0">
                      <a:srgbClr val="FF0000"/>
                    </a:gs>
                    <a:gs pos="100000">
                      <a:schemeClr val="tx1"/>
                    </a:gs>
                  </a:gsLst>
                  <a:lin ang="5400000" scaled="1"/>
                </a:gradFill>
                <a:effectLst/>
                <a:ea typeface="ＭＳ Ｐゴシック" charset="0"/>
                <a:cs typeface="Arial" panose="020B0604020202020204" pitchFamily="34" charset="0"/>
              </a:rPr>
              <a:t>الأسلحة</a:t>
            </a:r>
            <a:endParaRPr lang="en-US" sz="4000" dirty="0">
              <a:gradFill>
                <a:gsLst>
                  <a:gs pos="0">
                    <a:srgbClr val="FF0000"/>
                  </a:gs>
                  <a:gs pos="100000">
                    <a:schemeClr val="tx1"/>
                  </a:gs>
                </a:gsLst>
                <a:lin ang="5400000" scaled="1"/>
              </a:gradFill>
              <a:effectLst/>
              <a:ea typeface="ＭＳ Ｐゴシック" charset="0"/>
              <a:cs typeface="Arial" panose="020B0604020202020204" pitchFamily="34" charset="0"/>
            </a:endParaRPr>
          </a:p>
        </p:txBody>
      </p:sp>
      <p:sp>
        <p:nvSpPr>
          <p:cNvPr id="3" name="Rectangle 2"/>
          <p:cNvSpPr>
            <a:spLocks noChangeArrowheads="1"/>
          </p:cNvSpPr>
          <p:nvPr/>
        </p:nvSpPr>
        <p:spPr bwMode="auto">
          <a:xfrm>
            <a:off x="3054352" y="917912"/>
            <a:ext cx="6156325" cy="1008063"/>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p:cNvSpPr>
            <a:spLocks noChangeArrowheads="1"/>
          </p:cNvSpPr>
          <p:nvPr/>
        </p:nvSpPr>
        <p:spPr bwMode="auto">
          <a:xfrm>
            <a:off x="3054352" y="1925974"/>
            <a:ext cx="6156325" cy="10080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3054352" y="2862599"/>
            <a:ext cx="6156325" cy="10080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3054352" y="5661248"/>
            <a:ext cx="6156325" cy="1196975"/>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p:cNvSpPr>
            <a:spLocks noChangeArrowheads="1"/>
          </p:cNvSpPr>
          <p:nvPr/>
        </p:nvSpPr>
        <p:spPr bwMode="auto">
          <a:xfrm>
            <a:off x="3054352" y="3861097"/>
            <a:ext cx="6156325" cy="1008063"/>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 Box 3">
            <a:extLst>
              <a:ext uri="{FF2B5EF4-FFF2-40B4-BE49-F238E27FC236}">
                <a16:creationId xmlns:a16="http://schemas.microsoft.com/office/drawing/2014/main" id="{DBCF28BB-8589-0840-B00C-E031C2284402}"/>
              </a:ext>
            </a:extLst>
          </p:cNvPr>
          <p:cNvSpPr txBox="1">
            <a:spLocks noChangeArrowheads="1"/>
          </p:cNvSpPr>
          <p:nvPr/>
        </p:nvSpPr>
        <p:spPr bwMode="auto">
          <a:xfrm>
            <a:off x="2195736" y="-21915"/>
            <a:ext cx="809811"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180ذ</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134689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grpId="0" nodeType="clickEffect">
                                  <p:stCondLst>
                                    <p:cond delay="0"/>
                                  </p:stCondLst>
                                  <p:childTnLst>
                                    <p:animEffect transition="out" filter="blinds(horizontal)">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grpId="0" nodeType="clickEffect">
                                  <p:stCondLst>
                                    <p:cond delay="0"/>
                                  </p:stCondLst>
                                  <p:childTnLst>
                                    <p:animEffect transition="out" filter="blinds(horizontal)">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grpId="0" nodeType="clickEffect">
                                  <p:stCondLst>
                                    <p:cond delay="0"/>
                                  </p:stCondLst>
                                  <p:childTnLst>
                                    <p:animEffect transition="out" filter="blinds(horizontal)">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grpId="0" nodeType="clickEffect">
                                  <p:stCondLst>
                                    <p:cond delay="0"/>
                                  </p:stCondLst>
                                  <p:childTnLst>
                                    <p:animEffect transition="out" filter="blinds(horizontal)">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xit" presetSubtype="10" fill="hold" grpId="0" nodeType="clickEffect">
                                  <p:stCondLst>
                                    <p:cond delay="0"/>
                                  </p:stCondLst>
                                  <p:childTnLst>
                                    <p:animEffect transition="out" filter="blinds(horizontal)">
                                      <p:cBhvr>
                                        <p:cTn id="31" dur="500"/>
                                        <p:tgtEl>
                                          <p:spTgt spid="10"/>
                                        </p:tgtEl>
                                      </p:cBhvr>
                                    </p:animEffect>
                                    <p:set>
                                      <p:cBhvr>
                                        <p:cTn id="3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3" grpId="0" animBg="1"/>
      <p:bldP spid="6" grpId="0" animBg="1"/>
      <p:bldP spid="7" grpId="0" animBg="1"/>
      <p:bldP spid="10" grpId="0" animBg="1"/>
      <p:bldP spid="8"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3" descr="swor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71776" y="112538"/>
            <a:ext cx="3313113" cy="6700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62" name="Picture 4" descr="helmet"/>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24526" y="2371728"/>
            <a:ext cx="3419475" cy="3433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7763" name="Picture 2" descr="sho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512" y="3357563"/>
            <a:ext cx="3057526" cy="3219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4" name="Title 1"/>
          <p:cNvSpPr>
            <a:spLocks noGrp="1"/>
          </p:cNvSpPr>
          <p:nvPr>
            <p:ph type="title" idx="4294967295"/>
          </p:nvPr>
        </p:nvSpPr>
        <p:spPr>
          <a:xfrm rot="20258386">
            <a:off x="-590547" y="771525"/>
            <a:ext cx="6958013" cy="1206500"/>
          </a:xfrm>
          <a:solidFill>
            <a:schemeClr val="tx1"/>
          </a:solidFill>
        </p:spPr>
        <p:txBody>
          <a:bodyPr/>
          <a:lstStyle/>
          <a:p>
            <a:pPr algn="ctr"/>
            <a:r>
              <a:rPr lang="ar-JO" sz="4800" dirty="0">
                <a:solidFill>
                  <a:srgbClr val="FF0000"/>
                </a:solidFill>
              </a:rPr>
              <a:t>استخدم أسلحتك</a:t>
            </a:r>
            <a:endParaRPr lang="en-US" sz="4800" dirty="0">
              <a:solidFill>
                <a:srgbClr val="FF0000"/>
              </a:solidFill>
            </a:endParaRPr>
          </a:p>
        </p:txBody>
      </p:sp>
      <p:sp>
        <p:nvSpPr>
          <p:cNvPr id="2" name="Rectangle 1">
            <a:extLst>
              <a:ext uri="{FF2B5EF4-FFF2-40B4-BE49-F238E27FC236}">
                <a16:creationId xmlns:a16="http://schemas.microsoft.com/office/drawing/2014/main" id="{366ACB74-09EF-3940-BCF3-08F55EBE9966}"/>
              </a:ext>
            </a:extLst>
          </p:cNvPr>
          <p:cNvSpPr/>
          <p:nvPr/>
        </p:nvSpPr>
        <p:spPr bwMode="auto">
          <a:xfrm>
            <a:off x="6444208" y="4293096"/>
            <a:ext cx="576064" cy="5760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EAEAEA"/>
              </a:solidFill>
              <a:effectLst/>
              <a:uLnTx/>
              <a:uFillTx/>
              <a:latin typeface="Times New Roman" pitchFamily="-111" charset="0"/>
              <a:ea typeface="Times New Roman" pitchFamily="-111" charset="0"/>
              <a:cs typeface="Times New Roman" pitchFamily="-111" charset="0"/>
            </a:endParaRPr>
          </a:p>
        </p:txBody>
      </p:sp>
    </p:spTree>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59810" name="Group 2"/>
          <p:cNvGrpSpPr>
            <a:grpSpLocks/>
          </p:cNvGrpSpPr>
          <p:nvPr/>
        </p:nvGrpSpPr>
        <p:grpSpPr bwMode="auto">
          <a:xfrm>
            <a:off x="508000" y="0"/>
            <a:ext cx="3657600" cy="2895600"/>
            <a:chOff x="1944" y="0"/>
            <a:chExt cx="2592" cy="1824"/>
          </a:xfrm>
        </p:grpSpPr>
        <p:sp>
          <p:nvSpPr>
            <p:cNvPr id="759819" name="Oval 3"/>
            <p:cNvSpPr>
              <a:spLocks noChangeArrowheads="1"/>
            </p:cNvSpPr>
            <p:nvPr/>
          </p:nvSpPr>
          <p:spPr bwMode="auto">
            <a:xfrm>
              <a:off x="1944" y="0"/>
              <a:ext cx="2592" cy="182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p>
          </p:txBody>
        </p:sp>
        <p:sp>
          <p:nvSpPr>
            <p:cNvPr id="103428" name="Text Box 4"/>
            <p:cNvSpPr txBox="1">
              <a:spLocks noChangeArrowheads="1"/>
            </p:cNvSpPr>
            <p:nvPr/>
          </p:nvSpPr>
          <p:spPr bwMode="auto">
            <a:xfrm>
              <a:off x="2278" y="144"/>
              <a:ext cx="1795" cy="4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sz="3600" b="1" dirty="0">
                  <a:solidFill>
                    <a:srgbClr val="070214"/>
                  </a:solidFill>
                  <a:effectLst>
                    <a:outerShdw blurRad="38100" dist="38100" dir="2700000" algn="tl">
                      <a:srgbClr val="FFFFFF"/>
                    </a:outerShdw>
                  </a:effectLst>
                  <a:latin typeface="Arial" panose="020B0604020202020204" pitchFamily="34" charset="0"/>
                  <a:cs typeface="Times New Roman" charset="0"/>
                </a:rPr>
                <a:t>القائمة الرئيسية</a:t>
              </a:r>
              <a:endParaRPr lang="en-US" sz="3600" b="1" dirty="0">
                <a:solidFill>
                  <a:srgbClr val="070214"/>
                </a:solidFill>
                <a:effectLst>
                  <a:outerShdw blurRad="38100" dist="38100" dir="2700000" algn="tl">
                    <a:srgbClr val="FFFFFF"/>
                  </a:outerShdw>
                </a:effectLst>
                <a:latin typeface="Arial" panose="020B0604020202020204" pitchFamily="34" charset="0"/>
                <a:cs typeface="Times New Roman" charset="0"/>
              </a:endParaRPr>
            </a:p>
          </p:txBody>
        </p:sp>
      </p:grpSp>
      <p:sp>
        <p:nvSpPr>
          <p:cNvPr id="759811" name="Rectangle 5"/>
          <p:cNvSpPr>
            <a:spLocks noChangeArrowheads="1"/>
          </p:cNvSpPr>
          <p:nvPr/>
        </p:nvSpPr>
        <p:spPr bwMode="auto">
          <a:xfrm>
            <a:off x="0" y="838200"/>
            <a:ext cx="9144000" cy="5791200"/>
          </a:xfrm>
          <a:prstGeom prst="rect">
            <a:avLst/>
          </a:prstGeom>
          <a:gradFill rotWithShape="1">
            <a:gsLst>
              <a:gs pos="0">
                <a:srgbClr val="2061A2"/>
              </a:gs>
              <a:gs pos="100000">
                <a:srgbClr val="3399FF"/>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grpSp>
        <p:nvGrpSpPr>
          <p:cNvPr id="3" name="Group 6"/>
          <p:cNvGrpSpPr>
            <a:grpSpLocks/>
          </p:cNvGrpSpPr>
          <p:nvPr/>
        </p:nvGrpSpPr>
        <p:grpSpPr bwMode="auto">
          <a:xfrm>
            <a:off x="101600" y="5486400"/>
            <a:ext cx="541338" cy="381000"/>
            <a:chOff x="1128" y="2688"/>
            <a:chExt cx="384" cy="240"/>
          </a:xfrm>
        </p:grpSpPr>
        <p:sp>
          <p:nvSpPr>
            <p:cNvPr id="759817" name="AutoShape 7"/>
            <p:cNvSpPr>
              <a:spLocks noChangeArrowheads="1"/>
            </p:cNvSpPr>
            <p:nvPr/>
          </p:nvSpPr>
          <p:spPr bwMode="auto">
            <a:xfrm rot="5400000">
              <a:off x="1104"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sp>
          <p:nvSpPr>
            <p:cNvPr id="759818" name="AutoShape 8"/>
            <p:cNvSpPr>
              <a:spLocks noChangeArrowheads="1"/>
            </p:cNvSpPr>
            <p:nvPr/>
          </p:nvSpPr>
          <p:spPr bwMode="auto">
            <a:xfrm rot="5400000">
              <a:off x="1296" y="2712"/>
              <a:ext cx="240" cy="192"/>
            </a:xfrm>
            <a:prstGeom prst="triangle">
              <a:avLst>
                <a:gd name="adj" fmla="val 50000"/>
              </a:avLst>
            </a:prstGeom>
            <a:solidFill>
              <a:srgbClr val="CC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ctr"/>
              <a:endParaRPr lang="en-US" sz="1800" b="1" dirty="0">
                <a:solidFill>
                  <a:srgbClr val="CC99FF"/>
                </a:solidFill>
                <a:latin typeface="Arial" panose="020B0604020202020204" pitchFamily="34" charset="0"/>
              </a:endParaRPr>
            </a:p>
          </p:txBody>
        </p:sp>
      </p:grpSp>
      <p:sp>
        <p:nvSpPr>
          <p:cNvPr id="103433" name="Text Box 9"/>
          <p:cNvSpPr txBox="1">
            <a:spLocks noChangeArrowheads="1"/>
          </p:cNvSpPr>
          <p:nvPr/>
        </p:nvSpPr>
        <p:spPr bwMode="auto">
          <a:xfrm>
            <a:off x="693738" y="1279525"/>
            <a:ext cx="3969330" cy="468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مدينة أفسس</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الخلفية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الملخص</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الكتاب المقدس في ترنيمة</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1-3</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الإصحاحات 4-6</a:t>
            </a:r>
            <a:endParaRPr lang="en-US" sz="3600" b="1" dirty="0">
              <a:solidFill>
                <a:schemeClr val="bg1"/>
              </a:solidFill>
              <a:latin typeface="Arial" panose="020B0604020202020204" pitchFamily="34" charset="0"/>
              <a:cs typeface="Arial" panose="020B0604020202020204" pitchFamily="34" charset="0"/>
            </a:endParaRPr>
          </a:p>
          <a:p>
            <a:pPr algn="r" eaLnBrk="1" hangingPunct="1">
              <a:lnSpc>
                <a:spcPct val="120000"/>
              </a:lnSpc>
            </a:pPr>
            <a:r>
              <a:rPr lang="ar-JO" sz="3600" b="1" dirty="0">
                <a:solidFill>
                  <a:schemeClr val="bg1"/>
                </a:solidFill>
                <a:latin typeface="Arial" panose="020B0604020202020204" pitchFamily="34" charset="0"/>
                <a:cs typeface="Arial" panose="020B0604020202020204" pitchFamily="34" charset="0"/>
              </a:rPr>
              <a:t>خلاصة</a:t>
            </a:r>
            <a:endParaRPr lang="en-US" sz="3600" b="1" dirty="0">
              <a:solidFill>
                <a:schemeClr val="bg1"/>
              </a:solidFill>
              <a:latin typeface="Arial" panose="020B0604020202020204" pitchFamily="34" charset="0"/>
              <a:cs typeface="Arial" panose="020B0604020202020204" pitchFamily="34" charset="0"/>
            </a:endParaRPr>
          </a:p>
        </p:txBody>
      </p:sp>
      <p:sp>
        <p:nvSpPr>
          <p:cNvPr id="759814" name="Line 10"/>
          <p:cNvSpPr>
            <a:spLocks noChangeShapeType="1"/>
          </p:cNvSpPr>
          <p:nvPr/>
        </p:nvSpPr>
        <p:spPr bwMode="auto">
          <a:xfrm>
            <a:off x="5249863" y="1219200"/>
            <a:ext cx="0" cy="495300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lIns="91427" tIns="45714" rIns="91427" bIns="45714"/>
          <a:lstStyle/>
          <a:p>
            <a:endParaRPr lang="en-US"/>
          </a:p>
        </p:txBody>
      </p:sp>
      <p:sp>
        <p:nvSpPr>
          <p:cNvPr id="103435" name="Text Box 11"/>
          <p:cNvSpPr txBox="1">
            <a:spLocks noChangeArrowheads="1"/>
          </p:cNvSpPr>
          <p:nvPr/>
        </p:nvSpPr>
        <p:spPr bwMode="auto">
          <a:xfrm>
            <a:off x="5453063" y="5287963"/>
            <a:ext cx="1109573" cy="1077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chemeClr val="bg1"/>
                </a:solidFill>
                <a:latin typeface="Arial" panose="020B0604020202020204" pitchFamily="34" charset="0"/>
                <a:cs typeface="Arial" panose="020B0604020202020204" pitchFamily="34" charset="0"/>
              </a:rPr>
              <a:t>س وج</a:t>
            </a:r>
            <a:endParaRPr lang="en-US" sz="3200" b="1" dirty="0">
              <a:solidFill>
                <a:schemeClr val="bg1"/>
              </a:solidFill>
              <a:latin typeface="Arial" panose="020B0604020202020204" pitchFamily="34" charset="0"/>
              <a:cs typeface="Arial" panose="020B0604020202020204" pitchFamily="34" charset="0"/>
            </a:endParaRPr>
          </a:p>
          <a:p>
            <a:pPr eaLnBrk="1" hangingPunct="1"/>
            <a:r>
              <a:rPr lang="ar-JO" sz="3200" b="1" dirty="0">
                <a:solidFill>
                  <a:schemeClr val="bg1"/>
                </a:solidFill>
                <a:latin typeface="Arial" panose="020B0604020202020204" pitchFamily="34" charset="0"/>
                <a:cs typeface="Arial" panose="020B0604020202020204" pitchFamily="34" charset="0"/>
              </a:rPr>
              <a:t>خلاصة</a:t>
            </a:r>
            <a:endParaRPr lang="en-US" sz="3200" b="1" dirty="0">
              <a:solidFill>
                <a:schemeClr val="bg1"/>
              </a:solidFill>
              <a:latin typeface="Arial" panose="020B0604020202020204" pitchFamily="34" charset="0"/>
              <a:cs typeface="Arial" panose="020B0604020202020204" pitchFamily="34" charset="0"/>
            </a:endParaRPr>
          </a:p>
        </p:txBody>
      </p:sp>
      <p:sp>
        <p:nvSpPr>
          <p:cNvPr id="759816" name="Title 1"/>
          <p:cNvSpPr>
            <a:spLocks noGrp="1"/>
          </p:cNvSpPr>
          <p:nvPr>
            <p:ph type="title"/>
          </p:nvPr>
        </p:nvSpPr>
        <p:spPr>
          <a:xfrm>
            <a:off x="3924300" y="-819150"/>
            <a:ext cx="5208588" cy="909638"/>
          </a:xfrm>
        </p:spPr>
        <p:txBody>
          <a:bodyPr/>
          <a:lstStyle/>
          <a:p>
            <a:r>
              <a:rPr lang="ar-JO" dirty="0">
                <a:solidFill>
                  <a:srgbClr val="FFFFFF"/>
                </a:solidFill>
                <a:ea typeface="ＭＳ Ｐゴシック" charset="0"/>
                <a:cs typeface="Arial" panose="020B0604020202020204" pitchFamily="34" charset="0"/>
              </a:rPr>
              <a:t>خلاصة</a:t>
            </a:r>
            <a:endParaRPr lang="en-US" dirty="0">
              <a:solidFill>
                <a:srgbClr val="FFFFFF"/>
              </a:solidFill>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7" presetClass="emph" presetSubtype="0" fill="hold" nodeType="afterEffect">
                                  <p:stCondLst>
                                    <p:cond delay="0"/>
                                  </p:stCondLst>
                                  <p:iterate type="lt">
                                    <p:tmPct val="10000"/>
                                  </p:iterate>
                                  <p:childTnLst>
                                    <p:animClr clrSpc="rgb" dir="cw">
                                      <p:cBhvr override="childStyle">
                                        <p:cTn id="11" dur="250" autoRev="1" fill="hold"/>
                                        <p:tgtEl>
                                          <p:spTgt spid="103433">
                                            <p:txEl>
                                              <p:pRg st="6" end="6"/>
                                            </p:txEl>
                                          </p:spTgt>
                                        </p:tgtEl>
                                        <p:attrNameLst>
                                          <p:attrName>style.color</p:attrName>
                                        </p:attrNameLst>
                                      </p:cBhvr>
                                      <p:to>
                                        <a:srgbClr val="CC0099"/>
                                      </p:to>
                                    </p:animClr>
                                    <p:animClr clrSpc="rgb" dir="cw">
                                      <p:cBhvr>
                                        <p:cTn id="12" dur="250" autoRev="1" fill="hold"/>
                                        <p:tgtEl>
                                          <p:spTgt spid="103433">
                                            <p:txEl>
                                              <p:pRg st="6" end="6"/>
                                            </p:txEl>
                                          </p:spTgt>
                                        </p:tgtEl>
                                        <p:attrNameLst>
                                          <p:attrName>fillcolor</p:attrName>
                                        </p:attrNameLst>
                                      </p:cBhvr>
                                      <p:to>
                                        <a:srgbClr val="CC0099"/>
                                      </p:to>
                                    </p:animClr>
                                    <p:set>
                                      <p:cBhvr>
                                        <p:cTn id="13" dur="250" autoRev="1" fill="hold"/>
                                        <p:tgtEl>
                                          <p:spTgt spid="103433">
                                            <p:txEl>
                                              <p:pRg st="6" end="6"/>
                                            </p:txEl>
                                          </p:spTgt>
                                        </p:tgtEl>
                                        <p:attrNameLst>
                                          <p:attrName>fill.type</p:attrName>
                                        </p:attrNameLst>
                                      </p:cBhvr>
                                      <p:to>
                                        <p:strVal val="solid"/>
                                      </p:to>
                                    </p:set>
                                    <p:set>
                                      <p:cBhvr>
                                        <p:cTn id="14" dur="250" autoRev="1" fill="hold"/>
                                        <p:tgtEl>
                                          <p:spTgt spid="103433">
                                            <p:txEl>
                                              <p:pRg st="6" end="6"/>
                                            </p:txEl>
                                          </p:spTgt>
                                        </p:tgtEl>
                                        <p:attrNameLst>
                                          <p:attrName>fill.on</p:attrName>
                                        </p:attrNameLst>
                                      </p:cBhvr>
                                      <p:to>
                                        <p:strVal val="true"/>
                                      </p:to>
                                    </p:set>
                                  </p:childTnLst>
                                </p:cTn>
                              </p:par>
                            </p:childTnLst>
                          </p:cTn>
                        </p:par>
                        <p:par>
                          <p:cTn id="15" fill="hold" nodeType="afterGroup">
                            <p:stCondLst>
                              <p:cond delay="1200"/>
                            </p:stCondLst>
                            <p:childTnLst>
                              <p:par>
                                <p:cTn id="16" presetID="41" presetClass="entr" presetSubtype="0" fill="hold" nodeType="afterEffect">
                                  <p:stCondLst>
                                    <p:cond delay="0"/>
                                  </p:stCondLst>
                                  <p:iterate type="lt">
                                    <p:tmPct val="10000"/>
                                  </p:iterate>
                                  <p:childTnLst>
                                    <p:set>
                                      <p:cBhvr>
                                        <p:cTn id="17" dur="1" fill="hold">
                                          <p:stCondLst>
                                            <p:cond delay="0"/>
                                          </p:stCondLst>
                                        </p:cTn>
                                        <p:tgtEl>
                                          <p:spTgt spid="103435">
                                            <p:txEl>
                                              <p:pRg st="0" end="0"/>
                                            </p:txEl>
                                          </p:spTgt>
                                        </p:tgtEl>
                                        <p:attrNameLst>
                                          <p:attrName>style.visibility</p:attrName>
                                        </p:attrNameLst>
                                      </p:cBhvr>
                                      <p:to>
                                        <p:strVal val="visible"/>
                                      </p:to>
                                    </p:set>
                                    <p:anim calcmode="lin" valueType="num">
                                      <p:cBhvr>
                                        <p:cTn id="18" dur="500" fill="hold"/>
                                        <p:tgtEl>
                                          <p:spTgt spid="10343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3435">
                                            <p:txEl>
                                              <p:pRg st="0" end="0"/>
                                            </p:txEl>
                                          </p:spTgt>
                                        </p:tgtEl>
                                        <p:attrNameLst>
                                          <p:attrName>ppt_y</p:attrName>
                                        </p:attrNameLst>
                                      </p:cBhvr>
                                      <p:tavLst>
                                        <p:tav tm="0">
                                          <p:val>
                                            <p:strVal val="#ppt_y"/>
                                          </p:val>
                                        </p:tav>
                                        <p:tav tm="100000">
                                          <p:val>
                                            <p:strVal val="#ppt_y"/>
                                          </p:val>
                                        </p:tav>
                                      </p:tavLst>
                                    </p:anim>
                                    <p:anim calcmode="lin" valueType="num">
                                      <p:cBhvr>
                                        <p:cTn id="20" dur="500" fill="hold"/>
                                        <p:tgtEl>
                                          <p:spTgt spid="10343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343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3435">
                                            <p:txEl>
                                              <p:pRg st="0" end="0"/>
                                            </p:txEl>
                                          </p:spTgt>
                                        </p:tgtEl>
                                      </p:cBhvr>
                                    </p:animEffect>
                                  </p:childTnLst>
                                </p:cTn>
                              </p:par>
                            </p:childTnLst>
                          </p:cTn>
                        </p:par>
                        <p:par>
                          <p:cTn id="23" fill="hold" nodeType="afterGroup">
                            <p:stCondLst>
                              <p:cond delay="1800"/>
                            </p:stCondLst>
                            <p:childTnLst>
                              <p:par>
                                <p:cTn id="24" presetID="41" presetClass="entr" presetSubtype="0" fill="hold" nodeType="afterEffect">
                                  <p:stCondLst>
                                    <p:cond delay="0"/>
                                  </p:stCondLst>
                                  <p:iterate type="lt">
                                    <p:tmPct val="10000"/>
                                  </p:iterate>
                                  <p:childTnLst>
                                    <p:set>
                                      <p:cBhvr>
                                        <p:cTn id="25" dur="1" fill="hold">
                                          <p:stCondLst>
                                            <p:cond delay="0"/>
                                          </p:stCondLst>
                                        </p:cTn>
                                        <p:tgtEl>
                                          <p:spTgt spid="103435">
                                            <p:txEl>
                                              <p:pRg st="1" end="1"/>
                                            </p:txEl>
                                          </p:spTgt>
                                        </p:tgtEl>
                                        <p:attrNameLst>
                                          <p:attrName>style.visibility</p:attrName>
                                        </p:attrNameLst>
                                      </p:cBhvr>
                                      <p:to>
                                        <p:strVal val="visible"/>
                                      </p:to>
                                    </p:set>
                                    <p:anim calcmode="lin" valueType="num">
                                      <p:cBhvr>
                                        <p:cTn id="26" dur="500" fill="hold"/>
                                        <p:tgtEl>
                                          <p:spTgt spid="103435">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03435">
                                            <p:txEl>
                                              <p:pRg st="1" end="1"/>
                                            </p:txEl>
                                          </p:spTgt>
                                        </p:tgtEl>
                                        <p:attrNameLst>
                                          <p:attrName>ppt_y</p:attrName>
                                        </p:attrNameLst>
                                      </p:cBhvr>
                                      <p:tavLst>
                                        <p:tav tm="0">
                                          <p:val>
                                            <p:strVal val="#ppt_y"/>
                                          </p:val>
                                        </p:tav>
                                        <p:tav tm="100000">
                                          <p:val>
                                            <p:strVal val="#ppt_y"/>
                                          </p:val>
                                        </p:tav>
                                      </p:tavLst>
                                    </p:anim>
                                    <p:anim calcmode="lin" valueType="num">
                                      <p:cBhvr>
                                        <p:cTn id="28" dur="500" fill="hold"/>
                                        <p:tgtEl>
                                          <p:spTgt spid="103435">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03435">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0343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1858" name="Rectangle 8"/>
          <p:cNvSpPr>
            <a:spLocks noGrp="1" noChangeArrowheads="1"/>
          </p:cNvSpPr>
          <p:nvPr>
            <p:ph type="title"/>
          </p:nvPr>
        </p:nvSpPr>
        <p:spPr>
          <a:xfrm>
            <a:off x="228600" y="-152400"/>
            <a:ext cx="8229600" cy="1143000"/>
          </a:xfrm>
        </p:spPr>
        <p:txBody>
          <a:bodyPr/>
          <a:lstStyle/>
          <a:p>
            <a:pPr eaLnBrk="1" hangingPunct="1"/>
            <a:r>
              <a:rPr lang="en-US" sz="3600" dirty="0">
                <a:solidFill>
                  <a:schemeClr val="bg1"/>
                </a:solidFill>
                <a:ea typeface="ＭＳ Ｐゴシック" charset="0"/>
                <a:cs typeface="Arial" panose="020B0604020202020204" pitchFamily="34" charset="0"/>
              </a:rPr>
              <a:t>RECAP:</a:t>
            </a:r>
            <a:r>
              <a:rPr lang="en-US" sz="3600" dirty="0">
                <a:solidFill>
                  <a:schemeClr val="tx1"/>
                </a:solidFill>
                <a:ea typeface="ＭＳ Ｐゴシック" charset="0"/>
                <a:cs typeface="Arial" panose="020B0604020202020204" pitchFamily="34" charset="0"/>
              </a:rPr>
              <a:t> </a:t>
            </a:r>
            <a:r>
              <a:rPr lang="en-US" sz="3600" dirty="0">
                <a:solidFill>
                  <a:srgbClr val="FFFF66"/>
                </a:solidFill>
                <a:ea typeface="ＭＳ Ｐゴシック" charset="0"/>
                <a:cs typeface="Arial" panose="020B0604020202020204" pitchFamily="34" charset="0"/>
              </a:rPr>
              <a:t>The Book of </a:t>
            </a:r>
            <a:r>
              <a:rPr lang="ar-SA" sz="3600" dirty="0" err="1">
                <a:solidFill>
                  <a:srgbClr val="FFFF66"/>
                </a:solidFill>
                <a:ea typeface="ＭＳ Ｐゴシック" charset="0"/>
                <a:cs typeface="Arial" panose="020B0604020202020204" pitchFamily="34" charset="0"/>
              </a:rPr>
              <a:t>أفسس</a:t>
            </a:r>
            <a:endParaRPr lang="en-US" dirty="0">
              <a:ea typeface="ＭＳ Ｐゴシック" charset="0"/>
              <a:cs typeface="Arial" panose="020B0604020202020204" pitchFamily="34" charset="0"/>
            </a:endParaRPr>
          </a:p>
        </p:txBody>
      </p:sp>
      <p:sp>
        <p:nvSpPr>
          <p:cNvPr id="761859" name="Rectangle 7"/>
          <p:cNvSpPr>
            <a:spLocks noChangeArrowheads="1"/>
          </p:cNvSpPr>
          <p:nvPr/>
        </p:nvSpPr>
        <p:spPr bwMode="auto">
          <a:xfrm>
            <a:off x="0" y="-26988"/>
            <a:ext cx="9144000" cy="762001"/>
          </a:xfrm>
          <a:prstGeom prst="rect">
            <a:avLst/>
          </a:prstGeom>
          <a:solidFill>
            <a:schemeClr val="tx2"/>
          </a:solidFill>
          <a:ln w="12700" cap="sq">
            <a:solidFill>
              <a:schemeClr val="tx1"/>
            </a:solidFill>
            <a:miter lim="800000"/>
            <a:headEnd type="none" w="sm" len="sm"/>
            <a:tailEnd type="none" w="sm" len="sm"/>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105474" name="Text Box 2"/>
          <p:cNvSpPr txBox="1">
            <a:spLocks noChangeArrowheads="1"/>
          </p:cNvSpPr>
          <p:nvPr/>
        </p:nvSpPr>
        <p:spPr bwMode="auto">
          <a:xfrm>
            <a:off x="1022353" y="-457200"/>
            <a:ext cx="6069927" cy="7848290"/>
          </a:xfrm>
          <a:prstGeom prst="rect">
            <a:avLst/>
          </a:prstGeom>
          <a:solidFill>
            <a:srgbClr val="00FFFF">
              <a:alpha val="3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3600" b="1" dirty="0">
              <a:latin typeface="Arial" panose="020B0604020202020204" pitchFamily="34" charset="0"/>
              <a:cs typeface="Arial" panose="020B0604020202020204" pitchFamily="34" charset="0"/>
            </a:endParaRPr>
          </a:p>
          <a:p>
            <a:pPr eaLnBrk="1" hangingPunct="1"/>
            <a:r>
              <a:rPr lang="ar-JO" sz="3600" b="1" dirty="0">
                <a:solidFill>
                  <a:schemeClr val="bg1"/>
                </a:solidFill>
                <a:latin typeface="Arial" panose="020B0604020202020204" pitchFamily="34" charset="0"/>
                <a:cs typeface="Arial" panose="020B0604020202020204" pitchFamily="34" charset="0"/>
              </a:rPr>
              <a:t> خلاصة</a:t>
            </a:r>
            <a:r>
              <a:rPr lang="en-US" sz="3600" b="1" dirty="0">
                <a:solidFill>
                  <a:schemeClr val="bg1"/>
                </a:solidFill>
                <a:latin typeface="Arial" panose="020B0604020202020204" pitchFamily="34" charset="0"/>
                <a:cs typeface="Arial" panose="020B0604020202020204" pitchFamily="34" charset="0"/>
              </a:rPr>
              <a:t>:</a:t>
            </a:r>
            <a:r>
              <a:rPr lang="en-US" sz="3600" b="1" dirty="0">
                <a:latin typeface="Arial" panose="020B0604020202020204" pitchFamily="34" charset="0"/>
                <a:cs typeface="Arial" panose="020B0604020202020204" pitchFamily="34" charset="0"/>
              </a:rPr>
              <a:t> </a:t>
            </a:r>
            <a:r>
              <a:rPr lang="ar-JO" sz="3600" b="1" dirty="0">
                <a:solidFill>
                  <a:srgbClr val="FFFF66"/>
                </a:solidFill>
                <a:latin typeface="Arial" panose="020B0604020202020204" pitchFamily="34" charset="0"/>
                <a:cs typeface="Arial" panose="020B0604020202020204" pitchFamily="34" charset="0"/>
              </a:rPr>
              <a:t>سفر </a:t>
            </a:r>
            <a:r>
              <a:rPr lang="ar-SA" sz="3600" b="1" dirty="0">
                <a:solidFill>
                  <a:srgbClr val="FFFF66"/>
                </a:solidFill>
                <a:latin typeface="Arial" panose="020B0604020202020204" pitchFamily="34" charset="0"/>
                <a:cs typeface="Arial" panose="020B0604020202020204" pitchFamily="34" charset="0"/>
              </a:rPr>
              <a:t>أفسس</a:t>
            </a:r>
            <a:endParaRPr lang="en-US" sz="3600" b="1" dirty="0">
              <a:solidFill>
                <a:srgbClr val="FFFF66"/>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sp>
        <p:nvSpPr>
          <p:cNvPr id="105475" name="Text Box 3"/>
          <p:cNvSpPr txBox="1">
            <a:spLocks noChangeArrowheads="1"/>
          </p:cNvSpPr>
          <p:nvPr/>
        </p:nvSpPr>
        <p:spPr bwMode="auto">
          <a:xfrm>
            <a:off x="152400" y="1079500"/>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كتبت في 60 م في السجن الروماني الأول لتقوية وحدة اليهود – الأمم في أفسس لإظهار المحبة كشاهد</a:t>
            </a:r>
            <a:endParaRPr lang="en-US" sz="3200" b="1" dirty="0">
              <a:solidFill>
                <a:srgbClr val="FFFFFF"/>
              </a:solidFill>
              <a:latin typeface="Arial" panose="020B0604020202020204" pitchFamily="34" charset="0"/>
              <a:cs typeface="Arial" panose="020B0604020202020204" pitchFamily="34" charset="0"/>
            </a:endParaRPr>
          </a:p>
        </p:txBody>
      </p:sp>
      <p:sp>
        <p:nvSpPr>
          <p:cNvPr id="105476" name="Text Box 4"/>
          <p:cNvSpPr txBox="1">
            <a:spLocks noChangeArrowheads="1"/>
          </p:cNvSpPr>
          <p:nvPr/>
        </p:nvSpPr>
        <p:spPr bwMode="auto">
          <a:xfrm>
            <a:off x="152400" y="2852739"/>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عمل الله في الفداء والتقديس</a:t>
            </a:r>
            <a:endParaRPr lang="en-US" sz="3200" b="1" dirty="0">
              <a:solidFill>
                <a:srgbClr val="FFFFFF"/>
              </a:solidFill>
              <a:latin typeface="Arial" panose="020B0604020202020204" pitchFamily="34" charset="0"/>
              <a:cs typeface="Arial" panose="020B0604020202020204" pitchFamily="34" charset="0"/>
            </a:endParaRPr>
          </a:p>
          <a:p>
            <a:pPr algn="r" rtl="1" eaLnBrk="1" hangingPunct="1">
              <a:buFontTx/>
              <a:buChar char="•"/>
            </a:pPr>
            <a:r>
              <a:rPr lang="ar-JO" sz="3200" b="1" dirty="0">
                <a:solidFill>
                  <a:srgbClr val="FFFFFF"/>
                </a:solidFill>
                <a:latin typeface="Arial" panose="020B0604020202020204" pitchFamily="34" charset="0"/>
                <a:cs typeface="Arial" panose="020B0604020202020204" pitchFamily="34" charset="0"/>
              </a:rPr>
              <a:t>التجاوب: سلوك المسيحي في الوحدة، التوبة والقوة</a:t>
            </a:r>
            <a:endParaRPr lang="en-US" sz="3200" b="1" dirty="0">
              <a:solidFill>
                <a:srgbClr val="FFFFFF"/>
              </a:solidFill>
              <a:latin typeface="Arial" panose="020B0604020202020204" pitchFamily="34" charset="0"/>
              <a:cs typeface="Arial" panose="020B0604020202020204" pitchFamily="34" charset="0"/>
            </a:endParaRPr>
          </a:p>
        </p:txBody>
      </p:sp>
      <p:sp>
        <p:nvSpPr>
          <p:cNvPr id="105477" name="Text Box 5"/>
          <p:cNvSpPr txBox="1">
            <a:spLocks noChangeArrowheads="1"/>
          </p:cNvSpPr>
          <p:nvPr/>
        </p:nvSpPr>
        <p:spPr bwMode="auto">
          <a:xfrm>
            <a:off x="152400" y="4625978"/>
            <a:ext cx="8763000" cy="1077206"/>
          </a:xfrm>
          <a:prstGeom prst="rect">
            <a:avLst/>
          </a:prstGeom>
          <a:solidFill>
            <a:srgbClr val="000090">
              <a:alpha val="8901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3200" b="1" dirty="0">
                <a:solidFill>
                  <a:srgbClr val="FFFFFF"/>
                </a:solidFill>
                <a:latin typeface="Arial" panose="020B0604020202020204" pitchFamily="34" charset="0"/>
                <a:cs typeface="Arial" panose="020B0604020202020204" pitchFamily="34" charset="0"/>
              </a:rPr>
              <a:t>الآيات الرئيسية في 4: 2-3 تمجدنا لنعيش حياة بحسب الدعوة التي قبلناها</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5474"/>
                                        </p:tgtEl>
                                        <p:attrNameLst>
                                          <p:attrName>style.visibility</p:attrName>
                                        </p:attrNameLst>
                                      </p:cBhvr>
                                      <p:to>
                                        <p:strVal val="visible"/>
                                      </p:to>
                                    </p:set>
                                    <p:animEffect transition="in" filter="fade">
                                      <p:cBhvr>
                                        <p:cTn id="7" dur="1000"/>
                                        <p:tgtEl>
                                          <p:spTgt spid="105474"/>
                                        </p:tgtEl>
                                      </p:cBhvr>
                                    </p:animEffect>
                                    <p:anim calcmode="lin" valueType="num">
                                      <p:cBhvr>
                                        <p:cTn id="8" dur="1000" fill="hold"/>
                                        <p:tgtEl>
                                          <p:spTgt spid="105474"/>
                                        </p:tgtEl>
                                        <p:attrNameLst>
                                          <p:attrName>ppt_x</p:attrName>
                                        </p:attrNameLst>
                                      </p:cBhvr>
                                      <p:tavLst>
                                        <p:tav tm="0">
                                          <p:val>
                                            <p:strVal val="#ppt_x"/>
                                          </p:val>
                                        </p:tav>
                                        <p:tav tm="100000">
                                          <p:val>
                                            <p:strVal val="#ppt_x"/>
                                          </p:val>
                                        </p:tav>
                                      </p:tavLst>
                                    </p:anim>
                                    <p:anim calcmode="lin" valueType="num">
                                      <p:cBhvr>
                                        <p:cTn id="9" dur="1000" fill="hold"/>
                                        <p:tgtEl>
                                          <p:spTgt spid="10547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52" presetClass="entr" presetSubtype="0" fill="hold" grpId="0" nodeType="afterEffect">
                                  <p:stCondLst>
                                    <p:cond delay="0"/>
                                  </p:stCondLst>
                                  <p:childTnLst>
                                    <p:set>
                                      <p:cBhvr>
                                        <p:cTn id="12" dur="1" fill="hold">
                                          <p:stCondLst>
                                            <p:cond delay="0"/>
                                          </p:stCondLst>
                                        </p:cTn>
                                        <p:tgtEl>
                                          <p:spTgt spid="105475"/>
                                        </p:tgtEl>
                                        <p:attrNameLst>
                                          <p:attrName>style.visibility</p:attrName>
                                        </p:attrNameLst>
                                      </p:cBhvr>
                                      <p:to>
                                        <p:strVal val="visible"/>
                                      </p:to>
                                    </p:set>
                                    <p:animScale>
                                      <p:cBhvr>
                                        <p:cTn id="13" dur="1000" decel="50000" fill="hold">
                                          <p:stCondLst>
                                            <p:cond delay="0"/>
                                          </p:stCondLst>
                                        </p:cTn>
                                        <p:tgtEl>
                                          <p:spTgt spid="10547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105475"/>
                                        </p:tgtEl>
                                        <p:attrNameLst>
                                          <p:attrName>ppt_x</p:attrName>
                                          <p:attrName>ppt_y</p:attrName>
                                        </p:attrNameLst>
                                      </p:cBhvr>
                                    </p:animMotion>
                                    <p:animEffect transition="in" filter="fade">
                                      <p:cBhvr>
                                        <p:cTn id="15" dur="1000"/>
                                        <p:tgtEl>
                                          <p:spTgt spid="10547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76"/>
                                        </p:tgtEl>
                                        <p:attrNameLst>
                                          <p:attrName>style.visibility</p:attrName>
                                        </p:attrNameLst>
                                      </p:cBhvr>
                                      <p:to>
                                        <p:strVal val="visible"/>
                                      </p:to>
                                    </p:set>
                                    <p:anim calcmode="lin" valueType="num">
                                      <p:cBhvr>
                                        <p:cTn id="20" dur="1000" fill="hold"/>
                                        <p:tgtEl>
                                          <p:spTgt spid="105476"/>
                                        </p:tgtEl>
                                        <p:attrNameLst>
                                          <p:attrName>ppt_w</p:attrName>
                                        </p:attrNameLst>
                                      </p:cBhvr>
                                      <p:tavLst>
                                        <p:tav tm="0">
                                          <p:val>
                                            <p:fltVal val="0"/>
                                          </p:val>
                                        </p:tav>
                                        <p:tav tm="100000">
                                          <p:val>
                                            <p:strVal val="#ppt_w"/>
                                          </p:val>
                                        </p:tav>
                                      </p:tavLst>
                                    </p:anim>
                                    <p:anim calcmode="lin" valueType="num">
                                      <p:cBhvr>
                                        <p:cTn id="21" dur="1000" fill="hold"/>
                                        <p:tgtEl>
                                          <p:spTgt spid="105476"/>
                                        </p:tgtEl>
                                        <p:attrNameLst>
                                          <p:attrName>ppt_h</p:attrName>
                                        </p:attrNameLst>
                                      </p:cBhvr>
                                      <p:tavLst>
                                        <p:tav tm="0">
                                          <p:val>
                                            <p:fltVal val="0"/>
                                          </p:val>
                                        </p:tav>
                                        <p:tav tm="100000">
                                          <p:val>
                                            <p:strVal val="#ppt_h"/>
                                          </p:val>
                                        </p:tav>
                                      </p:tavLst>
                                    </p:anim>
                                    <p:anim calcmode="lin" valueType="num">
                                      <p:cBhvr>
                                        <p:cTn id="22" dur="1000" fill="hold"/>
                                        <p:tgtEl>
                                          <p:spTgt spid="105476"/>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7" presetClass="entr" presetSubtype="0" fill="hold" grpId="0" nodeType="clickEffect">
                                  <p:stCondLst>
                                    <p:cond delay="0"/>
                                  </p:stCondLst>
                                  <p:childTnLst>
                                    <p:set>
                                      <p:cBhvr>
                                        <p:cTn id="27" dur="1" fill="hold">
                                          <p:stCondLst>
                                            <p:cond delay="0"/>
                                          </p:stCondLst>
                                        </p:cTn>
                                        <p:tgtEl>
                                          <p:spTgt spid="105477"/>
                                        </p:tgtEl>
                                        <p:attrNameLst>
                                          <p:attrName>style.visibility</p:attrName>
                                        </p:attrNameLst>
                                      </p:cBhvr>
                                      <p:to>
                                        <p:strVal val="visible"/>
                                      </p:to>
                                    </p:set>
                                    <p:animEffect transition="in" filter="fade">
                                      <p:cBhvr>
                                        <p:cTn id="28" dur="1000"/>
                                        <p:tgtEl>
                                          <p:spTgt spid="105477"/>
                                        </p:tgtEl>
                                      </p:cBhvr>
                                    </p:animEffect>
                                    <p:anim calcmode="lin" valueType="num">
                                      <p:cBhvr>
                                        <p:cTn id="29" dur="1000" fill="hold"/>
                                        <p:tgtEl>
                                          <p:spTgt spid="105477"/>
                                        </p:tgtEl>
                                        <p:attrNameLst>
                                          <p:attrName>ppt_x</p:attrName>
                                        </p:attrNameLst>
                                      </p:cBhvr>
                                      <p:tavLst>
                                        <p:tav tm="0">
                                          <p:val>
                                            <p:strVal val="#ppt_x"/>
                                          </p:val>
                                        </p:tav>
                                        <p:tav tm="100000">
                                          <p:val>
                                            <p:strVal val="#ppt_x"/>
                                          </p:val>
                                        </p:tav>
                                      </p:tavLst>
                                    </p:anim>
                                    <p:anim calcmode="lin" valueType="num">
                                      <p:cBhvr>
                                        <p:cTn id="30" dur="900" decel="100000" fill="hold"/>
                                        <p:tgtEl>
                                          <p:spTgt spid="105477"/>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547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4" grpId="0" animBg="1"/>
      <p:bldP spid="105475" grpId="0" animBg="1"/>
      <p:bldP spid="105476" grpId="0" animBg="1"/>
      <p:bldP spid="105477"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1755230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66510B9-C13D-274C-87A9-24833A57A6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3"/>
            <a:ext cx="9144000" cy="6861043"/>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291109" y="5238291"/>
            <a:ext cx="8714868" cy="58477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أفسس 6: 23-24</a:t>
            </a:r>
            <a:endParaRPr kumimoji="0" lang="en-US"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5" name="Rectangle 4"/>
          <p:cNvSpPr/>
          <p:nvPr/>
        </p:nvSpPr>
        <p:spPr>
          <a:xfrm>
            <a:off x="-22885" y="1263823"/>
            <a:ext cx="9139942" cy="3200876"/>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23 سلام على الإخوة و</a:t>
            </a:r>
            <a:r>
              <a:rPr kumimoji="0" lang="ar-JO" sz="5400" b="1" u="none" strike="noStrike" kern="1200" cap="none" spc="0" normalizeH="0" baseline="3000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محبة</a:t>
            </a:r>
            <a:r>
              <a:rPr kumimoji="0" lang="ar-JO" sz="5400" b="1" u="none" strike="noStrike" kern="1200" cap="none" spc="0" normalizeH="0" baseline="3000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بإيمان من الله الآب والرب يسوع المسيح</a:t>
            </a:r>
            <a:endParaRPr kumimoji="0" lang="en-SG" sz="54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24 النعمة مع جميع الذين </a:t>
            </a:r>
            <a:r>
              <a:rPr kumimoji="0" lang="ar-JO" sz="4000" b="1" u="none" strike="noStrike" kern="1200" cap="none" spc="0" normalizeH="0" baseline="0" noProof="0" dirty="0">
                <a:ln>
                  <a:noFill/>
                </a:ln>
                <a:solidFill>
                  <a:srgbClr val="FFFF00"/>
                </a:solidFill>
                <a:effectLst>
                  <a:glow rad="228600">
                    <a:srgbClr val="000000">
                      <a:satMod val="175000"/>
                    </a:srgbClr>
                  </a:glow>
                </a:effectLst>
                <a:uLnTx/>
                <a:uFillTx/>
                <a:latin typeface="Arial" panose="020B0604020202020204" pitchFamily="34" charset="0"/>
                <a:cs typeface="Arial" panose="020B0604020202020204" pitchFamily="34" charset="0"/>
              </a:rPr>
              <a:t>يحبون</a:t>
            </a:r>
            <a:r>
              <a:rPr kumimoji="0" lang="ar-JO"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ربنا يسوع المسيح في عدم فساد </a:t>
            </a:r>
            <a:r>
              <a:rPr kumimoji="0" lang="ar-JO"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آمين</a:t>
            </a:r>
            <a:endParaRPr kumimoji="0" lang="en-SG" sz="32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D1625826-18AA-9E4A-8386-00A8A60084A9}"/>
              </a:ext>
            </a:extLst>
          </p:cNvPr>
          <p:cNvSpPr txBox="1">
            <a:spLocks noChangeArrowheads="1"/>
          </p:cNvSpPr>
          <p:nvPr/>
        </p:nvSpPr>
        <p:spPr bwMode="auto">
          <a:xfrm>
            <a:off x="30022" y="8927"/>
            <a:ext cx="9144000" cy="755777"/>
          </a:xfrm>
          <a:prstGeom prst="rect">
            <a:avLst/>
          </a:prstGeom>
          <a:noFill/>
          <a:ln>
            <a:noFill/>
          </a:ln>
          <a:effectLst>
            <a:outerShdw blurRad="63500" dist="35921" dir="2700000" algn="ctr" rotWithShape="0">
              <a:schemeClr val="tx2">
                <a:alpha val="74998"/>
              </a:schemeClr>
            </a:outerShdw>
          </a:effec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132" algn="ctr" rtl="0" fontAlgn="base">
              <a:spcBef>
                <a:spcPct val="0"/>
              </a:spcBef>
              <a:spcAft>
                <a:spcPct val="0"/>
              </a:spcAft>
              <a:defRPr sz="4000" b="1">
                <a:solidFill>
                  <a:schemeClr val="bg1"/>
                </a:solidFill>
                <a:latin typeface="Arial" charset="0"/>
              </a:defRPr>
            </a:lvl6pPr>
            <a:lvl7pPr marL="914265" algn="ctr" rtl="0" fontAlgn="base">
              <a:spcBef>
                <a:spcPct val="0"/>
              </a:spcBef>
              <a:spcAft>
                <a:spcPct val="0"/>
              </a:spcAft>
              <a:defRPr sz="4000" b="1">
                <a:solidFill>
                  <a:schemeClr val="bg1"/>
                </a:solidFill>
                <a:latin typeface="Arial" charset="0"/>
              </a:defRPr>
            </a:lvl7pPr>
            <a:lvl8pPr marL="1371396" algn="ctr" rtl="0" fontAlgn="base">
              <a:spcBef>
                <a:spcPct val="0"/>
              </a:spcBef>
              <a:spcAft>
                <a:spcPct val="0"/>
              </a:spcAft>
              <a:defRPr sz="4000" b="1">
                <a:solidFill>
                  <a:schemeClr val="bg1"/>
                </a:solidFill>
                <a:latin typeface="Arial" charset="0"/>
              </a:defRPr>
            </a:lvl8pPr>
            <a:lvl9pPr marL="1828530" algn="ctr" rtl="0" fontAlgn="base">
              <a:spcBef>
                <a:spcPct val="0"/>
              </a:spcBef>
              <a:spcAft>
                <a:spcPct val="0"/>
              </a:spcAft>
              <a:defRPr sz="4000" b="1">
                <a:solidFill>
                  <a:schemeClr val="bg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أحبوا بعضكم بعضاً</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55824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0929" name="Rectangle 92"/>
          <p:cNvSpPr>
            <a:spLocks noChangeArrowheads="1"/>
          </p:cNvSpPr>
          <p:nvPr/>
        </p:nvSpPr>
        <p:spPr bwMode="auto">
          <a:xfrm>
            <a:off x="6223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0" name="Rectangle 94"/>
          <p:cNvSpPr>
            <a:spLocks noChangeArrowheads="1"/>
          </p:cNvSpPr>
          <p:nvPr/>
        </p:nvSpPr>
        <p:spPr bwMode="auto">
          <a:xfrm>
            <a:off x="4572000" y="692150"/>
            <a:ext cx="3949700" cy="655638"/>
          </a:xfrm>
          <a:prstGeom prst="rect">
            <a:avLst/>
          </a:prstGeom>
          <a:solidFill>
            <a:srgbClr val="FF0000"/>
          </a:solidFill>
          <a:ln w="7" cap="sq">
            <a:solidFill>
              <a:schemeClr val="tx1"/>
            </a:solidFill>
            <a:miter lim="800000"/>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1" name="Text Box 2"/>
          <p:cNvSpPr txBox="1">
            <a:spLocks noChangeArrowheads="1"/>
          </p:cNvSpPr>
          <p:nvPr/>
        </p:nvSpPr>
        <p:spPr bwMode="auto">
          <a:xfrm>
            <a:off x="7638458" y="152400"/>
            <a:ext cx="140294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١٨٩- ١٩٠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32" name="Rectangle 81"/>
          <p:cNvSpPr>
            <a:spLocks noChangeArrowheads="1"/>
          </p:cNvSpPr>
          <p:nvPr/>
        </p:nvSpPr>
        <p:spPr bwMode="auto">
          <a:xfrm>
            <a:off x="685800" y="692150"/>
            <a:ext cx="3813175" cy="655638"/>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أفسس</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sp>
        <p:nvSpPr>
          <p:cNvPr id="380933" name="Rectangle 82"/>
          <p:cNvSpPr>
            <a:spLocks noChangeArrowheads="1"/>
          </p:cNvSpPr>
          <p:nvPr/>
        </p:nvSpPr>
        <p:spPr bwMode="auto">
          <a:xfrm>
            <a:off x="4635500" y="692150"/>
            <a:ext cx="3813175" cy="655638"/>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rPr>
              <a:t>كولوسي</a:t>
            </a:r>
            <a:endParaRPr kumimoji="0" lang="en-US" sz="3200" b="1" u="none" strike="noStrike" kern="1200" cap="none" spc="0" normalizeH="0" baseline="0" noProof="0" dirty="0">
              <a:ln>
                <a:noFill/>
              </a:ln>
              <a:solidFill>
                <a:srgbClr val="E9E2B6"/>
              </a:solidFill>
              <a:effectLst/>
              <a:uLnTx/>
              <a:uFillTx/>
              <a:latin typeface="Arial" panose="020B0604020202020204" pitchFamily="34" charset="0"/>
              <a:cs typeface="Arial" panose="020B0604020202020204" pitchFamily="34" charset="0"/>
            </a:endParaRPr>
          </a:p>
        </p:txBody>
      </p:sp>
      <p:grpSp>
        <p:nvGrpSpPr>
          <p:cNvPr id="380934" name="Group 97"/>
          <p:cNvGrpSpPr>
            <a:grpSpLocks/>
          </p:cNvGrpSpPr>
          <p:nvPr/>
        </p:nvGrpSpPr>
        <p:grpSpPr bwMode="auto">
          <a:xfrm>
            <a:off x="622300" y="1347788"/>
            <a:ext cx="7899400" cy="762000"/>
            <a:chOff x="0" y="413"/>
            <a:chExt cx="4976" cy="480"/>
          </a:xfrm>
        </p:grpSpPr>
        <p:sp>
          <p:nvSpPr>
            <p:cNvPr id="380961" name="Rectangle 83"/>
            <p:cNvSpPr>
              <a:spLocks noChangeArrowheads="1"/>
            </p:cNvSpPr>
            <p:nvPr/>
          </p:nvSpPr>
          <p:spPr bwMode="auto">
            <a:xfrm>
              <a:off x="43" y="413"/>
              <a:ext cx="4890" cy="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الإختلافات</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2" name="Rectangle 96"/>
            <p:cNvSpPr>
              <a:spLocks noChangeArrowheads="1"/>
            </p:cNvSpPr>
            <p:nvPr/>
          </p:nvSpPr>
          <p:spPr bwMode="auto">
            <a:xfrm>
              <a:off x="0" y="413"/>
              <a:ext cx="4976"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5" name="Group 99"/>
          <p:cNvGrpSpPr>
            <a:grpSpLocks/>
          </p:cNvGrpSpPr>
          <p:nvPr/>
        </p:nvGrpSpPr>
        <p:grpSpPr bwMode="auto">
          <a:xfrm>
            <a:off x="622300" y="2109788"/>
            <a:ext cx="3949700" cy="793750"/>
            <a:chOff x="0" y="893"/>
            <a:chExt cx="2488" cy="500"/>
          </a:xfrm>
        </p:grpSpPr>
        <p:sp>
          <p:nvSpPr>
            <p:cNvPr id="380959" name="Rectangle 84"/>
            <p:cNvSpPr>
              <a:spLocks noChangeArrowheads="1"/>
            </p:cNvSpPr>
            <p:nvPr/>
          </p:nvSpPr>
          <p:spPr bwMode="auto">
            <a:xfrm>
              <a:off x="43" y="893"/>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على أن الكنيسة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هي جسد المسيح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60" name="Rectangle 98"/>
            <p:cNvSpPr>
              <a:spLocks noChangeArrowheads="1"/>
            </p:cNvSpPr>
            <p:nvPr/>
          </p:nvSpPr>
          <p:spPr bwMode="auto">
            <a:xfrm>
              <a:off x="0" y="893"/>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6" name="Group 101"/>
          <p:cNvGrpSpPr>
            <a:grpSpLocks/>
          </p:cNvGrpSpPr>
          <p:nvPr/>
        </p:nvGrpSpPr>
        <p:grpSpPr bwMode="auto">
          <a:xfrm>
            <a:off x="4572000" y="2109788"/>
            <a:ext cx="3949700" cy="793750"/>
            <a:chOff x="2488" y="893"/>
            <a:chExt cx="2488" cy="500"/>
          </a:xfrm>
        </p:grpSpPr>
        <p:sp>
          <p:nvSpPr>
            <p:cNvPr id="380957" name="Rectangle 85"/>
            <p:cNvSpPr>
              <a:spLocks noChangeArrowheads="1"/>
            </p:cNvSpPr>
            <p:nvPr/>
          </p:nvSpPr>
          <p:spPr bwMode="auto">
            <a:xfrm>
              <a:off x="2531" y="893"/>
              <a:ext cx="2402" cy="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تؤكد </a:t>
              </a:r>
              <a:r>
                <a:rPr lang="ar-JO" b="1" dirty="0">
                  <a:solidFill>
                    <a:srgbClr val="000000"/>
                  </a:solidFill>
                  <a:latin typeface="Arial" panose="020B0604020202020204" pitchFamily="34" charset="0"/>
                  <a:cs typeface="Arial" panose="020B0604020202020204" pitchFamily="34" charset="0"/>
                </a:rPr>
                <a:t>على أن</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المسيح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هو رأس الجسد</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8" name="Rectangle 100"/>
            <p:cNvSpPr>
              <a:spLocks noChangeArrowheads="1"/>
            </p:cNvSpPr>
            <p:nvPr/>
          </p:nvSpPr>
          <p:spPr bwMode="auto">
            <a:xfrm>
              <a:off x="2488" y="893"/>
              <a:ext cx="2488" cy="50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7" name="Group 103"/>
          <p:cNvGrpSpPr>
            <a:grpSpLocks/>
          </p:cNvGrpSpPr>
          <p:nvPr/>
        </p:nvGrpSpPr>
        <p:grpSpPr bwMode="auto">
          <a:xfrm>
            <a:off x="622300" y="2903538"/>
            <a:ext cx="3949700" cy="625475"/>
            <a:chOff x="0" y="1393"/>
            <a:chExt cx="2488" cy="394"/>
          </a:xfrm>
        </p:grpSpPr>
        <p:sp>
          <p:nvSpPr>
            <p:cNvPr id="380955" name="Rectangle 86"/>
            <p:cNvSpPr>
              <a:spLocks noChangeArrowheads="1"/>
            </p:cNvSpPr>
            <p:nvPr/>
          </p:nvSpPr>
          <p:spPr bwMode="auto">
            <a:xfrm>
              <a:off x="43" y="139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عامة وعالمية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6" name="Rectangle 102"/>
            <p:cNvSpPr>
              <a:spLocks noChangeArrowheads="1"/>
            </p:cNvSpPr>
            <p:nvPr/>
          </p:nvSpPr>
          <p:spPr bwMode="auto">
            <a:xfrm>
              <a:off x="0" y="139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8" name="Group 105"/>
          <p:cNvGrpSpPr>
            <a:grpSpLocks/>
          </p:cNvGrpSpPr>
          <p:nvPr/>
        </p:nvGrpSpPr>
        <p:grpSpPr bwMode="auto">
          <a:xfrm>
            <a:off x="4572000" y="2903538"/>
            <a:ext cx="3949700" cy="625475"/>
            <a:chOff x="2488" y="1393"/>
            <a:chExt cx="2488" cy="394"/>
          </a:xfrm>
        </p:grpSpPr>
        <p:sp>
          <p:nvSpPr>
            <p:cNvPr id="380953" name="Rectangle 87"/>
            <p:cNvSpPr>
              <a:spLocks noChangeArrowheads="1"/>
            </p:cNvSpPr>
            <p:nvPr/>
          </p:nvSpPr>
          <p:spPr bwMode="auto">
            <a:xfrm>
              <a:off x="2531" y="1393"/>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محددة، محلية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4" name="Rectangle 104"/>
            <p:cNvSpPr>
              <a:spLocks noChangeArrowheads="1"/>
            </p:cNvSpPr>
            <p:nvPr/>
          </p:nvSpPr>
          <p:spPr bwMode="auto">
            <a:xfrm>
              <a:off x="2488" y="1393"/>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39" name="Group 107"/>
          <p:cNvGrpSpPr>
            <a:grpSpLocks/>
          </p:cNvGrpSpPr>
          <p:nvPr/>
        </p:nvGrpSpPr>
        <p:grpSpPr bwMode="auto">
          <a:xfrm>
            <a:off x="622300" y="3529013"/>
            <a:ext cx="3949700" cy="625475"/>
            <a:chOff x="0" y="1787"/>
            <a:chExt cx="2488" cy="394"/>
          </a:xfrm>
        </p:grpSpPr>
        <p:sp>
          <p:nvSpPr>
            <p:cNvPr id="380951" name="Rectangle 88"/>
            <p:cNvSpPr>
              <a:spLocks noChangeArrowheads="1"/>
            </p:cNvSpPr>
            <p:nvPr/>
          </p:nvSpPr>
          <p:spPr bwMode="auto">
            <a:xfrm>
              <a:off x="43" y="178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مسالمة، هادئة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2" name="Rectangle 106"/>
            <p:cNvSpPr>
              <a:spLocks noChangeArrowheads="1"/>
            </p:cNvSpPr>
            <p:nvPr/>
          </p:nvSpPr>
          <p:spPr bwMode="auto">
            <a:xfrm>
              <a:off x="0" y="178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0" name="Group 109"/>
          <p:cNvGrpSpPr>
            <a:grpSpLocks/>
          </p:cNvGrpSpPr>
          <p:nvPr/>
        </p:nvGrpSpPr>
        <p:grpSpPr bwMode="auto">
          <a:xfrm>
            <a:off x="4572000" y="3529013"/>
            <a:ext cx="3949700" cy="625475"/>
            <a:chOff x="2488" y="1787"/>
            <a:chExt cx="2488" cy="394"/>
          </a:xfrm>
        </p:grpSpPr>
        <p:sp>
          <p:nvSpPr>
            <p:cNvPr id="380949" name="Rectangle 89"/>
            <p:cNvSpPr>
              <a:spLocks noChangeArrowheads="1"/>
            </p:cNvSpPr>
            <p:nvPr/>
          </p:nvSpPr>
          <p:spPr bwMode="auto">
            <a:xfrm>
              <a:off x="2531" y="1787"/>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جدلية، قلق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50" name="Rectangle 108"/>
            <p:cNvSpPr>
              <a:spLocks noChangeArrowheads="1"/>
            </p:cNvSpPr>
            <p:nvPr/>
          </p:nvSpPr>
          <p:spPr bwMode="auto">
            <a:xfrm>
              <a:off x="2488" y="1787"/>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1" name="Group 111"/>
          <p:cNvGrpSpPr>
            <a:grpSpLocks/>
          </p:cNvGrpSpPr>
          <p:nvPr/>
        </p:nvGrpSpPr>
        <p:grpSpPr bwMode="auto">
          <a:xfrm>
            <a:off x="622300" y="4154488"/>
            <a:ext cx="3949700" cy="625475"/>
            <a:chOff x="0" y="2181"/>
            <a:chExt cx="2488" cy="394"/>
          </a:xfrm>
        </p:grpSpPr>
        <p:sp>
          <p:nvSpPr>
            <p:cNvPr id="380947" name="Rectangle 90"/>
            <p:cNvSpPr>
              <a:spLocks noChangeArrowheads="1"/>
            </p:cNvSpPr>
            <p:nvPr/>
          </p:nvSpPr>
          <p:spPr bwMode="auto">
            <a:xfrm>
              <a:off x="43" y="218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تأملية، سكون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8" name="Rectangle 110"/>
            <p:cNvSpPr>
              <a:spLocks noChangeArrowheads="1"/>
            </p:cNvSpPr>
            <p:nvPr/>
          </p:nvSpPr>
          <p:spPr bwMode="auto">
            <a:xfrm>
              <a:off x="0" y="218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80942" name="Group 113"/>
          <p:cNvGrpSpPr>
            <a:grpSpLocks/>
          </p:cNvGrpSpPr>
          <p:nvPr/>
        </p:nvGrpSpPr>
        <p:grpSpPr bwMode="auto">
          <a:xfrm>
            <a:off x="4572000" y="4154488"/>
            <a:ext cx="3949700" cy="625475"/>
            <a:chOff x="2488" y="2181"/>
            <a:chExt cx="2488" cy="394"/>
          </a:xfrm>
        </p:grpSpPr>
        <p:sp>
          <p:nvSpPr>
            <p:cNvPr id="380945" name="Rectangle 91"/>
            <p:cNvSpPr>
              <a:spLocks noChangeArrowheads="1"/>
            </p:cNvSpPr>
            <p:nvPr/>
          </p:nvSpPr>
          <p:spPr bwMode="auto">
            <a:xfrm>
              <a:off x="2531" y="2181"/>
              <a:ext cx="2402" cy="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صراع روحي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6" name="Rectangle 112"/>
            <p:cNvSpPr>
              <a:spLocks noChangeArrowheads="1"/>
            </p:cNvSpPr>
            <p:nvPr/>
          </p:nvSpPr>
          <p:spPr bwMode="auto">
            <a:xfrm>
              <a:off x="2488" y="2181"/>
              <a:ext cx="2488" cy="39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0943" name="Rectangle 115"/>
          <p:cNvSpPr>
            <a:spLocks noChangeArrowheads="1"/>
          </p:cNvSpPr>
          <p:nvPr/>
        </p:nvSpPr>
        <p:spPr bwMode="auto">
          <a:xfrm>
            <a:off x="615950" y="685800"/>
            <a:ext cx="7912100" cy="4100513"/>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0944" name="Rectangle 117"/>
          <p:cNvSpPr>
            <a:spLocks noGrp="1" noChangeArrowheads="1"/>
          </p:cNvSpPr>
          <p:nvPr>
            <p:ph type="title" idx="4294967295"/>
          </p:nvPr>
        </p:nvSpPr>
        <p:spPr>
          <a:xfrm>
            <a:off x="3523809" y="152400"/>
            <a:ext cx="2685351"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Arial" panose="020B0604020202020204" pitchFamily="34" charset="0"/>
              </a:rPr>
              <a:t>أفسس</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مقابل</a:t>
            </a:r>
            <a:r>
              <a:rPr lang="en-US" sz="2800" b="1" dirty="0">
                <a:solidFill>
                  <a:srgbClr val="FFFFFF"/>
                </a:solidFill>
                <a:latin typeface="Arial" panose="020B0604020202020204" pitchFamily="34" charset="0"/>
                <a:ea typeface="SimSun" charset="0"/>
                <a:cs typeface="Arial" panose="020B0604020202020204" pitchFamily="34" charset="0"/>
              </a:rPr>
              <a:t> </a:t>
            </a:r>
            <a:r>
              <a:rPr lang="ar-JO" sz="2800" b="1" dirty="0">
                <a:solidFill>
                  <a:srgbClr val="FFFFFF"/>
                </a:solidFill>
                <a:latin typeface="Arial" panose="020B0604020202020204" pitchFamily="34" charset="0"/>
                <a:ea typeface="SimSun" charset="0"/>
                <a:cs typeface="Arial" panose="020B0604020202020204" pitchFamily="34" charset="0"/>
              </a:rPr>
              <a:t>كولوسي</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450912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138120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a typeface="ＭＳ Ｐゴシック" charset="0"/>
              </a:rPr>
              <a:t>محبة الله، محبة الكنيسة </a:t>
            </a:r>
            <a:r>
              <a:rPr lang="ar-JO" sz="4800" dirty="0">
                <a:solidFill>
                  <a:srgbClr val="0070C0"/>
                </a:solidFill>
                <a:ea typeface="ＭＳ Ｐゴシック" charset="0"/>
              </a:rPr>
              <a:t>بالتساوي</a:t>
            </a:r>
            <a:r>
              <a:rPr lang="ar-JO" sz="4800" dirty="0">
                <a:solidFill>
                  <a:schemeClr val="tx1"/>
                </a:solidFill>
                <a:ea typeface="ＭＳ Ｐゴシック" charset="0"/>
              </a:rPr>
              <a:t>، ومحبة الأمم</a:t>
            </a:r>
            <a:endParaRPr lang="en-US" sz="4800" dirty="0">
              <a:solidFill>
                <a:schemeClr val="tx1"/>
              </a:solidFill>
              <a:ea typeface="ＭＳ Ｐゴシック" charset="0"/>
            </a:endParaRPr>
          </a:p>
        </p:txBody>
      </p:sp>
    </p:spTree>
    <p:extLst>
      <p:ext uri="{BB962C8B-B14F-4D97-AF65-F5344CB8AC3E}">
        <p14:creationId xmlns:p14="http://schemas.microsoft.com/office/powerpoint/2010/main" val="2665879973"/>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950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357287"/>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354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163AB6A-9EBE-D940-A65D-3F8368683F41}"/>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DFAB6BE9-BF8A-2B49-AC66-5B5527345166}"/>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BD06959E-303D-4B45-B16F-1C26873E972B}"/>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2141" y="3068960"/>
            <a:ext cx="9144000" cy="275145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١٠</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لتدبير ملء الأزمنة ليجمع كل شيء في المسيح ما في السماوات وما على الأرض في ذاك</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852629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٢٢</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وأخضع كل شيء تحت قدميه وإياه جعل رأساً فوق كل شيء للكنيسة</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130159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AE7BA42-D25B-FA43-8930-8E0E5179D026}"/>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3855DC2C-5E58-E745-BA77-A717A7508CD0}"/>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6F4189FD-5EDD-DA47-8EAF-22DE902E6D3E}"/>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068960"/>
            <a:ext cx="9144000" cy="282527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١ : ٢٣</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التي هي جسده ملء الذي يملأ الكل في الكل</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41469431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9919" y="3005660"/>
            <a:ext cx="9144000" cy="328664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٢ : 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ليظهر في الدهور الآتية غنى نعمته الفائق باللطف علينا</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في المسيح يسوع</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14206003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58311"/>
            <a:ext cx="9144000" cy="2089889"/>
          </a:xfrm>
          <a:effectLst>
            <a:outerShdw blurRad="63500" dist="35921" dir="2700000" algn="ctr" rotWithShape="0">
              <a:schemeClr val="tx2">
                <a:alpha val="74998"/>
              </a:schemeClr>
            </a:outerShdw>
          </a:effectLst>
        </p:spPr>
        <p:txBody>
          <a:bodyPr anchor="t"/>
          <a:lstStyle/>
          <a:p>
            <a:pPr>
              <a:defRPr/>
            </a:pPr>
            <a:r>
              <a:rPr lang="ar-SA" sz="3600" dirty="0">
                <a:effectLst>
                  <a:glow rad="127000">
                    <a:schemeClr val="tx1"/>
                  </a:glow>
                </a:effectLst>
                <a:ea typeface="ＭＳ Ｐゴシック" charset="0"/>
              </a:rPr>
              <a:t>افسس ٥ : ١١</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r>
              <a:rPr lang="ar-JO" sz="3600" dirty="0">
                <a:effectLst>
                  <a:glow rad="127000">
                    <a:schemeClr val="tx1"/>
                  </a:glow>
                </a:effectLst>
                <a:ea typeface="ＭＳ Ｐゴシック" charset="0"/>
              </a:rPr>
              <a:t>ولا تشتركوا في أعمال الظلمة غير المثمرة بل بالحري</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وبخوها</a:t>
            </a:r>
            <a:r>
              <a:rPr lang="ar-SA" sz="3600" dirty="0">
                <a:effectLst>
                  <a:glow rad="127000">
                    <a:schemeClr val="tx1"/>
                  </a:glow>
                </a:effectLst>
                <a:ea typeface="ＭＳ Ｐゴシック" charset="0"/>
              </a:rPr>
              <a:t> </a:t>
            </a:r>
          </a:p>
        </p:txBody>
      </p:sp>
    </p:spTree>
    <p:extLst>
      <p:ext uri="{BB962C8B-B14F-4D97-AF65-F5344CB8AC3E}">
        <p14:creationId xmlns:p14="http://schemas.microsoft.com/office/powerpoint/2010/main" val="352411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6274" name="Text Box 2"/>
          <p:cNvSpPr txBox="1">
            <a:spLocks noChangeArrowheads="1"/>
          </p:cNvSpPr>
          <p:nvPr/>
        </p:nvSpPr>
        <p:spPr bwMode="auto">
          <a:xfrm>
            <a:off x="338139" y="76200"/>
            <a:ext cx="3522662" cy="674029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931866" y="876300"/>
            <a:ext cx="8669337" cy="5105400"/>
            <a:chOff x="168" y="480"/>
            <a:chExt cx="6144" cy="3216"/>
          </a:xfrm>
        </p:grpSpPr>
        <p:sp>
          <p:nvSpPr>
            <p:cNvPr id="566279"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6280" name="Text Box 5"/>
            <p:cNvSpPr txBox="1">
              <a:spLocks noChangeArrowheads="1"/>
            </p:cNvSpPr>
            <p:nvPr/>
          </p:nvSpPr>
          <p:spPr bwMode="auto">
            <a:xfrm>
              <a:off x="2447"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6276" name="Oval 6"/>
          <p:cNvSpPr>
            <a:spLocks noChangeArrowheads="1"/>
          </p:cNvSpPr>
          <p:nvPr/>
        </p:nvSpPr>
        <p:spPr bwMode="auto">
          <a:xfrm>
            <a:off x="2184400"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6327" name="Text Box 7"/>
          <p:cNvSpPr txBox="1">
            <a:spLocks noChangeArrowheads="1"/>
          </p:cNvSpPr>
          <p:nvPr/>
        </p:nvSpPr>
        <p:spPr bwMode="auto">
          <a:xfrm>
            <a:off x="4272526" y="1752601"/>
            <a:ext cx="2584336" cy="3416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الجسد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الهيكل</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السر</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الإنسان الجديد</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العروس</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الجندي</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1116013" y="1557339"/>
            <a:ext cx="2601912" cy="1584325"/>
          </a:xfrm>
        </p:spPr>
        <p:txBody>
          <a:bodyPr/>
          <a:lstStyle/>
          <a:p>
            <a:pPr algn="l" eaLnBrk="1" hangingPunct="1">
              <a:defRPr/>
            </a:pPr>
            <a:r>
              <a:rPr lang="ar-JO" sz="3600" kern="1200" dirty="0">
                <a:solidFill>
                  <a:srgbClr val="000000"/>
                </a:solidFill>
                <a:ea typeface="ＭＳ Ｐゴシック"/>
                <a:cs typeface="Arial" panose="020B0604020202020204" pitchFamily="34" charset="0"/>
              </a:rPr>
              <a:t>تشبيهات</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للكنيسة</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6327">
                                            <p:txEl>
                                              <p:pRg st="0" end="0"/>
                                            </p:txEl>
                                          </p:spTgt>
                                        </p:tgtEl>
                                        <p:attrNameLst>
                                          <p:attrName>style.visibility</p:attrName>
                                        </p:attrNameLst>
                                      </p:cBhvr>
                                      <p:to>
                                        <p:strVal val="visible"/>
                                      </p:to>
                                    </p:set>
                                    <p:anim calcmode="lin" valueType="num">
                                      <p:cBhvr>
                                        <p:cTn id="13" dur="500" fill="hold"/>
                                        <p:tgtEl>
                                          <p:spTgt spid="56327">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6327">
                                            <p:txEl>
                                              <p:pRg st="0" end="0"/>
                                            </p:txEl>
                                          </p:spTgt>
                                        </p:tgtEl>
                                        <p:attrNameLst>
                                          <p:attrName>ppt_y</p:attrName>
                                        </p:attrNameLst>
                                      </p:cBhvr>
                                      <p:tavLst>
                                        <p:tav tm="0">
                                          <p:val>
                                            <p:strVal val="#ppt_y"/>
                                          </p:val>
                                        </p:tav>
                                        <p:tav tm="100000">
                                          <p:val>
                                            <p:strVal val="#ppt_y"/>
                                          </p:val>
                                        </p:tav>
                                      </p:tavLst>
                                    </p:anim>
                                    <p:anim calcmode="lin" valueType="num">
                                      <p:cBhvr>
                                        <p:cTn id="15" dur="500" fill="hold"/>
                                        <p:tgtEl>
                                          <p:spTgt spid="56327">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6327">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6327">
                                            <p:txEl>
                                              <p:pRg st="0" end="0"/>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6327">
                                            <p:txEl>
                                              <p:pRg st="1" end="1"/>
                                            </p:txEl>
                                          </p:spTgt>
                                        </p:tgtEl>
                                        <p:attrNameLst>
                                          <p:attrName>style.visibility</p:attrName>
                                        </p:attrNameLst>
                                      </p:cBhvr>
                                      <p:to>
                                        <p:strVal val="visible"/>
                                      </p:to>
                                    </p:set>
                                    <p:anim calcmode="lin" valueType="num">
                                      <p:cBhvr>
                                        <p:cTn id="20" dur="500" fill="hold"/>
                                        <p:tgtEl>
                                          <p:spTgt spid="56327">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6327">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6327">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6327">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6327">
                                            <p:txEl>
                                              <p:pRg st="1" end="1"/>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6327">
                                            <p:txEl>
                                              <p:pRg st="2" end="2"/>
                                            </p:txEl>
                                          </p:spTgt>
                                        </p:tgtEl>
                                        <p:attrNameLst>
                                          <p:attrName>style.visibility</p:attrName>
                                        </p:attrNameLst>
                                      </p:cBhvr>
                                      <p:to>
                                        <p:strVal val="visible"/>
                                      </p:to>
                                    </p:set>
                                    <p:anim calcmode="lin" valueType="num">
                                      <p:cBhvr>
                                        <p:cTn id="27" dur="500" fill="hold"/>
                                        <p:tgtEl>
                                          <p:spTgt spid="56327">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6327">
                                            <p:txEl>
                                              <p:pRg st="2" end="2"/>
                                            </p:txEl>
                                          </p:spTgt>
                                        </p:tgtEl>
                                        <p:attrNameLst>
                                          <p:attrName>ppt_y</p:attrName>
                                        </p:attrNameLst>
                                      </p:cBhvr>
                                      <p:tavLst>
                                        <p:tav tm="0">
                                          <p:val>
                                            <p:strVal val="#ppt_y"/>
                                          </p:val>
                                        </p:tav>
                                        <p:tav tm="100000">
                                          <p:val>
                                            <p:strVal val="#ppt_y"/>
                                          </p:val>
                                        </p:tav>
                                      </p:tavLst>
                                    </p:anim>
                                    <p:anim calcmode="lin" valueType="num">
                                      <p:cBhvr>
                                        <p:cTn id="29" dur="500" fill="hold"/>
                                        <p:tgtEl>
                                          <p:spTgt spid="56327">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6327">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6327">
                                            <p:txEl>
                                              <p:pRg st="2" end="2"/>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6327">
                                            <p:txEl>
                                              <p:pRg st="3" end="3"/>
                                            </p:txEl>
                                          </p:spTgt>
                                        </p:tgtEl>
                                        <p:attrNameLst>
                                          <p:attrName>style.visibility</p:attrName>
                                        </p:attrNameLst>
                                      </p:cBhvr>
                                      <p:to>
                                        <p:strVal val="visible"/>
                                      </p:to>
                                    </p:set>
                                    <p:anim calcmode="lin" valueType="num">
                                      <p:cBhvr>
                                        <p:cTn id="34" dur="500" fill="hold"/>
                                        <p:tgtEl>
                                          <p:spTgt spid="56327">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6327">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56327">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6327">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6327">
                                            <p:txEl>
                                              <p:pRg st="3" end="3"/>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6327">
                                            <p:txEl>
                                              <p:pRg st="4" end="4"/>
                                            </p:txEl>
                                          </p:spTgt>
                                        </p:tgtEl>
                                        <p:attrNameLst>
                                          <p:attrName>style.visibility</p:attrName>
                                        </p:attrNameLst>
                                      </p:cBhvr>
                                      <p:to>
                                        <p:strVal val="visible"/>
                                      </p:to>
                                    </p:set>
                                    <p:anim calcmode="lin" valueType="num">
                                      <p:cBhvr>
                                        <p:cTn id="41" dur="500" fill="hold"/>
                                        <p:tgtEl>
                                          <p:spTgt spid="56327">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6327">
                                            <p:txEl>
                                              <p:pRg st="4" end="4"/>
                                            </p:txEl>
                                          </p:spTgt>
                                        </p:tgtEl>
                                        <p:attrNameLst>
                                          <p:attrName>ppt_y</p:attrName>
                                        </p:attrNameLst>
                                      </p:cBhvr>
                                      <p:tavLst>
                                        <p:tav tm="0">
                                          <p:val>
                                            <p:strVal val="#ppt_y"/>
                                          </p:val>
                                        </p:tav>
                                        <p:tav tm="100000">
                                          <p:val>
                                            <p:strVal val="#ppt_y"/>
                                          </p:val>
                                        </p:tav>
                                      </p:tavLst>
                                    </p:anim>
                                    <p:anim calcmode="lin" valueType="num">
                                      <p:cBhvr>
                                        <p:cTn id="43" dur="500" fill="hold"/>
                                        <p:tgtEl>
                                          <p:spTgt spid="56327">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6327">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6327">
                                            <p:txEl>
                                              <p:pRg st="4" end="4"/>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6327">
                                            <p:txEl>
                                              <p:pRg st="5" end="5"/>
                                            </p:txEl>
                                          </p:spTgt>
                                        </p:tgtEl>
                                        <p:attrNameLst>
                                          <p:attrName>style.visibility</p:attrName>
                                        </p:attrNameLst>
                                      </p:cBhvr>
                                      <p:to>
                                        <p:strVal val="visible"/>
                                      </p:to>
                                    </p:set>
                                    <p:anim calcmode="lin" valueType="num">
                                      <p:cBhvr>
                                        <p:cTn id="48" dur="500" fill="hold"/>
                                        <p:tgtEl>
                                          <p:spTgt spid="56327">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6327">
                                            <p:txEl>
                                              <p:pRg st="5" end="5"/>
                                            </p:txEl>
                                          </p:spTgt>
                                        </p:tgtEl>
                                        <p:attrNameLst>
                                          <p:attrName>ppt_y</p:attrName>
                                        </p:attrNameLst>
                                      </p:cBhvr>
                                      <p:tavLst>
                                        <p:tav tm="0">
                                          <p:val>
                                            <p:strVal val="#ppt_y"/>
                                          </p:val>
                                        </p:tav>
                                        <p:tav tm="100000">
                                          <p:val>
                                            <p:strVal val="#ppt_y"/>
                                          </p:val>
                                        </p:tav>
                                      </p:tavLst>
                                    </p:anim>
                                    <p:anim calcmode="lin" valueType="num">
                                      <p:cBhvr>
                                        <p:cTn id="50" dur="500" fill="hold"/>
                                        <p:tgtEl>
                                          <p:spTgt spid="56327">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6327">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6327">
                                            <p:txEl>
                                              <p:pRg st="5" end="5"/>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42" presetClass="exit" presetSubtype="0" fill="hold" nodeType="clickEffect">
                                  <p:stCondLst>
                                    <p:cond delay="0"/>
                                  </p:stCondLst>
                                  <p:childTnLst>
                                    <p:animEffect transition="out" filter="fade">
                                      <p:cBhvr>
                                        <p:cTn id="56" dur="1000"/>
                                        <p:tgtEl>
                                          <p:spTgt spid="2"/>
                                        </p:tgtEl>
                                      </p:cBhvr>
                                    </p:animEffect>
                                    <p:anim calcmode="lin" valueType="num">
                                      <p:cBhvr>
                                        <p:cTn id="57" dur="1000"/>
                                        <p:tgtEl>
                                          <p:spTgt spid="2"/>
                                        </p:tgtEl>
                                        <p:attrNameLst>
                                          <p:attrName>ppt_x</p:attrName>
                                        </p:attrNameLst>
                                      </p:cBhvr>
                                      <p:tavLst>
                                        <p:tav tm="0">
                                          <p:val>
                                            <p:strVal val="ppt_x"/>
                                          </p:val>
                                        </p:tav>
                                        <p:tav tm="100000">
                                          <p:val>
                                            <p:strVal val="ppt_x"/>
                                          </p:val>
                                        </p:tav>
                                      </p:tavLst>
                                    </p:anim>
                                    <p:anim calcmode="lin" valueType="num">
                                      <p:cBhvr>
                                        <p:cTn id="58" dur="1000"/>
                                        <p:tgtEl>
                                          <p:spTgt spid="2"/>
                                        </p:tgtEl>
                                        <p:attrNameLst>
                                          <p:attrName>ppt_y</p:attrName>
                                        </p:attrNameLst>
                                      </p:cBhvr>
                                      <p:tavLst>
                                        <p:tav tm="0">
                                          <p:val>
                                            <p:strVal val="ppt_y"/>
                                          </p:val>
                                        </p:tav>
                                        <p:tav tm="100000">
                                          <p:val>
                                            <p:strVal val="ppt_y+.1"/>
                                          </p:val>
                                        </p:tav>
                                      </p:tavLst>
                                    </p:anim>
                                    <p:set>
                                      <p:cBhvr>
                                        <p:cTn id="59" dur="1" fill="hold">
                                          <p:stCondLst>
                                            <p:cond delay="999"/>
                                          </p:stCondLst>
                                        </p:cTn>
                                        <p:tgtEl>
                                          <p:spTgt spid="2"/>
                                        </p:tgtEl>
                                        <p:attrNameLst>
                                          <p:attrName>style.visibility</p:attrName>
                                        </p:attrNameLst>
                                      </p:cBhvr>
                                      <p:to>
                                        <p:strVal val="hidden"/>
                                      </p:to>
                                    </p:set>
                                  </p:childTnLst>
                                </p:cTn>
                              </p:par>
                              <p:par>
                                <p:cTn id="60" presetID="47" presetClass="exit" presetSubtype="0" fill="hold" grpId="0" nodeType="withEffect">
                                  <p:stCondLst>
                                    <p:cond delay="0"/>
                                  </p:stCondLst>
                                  <p:iterate type="lt">
                                    <p:tmPct val="0"/>
                                  </p:iterate>
                                  <p:childTnLst>
                                    <p:animEffect transition="out" filter="fade">
                                      <p:cBhvr>
                                        <p:cTn id="61" dur="1000"/>
                                        <p:tgtEl>
                                          <p:spTgt spid="56327">
                                            <p:txEl>
                                              <p:pRg st="0" end="0"/>
                                            </p:txEl>
                                          </p:spTgt>
                                        </p:tgtEl>
                                      </p:cBhvr>
                                    </p:animEffect>
                                    <p:anim calcmode="lin" valueType="num">
                                      <p:cBhvr>
                                        <p:cTn id="62" dur="1000"/>
                                        <p:tgtEl>
                                          <p:spTgt spid="56327">
                                            <p:txEl>
                                              <p:pRg st="0" end="0"/>
                                            </p:txEl>
                                          </p:spTgt>
                                        </p:tgtEl>
                                        <p:attrNameLst>
                                          <p:attrName>ppt_x</p:attrName>
                                        </p:attrNameLst>
                                      </p:cBhvr>
                                      <p:tavLst>
                                        <p:tav tm="0">
                                          <p:val>
                                            <p:strVal val="ppt_x"/>
                                          </p:val>
                                        </p:tav>
                                        <p:tav tm="100000">
                                          <p:val>
                                            <p:strVal val="ppt_x"/>
                                          </p:val>
                                        </p:tav>
                                      </p:tavLst>
                                    </p:anim>
                                    <p:anim calcmode="lin" valueType="num">
                                      <p:cBhvr>
                                        <p:cTn id="63" dur="1000"/>
                                        <p:tgtEl>
                                          <p:spTgt spid="56327">
                                            <p:txEl>
                                              <p:pRg st="0" end="0"/>
                                            </p:txEl>
                                          </p:spTgt>
                                        </p:tgtEl>
                                        <p:attrNameLst>
                                          <p:attrName>ppt_y</p:attrName>
                                        </p:attrNameLst>
                                      </p:cBhvr>
                                      <p:tavLst>
                                        <p:tav tm="0">
                                          <p:val>
                                            <p:strVal val="ppt_y"/>
                                          </p:val>
                                        </p:tav>
                                        <p:tav tm="100000">
                                          <p:val>
                                            <p:strVal val="ppt_y-.1"/>
                                          </p:val>
                                        </p:tav>
                                      </p:tavLst>
                                    </p:anim>
                                    <p:set>
                                      <p:cBhvr>
                                        <p:cTn id="64" dur="1" fill="hold">
                                          <p:stCondLst>
                                            <p:cond delay="999"/>
                                          </p:stCondLst>
                                        </p:cTn>
                                        <p:tgtEl>
                                          <p:spTgt spid="56327">
                                            <p:txEl>
                                              <p:pRg st="0" end="0"/>
                                            </p:txEl>
                                          </p:spTgt>
                                        </p:tgtEl>
                                        <p:attrNameLst>
                                          <p:attrName>style.visibility</p:attrName>
                                        </p:attrNameLst>
                                      </p:cBhvr>
                                      <p:to>
                                        <p:strVal val="hidden"/>
                                      </p:to>
                                    </p:set>
                                  </p:childTnLst>
                                </p:cTn>
                              </p:par>
                              <p:par>
                                <p:cTn id="65" presetID="47" presetClass="exit" presetSubtype="0" fill="hold" grpId="0" nodeType="withEffect">
                                  <p:stCondLst>
                                    <p:cond delay="0"/>
                                  </p:stCondLst>
                                  <p:iterate type="lt">
                                    <p:tmPct val="0"/>
                                  </p:iterate>
                                  <p:childTnLst>
                                    <p:animEffect transition="out" filter="fade">
                                      <p:cBhvr>
                                        <p:cTn id="66" dur="1000"/>
                                        <p:tgtEl>
                                          <p:spTgt spid="56327">
                                            <p:txEl>
                                              <p:pRg st="1" end="1"/>
                                            </p:txEl>
                                          </p:spTgt>
                                        </p:tgtEl>
                                      </p:cBhvr>
                                    </p:animEffect>
                                    <p:anim calcmode="lin" valueType="num">
                                      <p:cBhvr>
                                        <p:cTn id="67" dur="1000"/>
                                        <p:tgtEl>
                                          <p:spTgt spid="56327">
                                            <p:txEl>
                                              <p:pRg st="1" end="1"/>
                                            </p:txEl>
                                          </p:spTgt>
                                        </p:tgtEl>
                                        <p:attrNameLst>
                                          <p:attrName>ppt_x</p:attrName>
                                        </p:attrNameLst>
                                      </p:cBhvr>
                                      <p:tavLst>
                                        <p:tav tm="0">
                                          <p:val>
                                            <p:strVal val="ppt_x"/>
                                          </p:val>
                                        </p:tav>
                                        <p:tav tm="100000">
                                          <p:val>
                                            <p:strVal val="ppt_x"/>
                                          </p:val>
                                        </p:tav>
                                      </p:tavLst>
                                    </p:anim>
                                    <p:anim calcmode="lin" valueType="num">
                                      <p:cBhvr>
                                        <p:cTn id="68" dur="1000"/>
                                        <p:tgtEl>
                                          <p:spTgt spid="56327">
                                            <p:txEl>
                                              <p:pRg st="1" end="1"/>
                                            </p:txEl>
                                          </p:spTgt>
                                        </p:tgtEl>
                                        <p:attrNameLst>
                                          <p:attrName>ppt_y</p:attrName>
                                        </p:attrNameLst>
                                      </p:cBhvr>
                                      <p:tavLst>
                                        <p:tav tm="0">
                                          <p:val>
                                            <p:strVal val="ppt_y"/>
                                          </p:val>
                                        </p:tav>
                                        <p:tav tm="100000">
                                          <p:val>
                                            <p:strVal val="ppt_y-.1"/>
                                          </p:val>
                                        </p:tav>
                                      </p:tavLst>
                                    </p:anim>
                                    <p:set>
                                      <p:cBhvr>
                                        <p:cTn id="69" dur="1" fill="hold">
                                          <p:stCondLst>
                                            <p:cond delay="999"/>
                                          </p:stCondLst>
                                        </p:cTn>
                                        <p:tgtEl>
                                          <p:spTgt spid="56327">
                                            <p:txEl>
                                              <p:pRg st="1" end="1"/>
                                            </p:txEl>
                                          </p:spTgt>
                                        </p:tgtEl>
                                        <p:attrNameLst>
                                          <p:attrName>style.visibility</p:attrName>
                                        </p:attrNameLst>
                                      </p:cBhvr>
                                      <p:to>
                                        <p:strVal val="hidden"/>
                                      </p:to>
                                    </p:set>
                                  </p:childTnLst>
                                </p:cTn>
                              </p:par>
                              <p:par>
                                <p:cTn id="70" presetID="47" presetClass="exit" presetSubtype="0" fill="hold" grpId="0" nodeType="withEffect">
                                  <p:stCondLst>
                                    <p:cond delay="0"/>
                                  </p:stCondLst>
                                  <p:iterate type="lt">
                                    <p:tmPct val="0"/>
                                  </p:iterate>
                                  <p:childTnLst>
                                    <p:animEffect transition="out" filter="fade">
                                      <p:cBhvr>
                                        <p:cTn id="71" dur="1000"/>
                                        <p:tgtEl>
                                          <p:spTgt spid="56327">
                                            <p:txEl>
                                              <p:pRg st="2" end="2"/>
                                            </p:txEl>
                                          </p:spTgt>
                                        </p:tgtEl>
                                      </p:cBhvr>
                                    </p:animEffect>
                                    <p:anim calcmode="lin" valueType="num">
                                      <p:cBhvr>
                                        <p:cTn id="72" dur="1000"/>
                                        <p:tgtEl>
                                          <p:spTgt spid="56327">
                                            <p:txEl>
                                              <p:pRg st="2" end="2"/>
                                            </p:txEl>
                                          </p:spTgt>
                                        </p:tgtEl>
                                        <p:attrNameLst>
                                          <p:attrName>ppt_x</p:attrName>
                                        </p:attrNameLst>
                                      </p:cBhvr>
                                      <p:tavLst>
                                        <p:tav tm="0">
                                          <p:val>
                                            <p:strVal val="ppt_x"/>
                                          </p:val>
                                        </p:tav>
                                        <p:tav tm="100000">
                                          <p:val>
                                            <p:strVal val="ppt_x"/>
                                          </p:val>
                                        </p:tav>
                                      </p:tavLst>
                                    </p:anim>
                                    <p:anim calcmode="lin" valueType="num">
                                      <p:cBhvr>
                                        <p:cTn id="73" dur="1000"/>
                                        <p:tgtEl>
                                          <p:spTgt spid="56327">
                                            <p:txEl>
                                              <p:pRg st="2" end="2"/>
                                            </p:txEl>
                                          </p:spTgt>
                                        </p:tgtEl>
                                        <p:attrNameLst>
                                          <p:attrName>ppt_y</p:attrName>
                                        </p:attrNameLst>
                                      </p:cBhvr>
                                      <p:tavLst>
                                        <p:tav tm="0">
                                          <p:val>
                                            <p:strVal val="ppt_y"/>
                                          </p:val>
                                        </p:tav>
                                        <p:tav tm="100000">
                                          <p:val>
                                            <p:strVal val="ppt_y-.1"/>
                                          </p:val>
                                        </p:tav>
                                      </p:tavLst>
                                    </p:anim>
                                    <p:set>
                                      <p:cBhvr>
                                        <p:cTn id="74" dur="1" fill="hold">
                                          <p:stCondLst>
                                            <p:cond delay="999"/>
                                          </p:stCondLst>
                                        </p:cTn>
                                        <p:tgtEl>
                                          <p:spTgt spid="56327">
                                            <p:txEl>
                                              <p:pRg st="2" end="2"/>
                                            </p:txEl>
                                          </p:spTgt>
                                        </p:tgtEl>
                                        <p:attrNameLst>
                                          <p:attrName>style.visibility</p:attrName>
                                        </p:attrNameLst>
                                      </p:cBhvr>
                                      <p:to>
                                        <p:strVal val="hidden"/>
                                      </p:to>
                                    </p:set>
                                  </p:childTnLst>
                                </p:cTn>
                              </p:par>
                              <p:par>
                                <p:cTn id="75" presetID="47" presetClass="exit" presetSubtype="0" fill="hold" grpId="0" nodeType="withEffect">
                                  <p:stCondLst>
                                    <p:cond delay="0"/>
                                  </p:stCondLst>
                                  <p:iterate type="lt">
                                    <p:tmPct val="0"/>
                                  </p:iterate>
                                  <p:childTnLst>
                                    <p:animEffect transition="out" filter="fade">
                                      <p:cBhvr>
                                        <p:cTn id="76" dur="1000"/>
                                        <p:tgtEl>
                                          <p:spTgt spid="56327">
                                            <p:txEl>
                                              <p:pRg st="3" end="3"/>
                                            </p:txEl>
                                          </p:spTgt>
                                        </p:tgtEl>
                                      </p:cBhvr>
                                    </p:animEffect>
                                    <p:anim calcmode="lin" valueType="num">
                                      <p:cBhvr>
                                        <p:cTn id="77" dur="1000"/>
                                        <p:tgtEl>
                                          <p:spTgt spid="56327">
                                            <p:txEl>
                                              <p:pRg st="3" end="3"/>
                                            </p:txEl>
                                          </p:spTgt>
                                        </p:tgtEl>
                                        <p:attrNameLst>
                                          <p:attrName>ppt_x</p:attrName>
                                        </p:attrNameLst>
                                      </p:cBhvr>
                                      <p:tavLst>
                                        <p:tav tm="0">
                                          <p:val>
                                            <p:strVal val="ppt_x"/>
                                          </p:val>
                                        </p:tav>
                                        <p:tav tm="100000">
                                          <p:val>
                                            <p:strVal val="ppt_x"/>
                                          </p:val>
                                        </p:tav>
                                      </p:tavLst>
                                    </p:anim>
                                    <p:anim calcmode="lin" valueType="num">
                                      <p:cBhvr>
                                        <p:cTn id="78" dur="1000"/>
                                        <p:tgtEl>
                                          <p:spTgt spid="56327">
                                            <p:txEl>
                                              <p:pRg st="3" end="3"/>
                                            </p:txEl>
                                          </p:spTgt>
                                        </p:tgtEl>
                                        <p:attrNameLst>
                                          <p:attrName>ppt_y</p:attrName>
                                        </p:attrNameLst>
                                      </p:cBhvr>
                                      <p:tavLst>
                                        <p:tav tm="0">
                                          <p:val>
                                            <p:strVal val="ppt_y"/>
                                          </p:val>
                                        </p:tav>
                                        <p:tav tm="100000">
                                          <p:val>
                                            <p:strVal val="ppt_y-.1"/>
                                          </p:val>
                                        </p:tav>
                                      </p:tavLst>
                                    </p:anim>
                                    <p:set>
                                      <p:cBhvr>
                                        <p:cTn id="79" dur="1" fill="hold">
                                          <p:stCondLst>
                                            <p:cond delay="999"/>
                                          </p:stCondLst>
                                        </p:cTn>
                                        <p:tgtEl>
                                          <p:spTgt spid="56327">
                                            <p:txEl>
                                              <p:pRg st="3" end="3"/>
                                            </p:txEl>
                                          </p:spTgt>
                                        </p:tgtEl>
                                        <p:attrNameLst>
                                          <p:attrName>style.visibility</p:attrName>
                                        </p:attrNameLst>
                                      </p:cBhvr>
                                      <p:to>
                                        <p:strVal val="hidden"/>
                                      </p:to>
                                    </p:set>
                                  </p:childTnLst>
                                </p:cTn>
                              </p:par>
                              <p:par>
                                <p:cTn id="80" presetID="47" presetClass="exit" presetSubtype="0" fill="hold" grpId="0" nodeType="withEffect">
                                  <p:stCondLst>
                                    <p:cond delay="0"/>
                                  </p:stCondLst>
                                  <p:iterate type="lt">
                                    <p:tmPct val="0"/>
                                  </p:iterate>
                                  <p:childTnLst>
                                    <p:animEffect transition="out" filter="fade">
                                      <p:cBhvr>
                                        <p:cTn id="81" dur="1000"/>
                                        <p:tgtEl>
                                          <p:spTgt spid="56327">
                                            <p:txEl>
                                              <p:pRg st="4" end="4"/>
                                            </p:txEl>
                                          </p:spTgt>
                                        </p:tgtEl>
                                      </p:cBhvr>
                                    </p:animEffect>
                                    <p:anim calcmode="lin" valueType="num">
                                      <p:cBhvr>
                                        <p:cTn id="82" dur="1000"/>
                                        <p:tgtEl>
                                          <p:spTgt spid="56327">
                                            <p:txEl>
                                              <p:pRg st="4" end="4"/>
                                            </p:txEl>
                                          </p:spTgt>
                                        </p:tgtEl>
                                        <p:attrNameLst>
                                          <p:attrName>ppt_x</p:attrName>
                                        </p:attrNameLst>
                                      </p:cBhvr>
                                      <p:tavLst>
                                        <p:tav tm="0">
                                          <p:val>
                                            <p:strVal val="ppt_x"/>
                                          </p:val>
                                        </p:tav>
                                        <p:tav tm="100000">
                                          <p:val>
                                            <p:strVal val="ppt_x"/>
                                          </p:val>
                                        </p:tav>
                                      </p:tavLst>
                                    </p:anim>
                                    <p:anim calcmode="lin" valueType="num">
                                      <p:cBhvr>
                                        <p:cTn id="83" dur="1000"/>
                                        <p:tgtEl>
                                          <p:spTgt spid="56327">
                                            <p:txEl>
                                              <p:pRg st="4" end="4"/>
                                            </p:txEl>
                                          </p:spTgt>
                                        </p:tgtEl>
                                        <p:attrNameLst>
                                          <p:attrName>ppt_y</p:attrName>
                                        </p:attrNameLst>
                                      </p:cBhvr>
                                      <p:tavLst>
                                        <p:tav tm="0">
                                          <p:val>
                                            <p:strVal val="ppt_y"/>
                                          </p:val>
                                        </p:tav>
                                        <p:tav tm="100000">
                                          <p:val>
                                            <p:strVal val="ppt_y-.1"/>
                                          </p:val>
                                        </p:tav>
                                      </p:tavLst>
                                    </p:anim>
                                    <p:set>
                                      <p:cBhvr>
                                        <p:cTn id="84" dur="1" fill="hold">
                                          <p:stCondLst>
                                            <p:cond delay="999"/>
                                          </p:stCondLst>
                                        </p:cTn>
                                        <p:tgtEl>
                                          <p:spTgt spid="56327">
                                            <p:txEl>
                                              <p:pRg st="4" end="4"/>
                                            </p:txEl>
                                          </p:spTgt>
                                        </p:tgtEl>
                                        <p:attrNameLst>
                                          <p:attrName>style.visibility</p:attrName>
                                        </p:attrNameLst>
                                      </p:cBhvr>
                                      <p:to>
                                        <p:strVal val="hidden"/>
                                      </p:to>
                                    </p:set>
                                  </p:childTnLst>
                                </p:cTn>
                              </p:par>
                              <p:par>
                                <p:cTn id="85" presetID="47" presetClass="exit" presetSubtype="0" fill="hold" grpId="0" nodeType="withEffect">
                                  <p:stCondLst>
                                    <p:cond delay="0"/>
                                  </p:stCondLst>
                                  <p:iterate type="lt">
                                    <p:tmPct val="0"/>
                                  </p:iterate>
                                  <p:childTnLst>
                                    <p:animEffect transition="out" filter="fade">
                                      <p:cBhvr>
                                        <p:cTn id="86" dur="1000"/>
                                        <p:tgtEl>
                                          <p:spTgt spid="56327">
                                            <p:txEl>
                                              <p:pRg st="5" end="5"/>
                                            </p:txEl>
                                          </p:spTgt>
                                        </p:tgtEl>
                                      </p:cBhvr>
                                    </p:animEffect>
                                    <p:anim calcmode="lin" valueType="num">
                                      <p:cBhvr>
                                        <p:cTn id="87" dur="1000"/>
                                        <p:tgtEl>
                                          <p:spTgt spid="56327">
                                            <p:txEl>
                                              <p:pRg st="5" end="5"/>
                                            </p:txEl>
                                          </p:spTgt>
                                        </p:tgtEl>
                                        <p:attrNameLst>
                                          <p:attrName>ppt_x</p:attrName>
                                        </p:attrNameLst>
                                      </p:cBhvr>
                                      <p:tavLst>
                                        <p:tav tm="0">
                                          <p:val>
                                            <p:strVal val="ppt_x"/>
                                          </p:val>
                                        </p:tav>
                                        <p:tav tm="100000">
                                          <p:val>
                                            <p:strVal val="ppt_x"/>
                                          </p:val>
                                        </p:tav>
                                      </p:tavLst>
                                    </p:anim>
                                    <p:anim calcmode="lin" valueType="num">
                                      <p:cBhvr>
                                        <p:cTn id="88" dur="1000"/>
                                        <p:tgtEl>
                                          <p:spTgt spid="56327">
                                            <p:txEl>
                                              <p:pRg st="5" end="5"/>
                                            </p:txEl>
                                          </p:spTgt>
                                        </p:tgtEl>
                                        <p:attrNameLst>
                                          <p:attrName>ppt_y</p:attrName>
                                        </p:attrNameLst>
                                      </p:cBhvr>
                                      <p:tavLst>
                                        <p:tav tm="0">
                                          <p:val>
                                            <p:strVal val="ppt_y"/>
                                          </p:val>
                                        </p:tav>
                                        <p:tav tm="100000">
                                          <p:val>
                                            <p:strVal val="ppt_y-.1"/>
                                          </p:val>
                                        </p:tav>
                                      </p:tavLst>
                                    </p:anim>
                                    <p:set>
                                      <p:cBhvr>
                                        <p:cTn id="89" dur="1" fill="hold">
                                          <p:stCondLst>
                                            <p:cond delay="999"/>
                                          </p:stCondLst>
                                        </p:cTn>
                                        <p:tgtEl>
                                          <p:spTgt spid="56327">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7" grpId="0" build="allAtOnce"/>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24944"/>
            <a:ext cx="9144000" cy="291776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٥</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 </a:t>
            </a:r>
            <a:br>
              <a:rPr lang="en-US" sz="3600" dirty="0">
                <a:effectLst>
                  <a:glow rad="127000">
                    <a:schemeClr val="tx1"/>
                  </a:glow>
                </a:effectLst>
                <a:ea typeface="ＭＳ Ｐゴシック" charset="0"/>
              </a:rPr>
            </a:br>
            <a:r>
              <a:rPr lang="ar-JO" sz="3600" dirty="0">
                <a:effectLst>
                  <a:glow rad="127000">
                    <a:schemeClr val="tx1"/>
                  </a:glow>
                </a:effectLst>
                <a:ea typeface="ＭＳ Ｐゴシック" charset="0"/>
              </a:rPr>
              <a:t>أيها العبيد أطيعوا سادتكم حسب الجسد بخوف ورعدة في بساطة قلوبكم كما للمسيح</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543863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2941963"/>
            <a:ext cx="9144000" cy="365538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٦-٧</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r>
              <a:rPr lang="ar-SA" sz="3600" dirty="0">
                <a:effectLst>
                  <a:glow rad="127000">
                    <a:schemeClr val="tx1"/>
                  </a:glow>
                </a:effectLst>
                <a:ea typeface="ＭＳ Ｐゴシック" charset="0"/>
              </a:rPr>
              <a:t>6 لا بخدمة العين كمن يرضي الناس بل كعبيد المسيح، عاملين مشيئة الله من القل</a:t>
            </a:r>
            <a:r>
              <a:rPr lang="ar-JO" sz="3600" dirty="0">
                <a:effectLst>
                  <a:glow rad="127000">
                    <a:schemeClr val="tx1"/>
                  </a:glow>
                </a:effectLst>
                <a:ea typeface="ＭＳ Ｐゴシック" charset="0"/>
              </a:rPr>
              <a:t>ب، </a:t>
            </a:r>
            <a:r>
              <a:rPr lang="ar-SA" sz="3600" dirty="0">
                <a:effectLst>
                  <a:glow rad="127000">
                    <a:schemeClr val="tx1"/>
                  </a:glow>
                </a:effectLst>
                <a:ea typeface="ＭＳ Ｐゴシック" charset="0"/>
              </a:rPr>
              <a:t>خادمين بنية صالحة كما للرب، ليس للناس.</a:t>
            </a:r>
          </a:p>
        </p:txBody>
      </p:sp>
    </p:spTree>
    <p:extLst>
      <p:ext uri="{BB962C8B-B14F-4D97-AF65-F5344CB8AC3E}">
        <p14:creationId xmlns:p14="http://schemas.microsoft.com/office/powerpoint/2010/main" val="125099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F2A529B-CCF4-0149-9BB1-CCAD1DD612E2}"/>
              </a:ext>
            </a:extLst>
          </p:cNvPr>
          <p:cNvGrpSpPr/>
          <p:nvPr/>
        </p:nvGrpSpPr>
        <p:grpSpPr>
          <a:xfrm>
            <a:off x="565728" y="565699"/>
            <a:ext cx="8012545" cy="6211455"/>
            <a:chOff x="2362200" y="1408546"/>
            <a:chExt cx="5230548" cy="4320886"/>
          </a:xfrm>
        </p:grpSpPr>
        <p:sp>
          <p:nvSpPr>
            <p:cNvPr id="4" name="Heart 3">
              <a:extLst>
                <a:ext uri="{FF2B5EF4-FFF2-40B4-BE49-F238E27FC236}">
                  <a16:creationId xmlns:a16="http://schemas.microsoft.com/office/drawing/2014/main" id="{9F86A909-BABC-B54F-BC40-1330C27C7767}"/>
                </a:ext>
              </a:extLst>
            </p:cNvPr>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5" name="Text Box 4">
              <a:extLst>
                <a:ext uri="{FF2B5EF4-FFF2-40B4-BE49-F238E27FC236}">
                  <a16:creationId xmlns:a16="http://schemas.microsoft.com/office/drawing/2014/main" id="{162D2D05-527F-5242-A2C5-E7E901300657}"/>
                </a:ext>
              </a:extLst>
            </p:cNvPr>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4000" b="1" dirty="0">
                  <a:solidFill>
                    <a:srgbClr val="FFFFFF"/>
                  </a:solidFill>
                  <a:latin typeface="Arial" panose="020B0604020202020204" pitchFamily="34" charset="0"/>
                  <a:cs typeface="Arial" panose="020B0604020202020204" pitchFamily="34" charset="0"/>
                </a:rPr>
                <a:t>حب الأمم</a:t>
              </a:r>
              <a:endParaRPr lang="en-US" sz="3200" b="1" dirty="0">
                <a:solidFill>
                  <a:srgbClr val="FFFFFF"/>
                </a:solidFill>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0" y="3194300"/>
            <a:ext cx="9144000" cy="309800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أ</a:t>
            </a:r>
            <a:r>
              <a:rPr lang="ar-SA" sz="3600" dirty="0">
                <a:effectLst>
                  <a:glow rad="127000">
                    <a:schemeClr val="tx1"/>
                  </a:glow>
                </a:effectLst>
                <a:ea typeface="ＭＳ Ｐゴシック" charset="0"/>
              </a:rPr>
              <a:t>فسس ٦ : ١٩</a:t>
            </a:r>
            <a:br>
              <a:rPr lang="ar-SA" sz="3600" dirty="0">
                <a:effectLst>
                  <a:glow rad="127000">
                    <a:schemeClr val="tx1"/>
                  </a:glow>
                </a:effectLst>
                <a:ea typeface="ＭＳ Ｐゴシック" charset="0"/>
              </a:rPr>
            </a:br>
            <a:br>
              <a:rPr lang="en-US" sz="3600" dirty="0">
                <a:effectLst>
                  <a:glow rad="127000">
                    <a:schemeClr val="tx1"/>
                  </a:glow>
                </a:effectLst>
                <a:ea typeface="ＭＳ Ｐゴシック" charset="0"/>
              </a:rPr>
            </a:b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ولأجلي لكي يعطى لي كلام عند افتتاح فمي لأعلم جهاراً بسر الإنجيل</a:t>
            </a:r>
            <a:endParaRPr lang="ar-SA" sz="3600" dirty="0">
              <a:effectLst>
                <a:glow rad="127000">
                  <a:schemeClr val="tx1"/>
                </a:glow>
              </a:effectLst>
              <a:ea typeface="ＭＳ Ｐゴシック" charset="0"/>
            </a:endParaRPr>
          </a:p>
        </p:txBody>
      </p:sp>
    </p:spTree>
    <p:extLst>
      <p:ext uri="{BB962C8B-B14F-4D97-AF65-F5344CB8AC3E}">
        <p14:creationId xmlns:p14="http://schemas.microsoft.com/office/powerpoint/2010/main" val="322435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فكر بالموضوع</a:t>
            </a:r>
            <a:endParaRPr lang="en-US" dirty="0">
              <a:solidFill>
                <a:schemeClr val="tx2"/>
              </a:solidFill>
              <a:effectLst>
                <a:glow rad="127000">
                  <a:schemeClr val="bg1"/>
                </a:glow>
              </a:effectLst>
              <a:ea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الكنائس الفقيرة في الهند؟ ميانمار؟ بنغلادش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25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0402" name="Title 1"/>
          <p:cNvSpPr>
            <a:spLocks noGrp="1"/>
          </p:cNvSpPr>
          <p:nvPr>
            <p:ph type="ctrTitle"/>
          </p:nvPr>
        </p:nvSpPr>
        <p:spPr>
          <a:xfrm>
            <a:off x="-31750" y="2708275"/>
            <a:ext cx="9212263" cy="1254125"/>
          </a:xfrm>
        </p:spPr>
        <p:txBody>
          <a:bodyPr/>
          <a:lstStyle/>
          <a:p>
            <a:r>
              <a:rPr lang="ar-JO" sz="6000" dirty="0">
                <a:solidFill>
                  <a:schemeClr val="bg1"/>
                </a:solidFill>
                <a:ea typeface="ヒラギノ角ゴ Pro W3" charset="0"/>
                <a:cs typeface="Arial" panose="020B0604020202020204" pitchFamily="34" charset="0"/>
              </a:rPr>
              <a:t>الطرق المتقاطعة في الإرساليات</a:t>
            </a:r>
            <a:endParaRPr lang="en-US" sz="6000" dirty="0">
              <a:solidFill>
                <a:schemeClr val="bg1"/>
              </a:solidFill>
              <a:ea typeface="ヒラギノ角ゴ Pro W3" charset="0"/>
              <a:cs typeface="Arial" panose="020B0604020202020204" pitchFamily="34" charset="0"/>
            </a:endParaRPr>
          </a:p>
        </p:txBody>
      </p:sp>
      <p:pic>
        <p:nvPicPr>
          <p:cNvPr id="3" name="Picture 4" descr="Crossroads-Logo-Onl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08304" y="5445224"/>
            <a:ext cx="1294483" cy="12953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8983048"/>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nvGraphicFramePr>
        <p:xfrm>
          <a:off x="1835696" y="3429000"/>
          <a:ext cx="6408712" cy="4264248"/>
        </p:xfrm>
        <a:graphic>
          <a:graphicData uri="http://schemas.openxmlformats.org/drawingml/2006/chart">
            <c:chart xmlns:c="http://schemas.openxmlformats.org/drawingml/2006/chart" xmlns:r="http://schemas.openxmlformats.org/officeDocument/2006/relationships" r:id="rId3"/>
          </a:graphicData>
        </a:graphic>
      </p:graphicFrame>
      <p:pic>
        <p:nvPicPr>
          <p:cNvPr id="172033" name="Picture 1026" descr="fiveglob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Rectangle 1027"/>
          <p:cNvSpPr>
            <a:spLocks noGrp="1" noChangeArrowheads="1"/>
          </p:cNvSpPr>
          <p:nvPr>
            <p:ph type="title"/>
          </p:nvPr>
        </p:nvSpPr>
        <p:spPr>
          <a:xfrm>
            <a:off x="762000" y="2667000"/>
            <a:ext cx="7772400" cy="1143000"/>
          </a:xfrm>
          <a:effectLst>
            <a:outerShdw blurRad="63500" dist="35921" dir="2700000" algn="ctr" rotWithShape="0">
              <a:srgbClr val="000000">
                <a:alpha val="74998"/>
              </a:srgbClr>
            </a:outerShdw>
          </a:effectLst>
        </p:spPr>
        <p:txBody>
          <a:bodyPr/>
          <a:lstStyle/>
          <a:p>
            <a:pPr eaLnBrk="1" hangingPunct="1">
              <a:defRPr/>
            </a:pPr>
            <a:r>
              <a:rPr lang="ar-JO" sz="6600" dirty="0">
                <a:solidFill>
                  <a:schemeClr val="bg1"/>
                </a:solidFill>
                <a:ea typeface="ＭＳ Ｐゴシック" charset="0"/>
                <a:cs typeface="Arial" panose="020B0604020202020204" pitchFamily="34" charset="0"/>
              </a:rPr>
              <a:t>عطاء الإرساليات</a:t>
            </a:r>
            <a:endParaRPr lang="en-US" dirty="0">
              <a:ea typeface="ＭＳ Ｐゴシック" charset="0"/>
              <a:cs typeface="Arial" panose="020B0604020202020204" pitchFamily="34" charset="0"/>
            </a:endParaRPr>
          </a:p>
        </p:txBody>
      </p:sp>
      <p:sp>
        <p:nvSpPr>
          <p:cNvPr id="172035" name="Rectangle 1028"/>
          <p:cNvSpPr>
            <a:spLocks noChangeArrowheads="1"/>
          </p:cNvSpPr>
          <p:nvPr/>
        </p:nvSpPr>
        <p:spPr bwMode="auto">
          <a:xfrm>
            <a:off x="3851920" y="4221088"/>
            <a:ext cx="2530624" cy="945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1028"/>
          <p:cNvSpPr>
            <a:spLocks noChangeArrowheads="1"/>
          </p:cNvSpPr>
          <p:nvPr/>
        </p:nvSpPr>
        <p:spPr bwMode="auto">
          <a:xfrm>
            <a:off x="6649888" y="3789040"/>
            <a:ext cx="2494112" cy="945232"/>
          </a:xfrm>
          <a:prstGeom prst="rect">
            <a:avLst/>
          </a:prstGeom>
          <a:solidFill>
            <a:schemeClr val="bg1"/>
          </a:solidFill>
          <a:ln>
            <a:noFill/>
          </a:ln>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 name="Right Arrow 2"/>
          <p:cNvSpPr/>
          <p:nvPr/>
        </p:nvSpPr>
        <p:spPr bwMode="auto">
          <a:xfrm rot="20668258">
            <a:off x="5787252" y="4147818"/>
            <a:ext cx="1152128" cy="628648"/>
          </a:xfrm>
          <a:prstGeom prst="rightArrow">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ＭＳ Ｐゴシック" pitchFamily="-111" charset="-128"/>
            </a:endParaRPr>
          </a:p>
        </p:txBody>
      </p:sp>
    </p:spTree>
    <p:extLst>
      <p:ext uri="{BB962C8B-B14F-4D97-AF65-F5344CB8AC3E}">
        <p14:creationId xmlns:p14="http://schemas.microsoft.com/office/powerpoint/2010/main" val="734805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6178"/>
            <a:ext cx="9120187" cy="1150939"/>
          </a:xfrm>
          <a:effectLst>
            <a:outerShdw blurRad="63500" dist="35921" dir="2700000" algn="ctr" rotWithShape="0">
              <a:schemeClr val="tx2">
                <a:alpha val="74998"/>
              </a:schemeClr>
            </a:outerShdw>
          </a:effectLst>
        </p:spPr>
        <p:txBody>
          <a:bodyPr/>
          <a:lstStyle/>
          <a:p>
            <a:pPr>
              <a:defRPr/>
            </a:pPr>
            <a:r>
              <a:rPr lang="en-US" sz="8800" dirty="0">
                <a:solidFill>
                  <a:schemeClr val="tx1"/>
                </a:solidFill>
                <a:effectLst/>
                <a:ea typeface="ＭＳ Ｐゴシック" charset="0"/>
              </a:rPr>
              <a:t>Be United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الوحدة في التنوع تأتي بالفرح</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648194" name="Picture 2" descr="https://justbetweenus.org/downloads/105/download/church-unity.jpg?cb=f15e48fb96ddb5eb313bc1ae2209855b&amp;w=640">
            <a:extLst>
              <a:ext uri="{FF2B5EF4-FFF2-40B4-BE49-F238E27FC236}">
                <a16:creationId xmlns:a16="http://schemas.microsoft.com/office/drawing/2014/main" id="{C27E0904-C63F-6444-84BB-89BDA34B1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98" y="0"/>
            <a:ext cx="9195098" cy="6115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486070"/>
      </p:ext>
    </p:extLst>
  </p:cSld>
  <p:clrMapOvr>
    <a:masterClrMapping/>
  </p:clrMapOvr>
  <p:transition/>
</p:sld>
</file>

<file path=ppt/slides/slide4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3906" name="Title 1"/>
          <p:cNvSpPr>
            <a:spLocks noGrp="1"/>
          </p:cNvSpPr>
          <p:nvPr>
            <p:ph type="title"/>
          </p:nvPr>
        </p:nvSpPr>
        <p:spPr/>
        <p:txBody>
          <a:bodyPr/>
          <a:lstStyle/>
          <a:p>
            <a:r>
              <a:rPr lang="en-US" dirty="0">
                <a:ea typeface="ＭＳ Ｐゴシック" charset="0"/>
                <a:cs typeface="ＭＳ Ｐゴシック" charset="0"/>
              </a:rPr>
              <a:t>Black</a:t>
            </a:r>
          </a:p>
        </p:txBody>
      </p:sp>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287026"/>
            <a:ext cx="9144000" cy="570973"/>
          </a:xfrm>
        </p:spPr>
        <p:txBody>
          <a:bodyPr/>
          <a:lstStyle/>
          <a:p>
            <a:pPr eaLnBrk="1" hangingPunct="1">
              <a:defRPr/>
            </a:pPr>
            <a:r>
              <a:rPr lang="ar-JO" sz="2800" dirty="0">
                <a:ea typeface="ＭＳ Ｐゴシック" charset="0"/>
              </a:rPr>
              <a:t>   وعظ العهد الجديد</a:t>
            </a:r>
            <a:r>
              <a:rPr lang="en-US" sz="2800" dirty="0">
                <a:ea typeface="ＭＳ Ｐゴシック" charset="0"/>
              </a:rPr>
              <a:t>• BibleStudyDownloads.org</a:t>
            </a:r>
            <a:endParaRPr lang="en-US" sz="1050" dirty="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265" eaLnBrk="1" hangingPunct="1"/>
            <a:r>
              <a:rPr lang="ar-JO" sz="4000" b="1" dirty="0">
                <a:solidFill>
                  <a:srgbClr val="FFFFFF"/>
                </a:solidFill>
                <a:latin typeface="Arial" panose="020B0604020202020204" pitchFamily="34" charset="0"/>
                <a:cs typeface="Arial" panose="020B0604020202020204" pitchFamily="34" charset="0"/>
              </a:rPr>
              <a:t>أحصل على هذا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0" y="636982"/>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3711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68322" name="Text Box 2"/>
          <p:cNvSpPr txBox="1">
            <a:spLocks noChangeArrowheads="1"/>
          </p:cNvSpPr>
          <p:nvPr/>
        </p:nvSpPr>
        <p:spPr bwMode="auto">
          <a:xfrm>
            <a:off x="304800" y="76200"/>
            <a:ext cx="3548063" cy="668337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solidFill>
                <a:srgbClr val="3399FF"/>
              </a:solidFill>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a:p>
            <a:pPr algn="ctr" eaLnBrk="1" hangingPunct="1"/>
            <a:endParaRPr lang="en-US" sz="3600" b="1" dirty="0">
              <a:latin typeface="Arial" panose="020B0604020202020204" pitchFamily="34" charset="0"/>
              <a:cs typeface="Arial" panose="020B0604020202020204" pitchFamily="34" charset="0"/>
            </a:endParaRPr>
          </a:p>
        </p:txBody>
      </p:sp>
      <p:grpSp>
        <p:nvGrpSpPr>
          <p:cNvPr id="2" name="Group 3"/>
          <p:cNvGrpSpPr>
            <a:grpSpLocks/>
          </p:cNvGrpSpPr>
          <p:nvPr/>
        </p:nvGrpSpPr>
        <p:grpSpPr bwMode="auto">
          <a:xfrm>
            <a:off x="236541" y="876300"/>
            <a:ext cx="8670925" cy="5105400"/>
            <a:chOff x="168" y="480"/>
            <a:chExt cx="6144" cy="3216"/>
          </a:xfrm>
        </p:grpSpPr>
        <p:sp>
          <p:nvSpPr>
            <p:cNvPr id="568327"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endParaRPr>
            </a:p>
          </p:txBody>
        </p:sp>
        <p:sp>
          <p:nvSpPr>
            <p:cNvPr id="568328" name="Text Box 5"/>
            <p:cNvSpPr txBox="1">
              <a:spLocks noChangeArrowheads="1"/>
            </p:cNvSpPr>
            <p:nvPr/>
          </p:nvSpPr>
          <p:spPr bwMode="auto">
            <a:xfrm>
              <a:off x="2011"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endParaRPr>
            </a:p>
          </p:txBody>
        </p:sp>
      </p:grpSp>
      <p:sp>
        <p:nvSpPr>
          <p:cNvPr id="568324"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endParaRPr>
          </a:p>
        </p:txBody>
      </p:sp>
      <p:sp>
        <p:nvSpPr>
          <p:cNvPr id="58375" name="Text Box 7"/>
          <p:cNvSpPr txBox="1">
            <a:spLocks noChangeArrowheads="1"/>
          </p:cNvSpPr>
          <p:nvPr/>
        </p:nvSpPr>
        <p:spPr bwMode="auto">
          <a:xfrm>
            <a:off x="3699159" y="1185864"/>
            <a:ext cx="3719326" cy="45243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endParaRPr lang="en-US" sz="3600" b="1" dirty="0">
              <a:latin typeface="Arial" panose="020B0604020202020204" pitchFamily="34" charset="0"/>
              <a:cs typeface="Arial" panose="020B0604020202020204" pitchFamily="34" charset="0"/>
            </a:endParaRPr>
          </a:p>
          <a:p>
            <a:pPr algn="r" rtl="1" eaLnBrk="1" hangingPunct="1"/>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انتظار السماء</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عدم التأكد من الغفران</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الخضوع للخطية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الصراعات العرقية</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التشبه بالمجتمع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الفكر تجاه الأدوار</a:t>
            </a:r>
            <a:endParaRPr lang="en-US" sz="3600" b="1" dirty="0">
              <a:latin typeface="Arial" panose="020B0604020202020204" pitchFamily="34" charset="0"/>
              <a:cs typeface="Arial" panose="020B0604020202020204" pitchFamily="34" charset="0"/>
            </a:endParaRPr>
          </a:p>
        </p:txBody>
      </p:sp>
      <p:sp>
        <p:nvSpPr>
          <p:cNvPr id="3" name="Title 2"/>
          <p:cNvSpPr>
            <a:spLocks noGrp="1"/>
          </p:cNvSpPr>
          <p:nvPr>
            <p:ph type="title"/>
          </p:nvPr>
        </p:nvSpPr>
        <p:spPr>
          <a:xfrm>
            <a:off x="457200" y="2003425"/>
            <a:ext cx="3251200" cy="1354138"/>
          </a:xfrm>
        </p:spPr>
        <p:txBody>
          <a:bodyPr/>
          <a:lstStyle/>
          <a:p>
            <a:pPr>
              <a:defRPr/>
            </a:pPr>
            <a:r>
              <a:rPr lang="ar-JO" sz="3600" kern="1200" dirty="0">
                <a:solidFill>
                  <a:srgbClr val="000000"/>
                </a:solidFill>
                <a:ea typeface="ＭＳ Ｐゴシック"/>
                <a:cs typeface="Arial" panose="020B0604020202020204" pitchFamily="34" charset="0"/>
              </a:rPr>
              <a:t>مشاكل في</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أفسس</a:t>
            </a:r>
            <a:endParaRPr lang="en-US"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1" presetClass="entr" presetSubtype="0" fill="hold" nodeType="clickEffect">
                                  <p:stCondLst>
                                    <p:cond delay="0"/>
                                  </p:stCondLst>
                                  <p:iterate type="lt">
                                    <p:tmPct val="10000"/>
                                  </p:iterate>
                                  <p:childTnLst>
                                    <p:set>
                                      <p:cBhvr>
                                        <p:cTn id="12" dur="1" fill="hold">
                                          <p:stCondLst>
                                            <p:cond delay="0"/>
                                          </p:stCondLst>
                                        </p:cTn>
                                        <p:tgtEl>
                                          <p:spTgt spid="58375">
                                            <p:txEl>
                                              <p:pRg st="2" end="2"/>
                                            </p:txEl>
                                          </p:spTgt>
                                        </p:tgtEl>
                                        <p:attrNameLst>
                                          <p:attrName>style.visibility</p:attrName>
                                        </p:attrNameLst>
                                      </p:cBhvr>
                                      <p:to>
                                        <p:strVal val="visible"/>
                                      </p:to>
                                    </p:set>
                                    <p:anim calcmode="lin" valueType="num">
                                      <p:cBhvr>
                                        <p:cTn id="13" dur="500" fill="hold"/>
                                        <p:tgtEl>
                                          <p:spTgt spid="58375">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58375">
                                            <p:txEl>
                                              <p:pRg st="2" end="2"/>
                                            </p:txEl>
                                          </p:spTgt>
                                        </p:tgtEl>
                                        <p:attrNameLst>
                                          <p:attrName>ppt_y</p:attrName>
                                        </p:attrNameLst>
                                      </p:cBhvr>
                                      <p:tavLst>
                                        <p:tav tm="0">
                                          <p:val>
                                            <p:strVal val="#ppt_y"/>
                                          </p:val>
                                        </p:tav>
                                        <p:tav tm="100000">
                                          <p:val>
                                            <p:strVal val="#ppt_y"/>
                                          </p:val>
                                        </p:tav>
                                      </p:tavLst>
                                    </p:anim>
                                    <p:anim calcmode="lin" valueType="num">
                                      <p:cBhvr>
                                        <p:cTn id="15" dur="500" fill="hold"/>
                                        <p:tgtEl>
                                          <p:spTgt spid="58375">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58375">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58375">
                                            <p:txEl>
                                              <p:pRg st="2" end="2"/>
                                            </p:txEl>
                                          </p:spTgt>
                                        </p:tgtEl>
                                      </p:cBhvr>
                                    </p:animEffec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58375">
                                            <p:txEl>
                                              <p:pRg st="3" end="3"/>
                                            </p:txEl>
                                          </p:spTgt>
                                        </p:tgtEl>
                                        <p:attrNameLst>
                                          <p:attrName>style.visibility</p:attrName>
                                        </p:attrNameLst>
                                      </p:cBhvr>
                                      <p:to>
                                        <p:strVal val="visible"/>
                                      </p:to>
                                    </p:set>
                                    <p:anim calcmode="lin" valueType="num">
                                      <p:cBhvr>
                                        <p:cTn id="20" dur="500" fill="hold"/>
                                        <p:tgtEl>
                                          <p:spTgt spid="58375">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8375">
                                            <p:txEl>
                                              <p:pRg st="3" end="3"/>
                                            </p:txEl>
                                          </p:spTgt>
                                        </p:tgtEl>
                                        <p:attrNameLst>
                                          <p:attrName>ppt_y</p:attrName>
                                        </p:attrNameLst>
                                      </p:cBhvr>
                                      <p:tavLst>
                                        <p:tav tm="0">
                                          <p:val>
                                            <p:strVal val="#ppt_y"/>
                                          </p:val>
                                        </p:tav>
                                        <p:tav tm="100000">
                                          <p:val>
                                            <p:strVal val="#ppt_y"/>
                                          </p:val>
                                        </p:tav>
                                      </p:tavLst>
                                    </p:anim>
                                    <p:anim calcmode="lin" valueType="num">
                                      <p:cBhvr>
                                        <p:cTn id="22" dur="500" fill="hold"/>
                                        <p:tgtEl>
                                          <p:spTgt spid="58375">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8375">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8375">
                                            <p:txEl>
                                              <p:pRg st="3" end="3"/>
                                            </p:txEl>
                                          </p:spTgt>
                                        </p:tgtEl>
                                      </p:cBhvr>
                                    </p:animEffect>
                                  </p:childTnLst>
                                </p:cTn>
                              </p:par>
                              <p:par>
                                <p:cTn id="25" presetID="41" presetClass="entr" presetSubtype="0" fill="hold" nodeType="withEffect">
                                  <p:stCondLst>
                                    <p:cond delay="0"/>
                                  </p:stCondLst>
                                  <p:iterate type="lt">
                                    <p:tmPct val="10000"/>
                                  </p:iterate>
                                  <p:childTnLst>
                                    <p:set>
                                      <p:cBhvr>
                                        <p:cTn id="26" dur="1" fill="hold">
                                          <p:stCondLst>
                                            <p:cond delay="0"/>
                                          </p:stCondLst>
                                        </p:cTn>
                                        <p:tgtEl>
                                          <p:spTgt spid="58375">
                                            <p:txEl>
                                              <p:pRg st="4" end="4"/>
                                            </p:txEl>
                                          </p:spTgt>
                                        </p:tgtEl>
                                        <p:attrNameLst>
                                          <p:attrName>style.visibility</p:attrName>
                                        </p:attrNameLst>
                                      </p:cBhvr>
                                      <p:to>
                                        <p:strVal val="visible"/>
                                      </p:to>
                                    </p:set>
                                    <p:anim calcmode="lin" valueType="num">
                                      <p:cBhvr>
                                        <p:cTn id="27" dur="500" fill="hold"/>
                                        <p:tgtEl>
                                          <p:spTgt spid="58375">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58375">
                                            <p:txEl>
                                              <p:pRg st="4" end="4"/>
                                            </p:txEl>
                                          </p:spTgt>
                                        </p:tgtEl>
                                        <p:attrNameLst>
                                          <p:attrName>ppt_y</p:attrName>
                                        </p:attrNameLst>
                                      </p:cBhvr>
                                      <p:tavLst>
                                        <p:tav tm="0">
                                          <p:val>
                                            <p:strVal val="#ppt_y"/>
                                          </p:val>
                                        </p:tav>
                                        <p:tav tm="100000">
                                          <p:val>
                                            <p:strVal val="#ppt_y"/>
                                          </p:val>
                                        </p:tav>
                                      </p:tavLst>
                                    </p:anim>
                                    <p:anim calcmode="lin" valueType="num">
                                      <p:cBhvr>
                                        <p:cTn id="29" dur="500" fill="hold"/>
                                        <p:tgtEl>
                                          <p:spTgt spid="58375">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58375">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58375">
                                            <p:txEl>
                                              <p:pRg st="4" end="4"/>
                                            </p:txEl>
                                          </p:spTgt>
                                        </p:tgtEl>
                                      </p:cBhvr>
                                    </p:animEffect>
                                  </p:childTnLst>
                                </p:cTn>
                              </p:par>
                              <p:par>
                                <p:cTn id="32" presetID="41" presetClass="entr" presetSubtype="0" fill="hold" nodeType="withEffect">
                                  <p:stCondLst>
                                    <p:cond delay="0"/>
                                  </p:stCondLst>
                                  <p:iterate type="lt">
                                    <p:tmPct val="10000"/>
                                  </p:iterate>
                                  <p:childTnLst>
                                    <p:set>
                                      <p:cBhvr>
                                        <p:cTn id="33" dur="1" fill="hold">
                                          <p:stCondLst>
                                            <p:cond delay="0"/>
                                          </p:stCondLst>
                                        </p:cTn>
                                        <p:tgtEl>
                                          <p:spTgt spid="58375">
                                            <p:txEl>
                                              <p:pRg st="5" end="5"/>
                                            </p:txEl>
                                          </p:spTgt>
                                        </p:tgtEl>
                                        <p:attrNameLst>
                                          <p:attrName>style.visibility</p:attrName>
                                        </p:attrNameLst>
                                      </p:cBhvr>
                                      <p:to>
                                        <p:strVal val="visible"/>
                                      </p:to>
                                    </p:set>
                                    <p:anim calcmode="lin" valueType="num">
                                      <p:cBhvr>
                                        <p:cTn id="34" dur="500" fill="hold"/>
                                        <p:tgtEl>
                                          <p:spTgt spid="58375">
                                            <p:txEl>
                                              <p:pRg st="5" end="5"/>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58375">
                                            <p:txEl>
                                              <p:pRg st="5" end="5"/>
                                            </p:txEl>
                                          </p:spTgt>
                                        </p:tgtEl>
                                        <p:attrNameLst>
                                          <p:attrName>ppt_y</p:attrName>
                                        </p:attrNameLst>
                                      </p:cBhvr>
                                      <p:tavLst>
                                        <p:tav tm="0">
                                          <p:val>
                                            <p:strVal val="#ppt_y"/>
                                          </p:val>
                                        </p:tav>
                                        <p:tav tm="100000">
                                          <p:val>
                                            <p:strVal val="#ppt_y"/>
                                          </p:val>
                                        </p:tav>
                                      </p:tavLst>
                                    </p:anim>
                                    <p:anim calcmode="lin" valueType="num">
                                      <p:cBhvr>
                                        <p:cTn id="36" dur="500" fill="hold"/>
                                        <p:tgtEl>
                                          <p:spTgt spid="58375">
                                            <p:txEl>
                                              <p:pRg st="5" end="5"/>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58375">
                                            <p:txEl>
                                              <p:pRg st="5" end="5"/>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58375">
                                            <p:txEl>
                                              <p:pRg st="5" end="5"/>
                                            </p:txEl>
                                          </p:spTgt>
                                        </p:tgtEl>
                                      </p:cBhvr>
                                    </p:animEffect>
                                  </p:childTnLst>
                                </p:cTn>
                              </p:par>
                              <p:par>
                                <p:cTn id="39" presetID="41" presetClass="entr" presetSubtype="0" fill="hold" nodeType="withEffect">
                                  <p:stCondLst>
                                    <p:cond delay="0"/>
                                  </p:stCondLst>
                                  <p:iterate type="lt">
                                    <p:tmPct val="10000"/>
                                  </p:iterate>
                                  <p:childTnLst>
                                    <p:set>
                                      <p:cBhvr>
                                        <p:cTn id="40" dur="1" fill="hold">
                                          <p:stCondLst>
                                            <p:cond delay="0"/>
                                          </p:stCondLst>
                                        </p:cTn>
                                        <p:tgtEl>
                                          <p:spTgt spid="58375">
                                            <p:txEl>
                                              <p:pRg st="6" end="6"/>
                                            </p:txEl>
                                          </p:spTgt>
                                        </p:tgtEl>
                                        <p:attrNameLst>
                                          <p:attrName>style.visibility</p:attrName>
                                        </p:attrNameLst>
                                      </p:cBhvr>
                                      <p:to>
                                        <p:strVal val="visible"/>
                                      </p:to>
                                    </p:set>
                                    <p:anim calcmode="lin" valueType="num">
                                      <p:cBhvr>
                                        <p:cTn id="41" dur="500" fill="hold"/>
                                        <p:tgtEl>
                                          <p:spTgt spid="58375">
                                            <p:txEl>
                                              <p:pRg st="6" end="6"/>
                                            </p:txEl>
                                          </p:spTgt>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58375">
                                            <p:txEl>
                                              <p:pRg st="6" end="6"/>
                                            </p:txEl>
                                          </p:spTgt>
                                        </p:tgtEl>
                                        <p:attrNameLst>
                                          <p:attrName>ppt_y</p:attrName>
                                        </p:attrNameLst>
                                      </p:cBhvr>
                                      <p:tavLst>
                                        <p:tav tm="0">
                                          <p:val>
                                            <p:strVal val="#ppt_y"/>
                                          </p:val>
                                        </p:tav>
                                        <p:tav tm="100000">
                                          <p:val>
                                            <p:strVal val="#ppt_y"/>
                                          </p:val>
                                        </p:tav>
                                      </p:tavLst>
                                    </p:anim>
                                    <p:anim calcmode="lin" valueType="num">
                                      <p:cBhvr>
                                        <p:cTn id="43" dur="500" fill="hold"/>
                                        <p:tgtEl>
                                          <p:spTgt spid="58375">
                                            <p:txEl>
                                              <p:pRg st="6" end="6"/>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58375">
                                            <p:txEl>
                                              <p:pRg st="6" end="6"/>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58375">
                                            <p:txEl>
                                              <p:pRg st="6" end="6"/>
                                            </p:txEl>
                                          </p:spTgt>
                                        </p:tgtEl>
                                      </p:cBhvr>
                                    </p:animEffect>
                                  </p:childTnLst>
                                </p:cTn>
                              </p:par>
                              <p:par>
                                <p:cTn id="46" presetID="41" presetClass="entr" presetSubtype="0" fill="hold" nodeType="withEffect">
                                  <p:stCondLst>
                                    <p:cond delay="0"/>
                                  </p:stCondLst>
                                  <p:iterate type="lt">
                                    <p:tmPct val="10000"/>
                                  </p:iterate>
                                  <p:childTnLst>
                                    <p:set>
                                      <p:cBhvr>
                                        <p:cTn id="47" dur="1" fill="hold">
                                          <p:stCondLst>
                                            <p:cond delay="0"/>
                                          </p:stCondLst>
                                        </p:cTn>
                                        <p:tgtEl>
                                          <p:spTgt spid="58375">
                                            <p:txEl>
                                              <p:pRg st="7" end="7"/>
                                            </p:txEl>
                                          </p:spTgt>
                                        </p:tgtEl>
                                        <p:attrNameLst>
                                          <p:attrName>style.visibility</p:attrName>
                                        </p:attrNameLst>
                                      </p:cBhvr>
                                      <p:to>
                                        <p:strVal val="visible"/>
                                      </p:to>
                                    </p:set>
                                    <p:anim calcmode="lin" valueType="num">
                                      <p:cBhvr>
                                        <p:cTn id="48" dur="500" fill="hold"/>
                                        <p:tgtEl>
                                          <p:spTgt spid="58375">
                                            <p:txEl>
                                              <p:pRg st="7" end="7"/>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58375">
                                            <p:txEl>
                                              <p:pRg st="7" end="7"/>
                                            </p:txEl>
                                          </p:spTgt>
                                        </p:tgtEl>
                                        <p:attrNameLst>
                                          <p:attrName>ppt_y</p:attrName>
                                        </p:attrNameLst>
                                      </p:cBhvr>
                                      <p:tavLst>
                                        <p:tav tm="0">
                                          <p:val>
                                            <p:strVal val="#ppt_y"/>
                                          </p:val>
                                        </p:tav>
                                        <p:tav tm="100000">
                                          <p:val>
                                            <p:strVal val="#ppt_y"/>
                                          </p:val>
                                        </p:tav>
                                      </p:tavLst>
                                    </p:anim>
                                    <p:anim calcmode="lin" valueType="num">
                                      <p:cBhvr>
                                        <p:cTn id="50" dur="500" fill="hold"/>
                                        <p:tgtEl>
                                          <p:spTgt spid="58375">
                                            <p:txEl>
                                              <p:pRg st="7" end="7"/>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58375">
                                            <p:txEl>
                                              <p:pRg st="7" end="7"/>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5837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5954" name="Picture 2" descr="Image0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35738" y="381001"/>
            <a:ext cx="1693862"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5955" name="Picture 3" descr="Image003"/>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592266" y="3810000"/>
            <a:ext cx="1692275" cy="2286000"/>
          </a:xfrm>
        </p:spPr>
      </p:pic>
      <p:pic>
        <p:nvPicPr>
          <p:cNvPr id="765956" name="Picture 4" descr="Image018"/>
          <p:cNvPicPr>
            <a:picLocks noGrp="1" noChangeAspect="1" noChangeArrowheads="1"/>
          </p:cNvPicPr>
          <p:nvPr>
            <p:ph sz="quarter" idx="1"/>
          </p:nvPr>
        </p:nvPicPr>
        <p:blipFill>
          <a:blip r:embed="rId5">
            <a:extLst>
              <a:ext uri="{28A0092B-C50C-407E-A947-70E740481C1C}">
                <a14:useLocalDpi xmlns:a14="http://schemas.microsoft.com/office/drawing/2010/main"/>
              </a:ext>
            </a:extLst>
          </a:blip>
          <a:srcRect/>
          <a:stretch>
            <a:fillRect/>
          </a:stretch>
        </p:blipFill>
        <p:spPr>
          <a:xfrm>
            <a:off x="5859466" y="3810000"/>
            <a:ext cx="1692275" cy="2286000"/>
          </a:xfrm>
        </p:spPr>
      </p:pic>
      <p:pic>
        <p:nvPicPr>
          <p:cNvPr id="765957" name="Picture 5" descr="Image000"/>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725866" y="1066800"/>
            <a:ext cx="1692275" cy="2286000"/>
          </a:xfrm>
        </p:spPr>
      </p:pic>
      <p:pic>
        <p:nvPicPr>
          <p:cNvPr id="765958" name="Picture 6" descr="Image004"/>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1185863" y="457200"/>
            <a:ext cx="1466850" cy="1981200"/>
          </a:xfrm>
        </p:spPr>
      </p:pic>
      <p:sp>
        <p:nvSpPr>
          <p:cNvPr id="765959"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a:p>
        </p:txBody>
      </p:sp>
      <p:sp>
        <p:nvSpPr>
          <p:cNvPr id="765960"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1"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2"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63"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grpSp>
        <p:nvGrpSpPr>
          <p:cNvPr id="765964" name="Group 12"/>
          <p:cNvGrpSpPr>
            <a:grpSpLocks/>
          </p:cNvGrpSpPr>
          <p:nvPr/>
        </p:nvGrpSpPr>
        <p:grpSpPr bwMode="auto">
          <a:xfrm>
            <a:off x="0" y="228600"/>
            <a:ext cx="541338" cy="304800"/>
            <a:chOff x="4488" y="1488"/>
            <a:chExt cx="384" cy="192"/>
          </a:xfrm>
        </p:grpSpPr>
        <p:sp>
          <p:nvSpPr>
            <p:cNvPr id="766035"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6"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5" name="Group 15"/>
          <p:cNvGrpSpPr>
            <a:grpSpLocks/>
          </p:cNvGrpSpPr>
          <p:nvPr/>
        </p:nvGrpSpPr>
        <p:grpSpPr bwMode="auto">
          <a:xfrm>
            <a:off x="0" y="609601"/>
            <a:ext cx="541338" cy="304800"/>
            <a:chOff x="4488" y="1488"/>
            <a:chExt cx="384" cy="192"/>
          </a:xfrm>
        </p:grpSpPr>
        <p:sp>
          <p:nvSpPr>
            <p:cNvPr id="766033"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4"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6" name="Group 18"/>
          <p:cNvGrpSpPr>
            <a:grpSpLocks/>
          </p:cNvGrpSpPr>
          <p:nvPr/>
        </p:nvGrpSpPr>
        <p:grpSpPr bwMode="auto">
          <a:xfrm>
            <a:off x="0" y="990600"/>
            <a:ext cx="541338" cy="304800"/>
            <a:chOff x="4488" y="1488"/>
            <a:chExt cx="384" cy="192"/>
          </a:xfrm>
        </p:grpSpPr>
        <p:sp>
          <p:nvSpPr>
            <p:cNvPr id="766031"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2"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7" name="Group 21"/>
          <p:cNvGrpSpPr>
            <a:grpSpLocks/>
          </p:cNvGrpSpPr>
          <p:nvPr/>
        </p:nvGrpSpPr>
        <p:grpSpPr bwMode="auto">
          <a:xfrm>
            <a:off x="0" y="1371601"/>
            <a:ext cx="541338" cy="304800"/>
            <a:chOff x="4488" y="1488"/>
            <a:chExt cx="384" cy="192"/>
          </a:xfrm>
        </p:grpSpPr>
        <p:sp>
          <p:nvSpPr>
            <p:cNvPr id="766029"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30"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8" name="Group 24"/>
          <p:cNvGrpSpPr>
            <a:grpSpLocks/>
          </p:cNvGrpSpPr>
          <p:nvPr/>
        </p:nvGrpSpPr>
        <p:grpSpPr bwMode="auto">
          <a:xfrm>
            <a:off x="0" y="1752600"/>
            <a:ext cx="541338" cy="304800"/>
            <a:chOff x="4488" y="1488"/>
            <a:chExt cx="384" cy="192"/>
          </a:xfrm>
        </p:grpSpPr>
        <p:sp>
          <p:nvSpPr>
            <p:cNvPr id="766027"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8"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69" name="Group 27"/>
          <p:cNvGrpSpPr>
            <a:grpSpLocks/>
          </p:cNvGrpSpPr>
          <p:nvPr/>
        </p:nvGrpSpPr>
        <p:grpSpPr bwMode="auto">
          <a:xfrm>
            <a:off x="0" y="2133601"/>
            <a:ext cx="541338" cy="304800"/>
            <a:chOff x="4488" y="1488"/>
            <a:chExt cx="384" cy="192"/>
          </a:xfrm>
        </p:grpSpPr>
        <p:sp>
          <p:nvSpPr>
            <p:cNvPr id="766025"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6"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0" name="Group 30"/>
          <p:cNvGrpSpPr>
            <a:grpSpLocks/>
          </p:cNvGrpSpPr>
          <p:nvPr/>
        </p:nvGrpSpPr>
        <p:grpSpPr bwMode="auto">
          <a:xfrm>
            <a:off x="0" y="2514600"/>
            <a:ext cx="541338" cy="304800"/>
            <a:chOff x="4488" y="1488"/>
            <a:chExt cx="384" cy="192"/>
          </a:xfrm>
        </p:grpSpPr>
        <p:sp>
          <p:nvSpPr>
            <p:cNvPr id="766023"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4"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1" name="Group 33"/>
          <p:cNvGrpSpPr>
            <a:grpSpLocks/>
          </p:cNvGrpSpPr>
          <p:nvPr/>
        </p:nvGrpSpPr>
        <p:grpSpPr bwMode="auto">
          <a:xfrm>
            <a:off x="0" y="2895601"/>
            <a:ext cx="541338" cy="304800"/>
            <a:chOff x="4488" y="1488"/>
            <a:chExt cx="384" cy="192"/>
          </a:xfrm>
        </p:grpSpPr>
        <p:sp>
          <p:nvSpPr>
            <p:cNvPr id="766021"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2"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2" name="Group 36"/>
          <p:cNvGrpSpPr>
            <a:grpSpLocks/>
          </p:cNvGrpSpPr>
          <p:nvPr/>
        </p:nvGrpSpPr>
        <p:grpSpPr bwMode="auto">
          <a:xfrm>
            <a:off x="0" y="3276600"/>
            <a:ext cx="541338" cy="304800"/>
            <a:chOff x="4488" y="1488"/>
            <a:chExt cx="384" cy="192"/>
          </a:xfrm>
        </p:grpSpPr>
        <p:sp>
          <p:nvSpPr>
            <p:cNvPr id="766019"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20"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3" name="Group 39"/>
          <p:cNvGrpSpPr>
            <a:grpSpLocks/>
          </p:cNvGrpSpPr>
          <p:nvPr/>
        </p:nvGrpSpPr>
        <p:grpSpPr bwMode="auto">
          <a:xfrm>
            <a:off x="0" y="3657601"/>
            <a:ext cx="541338" cy="304800"/>
            <a:chOff x="4488" y="1488"/>
            <a:chExt cx="384" cy="192"/>
          </a:xfrm>
        </p:grpSpPr>
        <p:sp>
          <p:nvSpPr>
            <p:cNvPr id="766017"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8"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4" name="Group 42"/>
          <p:cNvGrpSpPr>
            <a:grpSpLocks/>
          </p:cNvGrpSpPr>
          <p:nvPr/>
        </p:nvGrpSpPr>
        <p:grpSpPr bwMode="auto">
          <a:xfrm>
            <a:off x="0" y="4038600"/>
            <a:ext cx="541338" cy="304800"/>
            <a:chOff x="4488" y="1488"/>
            <a:chExt cx="384" cy="192"/>
          </a:xfrm>
        </p:grpSpPr>
        <p:sp>
          <p:nvSpPr>
            <p:cNvPr id="766015"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6"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5" name="Group 45"/>
          <p:cNvGrpSpPr>
            <a:grpSpLocks/>
          </p:cNvGrpSpPr>
          <p:nvPr/>
        </p:nvGrpSpPr>
        <p:grpSpPr bwMode="auto">
          <a:xfrm>
            <a:off x="0" y="4419601"/>
            <a:ext cx="541338" cy="304800"/>
            <a:chOff x="4488" y="1488"/>
            <a:chExt cx="384" cy="192"/>
          </a:xfrm>
        </p:grpSpPr>
        <p:sp>
          <p:nvSpPr>
            <p:cNvPr id="766013"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4"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6" name="Group 48"/>
          <p:cNvGrpSpPr>
            <a:grpSpLocks/>
          </p:cNvGrpSpPr>
          <p:nvPr/>
        </p:nvGrpSpPr>
        <p:grpSpPr bwMode="auto">
          <a:xfrm>
            <a:off x="0" y="4800600"/>
            <a:ext cx="541338" cy="304800"/>
            <a:chOff x="4488" y="1488"/>
            <a:chExt cx="384" cy="192"/>
          </a:xfrm>
        </p:grpSpPr>
        <p:sp>
          <p:nvSpPr>
            <p:cNvPr id="766011"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2"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7" name="Group 51"/>
          <p:cNvGrpSpPr>
            <a:grpSpLocks/>
          </p:cNvGrpSpPr>
          <p:nvPr/>
        </p:nvGrpSpPr>
        <p:grpSpPr bwMode="auto">
          <a:xfrm>
            <a:off x="0" y="5181601"/>
            <a:ext cx="541338" cy="304800"/>
            <a:chOff x="4488" y="1488"/>
            <a:chExt cx="384" cy="192"/>
          </a:xfrm>
        </p:grpSpPr>
        <p:sp>
          <p:nvSpPr>
            <p:cNvPr id="766009"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10"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8" name="Group 54"/>
          <p:cNvGrpSpPr>
            <a:grpSpLocks/>
          </p:cNvGrpSpPr>
          <p:nvPr/>
        </p:nvGrpSpPr>
        <p:grpSpPr bwMode="auto">
          <a:xfrm>
            <a:off x="0" y="5562600"/>
            <a:ext cx="541338" cy="304800"/>
            <a:chOff x="4488" y="1488"/>
            <a:chExt cx="384" cy="192"/>
          </a:xfrm>
        </p:grpSpPr>
        <p:sp>
          <p:nvSpPr>
            <p:cNvPr id="766007"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8"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79" name="Group 57"/>
          <p:cNvGrpSpPr>
            <a:grpSpLocks/>
          </p:cNvGrpSpPr>
          <p:nvPr/>
        </p:nvGrpSpPr>
        <p:grpSpPr bwMode="auto">
          <a:xfrm>
            <a:off x="0" y="5943601"/>
            <a:ext cx="541338" cy="304800"/>
            <a:chOff x="4488" y="1488"/>
            <a:chExt cx="384" cy="192"/>
          </a:xfrm>
        </p:grpSpPr>
        <p:sp>
          <p:nvSpPr>
            <p:cNvPr id="766005"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6"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65980" name="Group 60"/>
          <p:cNvGrpSpPr>
            <a:grpSpLocks/>
          </p:cNvGrpSpPr>
          <p:nvPr/>
        </p:nvGrpSpPr>
        <p:grpSpPr bwMode="auto">
          <a:xfrm>
            <a:off x="0" y="6324600"/>
            <a:ext cx="541338" cy="304800"/>
            <a:chOff x="4488" y="1488"/>
            <a:chExt cx="384" cy="192"/>
          </a:xfrm>
        </p:grpSpPr>
        <p:sp>
          <p:nvSpPr>
            <p:cNvPr id="766003"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a:p>
          </p:txBody>
        </p:sp>
        <p:sp>
          <p:nvSpPr>
            <p:cNvPr id="766004"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765981"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2"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3"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4"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5"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6"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7"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8"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89"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0"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1"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2"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3" name="AutoShape 75"/>
          <p:cNvSpPr>
            <a:spLocks noChangeArrowheads="1"/>
          </p:cNvSpPr>
          <p:nvPr/>
        </p:nvSpPr>
        <p:spPr bwMode="auto">
          <a:xfrm rot="520092">
            <a:off x="5791200"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4"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5"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6" name="AutoShape 78"/>
          <p:cNvSpPr>
            <a:spLocks noChangeArrowheads="1"/>
          </p:cNvSpPr>
          <p:nvPr/>
        </p:nvSpPr>
        <p:spPr bwMode="auto">
          <a:xfrm rot="-5400000">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a:p>
        </p:txBody>
      </p:sp>
      <p:sp>
        <p:nvSpPr>
          <p:cNvPr id="765997" name="Text Box 79"/>
          <p:cNvSpPr txBox="1">
            <a:spLocks noChangeArrowheads="1"/>
          </p:cNvSpPr>
          <p:nvPr/>
        </p:nvSpPr>
        <p:spPr bwMode="auto">
          <a:xfrm>
            <a:off x="846139" y="2787650"/>
            <a:ext cx="2371338"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تشيا تشون يي</a:t>
            </a:r>
            <a:endParaRPr lang="en-US" sz="3200" b="1" dirty="0">
              <a:latin typeface="Arial" panose="020B0604020202020204" pitchFamily="34" charset="0"/>
              <a:cs typeface="Arial" panose="020B0604020202020204" pitchFamily="34" charset="0"/>
            </a:endParaRPr>
          </a:p>
        </p:txBody>
      </p:sp>
      <p:sp>
        <p:nvSpPr>
          <p:cNvPr id="765998" name="Text Box 80"/>
          <p:cNvSpPr txBox="1">
            <a:spLocks noChangeArrowheads="1"/>
          </p:cNvSpPr>
          <p:nvPr/>
        </p:nvSpPr>
        <p:spPr bwMode="auto">
          <a:xfrm>
            <a:off x="3624266" y="3535363"/>
            <a:ext cx="1843748"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جيفري تشاو</a:t>
            </a:r>
            <a:endParaRPr lang="en-US" sz="3200" b="1" dirty="0">
              <a:latin typeface="Arial" panose="020B0604020202020204" pitchFamily="34" charset="0"/>
              <a:cs typeface="Arial" panose="020B0604020202020204" pitchFamily="34" charset="0"/>
            </a:endParaRPr>
          </a:p>
        </p:txBody>
      </p:sp>
      <p:sp>
        <p:nvSpPr>
          <p:cNvPr id="765999" name="Text Box 81"/>
          <p:cNvSpPr txBox="1">
            <a:spLocks noChangeArrowheads="1"/>
          </p:cNvSpPr>
          <p:nvPr/>
        </p:nvSpPr>
        <p:spPr bwMode="auto">
          <a:xfrm>
            <a:off x="5867403" y="2817814"/>
            <a:ext cx="2545347"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جوا كونغ يونغ</a:t>
            </a:r>
            <a:endParaRPr lang="en-US" sz="3200" b="1" dirty="0">
              <a:latin typeface="Arial" panose="020B0604020202020204" pitchFamily="34" charset="0"/>
              <a:cs typeface="Arial" panose="020B0604020202020204" pitchFamily="34" charset="0"/>
            </a:endParaRPr>
          </a:p>
        </p:txBody>
      </p:sp>
      <p:sp>
        <p:nvSpPr>
          <p:cNvPr id="766000" name="Text Box 82"/>
          <p:cNvSpPr txBox="1">
            <a:spLocks noChangeArrowheads="1"/>
          </p:cNvSpPr>
          <p:nvPr/>
        </p:nvSpPr>
        <p:spPr bwMode="auto">
          <a:xfrm>
            <a:off x="1524001" y="6278565"/>
            <a:ext cx="2024134"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200" b="1" dirty="0">
                <a:latin typeface="Arial" panose="020B0604020202020204" pitchFamily="34" charset="0"/>
                <a:cs typeface="Arial" panose="020B0604020202020204" pitchFamily="34" charset="0"/>
              </a:rPr>
              <a:t>يوجينيا جوه</a:t>
            </a:r>
            <a:endParaRPr lang="en-US" sz="3200" b="1" dirty="0">
              <a:latin typeface="Arial" panose="020B0604020202020204" pitchFamily="34" charset="0"/>
              <a:cs typeface="Arial" panose="020B0604020202020204" pitchFamily="34" charset="0"/>
            </a:endParaRPr>
          </a:p>
        </p:txBody>
      </p:sp>
      <p:sp>
        <p:nvSpPr>
          <p:cNvPr id="766001" name="Text Box 83"/>
          <p:cNvSpPr txBox="1">
            <a:spLocks noChangeArrowheads="1"/>
          </p:cNvSpPr>
          <p:nvPr/>
        </p:nvSpPr>
        <p:spPr bwMode="auto">
          <a:xfrm>
            <a:off x="5722941" y="6278565"/>
            <a:ext cx="1898250"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هونغ لاي يي</a:t>
            </a:r>
            <a:endParaRPr lang="en-US" sz="3200" b="1" dirty="0">
              <a:latin typeface="Arial" panose="020B0604020202020204" pitchFamily="34" charset="0"/>
              <a:cs typeface="Arial" panose="020B0604020202020204" pitchFamily="34" charset="0"/>
            </a:endParaRPr>
          </a:p>
        </p:txBody>
      </p:sp>
      <p:sp>
        <p:nvSpPr>
          <p:cNvPr id="766002" name="Title 1"/>
          <p:cNvSpPr>
            <a:spLocks noGrp="1"/>
          </p:cNvSpPr>
          <p:nvPr>
            <p:ph type="title" sz="quarter"/>
          </p:nvPr>
        </p:nvSpPr>
        <p:spPr/>
        <p:txBody>
          <a:bodyPr/>
          <a:lstStyle/>
          <a:p>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1.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768002" name="Picture 2" descr="Image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5866" y="1143001"/>
            <a:ext cx="1692275"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8003" name="Picture 3" descr="Image006"/>
          <p:cNvPicPr>
            <a:picLocks noGrp="1" noChangeAspect="1" noChangeArrowheads="1"/>
          </p:cNvPicPr>
          <p:nvPr>
            <p:ph sz="quarter" idx="4"/>
          </p:nvPr>
        </p:nvPicPr>
        <p:blipFill>
          <a:blip r:embed="rId4">
            <a:extLst>
              <a:ext uri="{28A0092B-C50C-407E-A947-70E740481C1C}">
                <a14:useLocalDpi xmlns:a14="http://schemas.microsoft.com/office/drawing/2010/main"/>
              </a:ext>
            </a:extLst>
          </a:blip>
          <a:srcRect/>
          <a:stretch>
            <a:fillRect/>
          </a:stretch>
        </p:blipFill>
        <p:spPr>
          <a:xfrm>
            <a:off x="1658938" y="3810000"/>
            <a:ext cx="1581150" cy="2133600"/>
          </a:xfrm>
        </p:spPr>
      </p:pic>
      <p:pic>
        <p:nvPicPr>
          <p:cNvPr id="768004" name="Picture 4" descr="Image00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5791201" y="3733800"/>
            <a:ext cx="1806575" cy="2438400"/>
          </a:xfrm>
        </p:spPr>
      </p:pic>
      <p:pic>
        <p:nvPicPr>
          <p:cNvPr id="768005" name="Picture 5" descr="Image001"/>
          <p:cNvPicPr>
            <a:picLocks noGrp="1" noChangeAspect="1" noChangeArrowheads="1"/>
          </p:cNvPicPr>
          <p:nvPr>
            <p:ph sz="quarter" idx="1"/>
          </p:nvPr>
        </p:nvPicPr>
        <p:blipFill>
          <a:blip r:embed="rId6">
            <a:extLst>
              <a:ext uri="{28A0092B-C50C-407E-A947-70E740481C1C}">
                <a14:useLocalDpi xmlns:a14="http://schemas.microsoft.com/office/drawing/2010/main"/>
              </a:ext>
            </a:extLst>
          </a:blip>
          <a:srcRect/>
          <a:stretch>
            <a:fillRect/>
          </a:stretch>
        </p:blipFill>
        <p:spPr>
          <a:xfrm>
            <a:off x="6535738" y="457200"/>
            <a:ext cx="1693862" cy="2286000"/>
          </a:xfrm>
        </p:spPr>
      </p:pic>
      <p:pic>
        <p:nvPicPr>
          <p:cNvPr id="768006" name="Picture 6" descr="Image002"/>
          <p:cNvPicPr>
            <a:picLocks noGrp="1" noChangeAspect="1" noChangeArrowheads="1"/>
          </p:cNvPicPr>
          <p:nvPr>
            <p:ph sz="quarter" idx="2"/>
          </p:nvPr>
        </p:nvPicPr>
        <p:blipFill>
          <a:blip r:embed="rId7">
            <a:extLst>
              <a:ext uri="{28A0092B-C50C-407E-A947-70E740481C1C}">
                <a14:useLocalDpi xmlns:a14="http://schemas.microsoft.com/office/drawing/2010/main"/>
              </a:ext>
            </a:extLst>
          </a:blip>
          <a:srcRect/>
          <a:stretch>
            <a:fillRect/>
          </a:stretch>
        </p:blipFill>
        <p:spPr>
          <a:xfrm>
            <a:off x="1252541" y="533400"/>
            <a:ext cx="1355725" cy="1828800"/>
          </a:xfrm>
        </p:spPr>
      </p:pic>
      <p:sp>
        <p:nvSpPr>
          <p:cNvPr id="768007" name="Rectangle 7"/>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8" name="AutoShape 8"/>
          <p:cNvSpPr>
            <a:spLocks noChangeArrowheads="1"/>
          </p:cNvSpPr>
          <p:nvPr/>
        </p:nvSpPr>
        <p:spPr bwMode="auto">
          <a:xfrm rot="-548229">
            <a:off x="1117600" y="22098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09" name="AutoShape 9"/>
          <p:cNvSpPr>
            <a:spLocks noChangeArrowheads="1"/>
          </p:cNvSpPr>
          <p:nvPr/>
        </p:nvSpPr>
        <p:spPr bwMode="auto">
          <a:xfrm rot="5279848">
            <a:off x="1092200"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0" name="AutoShape 10"/>
          <p:cNvSpPr>
            <a:spLocks noChangeArrowheads="1"/>
          </p:cNvSpPr>
          <p:nvPr/>
        </p:nvSpPr>
        <p:spPr bwMode="auto">
          <a:xfrm rot="10437214">
            <a:off x="2268538"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11" name="AutoShape 11"/>
          <p:cNvSpPr>
            <a:spLocks noChangeArrowheads="1"/>
          </p:cNvSpPr>
          <p:nvPr/>
        </p:nvSpPr>
        <p:spPr bwMode="auto">
          <a:xfrm rot="-4580932">
            <a:off x="2243138" y="22352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grpSp>
        <p:nvGrpSpPr>
          <p:cNvPr id="768012" name="Group 12"/>
          <p:cNvGrpSpPr>
            <a:grpSpLocks/>
          </p:cNvGrpSpPr>
          <p:nvPr/>
        </p:nvGrpSpPr>
        <p:grpSpPr bwMode="auto">
          <a:xfrm>
            <a:off x="0" y="228600"/>
            <a:ext cx="541338" cy="304800"/>
            <a:chOff x="4488" y="1488"/>
            <a:chExt cx="384" cy="192"/>
          </a:xfrm>
        </p:grpSpPr>
        <p:sp>
          <p:nvSpPr>
            <p:cNvPr id="768083"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4"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3" name="Group 15"/>
          <p:cNvGrpSpPr>
            <a:grpSpLocks/>
          </p:cNvGrpSpPr>
          <p:nvPr/>
        </p:nvGrpSpPr>
        <p:grpSpPr bwMode="auto">
          <a:xfrm>
            <a:off x="0" y="609601"/>
            <a:ext cx="541338" cy="304800"/>
            <a:chOff x="4488" y="1488"/>
            <a:chExt cx="384" cy="192"/>
          </a:xfrm>
        </p:grpSpPr>
        <p:sp>
          <p:nvSpPr>
            <p:cNvPr id="768081"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2"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4" name="Group 18"/>
          <p:cNvGrpSpPr>
            <a:grpSpLocks/>
          </p:cNvGrpSpPr>
          <p:nvPr/>
        </p:nvGrpSpPr>
        <p:grpSpPr bwMode="auto">
          <a:xfrm>
            <a:off x="0" y="990600"/>
            <a:ext cx="541338" cy="304800"/>
            <a:chOff x="4488" y="1488"/>
            <a:chExt cx="384" cy="192"/>
          </a:xfrm>
        </p:grpSpPr>
        <p:sp>
          <p:nvSpPr>
            <p:cNvPr id="768079"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80"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5" name="Group 21"/>
          <p:cNvGrpSpPr>
            <a:grpSpLocks/>
          </p:cNvGrpSpPr>
          <p:nvPr/>
        </p:nvGrpSpPr>
        <p:grpSpPr bwMode="auto">
          <a:xfrm>
            <a:off x="0" y="1371601"/>
            <a:ext cx="541338" cy="304800"/>
            <a:chOff x="4488" y="1488"/>
            <a:chExt cx="384" cy="192"/>
          </a:xfrm>
        </p:grpSpPr>
        <p:sp>
          <p:nvSpPr>
            <p:cNvPr id="768077"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8"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6" name="Group 24"/>
          <p:cNvGrpSpPr>
            <a:grpSpLocks/>
          </p:cNvGrpSpPr>
          <p:nvPr/>
        </p:nvGrpSpPr>
        <p:grpSpPr bwMode="auto">
          <a:xfrm>
            <a:off x="0" y="1752600"/>
            <a:ext cx="541338" cy="304800"/>
            <a:chOff x="4488" y="1488"/>
            <a:chExt cx="384" cy="192"/>
          </a:xfrm>
        </p:grpSpPr>
        <p:sp>
          <p:nvSpPr>
            <p:cNvPr id="768075"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6"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7" name="Group 27"/>
          <p:cNvGrpSpPr>
            <a:grpSpLocks/>
          </p:cNvGrpSpPr>
          <p:nvPr/>
        </p:nvGrpSpPr>
        <p:grpSpPr bwMode="auto">
          <a:xfrm>
            <a:off x="0" y="2133601"/>
            <a:ext cx="541338" cy="304800"/>
            <a:chOff x="4488" y="1488"/>
            <a:chExt cx="384" cy="192"/>
          </a:xfrm>
        </p:grpSpPr>
        <p:sp>
          <p:nvSpPr>
            <p:cNvPr id="768073"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4"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8" name="Group 30"/>
          <p:cNvGrpSpPr>
            <a:grpSpLocks/>
          </p:cNvGrpSpPr>
          <p:nvPr/>
        </p:nvGrpSpPr>
        <p:grpSpPr bwMode="auto">
          <a:xfrm>
            <a:off x="0" y="2514600"/>
            <a:ext cx="541338" cy="304800"/>
            <a:chOff x="4488" y="1488"/>
            <a:chExt cx="384" cy="192"/>
          </a:xfrm>
        </p:grpSpPr>
        <p:sp>
          <p:nvSpPr>
            <p:cNvPr id="768071"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2"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19" name="Group 33"/>
          <p:cNvGrpSpPr>
            <a:grpSpLocks/>
          </p:cNvGrpSpPr>
          <p:nvPr/>
        </p:nvGrpSpPr>
        <p:grpSpPr bwMode="auto">
          <a:xfrm>
            <a:off x="0" y="2895601"/>
            <a:ext cx="541338" cy="304800"/>
            <a:chOff x="4488" y="1488"/>
            <a:chExt cx="384" cy="192"/>
          </a:xfrm>
        </p:grpSpPr>
        <p:sp>
          <p:nvSpPr>
            <p:cNvPr id="768069"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70"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0" name="Group 36"/>
          <p:cNvGrpSpPr>
            <a:grpSpLocks/>
          </p:cNvGrpSpPr>
          <p:nvPr/>
        </p:nvGrpSpPr>
        <p:grpSpPr bwMode="auto">
          <a:xfrm>
            <a:off x="0" y="3276600"/>
            <a:ext cx="541338" cy="304800"/>
            <a:chOff x="4488" y="1488"/>
            <a:chExt cx="384" cy="192"/>
          </a:xfrm>
        </p:grpSpPr>
        <p:sp>
          <p:nvSpPr>
            <p:cNvPr id="768067"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8"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1" name="Group 39"/>
          <p:cNvGrpSpPr>
            <a:grpSpLocks/>
          </p:cNvGrpSpPr>
          <p:nvPr/>
        </p:nvGrpSpPr>
        <p:grpSpPr bwMode="auto">
          <a:xfrm>
            <a:off x="0" y="3657601"/>
            <a:ext cx="541338" cy="304800"/>
            <a:chOff x="4488" y="1488"/>
            <a:chExt cx="384" cy="192"/>
          </a:xfrm>
        </p:grpSpPr>
        <p:sp>
          <p:nvSpPr>
            <p:cNvPr id="768065"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6"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2" name="Group 42"/>
          <p:cNvGrpSpPr>
            <a:grpSpLocks/>
          </p:cNvGrpSpPr>
          <p:nvPr/>
        </p:nvGrpSpPr>
        <p:grpSpPr bwMode="auto">
          <a:xfrm>
            <a:off x="0" y="4038600"/>
            <a:ext cx="541338" cy="304800"/>
            <a:chOff x="4488" y="1488"/>
            <a:chExt cx="384" cy="192"/>
          </a:xfrm>
        </p:grpSpPr>
        <p:sp>
          <p:nvSpPr>
            <p:cNvPr id="768063"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4"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3" name="Group 45"/>
          <p:cNvGrpSpPr>
            <a:grpSpLocks/>
          </p:cNvGrpSpPr>
          <p:nvPr/>
        </p:nvGrpSpPr>
        <p:grpSpPr bwMode="auto">
          <a:xfrm>
            <a:off x="0" y="4419601"/>
            <a:ext cx="541338" cy="304800"/>
            <a:chOff x="4488" y="1488"/>
            <a:chExt cx="384" cy="192"/>
          </a:xfrm>
        </p:grpSpPr>
        <p:sp>
          <p:nvSpPr>
            <p:cNvPr id="768061"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2"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4" name="Group 48"/>
          <p:cNvGrpSpPr>
            <a:grpSpLocks/>
          </p:cNvGrpSpPr>
          <p:nvPr/>
        </p:nvGrpSpPr>
        <p:grpSpPr bwMode="auto">
          <a:xfrm>
            <a:off x="0" y="4800600"/>
            <a:ext cx="541338" cy="304800"/>
            <a:chOff x="4488" y="1488"/>
            <a:chExt cx="384" cy="192"/>
          </a:xfrm>
        </p:grpSpPr>
        <p:sp>
          <p:nvSpPr>
            <p:cNvPr id="768059"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60"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5" name="Group 51"/>
          <p:cNvGrpSpPr>
            <a:grpSpLocks/>
          </p:cNvGrpSpPr>
          <p:nvPr/>
        </p:nvGrpSpPr>
        <p:grpSpPr bwMode="auto">
          <a:xfrm>
            <a:off x="0" y="5181601"/>
            <a:ext cx="541338" cy="304800"/>
            <a:chOff x="4488" y="1488"/>
            <a:chExt cx="384" cy="192"/>
          </a:xfrm>
        </p:grpSpPr>
        <p:sp>
          <p:nvSpPr>
            <p:cNvPr id="768057"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8"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6" name="Group 54"/>
          <p:cNvGrpSpPr>
            <a:grpSpLocks/>
          </p:cNvGrpSpPr>
          <p:nvPr/>
        </p:nvGrpSpPr>
        <p:grpSpPr bwMode="auto">
          <a:xfrm>
            <a:off x="0" y="5562600"/>
            <a:ext cx="541338" cy="304800"/>
            <a:chOff x="4488" y="1488"/>
            <a:chExt cx="384" cy="192"/>
          </a:xfrm>
        </p:grpSpPr>
        <p:sp>
          <p:nvSpPr>
            <p:cNvPr id="768055"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6"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7" name="Group 57"/>
          <p:cNvGrpSpPr>
            <a:grpSpLocks/>
          </p:cNvGrpSpPr>
          <p:nvPr/>
        </p:nvGrpSpPr>
        <p:grpSpPr bwMode="auto">
          <a:xfrm>
            <a:off x="0" y="5943601"/>
            <a:ext cx="541338" cy="304800"/>
            <a:chOff x="4488" y="1488"/>
            <a:chExt cx="384" cy="192"/>
          </a:xfrm>
        </p:grpSpPr>
        <p:sp>
          <p:nvSpPr>
            <p:cNvPr id="768053"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4"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grpSp>
        <p:nvGrpSpPr>
          <p:cNvPr id="768028" name="Group 60"/>
          <p:cNvGrpSpPr>
            <a:grpSpLocks/>
          </p:cNvGrpSpPr>
          <p:nvPr/>
        </p:nvGrpSpPr>
        <p:grpSpPr bwMode="auto">
          <a:xfrm>
            <a:off x="0" y="6324600"/>
            <a:ext cx="541338" cy="304800"/>
            <a:chOff x="4488" y="1488"/>
            <a:chExt cx="384" cy="192"/>
          </a:xfrm>
        </p:grpSpPr>
        <p:sp>
          <p:nvSpPr>
            <p:cNvPr id="768051" name="Oval 6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768052" name="Line 6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grpSp>
      <p:sp>
        <p:nvSpPr>
          <p:cNvPr id="768029" name="AutoShape 63"/>
          <p:cNvSpPr>
            <a:spLocks noChangeArrowheads="1"/>
          </p:cNvSpPr>
          <p:nvPr/>
        </p:nvSpPr>
        <p:spPr bwMode="auto">
          <a:xfrm rot="-548229">
            <a:off x="3690938" y="30797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0" name="AutoShape 64"/>
          <p:cNvSpPr>
            <a:spLocks noChangeArrowheads="1"/>
          </p:cNvSpPr>
          <p:nvPr/>
        </p:nvSpPr>
        <p:spPr bwMode="auto">
          <a:xfrm rot="5279848">
            <a:off x="3530600" y="9715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1" name="AutoShape 65"/>
          <p:cNvSpPr>
            <a:spLocks noChangeArrowheads="1"/>
          </p:cNvSpPr>
          <p:nvPr/>
        </p:nvSpPr>
        <p:spPr bwMode="auto">
          <a:xfrm rot="10437214">
            <a:off x="4978400" y="94615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2" name="AutoShape 66"/>
          <p:cNvSpPr>
            <a:spLocks noChangeArrowheads="1"/>
          </p:cNvSpPr>
          <p:nvPr/>
        </p:nvSpPr>
        <p:spPr bwMode="auto">
          <a:xfrm rot="-4580932">
            <a:off x="5021263" y="310515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3" name="AutoShape 67"/>
          <p:cNvSpPr>
            <a:spLocks noChangeArrowheads="1"/>
          </p:cNvSpPr>
          <p:nvPr/>
        </p:nvSpPr>
        <p:spPr bwMode="auto">
          <a:xfrm rot="-548229">
            <a:off x="6604000" y="2362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4" name="AutoShape 68"/>
          <p:cNvSpPr>
            <a:spLocks noChangeArrowheads="1"/>
          </p:cNvSpPr>
          <p:nvPr/>
        </p:nvSpPr>
        <p:spPr bwMode="auto">
          <a:xfrm rot="5279848">
            <a:off x="6443663" y="2540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5" name="AutoShape 69"/>
          <p:cNvSpPr>
            <a:spLocks noChangeArrowheads="1"/>
          </p:cNvSpPr>
          <p:nvPr/>
        </p:nvSpPr>
        <p:spPr bwMode="auto">
          <a:xfrm rot="10437214">
            <a:off x="7891463" y="228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6" name="AutoShape 70"/>
          <p:cNvSpPr>
            <a:spLocks noChangeArrowheads="1"/>
          </p:cNvSpPr>
          <p:nvPr/>
        </p:nvSpPr>
        <p:spPr bwMode="auto">
          <a:xfrm rot="-4580932">
            <a:off x="7932738" y="2387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7" name="AutoShape 71"/>
          <p:cNvSpPr>
            <a:spLocks noChangeArrowheads="1"/>
          </p:cNvSpPr>
          <p:nvPr/>
        </p:nvSpPr>
        <p:spPr bwMode="auto">
          <a:xfrm rot="-548229">
            <a:off x="1658938" y="57150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8" name="AutoShape 72"/>
          <p:cNvSpPr>
            <a:spLocks noChangeArrowheads="1"/>
          </p:cNvSpPr>
          <p:nvPr/>
        </p:nvSpPr>
        <p:spPr bwMode="auto">
          <a:xfrm rot="5279848">
            <a:off x="1498600" y="3606801"/>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39" name="AutoShape 73"/>
          <p:cNvSpPr>
            <a:spLocks noChangeArrowheads="1"/>
          </p:cNvSpPr>
          <p:nvPr/>
        </p:nvSpPr>
        <p:spPr bwMode="auto">
          <a:xfrm rot="10437214">
            <a:off x="2946400" y="35814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0" name="AutoShape 74"/>
          <p:cNvSpPr>
            <a:spLocks noChangeArrowheads="1"/>
          </p:cNvSpPr>
          <p:nvPr/>
        </p:nvSpPr>
        <p:spPr bwMode="auto">
          <a:xfrm rot="-4580932">
            <a:off x="2989263" y="57404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1" name="AutoShape 75"/>
          <p:cNvSpPr>
            <a:spLocks noChangeArrowheads="1"/>
          </p:cNvSpPr>
          <p:nvPr/>
        </p:nvSpPr>
        <p:spPr bwMode="auto">
          <a:xfrm rot="-548229">
            <a:off x="5926138" y="57912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2" name="AutoShape 76"/>
          <p:cNvSpPr>
            <a:spLocks noChangeArrowheads="1"/>
          </p:cNvSpPr>
          <p:nvPr/>
        </p:nvSpPr>
        <p:spPr bwMode="auto">
          <a:xfrm rot="5279848">
            <a:off x="5765800" y="36830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3" name="AutoShape 77"/>
          <p:cNvSpPr>
            <a:spLocks noChangeArrowheads="1"/>
          </p:cNvSpPr>
          <p:nvPr/>
        </p:nvSpPr>
        <p:spPr bwMode="auto">
          <a:xfrm rot="10437214">
            <a:off x="7213600" y="3657600"/>
            <a:ext cx="406400" cy="4572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4" name="AutoShape 78"/>
          <p:cNvSpPr>
            <a:spLocks noChangeArrowheads="1"/>
          </p:cNvSpPr>
          <p:nvPr/>
        </p:nvSpPr>
        <p:spPr bwMode="auto">
          <a:xfrm rot="-4580932">
            <a:off x="7256463" y="5816600"/>
            <a:ext cx="457200" cy="406400"/>
          </a:xfrm>
          <a:prstGeom prst="rtTriangle">
            <a:avLst/>
          </a:prstGeom>
          <a:solidFill>
            <a:srgbClr val="FFFFCC">
              <a:alpha val="45097"/>
            </a:srgbClr>
          </a:solidFill>
          <a:ln w="9525">
            <a:solidFill>
              <a:schemeClr val="bg2"/>
            </a:solidFill>
            <a:miter lim="800000"/>
            <a:headEnd/>
            <a:tailEnd/>
          </a:ln>
        </p:spPr>
        <p:txBody>
          <a:bodyPr wrap="none" lIns="91427" tIns="45714" rIns="91427" bIns="45714" anchor="ctr"/>
          <a:lstStyle/>
          <a:p>
            <a:endParaRPr lang="en-US" b="1" dirty="0">
              <a:latin typeface="Arial" panose="020B0604020202020204" pitchFamily="34" charset="0"/>
              <a:cs typeface="Arial" panose="020B0604020202020204" pitchFamily="34" charset="0"/>
            </a:endParaRPr>
          </a:p>
        </p:txBody>
      </p:sp>
      <p:sp>
        <p:nvSpPr>
          <p:cNvPr id="768045" name="Text Box 79"/>
          <p:cNvSpPr txBox="1">
            <a:spLocks noChangeArrowheads="1"/>
          </p:cNvSpPr>
          <p:nvPr/>
        </p:nvSpPr>
        <p:spPr bwMode="auto">
          <a:xfrm>
            <a:off x="1117601" y="2787650"/>
            <a:ext cx="1773216"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أوغست لاي</a:t>
            </a:r>
            <a:endParaRPr lang="en-US" sz="3200" b="1" dirty="0">
              <a:latin typeface="Arial" panose="020B0604020202020204" pitchFamily="34" charset="0"/>
              <a:cs typeface="Arial" panose="020B0604020202020204" pitchFamily="34" charset="0"/>
            </a:endParaRPr>
          </a:p>
        </p:txBody>
      </p:sp>
      <p:sp>
        <p:nvSpPr>
          <p:cNvPr id="768046" name="Text Box 80"/>
          <p:cNvSpPr txBox="1">
            <a:spLocks noChangeArrowheads="1"/>
          </p:cNvSpPr>
          <p:nvPr/>
        </p:nvSpPr>
        <p:spPr bwMode="auto">
          <a:xfrm>
            <a:off x="3786188" y="3535363"/>
            <a:ext cx="1742759"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جيمس أونغ</a:t>
            </a:r>
            <a:endParaRPr lang="en-US" sz="3200" b="1" dirty="0">
              <a:latin typeface="Arial" panose="020B0604020202020204" pitchFamily="34" charset="0"/>
              <a:cs typeface="Arial" panose="020B0604020202020204" pitchFamily="34" charset="0"/>
            </a:endParaRPr>
          </a:p>
        </p:txBody>
      </p:sp>
      <p:sp>
        <p:nvSpPr>
          <p:cNvPr id="768047" name="Text Box 81"/>
          <p:cNvSpPr txBox="1">
            <a:spLocks noChangeArrowheads="1"/>
          </p:cNvSpPr>
          <p:nvPr/>
        </p:nvSpPr>
        <p:spPr bwMode="auto">
          <a:xfrm>
            <a:off x="6672266" y="2817814"/>
            <a:ext cx="1858175"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أليكس كوينغ</a:t>
            </a:r>
            <a:endParaRPr lang="en-US" sz="3200" b="1" dirty="0">
              <a:latin typeface="Arial" panose="020B0604020202020204" pitchFamily="34" charset="0"/>
              <a:cs typeface="Arial" panose="020B0604020202020204" pitchFamily="34" charset="0"/>
            </a:endParaRPr>
          </a:p>
        </p:txBody>
      </p:sp>
      <p:sp>
        <p:nvSpPr>
          <p:cNvPr id="768048" name="Text Box 82"/>
          <p:cNvSpPr txBox="1">
            <a:spLocks noChangeArrowheads="1"/>
          </p:cNvSpPr>
          <p:nvPr/>
        </p:nvSpPr>
        <p:spPr bwMode="auto">
          <a:xfrm>
            <a:off x="1862138" y="6278565"/>
            <a:ext cx="1162471"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سو تان</a:t>
            </a:r>
            <a:endParaRPr lang="en-US" sz="3200" b="1" dirty="0">
              <a:latin typeface="Arial" panose="020B0604020202020204" pitchFamily="34" charset="0"/>
              <a:cs typeface="Arial" panose="020B0604020202020204" pitchFamily="34" charset="0"/>
            </a:endParaRPr>
          </a:p>
        </p:txBody>
      </p:sp>
      <p:sp>
        <p:nvSpPr>
          <p:cNvPr id="768049" name="Text Box 83"/>
          <p:cNvSpPr txBox="1">
            <a:spLocks noChangeArrowheads="1"/>
          </p:cNvSpPr>
          <p:nvPr/>
        </p:nvSpPr>
        <p:spPr bwMode="auto">
          <a:xfrm>
            <a:off x="5588003" y="6278565"/>
            <a:ext cx="2101831" cy="584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latin typeface="Arial" panose="020B0604020202020204" pitchFamily="34" charset="0"/>
                <a:cs typeface="Arial" panose="020B0604020202020204" pitchFamily="34" charset="0"/>
              </a:rPr>
              <a:t>تانغ تينغ فونج</a:t>
            </a:r>
            <a:endParaRPr lang="en-US" sz="3200" b="1" dirty="0">
              <a:latin typeface="Arial" panose="020B0604020202020204" pitchFamily="34" charset="0"/>
              <a:cs typeface="Arial" panose="020B0604020202020204" pitchFamily="34" charset="0"/>
            </a:endParaRPr>
          </a:p>
        </p:txBody>
      </p:sp>
      <p:sp>
        <p:nvSpPr>
          <p:cNvPr id="768050" name="Rectangle 84"/>
          <p:cNvSpPr>
            <a:spLocks noGrp="1" noChangeArrowheads="1"/>
          </p:cNvSpPr>
          <p:nvPr>
            <p:ph type="title"/>
          </p:nvPr>
        </p:nvSpPr>
        <p:spPr/>
        <p:txBody>
          <a:bodyPr/>
          <a:lstStyle/>
          <a:p>
            <a:pPr eaLnBrk="1" hangingPunct="1"/>
            <a:r>
              <a:rPr lang="ar-JO" dirty="0">
                <a:ea typeface="ＭＳ Ｐゴシック" charset="0"/>
                <a:cs typeface="Arial" panose="020B0604020202020204" pitchFamily="34" charset="0"/>
              </a:rPr>
              <a:t>أعضاء المجموعة</a:t>
            </a:r>
            <a:endParaRPr lang="en-US" dirty="0">
              <a:ea typeface="ＭＳ Ｐゴシック" charset="0"/>
              <a:cs typeface="Arial" panose="020B0604020202020204" pitchFamily="34" charset="0"/>
            </a:endParaRPr>
          </a:p>
        </p:txBody>
      </p:sp>
    </p:spTree>
  </p:cSld>
  <p:clrMapOvr>
    <a:masterClrMapping/>
  </p:clrMapOvr>
  <p:transition>
    <p:fade thruBlk="1"/>
  </p:transition>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70370" name="Text Box 2"/>
          <p:cNvSpPr txBox="1">
            <a:spLocks noChangeArrowheads="1"/>
          </p:cNvSpPr>
          <p:nvPr/>
        </p:nvSpPr>
        <p:spPr bwMode="auto">
          <a:xfrm>
            <a:off x="250825" y="28575"/>
            <a:ext cx="3532188" cy="6740295"/>
          </a:xfrm>
          <a:prstGeom prst="rect">
            <a:avLst/>
          </a:prstGeom>
          <a:solidFill>
            <a:srgbClr val="FF9933">
              <a:alpha val="65097"/>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3399FF"/>
                </a:solidFill>
                <a:latin typeface="Arial" panose="020B0604020202020204" pitchFamily="34" charset="0"/>
                <a:cs typeface="Arial" panose="020B0604020202020204" pitchFamily="34" charset="0"/>
              </a:rPr>
              <a:t>الخلفية</a:t>
            </a:r>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solidFill>
                <a:srgbClr val="3399FF"/>
              </a:solidFill>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a:p>
            <a:pPr eaLnBrk="1" hangingPunct="1"/>
            <a:endParaRPr lang="en-US" sz="3600" b="1" dirty="0">
              <a:latin typeface="Arial" panose="020B0604020202020204" pitchFamily="34" charset="0"/>
              <a:cs typeface="Arial" panose="020B0604020202020204" pitchFamily="34" charset="0"/>
            </a:endParaRPr>
          </a:p>
        </p:txBody>
      </p:sp>
      <p:grpSp>
        <p:nvGrpSpPr>
          <p:cNvPr id="570371" name="Group 3"/>
          <p:cNvGrpSpPr>
            <a:grpSpLocks/>
          </p:cNvGrpSpPr>
          <p:nvPr/>
        </p:nvGrpSpPr>
        <p:grpSpPr bwMode="auto">
          <a:xfrm>
            <a:off x="236541" y="876300"/>
            <a:ext cx="8670925" cy="5105400"/>
            <a:chOff x="168" y="480"/>
            <a:chExt cx="6144" cy="3216"/>
          </a:xfrm>
        </p:grpSpPr>
        <p:sp>
          <p:nvSpPr>
            <p:cNvPr id="570375" name="Rectangle 4"/>
            <p:cNvSpPr>
              <a:spLocks noChangeArrowheads="1"/>
            </p:cNvSpPr>
            <p:nvPr/>
          </p:nvSpPr>
          <p:spPr bwMode="auto">
            <a:xfrm>
              <a:off x="168" y="480"/>
              <a:ext cx="6144" cy="3216"/>
            </a:xfrm>
            <a:prstGeom prst="rect">
              <a:avLst/>
            </a:prstGeom>
            <a:solidFill>
              <a:srgbClr val="BBE0E3">
                <a:alpha val="79999"/>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sz="1800" b="1" dirty="0">
                <a:latin typeface="Arial" panose="020B0604020202020204" pitchFamily="34" charset="0"/>
                <a:cs typeface="Arial" panose="020B0604020202020204" pitchFamily="34" charset="0"/>
              </a:endParaRPr>
            </a:p>
          </p:txBody>
        </p:sp>
        <p:sp>
          <p:nvSpPr>
            <p:cNvPr id="570376" name="Text Box 5"/>
            <p:cNvSpPr txBox="1">
              <a:spLocks noChangeArrowheads="1"/>
            </p:cNvSpPr>
            <p:nvPr/>
          </p:nvSpPr>
          <p:spPr bwMode="auto">
            <a:xfrm>
              <a:off x="2011" y="626"/>
              <a:ext cx="131" cy="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10000"/>
                </a:lnSpc>
              </a:pPr>
              <a:endParaRPr lang="en-US" sz="3600" b="1" dirty="0">
                <a:latin typeface="Arial" panose="020B0604020202020204" pitchFamily="34" charset="0"/>
                <a:cs typeface="Arial" panose="020B0604020202020204" pitchFamily="34" charset="0"/>
              </a:endParaRPr>
            </a:p>
          </p:txBody>
        </p:sp>
      </p:grpSp>
      <p:sp>
        <p:nvSpPr>
          <p:cNvPr id="570372" name="Oval 6"/>
          <p:cNvSpPr>
            <a:spLocks noChangeArrowheads="1"/>
          </p:cNvSpPr>
          <p:nvPr/>
        </p:nvSpPr>
        <p:spPr bwMode="auto">
          <a:xfrm>
            <a:off x="2201863" y="-304800"/>
            <a:ext cx="8331200" cy="9372600"/>
          </a:xfrm>
          <a:prstGeom prst="ellipse">
            <a:avLst/>
          </a:prstGeom>
          <a:solidFill>
            <a:srgbClr val="CC99FF">
              <a:alpha val="39999"/>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27" tIns="45714" rIns="91427" bIns="45714" anchor="ctr"/>
          <a:lstStyle/>
          <a:p>
            <a:pPr algn="ctr"/>
            <a:endParaRPr lang="en-US" sz="1800" b="1" dirty="0">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3699222" y="2009775"/>
            <a:ext cx="3720865" cy="28623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Char char="•"/>
            </a:pPr>
            <a:r>
              <a:rPr lang="ar-JO" sz="3600" b="1" dirty="0">
                <a:latin typeface="Arial" panose="020B0604020202020204" pitchFamily="34" charset="0"/>
                <a:cs typeface="Arial" panose="020B0604020202020204" pitchFamily="34" charset="0"/>
              </a:rPr>
              <a:t> رسالة تشجيع</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أمور حصلنا عليها</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قصد وخطة الله</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جسد واحد في المسيح</a:t>
            </a:r>
            <a:endParaRPr lang="en-US" sz="3600" b="1" dirty="0">
              <a:latin typeface="Arial" panose="020B0604020202020204" pitchFamily="34" charset="0"/>
              <a:cs typeface="Arial" panose="020B0604020202020204" pitchFamily="34" charset="0"/>
            </a:endParaRPr>
          </a:p>
          <a:p>
            <a:pPr algn="r" rtl="1" eaLnBrk="1" hangingPunct="1">
              <a:buFontTx/>
              <a:buChar char="•"/>
            </a:pPr>
            <a:r>
              <a:rPr lang="ar-JO" sz="3600" b="1" dirty="0">
                <a:latin typeface="Arial" panose="020B0604020202020204" pitchFamily="34" charset="0"/>
                <a:cs typeface="Arial" panose="020B0604020202020204" pitchFamily="34" charset="0"/>
              </a:rPr>
              <a:t> العيش بانسجام</a:t>
            </a:r>
            <a:endParaRPr lang="en-US" sz="36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23850" y="1628775"/>
            <a:ext cx="3394075" cy="1728788"/>
          </a:xfrm>
        </p:spPr>
        <p:txBody>
          <a:bodyPr/>
          <a:lstStyle/>
          <a:p>
            <a:pPr>
              <a:defRPr/>
            </a:pPr>
            <a:r>
              <a:rPr lang="ar-JO" sz="3600" kern="1200" dirty="0">
                <a:solidFill>
                  <a:srgbClr val="000000"/>
                </a:solidFill>
                <a:ea typeface="ＭＳ Ｐゴシック"/>
                <a:cs typeface="Arial" panose="020B0604020202020204" pitchFamily="34" charset="0"/>
              </a:rPr>
              <a:t>القصد من</a:t>
            </a:r>
            <a:br>
              <a:rPr lang="ar-JO" sz="3600" kern="1200" dirty="0">
                <a:solidFill>
                  <a:srgbClr val="000000"/>
                </a:solidFill>
                <a:ea typeface="ＭＳ Ｐゴシック"/>
                <a:cs typeface="Arial" panose="020B0604020202020204" pitchFamily="34" charset="0"/>
              </a:rPr>
            </a:br>
            <a:r>
              <a:rPr lang="ar-JO" sz="3600" kern="1200" dirty="0">
                <a:solidFill>
                  <a:srgbClr val="000000"/>
                </a:solidFill>
                <a:ea typeface="ＭＳ Ｐゴシック"/>
                <a:cs typeface="Arial" panose="020B0604020202020204" pitchFamily="34" charset="0"/>
              </a:rPr>
              <a:t>الكتابة</a:t>
            </a:r>
            <a:endParaRPr lang="en-US" sz="3600" dirty="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60423">
                                            <p:txEl>
                                              <p:pRg st="0" end="0"/>
                                            </p:txEl>
                                          </p:spTgt>
                                        </p:tgtEl>
                                        <p:attrNameLst>
                                          <p:attrName>style.visibility</p:attrName>
                                        </p:attrNameLst>
                                      </p:cBhvr>
                                      <p:to>
                                        <p:strVal val="visible"/>
                                      </p:to>
                                    </p:set>
                                    <p:anim calcmode="lin" valueType="num">
                                      <p:cBhvr>
                                        <p:cTn id="7" dur="500" fill="hold"/>
                                        <p:tgtEl>
                                          <p:spTgt spid="6042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0423">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6042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042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0423">
                                            <p:txEl>
                                              <p:pRg st="0" end="0"/>
                                            </p:txEl>
                                          </p:spTgt>
                                        </p:tgtEl>
                                      </p:cBhvr>
                                    </p:animEffect>
                                  </p:childTnLst>
                                </p:cTn>
                              </p:par>
                              <p:par>
                                <p:cTn id="12" presetID="41" presetClass="entr" presetSubtype="0" fill="hold" nodeType="withEffect">
                                  <p:stCondLst>
                                    <p:cond delay="0"/>
                                  </p:stCondLst>
                                  <p:iterate type="lt">
                                    <p:tmPct val="10000"/>
                                  </p:iterate>
                                  <p:childTnLst>
                                    <p:set>
                                      <p:cBhvr>
                                        <p:cTn id="13" dur="1" fill="hold">
                                          <p:stCondLst>
                                            <p:cond delay="0"/>
                                          </p:stCondLst>
                                        </p:cTn>
                                        <p:tgtEl>
                                          <p:spTgt spid="60423">
                                            <p:txEl>
                                              <p:pRg st="1" end="1"/>
                                            </p:txEl>
                                          </p:spTgt>
                                        </p:tgtEl>
                                        <p:attrNameLst>
                                          <p:attrName>style.visibility</p:attrName>
                                        </p:attrNameLst>
                                      </p:cBhvr>
                                      <p:to>
                                        <p:strVal val="visible"/>
                                      </p:to>
                                    </p:set>
                                    <p:anim calcmode="lin" valueType="num">
                                      <p:cBhvr>
                                        <p:cTn id="14" dur="500" fill="hold"/>
                                        <p:tgtEl>
                                          <p:spTgt spid="6042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60423">
                                            <p:txEl>
                                              <p:pRg st="1" end="1"/>
                                            </p:txEl>
                                          </p:spTgt>
                                        </p:tgtEl>
                                        <p:attrNameLst>
                                          <p:attrName>ppt_y</p:attrName>
                                        </p:attrNameLst>
                                      </p:cBhvr>
                                      <p:tavLst>
                                        <p:tav tm="0">
                                          <p:val>
                                            <p:strVal val="#ppt_y"/>
                                          </p:val>
                                        </p:tav>
                                        <p:tav tm="100000">
                                          <p:val>
                                            <p:strVal val="#ppt_y"/>
                                          </p:val>
                                        </p:tav>
                                      </p:tavLst>
                                    </p:anim>
                                    <p:anim calcmode="lin" valueType="num">
                                      <p:cBhvr>
                                        <p:cTn id="16" dur="500" fill="hold"/>
                                        <p:tgtEl>
                                          <p:spTgt spid="6042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6042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60423">
                                            <p:txEl>
                                              <p:pRg st="1" end="1"/>
                                            </p:txEl>
                                          </p:spTgt>
                                        </p:tgtEl>
                                      </p:cBhvr>
                                    </p:animEffect>
                                  </p:childTnLst>
                                </p:cTn>
                              </p:par>
                              <p:par>
                                <p:cTn id="19" presetID="41" presetClass="entr" presetSubtype="0" fill="hold" nodeType="withEffect">
                                  <p:stCondLst>
                                    <p:cond delay="0"/>
                                  </p:stCondLst>
                                  <p:iterate type="lt">
                                    <p:tmPct val="10000"/>
                                  </p:iterate>
                                  <p:childTnLst>
                                    <p:set>
                                      <p:cBhvr>
                                        <p:cTn id="20" dur="1" fill="hold">
                                          <p:stCondLst>
                                            <p:cond delay="0"/>
                                          </p:stCondLst>
                                        </p:cTn>
                                        <p:tgtEl>
                                          <p:spTgt spid="60423">
                                            <p:txEl>
                                              <p:pRg st="2" end="2"/>
                                            </p:txEl>
                                          </p:spTgt>
                                        </p:tgtEl>
                                        <p:attrNameLst>
                                          <p:attrName>style.visibility</p:attrName>
                                        </p:attrNameLst>
                                      </p:cBhvr>
                                      <p:to>
                                        <p:strVal val="visible"/>
                                      </p:to>
                                    </p:set>
                                    <p:anim calcmode="lin" valueType="num">
                                      <p:cBhvr>
                                        <p:cTn id="21" dur="500" fill="hold"/>
                                        <p:tgtEl>
                                          <p:spTgt spid="60423">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0423">
                                            <p:txEl>
                                              <p:pRg st="2" end="2"/>
                                            </p:txEl>
                                          </p:spTgt>
                                        </p:tgtEl>
                                        <p:attrNameLst>
                                          <p:attrName>ppt_y</p:attrName>
                                        </p:attrNameLst>
                                      </p:cBhvr>
                                      <p:tavLst>
                                        <p:tav tm="0">
                                          <p:val>
                                            <p:strVal val="#ppt_y"/>
                                          </p:val>
                                        </p:tav>
                                        <p:tav tm="100000">
                                          <p:val>
                                            <p:strVal val="#ppt_y"/>
                                          </p:val>
                                        </p:tav>
                                      </p:tavLst>
                                    </p:anim>
                                    <p:anim calcmode="lin" valueType="num">
                                      <p:cBhvr>
                                        <p:cTn id="23" dur="500" fill="hold"/>
                                        <p:tgtEl>
                                          <p:spTgt spid="60423">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0423">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0423">
                                            <p:txEl>
                                              <p:pRg st="2" end="2"/>
                                            </p:txEl>
                                          </p:spTgt>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0423">
                                            <p:txEl>
                                              <p:pRg st="3" end="3"/>
                                            </p:txEl>
                                          </p:spTgt>
                                        </p:tgtEl>
                                        <p:attrNameLst>
                                          <p:attrName>style.visibility</p:attrName>
                                        </p:attrNameLst>
                                      </p:cBhvr>
                                      <p:to>
                                        <p:strVal val="visible"/>
                                      </p:to>
                                    </p:set>
                                    <p:anim calcmode="lin" valueType="num">
                                      <p:cBhvr>
                                        <p:cTn id="28" dur="500" fill="hold"/>
                                        <p:tgtEl>
                                          <p:spTgt spid="60423">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0423">
                                            <p:txEl>
                                              <p:pRg st="3" end="3"/>
                                            </p:txEl>
                                          </p:spTgt>
                                        </p:tgtEl>
                                        <p:attrNameLst>
                                          <p:attrName>ppt_y</p:attrName>
                                        </p:attrNameLst>
                                      </p:cBhvr>
                                      <p:tavLst>
                                        <p:tav tm="0">
                                          <p:val>
                                            <p:strVal val="#ppt_y"/>
                                          </p:val>
                                        </p:tav>
                                        <p:tav tm="100000">
                                          <p:val>
                                            <p:strVal val="#ppt_y"/>
                                          </p:val>
                                        </p:tav>
                                      </p:tavLst>
                                    </p:anim>
                                    <p:anim calcmode="lin" valueType="num">
                                      <p:cBhvr>
                                        <p:cTn id="30" dur="500" fill="hold"/>
                                        <p:tgtEl>
                                          <p:spTgt spid="60423">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0423">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60423">
                                            <p:txEl>
                                              <p:pRg st="3" end="3"/>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0423">
                                            <p:txEl>
                                              <p:pRg st="4" end="4"/>
                                            </p:txEl>
                                          </p:spTgt>
                                        </p:tgtEl>
                                        <p:attrNameLst>
                                          <p:attrName>style.visibility</p:attrName>
                                        </p:attrNameLst>
                                      </p:cBhvr>
                                      <p:to>
                                        <p:strVal val="visible"/>
                                      </p:to>
                                    </p:set>
                                    <p:anim calcmode="lin" valueType="num">
                                      <p:cBhvr>
                                        <p:cTn id="35" dur="500" fill="hold"/>
                                        <p:tgtEl>
                                          <p:spTgt spid="60423">
                                            <p:txEl>
                                              <p:pRg st="4" end="4"/>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500" fill="hold"/>
                                        <p:tgtEl>
                                          <p:spTgt spid="60423">
                                            <p:txEl>
                                              <p:pRg st="4" end="4"/>
                                            </p:txEl>
                                          </p:spTgt>
                                        </p:tgtEl>
                                        <p:attrNameLst>
                                          <p:attrName>ppt_y</p:attrName>
                                        </p:attrNameLst>
                                      </p:cBhvr>
                                      <p:tavLst>
                                        <p:tav tm="0">
                                          <p:val>
                                            <p:strVal val="#ppt_y"/>
                                          </p:val>
                                        </p:tav>
                                        <p:tav tm="100000">
                                          <p:val>
                                            <p:strVal val="#ppt_y"/>
                                          </p:val>
                                        </p:tav>
                                      </p:tavLst>
                                    </p:anim>
                                    <p:anim calcmode="lin" valueType="num">
                                      <p:cBhvr>
                                        <p:cTn id="37" dur="500" fill="hold"/>
                                        <p:tgtEl>
                                          <p:spTgt spid="60423">
                                            <p:txEl>
                                              <p:pRg st="4" end="4"/>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500" fill="hold"/>
                                        <p:tgtEl>
                                          <p:spTgt spid="60423">
                                            <p:txEl>
                                              <p:pRg st="4" end="4"/>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500" tmFilter="0,0; .5, 1; 1, 1"/>
                                        <p:tgtEl>
                                          <p:spTgt spid="6042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1331914" y="3143250"/>
            <a:ext cx="7648575" cy="2462200"/>
          </a:xfrm>
          <a:prstGeom prst="rect">
            <a:avLst/>
          </a:prstGeom>
          <a:noFill/>
          <a:ln w="9525">
            <a:noFill/>
            <a:miter lim="800000"/>
            <a:headEnd/>
            <a:tailEnd/>
          </a:ln>
          <a:effectLst>
            <a:outerShdw blurRad="50800" dist="38100" dir="2700000">
              <a:srgbClr val="000000">
                <a:alpha val="43000"/>
              </a:srgbClr>
            </a:outerShdw>
          </a:effectLst>
        </p:spPr>
        <p:txBody>
          <a:bodyPr lIns="91427" tIns="45714" rIns="91427" bIns="45714">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1. زيادة الوعي حول علاقتهم معه وموقفهم الجديد في المسيح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كورثة متساوين مع المؤمنين اليهود (1-3)</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2. الإختبار اليومي للسير في ذلك النور من خلال إظهار وحدتهم </a:t>
            </a:r>
          </a:p>
          <a:p>
            <a:pPr marL="0" indent="0" algn="r" eaLnBrk="1" hangingPunct="1">
              <a:spcBef>
                <a:spcPct val="50000"/>
              </a:spcBef>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    في المحبة (4-6)</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72418" name="Text Box 4"/>
          <p:cNvSpPr txBox="1">
            <a:spLocks noChangeArrowheads="1"/>
          </p:cNvSpPr>
          <p:nvPr/>
        </p:nvSpPr>
        <p:spPr bwMode="auto">
          <a:xfrm>
            <a:off x="8382002" y="76200"/>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177</a:t>
            </a:r>
            <a:endParaRPr lang="en-US" b="1" dirty="0">
              <a:latin typeface="Arial" panose="020B0604020202020204" pitchFamily="34" charset="0"/>
              <a:cs typeface="Arial" panose="020B0604020202020204" pitchFamily="34" charset="0"/>
            </a:endParaRPr>
          </a:p>
        </p:txBody>
      </p:sp>
      <p:sp>
        <p:nvSpPr>
          <p:cNvPr id="118789" name="Text Box 5"/>
          <p:cNvSpPr txBox="1">
            <a:spLocks noChangeArrowheads="1"/>
          </p:cNvSpPr>
          <p:nvPr/>
        </p:nvSpPr>
        <p:spPr bwMode="auto">
          <a:xfrm>
            <a:off x="1219200" y="2092325"/>
            <a:ext cx="7813675" cy="523208"/>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ar-JO" sz="2800" b="1" dirty="0">
                <a:effectLst>
                  <a:outerShdw blurRad="38100" dist="38100" dir="2700000" algn="tl">
                    <a:srgbClr val="000000"/>
                  </a:outerShdw>
                </a:effectLst>
                <a:latin typeface="Arial" panose="020B0604020202020204" pitchFamily="34" charset="0"/>
                <a:cs typeface="Arial" panose="020B0604020202020204" pitchFamily="34" charset="0"/>
              </a:rPr>
              <a:t>الحاجة الأساسية للمؤمنين الجدد هناك هي النمو روحياً من خلال:</a:t>
            </a:r>
            <a:endParaRPr lang="en-US" sz="2800"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219201" y="304800"/>
            <a:ext cx="6161088" cy="1206500"/>
          </a:xfrm>
        </p:spPr>
        <p:txBody>
          <a:bodyPr/>
          <a:lstStyle/>
          <a:p>
            <a:pPr algn="ctr">
              <a:defRPr/>
            </a:pPr>
            <a:r>
              <a:rPr lang="ar-JO" sz="8800" kern="1200" dirty="0">
                <a:solidFill>
                  <a:srgbClr val="FFCC66"/>
                </a:solidFill>
                <a:ea typeface="ＭＳ Ｐゴシック"/>
              </a:rPr>
              <a:t>القصد</a:t>
            </a:r>
            <a:endParaRPr lang="en-US" dirty="0"/>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83827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للديناميكا الحرارية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61790556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القانون الثاني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للديناميكا الحرارية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1226974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086B18D-4230-4445-822F-84F3D40D6D35}"/>
              </a:ext>
            </a:extLst>
          </p:cNvPr>
          <p:cNvPicPr>
            <a:picLocks noChangeAspect="1"/>
          </p:cNvPicPr>
          <p:nvPr/>
        </p:nvPicPr>
        <p:blipFill>
          <a:blip r:embed="rId3"/>
          <a:stretch>
            <a:fillRect/>
          </a:stretch>
        </p:blipFill>
        <p:spPr>
          <a:xfrm>
            <a:off x="888781" y="0"/>
            <a:ext cx="7366438" cy="6858000"/>
          </a:xfrm>
          <a:prstGeom prst="rect">
            <a:avLst/>
          </a:prstGeom>
        </p:spPr>
      </p:pic>
      <p:grpSp>
        <p:nvGrpSpPr>
          <p:cNvPr id="6" name="Group 5">
            <a:extLst>
              <a:ext uri="{FF2B5EF4-FFF2-40B4-BE49-F238E27FC236}">
                <a16:creationId xmlns:a16="http://schemas.microsoft.com/office/drawing/2014/main" id="{2A707739-1FC4-6749-A0BC-85798674A725}"/>
              </a:ext>
            </a:extLst>
          </p:cNvPr>
          <p:cNvGrpSpPr/>
          <p:nvPr/>
        </p:nvGrpSpPr>
        <p:grpSpPr>
          <a:xfrm>
            <a:off x="314341" y="28904"/>
            <a:ext cx="4968552" cy="2515355"/>
            <a:chOff x="395536" y="0"/>
            <a:chExt cx="4968552" cy="2515355"/>
          </a:xfrm>
        </p:grpSpPr>
        <p:sp>
          <p:nvSpPr>
            <p:cNvPr id="5" name="Rectangle 4">
              <a:extLst>
                <a:ext uri="{FF2B5EF4-FFF2-40B4-BE49-F238E27FC236}">
                  <a16:creationId xmlns:a16="http://schemas.microsoft.com/office/drawing/2014/main" id="{0C6C6B9E-C796-2C41-8557-A0DDE624B331}"/>
                </a:ext>
              </a:extLst>
            </p:cNvPr>
            <p:cNvSpPr/>
            <p:nvPr/>
          </p:nvSpPr>
          <p:spPr bwMode="auto">
            <a:xfrm>
              <a:off x="888781" y="0"/>
              <a:ext cx="4475307"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3C0B923D-4114-4441-8419-C32373360B96}"/>
                </a:ext>
              </a:extLst>
            </p:cNvPr>
            <p:cNvSpPr/>
            <p:nvPr/>
          </p:nvSpPr>
          <p:spPr bwMode="auto">
            <a:xfrm>
              <a:off x="708091" y="5260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FF4EFE0B-F6A5-1244-B9B4-B8BC4414674F}"/>
                </a:ext>
              </a:extLst>
            </p:cNvPr>
            <p:cNvSpPr/>
            <p:nvPr/>
          </p:nvSpPr>
          <p:spPr bwMode="auto">
            <a:xfrm>
              <a:off x="395536" y="1097508"/>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D6949AF7-3342-E243-A7E7-3C72DD18CDA6}"/>
                </a:ext>
              </a:extLst>
            </p:cNvPr>
            <p:cNvSpPr/>
            <p:nvPr/>
          </p:nvSpPr>
          <p:spPr bwMode="auto">
            <a:xfrm>
              <a:off x="460850" y="1750651"/>
              <a:ext cx="3400258" cy="76470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 y="368300"/>
            <a:ext cx="4067944" cy="2052588"/>
          </a:xfrm>
          <a:effectLst/>
        </p:spPr>
        <p:txBody>
          <a:bodyPr/>
          <a:lstStyle/>
          <a:p>
            <a:pPr>
              <a:defRPr/>
            </a:pPr>
            <a:r>
              <a:rPr lang="ar-JO" sz="2800" dirty="0">
                <a:solidFill>
                  <a:schemeClr val="tx1"/>
                </a:solidFill>
              </a:rPr>
              <a:t>أنت محق </a:t>
            </a:r>
            <a:br>
              <a:rPr lang="ar-JO" sz="2800" dirty="0">
                <a:solidFill>
                  <a:schemeClr val="tx1"/>
                </a:solidFill>
              </a:rPr>
            </a:br>
            <a:r>
              <a:rPr lang="ar-JO" sz="2800" dirty="0">
                <a:solidFill>
                  <a:schemeClr val="tx1"/>
                </a:solidFill>
              </a:rPr>
              <a:t>ليس لدينا أي خروف أسود. </a:t>
            </a:r>
            <a:br>
              <a:rPr lang="ar-JO" sz="2800" dirty="0">
                <a:solidFill>
                  <a:schemeClr val="tx1"/>
                </a:solidFill>
              </a:rPr>
            </a:br>
            <a:r>
              <a:rPr lang="ar-JO" sz="2800" dirty="0">
                <a:solidFill>
                  <a:schemeClr val="tx1"/>
                </a:solidFill>
              </a:rPr>
              <a:t>لكن لديهم قطعانهم الخاصة. </a:t>
            </a:r>
            <a:br>
              <a:rPr lang="ar-JO" sz="2800" dirty="0">
                <a:solidFill>
                  <a:schemeClr val="tx1"/>
                </a:solidFill>
              </a:rPr>
            </a:br>
            <a:r>
              <a:rPr lang="ar-JO" sz="2800" dirty="0">
                <a:solidFill>
                  <a:schemeClr val="tx1"/>
                </a:solidFill>
              </a:rPr>
              <a:t>إنه أفضل بكثير بهذه الطريقة</a:t>
            </a:r>
            <a:endParaRPr lang="en-US" sz="2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5425352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2CF0C7E-0002-5942-A263-7C11F6A074C4}"/>
              </a:ext>
            </a:extLst>
          </p:cNvPr>
          <p:cNvGrpSpPr/>
          <p:nvPr/>
        </p:nvGrpSpPr>
        <p:grpSpPr>
          <a:xfrm>
            <a:off x="-121280" y="692696"/>
            <a:ext cx="9280167" cy="4761995"/>
            <a:chOff x="-136168" y="1268760"/>
            <a:chExt cx="9280167" cy="4761995"/>
          </a:xfrm>
        </p:grpSpPr>
        <p:pic>
          <p:nvPicPr>
            <p:cNvPr id="3" name="Picture 2">
              <a:extLst>
                <a:ext uri="{FF2B5EF4-FFF2-40B4-BE49-F238E27FC236}">
                  <a16:creationId xmlns:a16="http://schemas.microsoft.com/office/drawing/2014/main" id="{C3045F27-E9EB-F84A-818E-FFA40C7442FD}"/>
                </a:ext>
              </a:extLst>
            </p:cNvPr>
            <p:cNvPicPr>
              <a:picLocks noChangeAspect="1"/>
            </p:cNvPicPr>
            <p:nvPr/>
          </p:nvPicPr>
          <p:blipFill>
            <a:blip r:embed="rId3"/>
            <a:stretch>
              <a:fillRect/>
            </a:stretch>
          </p:blipFill>
          <p:spPr>
            <a:xfrm rot="559012">
              <a:off x="-1" y="1268760"/>
              <a:ext cx="9144000" cy="4761995"/>
            </a:xfrm>
            <a:prstGeom prst="rect">
              <a:avLst/>
            </a:prstGeom>
          </p:spPr>
        </p:pic>
        <p:sp>
          <p:nvSpPr>
            <p:cNvPr id="7" name="Rectangle 6">
              <a:extLst>
                <a:ext uri="{FF2B5EF4-FFF2-40B4-BE49-F238E27FC236}">
                  <a16:creationId xmlns:a16="http://schemas.microsoft.com/office/drawing/2014/main" id="{6B13BA61-A7A8-9F4B-BE72-69231F162843}"/>
                </a:ext>
              </a:extLst>
            </p:cNvPr>
            <p:cNvSpPr/>
            <p:nvPr/>
          </p:nvSpPr>
          <p:spPr bwMode="auto">
            <a:xfrm rot="589339">
              <a:off x="-136168" y="5329982"/>
              <a:ext cx="8799933"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108520" y="27474"/>
            <a:ext cx="9143999" cy="593214"/>
          </a:xfrm>
          <a:effectLst/>
        </p:spPr>
        <p:txBody>
          <a:bodyPr/>
          <a:lstStyle/>
          <a:p>
            <a:pPr algn="r">
              <a:defRPr/>
            </a:pPr>
            <a:r>
              <a:rPr lang="ar-JO" dirty="0">
                <a:solidFill>
                  <a:schemeClr val="tx2"/>
                </a:solidFill>
                <a:effectLst>
                  <a:glow rad="127000">
                    <a:schemeClr val="bg1"/>
                  </a:glow>
                </a:effectLst>
                <a:ea typeface="ＭＳ Ｐゴシック" charset="0"/>
              </a:rPr>
              <a:t>انقسام طفيف</a:t>
            </a:r>
            <a:endParaRPr lang="en-US" dirty="0">
              <a:solidFill>
                <a:schemeClr val="tx2"/>
              </a:solidFill>
              <a:effectLst>
                <a:glow rad="127000">
                  <a:schemeClr val="bg1"/>
                </a:glow>
              </a:effectLst>
              <a:ea typeface="ＭＳ Ｐゴシック" charset="0"/>
            </a:endParaRPr>
          </a:p>
        </p:txBody>
      </p:sp>
      <p:sp>
        <p:nvSpPr>
          <p:cNvPr id="5" name="Rectangle 2">
            <a:extLst>
              <a:ext uri="{FF2B5EF4-FFF2-40B4-BE49-F238E27FC236}">
                <a16:creationId xmlns:a16="http://schemas.microsoft.com/office/drawing/2014/main" id="{7774F9E9-F03E-E541-8095-3AD2ABD48477}"/>
              </a:ext>
            </a:extLst>
          </p:cNvPr>
          <p:cNvSpPr txBox="1">
            <a:spLocks noChangeArrowheads="1"/>
          </p:cNvSpPr>
          <p:nvPr/>
        </p:nvSpPr>
        <p:spPr bwMode="auto">
          <a:xfrm>
            <a:off x="0" y="5895578"/>
            <a:ext cx="9107890" cy="84579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لقد وصل إلى علمي أن هناك انقساماً طفيفاً في الكنيسة</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2507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2" name="Picture 2" descr="https://pics.me.me/a-a-fletcher-and-the-church-unity-workshop-has-been-4691259.png">
            <a:extLst>
              <a:ext uri="{FF2B5EF4-FFF2-40B4-BE49-F238E27FC236}">
                <a16:creationId xmlns:a16="http://schemas.microsoft.com/office/drawing/2014/main" id="{78BFA008-882C-B049-8DA4-3DBBCA4148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3802"/>
          <a:stretch/>
        </p:blipFill>
        <p:spPr bwMode="auto">
          <a:xfrm>
            <a:off x="1574800" y="0"/>
            <a:ext cx="5994400" cy="4539839"/>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0887" y="4725144"/>
            <a:ext cx="9143999" cy="1440160"/>
          </a:xfrm>
          <a:effectLst/>
        </p:spPr>
        <p:txBody>
          <a:bodyPr/>
          <a:lstStyle/>
          <a:p>
            <a:pPr>
              <a:defRPr/>
            </a:pPr>
            <a:r>
              <a:rPr lang="ar-JO" sz="2800" dirty="0">
                <a:solidFill>
                  <a:schemeClr val="tx1"/>
                </a:solidFill>
              </a:rPr>
              <a:t>... وتم تأجيل ورشة عمل وحدة الكنيسة حتى يتمكن الشمامسة من الإتفاق على تاريخ ووقت ولون بطاقات أسماء المشاركين</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20262813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0244" name="Picture 4" descr="Related image">
            <a:extLst>
              <a:ext uri="{FF2B5EF4-FFF2-40B4-BE49-F238E27FC236}">
                <a16:creationId xmlns:a16="http://schemas.microsoft.com/office/drawing/2014/main" id="{83092F4A-9426-3443-8678-1B2862AC54E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5750"/>
          <a:stretch/>
        </p:blipFill>
        <p:spPr bwMode="auto">
          <a:xfrm>
            <a:off x="1131888" y="0"/>
            <a:ext cx="6880225" cy="57778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5417840"/>
            <a:ext cx="9145016" cy="1440160"/>
          </a:xfrm>
          <a:effectLst/>
        </p:spPr>
        <p:txBody>
          <a:bodyPr/>
          <a:lstStyle/>
          <a:p>
            <a:pPr>
              <a:defRPr/>
            </a:pPr>
            <a:r>
              <a:rPr lang="ar-JO" sz="2800" dirty="0">
                <a:solidFill>
                  <a:schemeClr val="tx1"/>
                </a:solidFill>
              </a:rPr>
              <a:t>أشعر بوحدة جديدة في كنيستي ... بعيداً عن اللامبالاة، وأتجه بثبات نحو المعارضة</a:t>
            </a:r>
            <a:endParaRPr lang="en-US" sz="2800" dirty="0">
              <a:solidFill>
                <a:schemeClr val="tx1"/>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134767273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3" name="Rectangle 2"/>
          <p:cNvSpPr>
            <a:spLocks noGrp="1" noChangeArrowheads="1"/>
          </p:cNvSpPr>
          <p:nvPr>
            <p:ph type="ctrTitle"/>
          </p:nvPr>
        </p:nvSpPr>
        <p:spPr>
          <a:xfrm>
            <a:off x="346075" y="2265368"/>
            <a:ext cx="8229600" cy="1143000"/>
          </a:xfrm>
        </p:spPr>
        <p:txBody>
          <a:bodyPr/>
          <a:lstStyle/>
          <a:p>
            <a:pPr eaLnBrk="1" hangingPunct="1"/>
            <a:r>
              <a:rPr kumimoji="0" lang="ar-JO" sz="6600" b="1" dirty="0">
                <a:latin typeface="Arial" panose="020B0604020202020204" pitchFamily="34" charset="0"/>
                <a:ea typeface="Osaka" charset="0"/>
                <a:cs typeface="Arial" panose="020B0604020202020204" pitchFamily="34" charset="0"/>
              </a:rPr>
              <a:t>ما هي الوحدة؟</a:t>
            </a:r>
            <a:endParaRPr kumimoji="0" lang="en-US" b="1" dirty="0">
              <a:latin typeface="Arial" panose="020B0604020202020204" pitchFamily="34" charset="0"/>
              <a:ea typeface="Osaka" charset="0"/>
              <a:cs typeface="Arial" panose="020B0604020202020204" pitchFamily="34" charset="0"/>
            </a:endParaRPr>
          </a:p>
        </p:txBody>
      </p:sp>
      <p:sp>
        <p:nvSpPr>
          <p:cNvPr id="479234" name="Rectangle 3"/>
          <p:cNvSpPr>
            <a:spLocks noGrp="1" noChangeArrowheads="1"/>
          </p:cNvSpPr>
          <p:nvPr>
            <p:ph type="subTitle" idx="1"/>
          </p:nvPr>
        </p:nvSpPr>
        <p:spPr>
          <a:xfrm>
            <a:off x="34926" y="143272"/>
            <a:ext cx="9109075" cy="2133600"/>
          </a:xfrm>
        </p:spPr>
        <p:txBody>
          <a:bodyPr anchor="ctr"/>
          <a:lstStyle/>
          <a:p>
            <a:pPr eaLnBrk="1" hangingPunct="1">
              <a:buFont typeface="Wingdings" charset="0"/>
              <a:buNone/>
            </a:pPr>
            <a:r>
              <a:rPr kumimoji="0" lang="ar-JO" sz="4400" b="1" dirty="0">
                <a:latin typeface="Arial" panose="020B0604020202020204" pitchFamily="34" charset="0"/>
                <a:ea typeface="Osaka" charset="0"/>
                <a:cs typeface="Arial" panose="020B0604020202020204" pitchFamily="34" charset="0"/>
              </a:rPr>
              <a:t>ناقش ما هي الأمور المطلوبة حتى تحدث الوحدة في الكنيسة المحلية وبين الكنائس.</a:t>
            </a:r>
            <a:endParaRPr kumimoji="0" lang="en-US" sz="4400" b="1" dirty="0">
              <a:latin typeface="Arial" panose="020B0604020202020204" pitchFamily="34" charset="0"/>
              <a:ea typeface="Osaka" charset="0"/>
              <a:cs typeface="Arial" panose="020B0604020202020204" pitchFamily="34" charset="0"/>
            </a:endParaRPr>
          </a:p>
        </p:txBody>
      </p:sp>
      <p:pic>
        <p:nvPicPr>
          <p:cNvPr id="47923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55875" y="4000500"/>
            <a:ext cx="3810000" cy="285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لكنيستنا أن تكون </a:t>
            </a:r>
            <a:r>
              <a:rPr lang="ar-JO" sz="66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2601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سيكون المسيح هو الحاكم على كل من السماء والأرض في عصر لاحق</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١: ٩- ١٠) والذي يعلنه رؤيا ٢٠: ١-٦ أنه سيكون ١٠٠٠ عام  ( الملك الألفي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التصنيفات البولسية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038604"/>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038600"/>
            <a:ext cx="1371600" cy="2401888"/>
            <a:chOff x="3024" y="2736"/>
            <a:chExt cx="724" cy="1392"/>
          </a:xfrm>
        </p:grpSpPr>
        <p:sp>
          <p:nvSpPr>
            <p:cNvPr id="58"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553200" y="4038600"/>
            <a:ext cx="1981200" cy="1368425"/>
            <a:chOff x="3744" y="2736"/>
            <a:chExt cx="1248" cy="720"/>
          </a:xfrm>
        </p:grpSpPr>
        <p:sp>
          <p:nvSpPr>
            <p:cNvPr id="6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 name="Text Box 15"/>
            <p:cNvSpPr txBox="1">
              <a:spLocks noChangeArrowheads="1"/>
            </p:cNvSpPr>
            <p:nvPr/>
          </p:nvSpPr>
          <p:spPr bwMode="auto">
            <a:xfrm>
              <a:off x="3888" y="3173"/>
              <a:ext cx="110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9" name="Oval 41"/>
          <p:cNvSpPr>
            <a:spLocks noChangeArrowheads="1"/>
          </p:cNvSpPr>
          <p:nvPr/>
        </p:nvSpPr>
        <p:spPr bwMode="auto">
          <a:xfrm>
            <a:off x="1094608" y="457201"/>
            <a:ext cx="234950" cy="233363"/>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0" name="Oval 58"/>
          <p:cNvSpPr>
            <a:spLocks noChangeArrowheads="1"/>
          </p:cNvSpPr>
          <p:nvPr/>
        </p:nvSpPr>
        <p:spPr bwMode="auto">
          <a:xfrm>
            <a:off x="5436096" y="1772816"/>
            <a:ext cx="234950" cy="233362"/>
          </a:xfrm>
          <a:prstGeom prst="ellipse">
            <a:avLst/>
          </a:prstGeom>
          <a:solidFill>
            <a:schemeClr val="bg1"/>
          </a:solidFill>
          <a:ln w="38100">
            <a:solidFill>
              <a:schemeClr val="tx1"/>
            </a:solidFill>
            <a:round/>
            <a:headEnd/>
            <a:tailEnd/>
          </a:ln>
          <a:effectLst>
            <a:outerShdw blurRad="63500" dist="89803" dir="2700000" algn="ctr" rotWithShape="0">
              <a:srgbClr val="020009">
                <a:alpha val="74998"/>
              </a:srgbClr>
            </a:outerShdw>
          </a:effec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12" name="Text Box 77"/>
          <p:cNvSpPr txBox="1">
            <a:spLocks noChangeArrowheads="1"/>
          </p:cNvSpPr>
          <p:nvPr/>
        </p:nvSpPr>
        <p:spPr bwMode="auto">
          <a:xfrm>
            <a:off x="179512" y="745552"/>
            <a:ext cx="1496886" cy="523208"/>
          </a:xfrm>
          <a:prstGeom prst="rect">
            <a:avLst/>
          </a:prstGeom>
          <a:solidFill>
            <a:schemeClr val="tx1"/>
          </a:solidFill>
          <a:ln>
            <a:noFill/>
          </a:ln>
        </p:spPr>
        <p:txBody>
          <a:bodyPr lIns="91427" tIns="45714" rIns="91427" bIns="45714">
            <a:spAutoFit/>
          </a:bodyPr>
          <a:lstStyle>
            <a:defPPr>
              <a:defRPr lang="en-GB"/>
            </a:defPPr>
            <a:lvl1pPr algn="ctr" eaLnBrk="1" hangingPunct="1">
              <a:defRPr sz="2800">
                <a:solidFill>
                  <a:srgbClr val="FFFFFF"/>
                </a:solidFill>
                <a:latin typeface="Calibri" charset="0"/>
                <a:cs typeface="MS PGothic"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3" name="Picture 36"/>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15"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175</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978095" flipV="1">
            <a:off x="1716714" y="1037062"/>
            <a:ext cx="3639678" cy="450007"/>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5" name="Rectangle 4"/>
          <p:cNvSpPr/>
          <p:nvPr/>
        </p:nvSpPr>
        <p:spPr>
          <a:xfrm>
            <a:off x="1259632" y="4149080"/>
            <a:ext cx="4724400" cy="1676400"/>
          </a:xfrm>
          <a:prstGeom prst="rect">
            <a:avLst/>
          </a:prstGeom>
          <a:noFill/>
        </p:spPr>
        <p:txBody>
          <a:bodyPr wrap="none" lIns="91427" tIns="45714" rIns="91427" bIns="45714">
            <a:prstTxWarp prst="textWave2">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rPr>
              <a:t>أفسس</a:t>
            </a:r>
            <a:endParaRPr kumimoji="0" lang="en-US" sz="5400" b="1" i="0" u="none" strike="noStrike" kern="1200" cap="all" spc="0" normalizeH="0" baseline="0" noProof="0" dirty="0">
              <a:ln w="9000" cmpd="sng">
                <a:solidFill>
                  <a:srgbClr val="8064A2">
                    <a:shade val="50000"/>
                    <a:satMod val="120000"/>
                  </a:srgbClr>
                </a:solidFill>
                <a:prstDash val="solid"/>
              </a:ln>
              <a:solidFill>
                <a:prstClr val="white"/>
              </a:solidFill>
              <a:effectLst>
                <a:reflection blurRad="12700" stA="28000" endPos="45000" dist="1000" dir="5400000" sy="-100000" algn="bl" rotWithShape="0"/>
              </a:effectLst>
              <a:uLnTx/>
              <a:uFillTx/>
              <a:latin typeface="Calibri"/>
              <a:ea typeface="MS PGothic" charset="0"/>
              <a:cs typeface="MS PGothic" charset="0"/>
            </a:endParaRPr>
          </a:p>
        </p:txBody>
      </p:sp>
      <p:sp>
        <p:nvSpPr>
          <p:cNvPr id="455686" name="TextBox 6"/>
          <p:cNvSpPr txBox="1">
            <a:spLocks noChangeArrowheads="1"/>
          </p:cNvSpPr>
          <p:nvPr/>
        </p:nvSpPr>
        <p:spPr bwMode="auto">
          <a:xfrm>
            <a:off x="5638800" y="2132859"/>
            <a:ext cx="1447800" cy="5238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أفسس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ppt_w</p:attrName>
                                        </p:attrNameLst>
                                      </p:cBhvr>
                                      <p:tavLst>
                                        <p:tav tm="0">
                                          <p:val>
                                            <p:strVal val="(6*min(max(#ppt_w*#ppt_h,.3),1)-7.4)/-.7*#ppt_w"/>
                                          </p:val>
                                        </p:tav>
                                        <p:tav tm="100000">
                                          <p:val>
                                            <p:strVal val="#ppt_w"/>
                                          </p:val>
                                        </p:tav>
                                      </p:tavLst>
                                    </p:anim>
                                    <p:anim calcmode="lin" valueType="num">
                                      <p:cBhvr>
                                        <p:cTn id="19" dur="500" fill="hold"/>
                                        <p:tgtEl>
                                          <p:spTgt spid="10"/>
                                        </p:tgtEl>
                                        <p:attrNameLst>
                                          <p:attrName>ppt_h</p:attrName>
                                        </p:attrNameLst>
                                      </p:cBhvr>
                                      <p:tavLst>
                                        <p:tav tm="0">
                                          <p:val>
                                            <p:strVal val="(6*min(max(#ppt_w*#ppt_h,.3),1)-7.4)/-.7*#ppt_h"/>
                                          </p:val>
                                        </p:tav>
                                        <p:tav tm="100000">
                                          <p:val>
                                            <p:strVal val="#ppt_h"/>
                                          </p:val>
                                        </p:tav>
                                      </p:tavLst>
                                    </p:anim>
                                    <p:anim calcmode="lin" valueType="num">
                                      <p:cBhvr>
                                        <p:cTn id="20" dur="500" fill="hold"/>
                                        <p:tgtEl>
                                          <p:spTgt spid="10"/>
                                        </p:tgtEl>
                                        <p:attrNameLst>
                                          <p:attrName>ppt_x</p:attrName>
                                        </p:attrNameLst>
                                      </p:cBhvr>
                                      <p:tavLst>
                                        <p:tav tm="0">
                                          <p:val>
                                            <p:fltVal val="0.5"/>
                                          </p:val>
                                        </p:tav>
                                        <p:tav tm="100000">
                                          <p:val>
                                            <p:strVal val="#ppt_x"/>
                                          </p:val>
                                        </p:tav>
                                      </p:tavLst>
                                    </p:anim>
                                    <p:anim calcmode="lin" valueType="num">
                                      <p:cBhvr>
                                        <p:cTn id="21" dur="500" fill="hold"/>
                                        <p:tgtEl>
                                          <p:spTgt spid="10"/>
                                        </p:tgtEl>
                                        <p:attrNameLst>
                                          <p:attrName>ppt_y</p:attrName>
                                        </p:attrNameLst>
                                      </p:cBhvr>
                                      <p:tavLst>
                                        <p:tav tm="0">
                                          <p:val>
                                            <p:strVal val="1+(6*min(max(#ppt_w*#ppt_h,.3),1)-7.4)/-.7*#ppt_h/2"/>
                                          </p:val>
                                        </p:tav>
                                        <p:tav tm="100000">
                                          <p:val>
                                            <p:strVal val="#ppt_y"/>
                                          </p:val>
                                        </p:tav>
                                      </p:tavLst>
                                    </p:anim>
                                  </p:childTnLst>
                                </p:cTn>
                              </p:par>
                              <p:par>
                                <p:cTn id="22" presetID="1"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animBg="1"/>
      <p:bldP spid="1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الوحدة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8590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2" descr="EPHESUS"/>
          <p:cNvPicPr>
            <a:picLocks noChangeAspect="1" noChangeArrowheads="1"/>
          </p:cNvPicPr>
          <p:nvPr/>
        </p:nvPicPr>
        <p:blipFill>
          <a:blip r:embed="rId3">
            <a:lum bright="-6000" contrast="18000"/>
            <a:extLst>
              <a:ext uri="{28A0092B-C50C-407E-A947-70E740481C1C}">
                <a14:useLocalDpi xmlns:a14="http://schemas.microsoft.com/office/drawing/2010/main"/>
              </a:ext>
            </a:extLst>
          </a:blip>
          <a:srcRect/>
          <a:stretch>
            <a:fillRect/>
          </a:stretch>
        </p:blipFill>
        <p:spPr bwMode="auto">
          <a:xfrm>
            <a:off x="0" y="0"/>
            <a:ext cx="9144000" cy="720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0" name="Line 4"/>
          <p:cNvSpPr>
            <a:spLocks noChangeShapeType="1"/>
          </p:cNvSpPr>
          <p:nvPr/>
        </p:nvSpPr>
        <p:spPr bwMode="auto">
          <a:xfrm flipV="1">
            <a:off x="990600" y="4038600"/>
            <a:ext cx="1828800" cy="1828800"/>
          </a:xfrm>
          <a:prstGeom prst="line">
            <a:avLst/>
          </a:prstGeom>
          <a:noFill/>
          <a:ln w="76200">
            <a:solidFill>
              <a:srgbClr val="CC3300"/>
            </a:solidFill>
            <a:round/>
            <a:headEnd/>
            <a:tailEnd type="triangle" w="med" len="med"/>
          </a:ln>
          <a:extLst>
            <a:ext uri="{909E8E84-426E-40dd-AFC4-6F175D3DCCD1}">
              <a14:hiddenFill xmlns="" xmlns:a14="http://schemas.microsoft.com/office/drawing/2010/main">
                <a:noFill/>
              </a14:hiddenFill>
            </a:ext>
          </a:extLst>
        </p:spPr>
        <p:txBody>
          <a:bodyPr lIns="91427" tIns="45714" rIns="91427"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524291" name="Title 1"/>
          <p:cNvSpPr>
            <a:spLocks noGrp="1"/>
          </p:cNvSpPr>
          <p:nvPr>
            <p:ph type="title" idx="4294967295"/>
          </p:nvPr>
        </p:nvSpPr>
        <p:spPr>
          <a:xfrm>
            <a:off x="0" y="5753100"/>
            <a:ext cx="4267200" cy="1206500"/>
          </a:xfrm>
          <a:solidFill>
            <a:srgbClr val="000000"/>
          </a:solidFill>
        </p:spPr>
        <p:txBody>
          <a:bodyPr/>
          <a:lstStyle/>
          <a:p>
            <a:pPr algn="ctr"/>
            <a:r>
              <a:rPr lang="ar-JO" sz="3600" b="1" dirty="0">
                <a:solidFill>
                  <a:srgbClr val="FFFFFF"/>
                </a:solidFill>
                <a:latin typeface="Arial" panose="020B0604020202020204" pitchFamily="34" charset="0"/>
                <a:cs typeface="Arial" panose="020B0604020202020204" pitchFamily="34" charset="0"/>
              </a:rPr>
              <a:t>أفسس كانت</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عاصمة آسيا</a:t>
            </a:r>
            <a:endParaRPr lang="en-US" sz="3600" b="1" dirty="0">
              <a:solidFill>
                <a:srgbClr val="FFFFFF"/>
              </a:solidFill>
              <a:latin typeface="Arial" panose="020B0604020202020204" pitchFamily="34" charset="0"/>
              <a:cs typeface="Arial" panose="020B0604020202020204" pitchFamily="34" charset="0"/>
            </a:endParaRPr>
          </a:p>
        </p:txBody>
      </p:sp>
      <p:sp>
        <p:nvSpPr>
          <p:cNvPr id="524292" name="Text Box 37"/>
          <p:cNvSpPr txBox="1">
            <a:spLocks noChangeArrowheads="1"/>
          </p:cNvSpPr>
          <p:nvPr/>
        </p:nvSpPr>
        <p:spPr bwMode="auto">
          <a:xfrm>
            <a:off x="8410864" y="34925"/>
            <a:ext cx="701102" cy="463834"/>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6337" name="Picture 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3"/>
            <a:ext cx="9144000" cy="6842125"/>
          </a:xfrm>
        </p:spPr>
      </p:pic>
      <p:sp>
        <p:nvSpPr>
          <p:cNvPr id="526338" name="Title 1"/>
          <p:cNvSpPr>
            <a:spLocks noGrp="1"/>
          </p:cNvSpPr>
          <p:nvPr>
            <p:ph type="title"/>
          </p:nvPr>
        </p:nvSpPr>
        <p:spPr>
          <a:xfrm>
            <a:off x="35403" y="36967"/>
            <a:ext cx="6408805" cy="943761"/>
          </a:xfrm>
          <a:solidFill>
            <a:srgbClr val="000000"/>
          </a:solidFill>
        </p:spPr>
        <p:txBody>
          <a:bodyPr/>
          <a:lstStyle/>
          <a:p>
            <a:r>
              <a:rPr lang="ar-JO" dirty="0">
                <a:solidFill>
                  <a:srgbClr val="FFFFFF"/>
                </a:solidFill>
                <a:ea typeface="ＭＳ Ｐゴシック" charset="0"/>
                <a:cs typeface="Arial" panose="020B0604020202020204" pitchFamily="34" charset="0"/>
              </a:rPr>
              <a:t>مخطط مدينة أفسس</a:t>
            </a:r>
            <a:endParaRPr lang="en-US" dirty="0">
              <a:solidFill>
                <a:srgbClr val="FFFFFF"/>
              </a:solidFill>
              <a:ea typeface="ＭＳ Ｐゴシック" charset="0"/>
              <a:cs typeface="Arial" panose="020B0604020202020204" pitchFamily="34" charset="0"/>
            </a:endParaRPr>
          </a:p>
        </p:txBody>
      </p:sp>
      <p:sp>
        <p:nvSpPr>
          <p:cNvPr id="4" name="Text Box 4">
            <a:extLst>
              <a:ext uri="{FF2B5EF4-FFF2-40B4-BE49-F238E27FC236}">
                <a16:creationId xmlns:a16="http://schemas.microsoft.com/office/drawing/2014/main" id="{B94E2ABF-4258-0440-8249-AAC0E08DD287}"/>
              </a:ext>
            </a:extLst>
          </p:cNvPr>
          <p:cNvSpPr txBox="1">
            <a:spLocks noChangeArrowheads="1"/>
          </p:cNvSpPr>
          <p:nvPr/>
        </p:nvSpPr>
        <p:spPr bwMode="auto">
          <a:xfrm>
            <a:off x="8409300" y="44451"/>
            <a:ext cx="704013" cy="46165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180</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9506" name="Picture 2" descr="pag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92138" y="0"/>
            <a:ext cx="79597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ar-JO" dirty="0">
                <a:cs typeface="Arial" panose="020B0604020202020204" pitchFamily="34" charset="0"/>
              </a:rPr>
              <a:t>عاصمة الثقافة</a:t>
            </a:r>
            <a:endParaRPr lang="en-US" dirty="0">
              <a:cs typeface="Arial" panose="020B0604020202020204" pitchFamily="34" charset="0"/>
            </a:endParaRPr>
          </a:p>
        </p:txBody>
      </p:sp>
    </p:spTree>
    <p:extLst>
      <p:ext uri="{BB962C8B-B14F-4D97-AF65-F5344CB8AC3E}">
        <p14:creationId xmlns:p14="http://schemas.microsoft.com/office/powerpoint/2010/main" val="1941168524"/>
      </p:ext>
    </p:extLst>
  </p:cSld>
  <p:clrMapOvr>
    <a:masterClrMapping/>
  </p:clrMapOvr>
  <p:transition>
    <p:cover/>
  </p:transition>
</p:sld>
</file>

<file path=ppt/slides/slide66.xml><?xml version="1.0" encoding="utf-8"?>
<p:sld xmlns:a="http://schemas.openxmlformats.org/drawingml/2006/main" xmlns:r="http://schemas.openxmlformats.org/officeDocument/2006/relationships" xmlns:p="http://schemas.openxmlformats.org/presentationml/2006/main">
  <p:cSld>
    <p:bg>
      <p:bgPr>
        <a:pattFill prst="sphere">
          <a:fgClr>
            <a:srgbClr val="FF6600"/>
          </a:fgClr>
          <a:bgClr>
            <a:srgbClr val="CC0000"/>
          </a:bgClr>
        </a:pattFill>
        <a:effectLst/>
      </p:bgPr>
    </p:bg>
    <p:spTree>
      <p:nvGrpSpPr>
        <p:cNvPr id="1" name=""/>
        <p:cNvGrpSpPr/>
        <p:nvPr/>
      </p:nvGrpSpPr>
      <p:grpSpPr>
        <a:xfrm>
          <a:off x="0" y="0"/>
          <a:ext cx="0" cy="0"/>
          <a:chOff x="0" y="0"/>
          <a:chExt cx="0" cy="0"/>
        </a:xfrm>
      </p:grpSpPr>
      <p:sp>
        <p:nvSpPr>
          <p:cNvPr id="151554"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51555" name="Group 3"/>
          <p:cNvGrpSpPr>
            <a:grpSpLocks/>
          </p:cNvGrpSpPr>
          <p:nvPr/>
        </p:nvGrpSpPr>
        <p:grpSpPr bwMode="auto">
          <a:xfrm>
            <a:off x="0" y="228600"/>
            <a:ext cx="541338" cy="304800"/>
            <a:chOff x="4488" y="1488"/>
            <a:chExt cx="384" cy="192"/>
          </a:xfrm>
        </p:grpSpPr>
        <p:sp>
          <p:nvSpPr>
            <p:cNvPr id="151606" name="Oval 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7" name="Line 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6" name="Group 6"/>
          <p:cNvGrpSpPr>
            <a:grpSpLocks/>
          </p:cNvGrpSpPr>
          <p:nvPr/>
        </p:nvGrpSpPr>
        <p:grpSpPr bwMode="auto">
          <a:xfrm>
            <a:off x="0" y="609600"/>
            <a:ext cx="541338" cy="304800"/>
            <a:chOff x="4488" y="1488"/>
            <a:chExt cx="384" cy="192"/>
          </a:xfrm>
        </p:grpSpPr>
        <p:sp>
          <p:nvSpPr>
            <p:cNvPr id="151604" name="Oval 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5" name="Line 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7" name="Group 9"/>
          <p:cNvGrpSpPr>
            <a:grpSpLocks/>
          </p:cNvGrpSpPr>
          <p:nvPr/>
        </p:nvGrpSpPr>
        <p:grpSpPr bwMode="auto">
          <a:xfrm>
            <a:off x="0" y="990600"/>
            <a:ext cx="541338" cy="304800"/>
            <a:chOff x="4488" y="1488"/>
            <a:chExt cx="384" cy="192"/>
          </a:xfrm>
        </p:grpSpPr>
        <p:sp>
          <p:nvSpPr>
            <p:cNvPr id="151602"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3"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8" name="Group 12"/>
          <p:cNvGrpSpPr>
            <a:grpSpLocks/>
          </p:cNvGrpSpPr>
          <p:nvPr/>
        </p:nvGrpSpPr>
        <p:grpSpPr bwMode="auto">
          <a:xfrm>
            <a:off x="0" y="1371600"/>
            <a:ext cx="541338" cy="304800"/>
            <a:chOff x="4488" y="1488"/>
            <a:chExt cx="384" cy="192"/>
          </a:xfrm>
        </p:grpSpPr>
        <p:sp>
          <p:nvSpPr>
            <p:cNvPr id="151600"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601"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59" name="Group 15"/>
          <p:cNvGrpSpPr>
            <a:grpSpLocks/>
          </p:cNvGrpSpPr>
          <p:nvPr/>
        </p:nvGrpSpPr>
        <p:grpSpPr bwMode="auto">
          <a:xfrm>
            <a:off x="0" y="1752600"/>
            <a:ext cx="541338" cy="304800"/>
            <a:chOff x="4488" y="1488"/>
            <a:chExt cx="384" cy="192"/>
          </a:xfrm>
        </p:grpSpPr>
        <p:sp>
          <p:nvSpPr>
            <p:cNvPr id="151598"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9"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0" name="Group 18"/>
          <p:cNvGrpSpPr>
            <a:grpSpLocks/>
          </p:cNvGrpSpPr>
          <p:nvPr/>
        </p:nvGrpSpPr>
        <p:grpSpPr bwMode="auto">
          <a:xfrm>
            <a:off x="0" y="2133600"/>
            <a:ext cx="541338" cy="304800"/>
            <a:chOff x="4488" y="1488"/>
            <a:chExt cx="384" cy="192"/>
          </a:xfrm>
        </p:grpSpPr>
        <p:sp>
          <p:nvSpPr>
            <p:cNvPr id="151596"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7"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1" name="Group 21"/>
          <p:cNvGrpSpPr>
            <a:grpSpLocks/>
          </p:cNvGrpSpPr>
          <p:nvPr/>
        </p:nvGrpSpPr>
        <p:grpSpPr bwMode="auto">
          <a:xfrm>
            <a:off x="0" y="2514600"/>
            <a:ext cx="541338" cy="304800"/>
            <a:chOff x="4488" y="1488"/>
            <a:chExt cx="384" cy="192"/>
          </a:xfrm>
        </p:grpSpPr>
        <p:sp>
          <p:nvSpPr>
            <p:cNvPr id="151594"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5"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2" name="Group 24"/>
          <p:cNvGrpSpPr>
            <a:grpSpLocks/>
          </p:cNvGrpSpPr>
          <p:nvPr/>
        </p:nvGrpSpPr>
        <p:grpSpPr bwMode="auto">
          <a:xfrm>
            <a:off x="0" y="2895600"/>
            <a:ext cx="541338" cy="304800"/>
            <a:chOff x="4488" y="1488"/>
            <a:chExt cx="384" cy="192"/>
          </a:xfrm>
        </p:grpSpPr>
        <p:sp>
          <p:nvSpPr>
            <p:cNvPr id="151592"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3"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3" name="Group 27"/>
          <p:cNvGrpSpPr>
            <a:grpSpLocks/>
          </p:cNvGrpSpPr>
          <p:nvPr/>
        </p:nvGrpSpPr>
        <p:grpSpPr bwMode="auto">
          <a:xfrm>
            <a:off x="0" y="3276600"/>
            <a:ext cx="541338" cy="304800"/>
            <a:chOff x="4488" y="1488"/>
            <a:chExt cx="384" cy="192"/>
          </a:xfrm>
        </p:grpSpPr>
        <p:sp>
          <p:nvSpPr>
            <p:cNvPr id="151590"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91"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4" name="Group 30"/>
          <p:cNvGrpSpPr>
            <a:grpSpLocks/>
          </p:cNvGrpSpPr>
          <p:nvPr/>
        </p:nvGrpSpPr>
        <p:grpSpPr bwMode="auto">
          <a:xfrm>
            <a:off x="0" y="3657600"/>
            <a:ext cx="541338" cy="304800"/>
            <a:chOff x="4488" y="1488"/>
            <a:chExt cx="384" cy="192"/>
          </a:xfrm>
        </p:grpSpPr>
        <p:sp>
          <p:nvSpPr>
            <p:cNvPr id="151588"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9"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5" name="Group 33"/>
          <p:cNvGrpSpPr>
            <a:grpSpLocks/>
          </p:cNvGrpSpPr>
          <p:nvPr/>
        </p:nvGrpSpPr>
        <p:grpSpPr bwMode="auto">
          <a:xfrm>
            <a:off x="0" y="4038600"/>
            <a:ext cx="541338" cy="304800"/>
            <a:chOff x="4488" y="1488"/>
            <a:chExt cx="384" cy="192"/>
          </a:xfrm>
        </p:grpSpPr>
        <p:sp>
          <p:nvSpPr>
            <p:cNvPr id="151586"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7"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6" name="Group 36"/>
          <p:cNvGrpSpPr>
            <a:grpSpLocks/>
          </p:cNvGrpSpPr>
          <p:nvPr/>
        </p:nvGrpSpPr>
        <p:grpSpPr bwMode="auto">
          <a:xfrm>
            <a:off x="0" y="4419600"/>
            <a:ext cx="541338" cy="304800"/>
            <a:chOff x="4488" y="1488"/>
            <a:chExt cx="384" cy="192"/>
          </a:xfrm>
        </p:grpSpPr>
        <p:sp>
          <p:nvSpPr>
            <p:cNvPr id="151584"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5"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7" name="Group 39"/>
          <p:cNvGrpSpPr>
            <a:grpSpLocks/>
          </p:cNvGrpSpPr>
          <p:nvPr/>
        </p:nvGrpSpPr>
        <p:grpSpPr bwMode="auto">
          <a:xfrm>
            <a:off x="0" y="4800600"/>
            <a:ext cx="541338" cy="304800"/>
            <a:chOff x="4488" y="1488"/>
            <a:chExt cx="384" cy="192"/>
          </a:xfrm>
        </p:grpSpPr>
        <p:sp>
          <p:nvSpPr>
            <p:cNvPr id="151582"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3"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8" name="Group 42"/>
          <p:cNvGrpSpPr>
            <a:grpSpLocks/>
          </p:cNvGrpSpPr>
          <p:nvPr/>
        </p:nvGrpSpPr>
        <p:grpSpPr bwMode="auto">
          <a:xfrm>
            <a:off x="0" y="5181600"/>
            <a:ext cx="541338" cy="304800"/>
            <a:chOff x="4488" y="1488"/>
            <a:chExt cx="384" cy="192"/>
          </a:xfrm>
        </p:grpSpPr>
        <p:sp>
          <p:nvSpPr>
            <p:cNvPr id="151580"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81"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69" name="Group 45"/>
          <p:cNvGrpSpPr>
            <a:grpSpLocks/>
          </p:cNvGrpSpPr>
          <p:nvPr/>
        </p:nvGrpSpPr>
        <p:grpSpPr bwMode="auto">
          <a:xfrm>
            <a:off x="0" y="5562600"/>
            <a:ext cx="541338" cy="304800"/>
            <a:chOff x="4488" y="1488"/>
            <a:chExt cx="384" cy="192"/>
          </a:xfrm>
        </p:grpSpPr>
        <p:sp>
          <p:nvSpPr>
            <p:cNvPr id="151578"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9"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0" name="Group 48"/>
          <p:cNvGrpSpPr>
            <a:grpSpLocks/>
          </p:cNvGrpSpPr>
          <p:nvPr/>
        </p:nvGrpSpPr>
        <p:grpSpPr bwMode="auto">
          <a:xfrm>
            <a:off x="0" y="5943600"/>
            <a:ext cx="541338" cy="304800"/>
            <a:chOff x="4488" y="1488"/>
            <a:chExt cx="384" cy="192"/>
          </a:xfrm>
        </p:grpSpPr>
        <p:sp>
          <p:nvSpPr>
            <p:cNvPr id="151576"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7"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51571" name="Group 51"/>
          <p:cNvGrpSpPr>
            <a:grpSpLocks/>
          </p:cNvGrpSpPr>
          <p:nvPr/>
        </p:nvGrpSpPr>
        <p:grpSpPr bwMode="auto">
          <a:xfrm>
            <a:off x="0" y="6324600"/>
            <a:ext cx="541338" cy="304800"/>
            <a:chOff x="4488" y="1488"/>
            <a:chExt cx="384" cy="192"/>
          </a:xfrm>
        </p:grpSpPr>
        <p:sp>
          <p:nvSpPr>
            <p:cNvPr id="151574"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1575"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37942" name="Photo Album.mp3">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5">
            <a:extLst>
              <a:ext uri="{28A0092B-C50C-407E-A947-70E740481C1C}">
                <a14:useLocalDpi xmlns:a14="http://schemas.microsoft.com/office/drawing/2010/main" val="0"/>
              </a:ext>
            </a:extLst>
          </a:blip>
          <a:srcRect/>
          <a:stretch>
            <a:fillRect/>
          </a:stretch>
        </p:blipFill>
        <p:spPr bwMode="auto">
          <a:xfrm>
            <a:off x="8551863" y="6858000"/>
            <a:ext cx="304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573" name="Rectangle 55"/>
          <p:cNvSpPr>
            <a:spLocks noGrp="1" noChangeArrowheads="1"/>
          </p:cNvSpPr>
          <p:nvPr>
            <p:ph type="title" idx="4294967295"/>
          </p:nvPr>
        </p:nvSpPr>
        <p:spPr>
          <a:xfrm>
            <a:off x="4808538" y="5486400"/>
            <a:ext cx="3259226" cy="923330"/>
          </a:xfrm>
          <a:noFill/>
        </p:spPr>
        <p:txBody>
          <a:bodyPr wrap="none" anchor="t">
            <a:spAutoFit/>
          </a:bodyPr>
          <a:lstStyle/>
          <a:p>
            <a:pPr algn="l" eaLnBrk="1" hangingPunct="1"/>
            <a:r>
              <a:rPr lang="ar-JO" sz="5400" dirty="0">
                <a:solidFill>
                  <a:srgbClr val="FFFF99"/>
                </a:solidFill>
                <a:ea typeface="ＭＳ Ｐゴシック" charset="0"/>
                <a:cs typeface="Arial" panose="020B0604020202020204" pitchFamily="34" charset="0"/>
              </a:rPr>
              <a:t>ألبوم الصور  </a:t>
            </a:r>
            <a:endParaRPr lang="en-US" sz="5400" dirty="0">
              <a:solidFill>
                <a:srgbClr val="FFFF99"/>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941027696"/>
      </p:ext>
    </p:extLst>
  </p:cSld>
  <p:clrMapOvr>
    <a:masterClrMapping/>
  </p:clrMapOvr>
  <p:transition>
    <p:newsfla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 fill="hold"/>
                                        <p:tgtEl>
                                          <p:spTgt spid="3794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3000" numSld="7">
                <p:cTn id="7" fill="remove" display="0">
                  <p:stCondLst>
                    <p:cond delay="indefinite"/>
                  </p:stCondLst>
                  <p:endCondLst>
                    <p:cond evt="onPrev" delay="0">
                      <p:tgtEl>
                        <p:sldTgt/>
                      </p:tgtEl>
                    </p:cond>
                    <p:cond evt="onStopAudio" delay="0">
                      <p:tgtEl>
                        <p:sldTgt/>
                      </p:tgtEl>
                    </p:cond>
                  </p:endCondLst>
                </p:cTn>
                <p:tgtEl>
                  <p:spTgt spid="37942"/>
                </p:tgtEl>
              </p:cMediaNode>
            </p:audi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53603" name="Picture 3" descr="page-0012"/>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2878138" y="419100"/>
            <a:ext cx="3781425" cy="6019800"/>
          </a:xfrm>
        </p:spPr>
      </p:pic>
      <p:sp>
        <p:nvSpPr>
          <p:cNvPr id="153604" name="AutoShape 4"/>
          <p:cNvSpPr>
            <a:spLocks noChangeArrowheads="1"/>
          </p:cNvSpPr>
          <p:nvPr/>
        </p:nvSpPr>
        <p:spPr bwMode="auto">
          <a:xfrm>
            <a:off x="2811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5" name="AutoShape 5"/>
          <p:cNvSpPr>
            <a:spLocks noChangeArrowheads="1"/>
          </p:cNvSpPr>
          <p:nvPr/>
        </p:nvSpPr>
        <p:spPr bwMode="auto">
          <a:xfrm rot="5016950">
            <a:off x="2786063"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6" name="AutoShape 6"/>
          <p:cNvSpPr>
            <a:spLocks noChangeArrowheads="1"/>
          </p:cNvSpPr>
          <p:nvPr/>
        </p:nvSpPr>
        <p:spPr bwMode="auto">
          <a:xfrm rot="10800000">
            <a:off x="6332538"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07" name="AutoShape 7"/>
          <p:cNvSpPr>
            <a:spLocks noChangeArrowheads="1"/>
          </p:cNvSpPr>
          <p:nvPr/>
        </p:nvSpPr>
        <p:spPr bwMode="auto">
          <a:xfrm rot="-5566981">
            <a:off x="63071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153608" name="Group 8"/>
          <p:cNvGrpSpPr>
            <a:grpSpLocks/>
          </p:cNvGrpSpPr>
          <p:nvPr/>
        </p:nvGrpSpPr>
        <p:grpSpPr bwMode="auto">
          <a:xfrm>
            <a:off x="0" y="228600"/>
            <a:ext cx="541338" cy="304800"/>
            <a:chOff x="4488" y="1488"/>
            <a:chExt cx="384" cy="192"/>
          </a:xfrm>
        </p:grpSpPr>
        <p:sp>
          <p:nvSpPr>
            <p:cNvPr id="153657"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8"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09" name="Group 11"/>
          <p:cNvGrpSpPr>
            <a:grpSpLocks/>
          </p:cNvGrpSpPr>
          <p:nvPr/>
        </p:nvGrpSpPr>
        <p:grpSpPr bwMode="auto">
          <a:xfrm>
            <a:off x="0" y="609600"/>
            <a:ext cx="541338" cy="304800"/>
            <a:chOff x="4488" y="1488"/>
            <a:chExt cx="384" cy="192"/>
          </a:xfrm>
        </p:grpSpPr>
        <p:sp>
          <p:nvSpPr>
            <p:cNvPr id="153655"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6"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0" name="Group 14"/>
          <p:cNvGrpSpPr>
            <a:grpSpLocks/>
          </p:cNvGrpSpPr>
          <p:nvPr/>
        </p:nvGrpSpPr>
        <p:grpSpPr bwMode="auto">
          <a:xfrm>
            <a:off x="0" y="990600"/>
            <a:ext cx="541338" cy="304800"/>
            <a:chOff x="4488" y="1488"/>
            <a:chExt cx="384" cy="192"/>
          </a:xfrm>
        </p:grpSpPr>
        <p:sp>
          <p:nvSpPr>
            <p:cNvPr id="153653"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4"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1" name="Group 17"/>
          <p:cNvGrpSpPr>
            <a:grpSpLocks/>
          </p:cNvGrpSpPr>
          <p:nvPr/>
        </p:nvGrpSpPr>
        <p:grpSpPr bwMode="auto">
          <a:xfrm>
            <a:off x="0" y="1371600"/>
            <a:ext cx="541338" cy="304800"/>
            <a:chOff x="4488" y="1488"/>
            <a:chExt cx="384" cy="192"/>
          </a:xfrm>
        </p:grpSpPr>
        <p:sp>
          <p:nvSpPr>
            <p:cNvPr id="153651"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2"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2" name="Group 20"/>
          <p:cNvGrpSpPr>
            <a:grpSpLocks/>
          </p:cNvGrpSpPr>
          <p:nvPr/>
        </p:nvGrpSpPr>
        <p:grpSpPr bwMode="auto">
          <a:xfrm>
            <a:off x="0" y="1752600"/>
            <a:ext cx="541338" cy="304800"/>
            <a:chOff x="4488" y="1488"/>
            <a:chExt cx="384" cy="192"/>
          </a:xfrm>
        </p:grpSpPr>
        <p:sp>
          <p:nvSpPr>
            <p:cNvPr id="153649"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50"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3" name="Group 23"/>
          <p:cNvGrpSpPr>
            <a:grpSpLocks/>
          </p:cNvGrpSpPr>
          <p:nvPr/>
        </p:nvGrpSpPr>
        <p:grpSpPr bwMode="auto">
          <a:xfrm>
            <a:off x="0" y="2133600"/>
            <a:ext cx="541338" cy="304800"/>
            <a:chOff x="4488" y="1488"/>
            <a:chExt cx="384" cy="192"/>
          </a:xfrm>
        </p:grpSpPr>
        <p:sp>
          <p:nvSpPr>
            <p:cNvPr id="153647"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8"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4" name="Group 26"/>
          <p:cNvGrpSpPr>
            <a:grpSpLocks/>
          </p:cNvGrpSpPr>
          <p:nvPr/>
        </p:nvGrpSpPr>
        <p:grpSpPr bwMode="auto">
          <a:xfrm>
            <a:off x="0" y="2514600"/>
            <a:ext cx="541338" cy="304800"/>
            <a:chOff x="4488" y="1488"/>
            <a:chExt cx="384" cy="192"/>
          </a:xfrm>
        </p:grpSpPr>
        <p:sp>
          <p:nvSpPr>
            <p:cNvPr id="153645"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6"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5" name="Group 29"/>
          <p:cNvGrpSpPr>
            <a:grpSpLocks/>
          </p:cNvGrpSpPr>
          <p:nvPr/>
        </p:nvGrpSpPr>
        <p:grpSpPr bwMode="auto">
          <a:xfrm>
            <a:off x="0" y="2895600"/>
            <a:ext cx="541338" cy="304800"/>
            <a:chOff x="4488" y="1488"/>
            <a:chExt cx="384" cy="192"/>
          </a:xfrm>
        </p:grpSpPr>
        <p:sp>
          <p:nvSpPr>
            <p:cNvPr id="153643"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4"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6" name="Group 32"/>
          <p:cNvGrpSpPr>
            <a:grpSpLocks/>
          </p:cNvGrpSpPr>
          <p:nvPr/>
        </p:nvGrpSpPr>
        <p:grpSpPr bwMode="auto">
          <a:xfrm>
            <a:off x="0" y="3276600"/>
            <a:ext cx="541338" cy="304800"/>
            <a:chOff x="4488" y="1488"/>
            <a:chExt cx="384" cy="192"/>
          </a:xfrm>
        </p:grpSpPr>
        <p:sp>
          <p:nvSpPr>
            <p:cNvPr id="153641"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2"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7" name="Group 35"/>
          <p:cNvGrpSpPr>
            <a:grpSpLocks/>
          </p:cNvGrpSpPr>
          <p:nvPr/>
        </p:nvGrpSpPr>
        <p:grpSpPr bwMode="auto">
          <a:xfrm>
            <a:off x="0" y="3657600"/>
            <a:ext cx="541338" cy="304800"/>
            <a:chOff x="4488" y="1488"/>
            <a:chExt cx="384" cy="192"/>
          </a:xfrm>
        </p:grpSpPr>
        <p:sp>
          <p:nvSpPr>
            <p:cNvPr id="153639"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40"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8" name="Group 38"/>
          <p:cNvGrpSpPr>
            <a:grpSpLocks/>
          </p:cNvGrpSpPr>
          <p:nvPr/>
        </p:nvGrpSpPr>
        <p:grpSpPr bwMode="auto">
          <a:xfrm>
            <a:off x="0" y="4038600"/>
            <a:ext cx="541338" cy="304800"/>
            <a:chOff x="4488" y="1488"/>
            <a:chExt cx="384" cy="192"/>
          </a:xfrm>
        </p:grpSpPr>
        <p:sp>
          <p:nvSpPr>
            <p:cNvPr id="153637"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8"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19" name="Group 41"/>
          <p:cNvGrpSpPr>
            <a:grpSpLocks/>
          </p:cNvGrpSpPr>
          <p:nvPr/>
        </p:nvGrpSpPr>
        <p:grpSpPr bwMode="auto">
          <a:xfrm>
            <a:off x="0" y="4419600"/>
            <a:ext cx="541338" cy="304800"/>
            <a:chOff x="4488" y="1488"/>
            <a:chExt cx="384" cy="192"/>
          </a:xfrm>
        </p:grpSpPr>
        <p:sp>
          <p:nvSpPr>
            <p:cNvPr id="153635"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6"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0" name="Group 44"/>
          <p:cNvGrpSpPr>
            <a:grpSpLocks/>
          </p:cNvGrpSpPr>
          <p:nvPr/>
        </p:nvGrpSpPr>
        <p:grpSpPr bwMode="auto">
          <a:xfrm>
            <a:off x="0" y="4800600"/>
            <a:ext cx="541338" cy="304800"/>
            <a:chOff x="4488" y="1488"/>
            <a:chExt cx="384" cy="192"/>
          </a:xfrm>
        </p:grpSpPr>
        <p:sp>
          <p:nvSpPr>
            <p:cNvPr id="153633"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4"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1" name="Group 47"/>
          <p:cNvGrpSpPr>
            <a:grpSpLocks/>
          </p:cNvGrpSpPr>
          <p:nvPr/>
        </p:nvGrpSpPr>
        <p:grpSpPr bwMode="auto">
          <a:xfrm>
            <a:off x="0" y="5181600"/>
            <a:ext cx="541338" cy="304800"/>
            <a:chOff x="4488" y="1488"/>
            <a:chExt cx="384" cy="192"/>
          </a:xfrm>
        </p:grpSpPr>
        <p:sp>
          <p:nvSpPr>
            <p:cNvPr id="153631"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2"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2" name="Group 50"/>
          <p:cNvGrpSpPr>
            <a:grpSpLocks/>
          </p:cNvGrpSpPr>
          <p:nvPr/>
        </p:nvGrpSpPr>
        <p:grpSpPr bwMode="auto">
          <a:xfrm>
            <a:off x="0" y="5562600"/>
            <a:ext cx="541338" cy="304800"/>
            <a:chOff x="4488" y="1488"/>
            <a:chExt cx="384" cy="192"/>
          </a:xfrm>
        </p:grpSpPr>
        <p:sp>
          <p:nvSpPr>
            <p:cNvPr id="153629"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30"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3" name="Group 53"/>
          <p:cNvGrpSpPr>
            <a:grpSpLocks/>
          </p:cNvGrpSpPr>
          <p:nvPr/>
        </p:nvGrpSpPr>
        <p:grpSpPr bwMode="auto">
          <a:xfrm>
            <a:off x="0" y="5943600"/>
            <a:ext cx="541338" cy="304800"/>
            <a:chOff x="4488" y="1488"/>
            <a:chExt cx="384" cy="192"/>
          </a:xfrm>
        </p:grpSpPr>
        <p:sp>
          <p:nvSpPr>
            <p:cNvPr id="153627"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8"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153624" name="Group 56"/>
          <p:cNvGrpSpPr>
            <a:grpSpLocks/>
          </p:cNvGrpSpPr>
          <p:nvPr/>
        </p:nvGrpSpPr>
        <p:grpSpPr bwMode="auto">
          <a:xfrm>
            <a:off x="0" y="6324600"/>
            <a:ext cx="541338" cy="304800"/>
            <a:chOff x="4488" y="1488"/>
            <a:chExt cx="384" cy="192"/>
          </a:xfrm>
        </p:grpSpPr>
        <p:sp>
          <p:nvSpPr>
            <p:cNvPr id="153625"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53626"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p:nvPr>
        </p:nvSpPr>
        <p:spPr>
          <a:xfrm>
            <a:off x="457200" y="58738"/>
            <a:ext cx="8229600" cy="1143000"/>
          </a:xfrm>
        </p:spPr>
        <p:txBody>
          <a:bodyPr/>
          <a:lstStyle/>
          <a:p>
            <a:r>
              <a:rPr lang="ar-JO" dirty="0">
                <a:cs typeface="Arial" panose="020B0604020202020204" pitchFamily="34" charset="0"/>
              </a:rPr>
              <a:t>أرطاميس آلهة الخصوبة</a:t>
            </a:r>
            <a:endParaRPr lang="en-US" dirty="0">
              <a:cs typeface="Arial" panose="020B0604020202020204" pitchFamily="34" charset="0"/>
            </a:endParaRPr>
          </a:p>
        </p:txBody>
      </p:sp>
    </p:spTree>
    <p:extLst>
      <p:ext uri="{BB962C8B-B14F-4D97-AF65-F5344CB8AC3E}">
        <p14:creationId xmlns:p14="http://schemas.microsoft.com/office/powerpoint/2010/main" val="2873634134"/>
      </p:ext>
    </p:extLst>
  </p:cSld>
  <p:clrMapOvr>
    <a:masterClrMapping/>
  </p:clrMapOvr>
  <p:transition>
    <p:fade thruBlk="1"/>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5650" name="Picture 21" descr="ephesus marble str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95513" y="188913"/>
            <a:ext cx="4157662" cy="624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508000"/>
            <a:ext cx="7772400" cy="1143000"/>
          </a:xfrm>
        </p:spPr>
        <p:txBody>
          <a:bodyPr/>
          <a:lstStyle/>
          <a:p>
            <a:r>
              <a:rPr lang="ar-JO" b="1" dirty="0">
                <a:latin typeface="Arial" panose="020B0604020202020204" pitchFamily="34" charset="0"/>
                <a:cs typeface="Arial" panose="020B0604020202020204" pitchFamily="34" charset="0"/>
              </a:rPr>
              <a:t>طريق الرخام</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9827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57698" name="Group 8"/>
          <p:cNvGrpSpPr>
            <a:grpSpLocks/>
          </p:cNvGrpSpPr>
          <p:nvPr/>
        </p:nvGrpSpPr>
        <p:grpSpPr bwMode="auto">
          <a:xfrm>
            <a:off x="-120745" y="1"/>
            <a:ext cx="9264745" cy="6134100"/>
            <a:chOff x="312" y="96"/>
            <a:chExt cx="5136" cy="3785"/>
          </a:xfrm>
        </p:grpSpPr>
        <p:pic>
          <p:nvPicPr>
            <p:cNvPr id="157699" name="Picture 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2" y="96"/>
              <a:ext cx="5136" cy="37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700" name="Rectangle 10"/>
            <p:cNvSpPr>
              <a:spLocks noChangeArrowheads="1"/>
            </p:cNvSpPr>
            <p:nvPr/>
          </p:nvSpPr>
          <p:spPr bwMode="auto">
            <a:xfrm>
              <a:off x="1632" y="432"/>
              <a:ext cx="1152" cy="1344"/>
            </a:xfrm>
            <a:prstGeom prst="rect">
              <a:avLst/>
            </a:prstGeom>
            <a:solidFill>
              <a:schemeClr val="accent1">
                <a:alpha val="0"/>
              </a:schemeClr>
            </a:solidFill>
            <a:ln w="5715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25400" y="6134100"/>
            <a:ext cx="9118600" cy="723900"/>
          </a:xfrm>
        </p:spPr>
        <p:txBody>
          <a:bodyPr/>
          <a:lstStyle/>
          <a:p>
            <a:r>
              <a:rPr lang="ar-JO" sz="3600" b="1" dirty="0">
                <a:solidFill>
                  <a:srgbClr val="FFFFFF"/>
                </a:solidFill>
                <a:latin typeface="Arial" panose="020B0604020202020204" pitchFamily="34" charset="0"/>
                <a:cs typeface="Arial" panose="020B0604020202020204" pitchFamily="34" charset="0"/>
              </a:rPr>
              <a:t>عجائب الدنيا السبع للعالم القديم</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26036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a:t>
            </a:r>
            <a:r>
              <a:rPr lang="ar-JO"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ه</a:t>
            </a:r>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في جسده الناموس بوصاياه وشرائعه (٢: ١٥)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38626" name="Picture 2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569914"/>
            <a:ext cx="9182100" cy="5432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8627" name="Picture 2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176" y="549276"/>
            <a:ext cx="3344863" cy="1439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8628" name="Title 1"/>
          <p:cNvSpPr>
            <a:spLocks noGrp="1"/>
          </p:cNvSpPr>
          <p:nvPr>
            <p:ph type="title" idx="4294967295"/>
          </p:nvPr>
        </p:nvSpPr>
        <p:spPr>
          <a:xfrm>
            <a:off x="0" y="115891"/>
            <a:ext cx="3708400" cy="1811337"/>
          </a:xfrm>
          <a:solidFill>
            <a:schemeClr val="tx1"/>
          </a:solidFill>
        </p:spPr>
        <p:txBody>
          <a:bodyPr/>
          <a:lstStyle/>
          <a:p>
            <a:pPr eaLnBrk="1" hangingPunct="1"/>
            <a:r>
              <a:rPr lang="ar-JO" sz="3600" dirty="0"/>
              <a:t>هيكل أرطاميس </a:t>
            </a:r>
            <a:br>
              <a:rPr lang="ar-JO" sz="3600" dirty="0"/>
            </a:br>
            <a:r>
              <a:rPr lang="ar-JO" sz="3600" dirty="0"/>
              <a:t>في أفسس</a:t>
            </a:r>
            <a:endParaRPr lang="en-US" sz="3600" dirty="0"/>
          </a:p>
        </p:txBody>
      </p:sp>
      <p:sp>
        <p:nvSpPr>
          <p:cNvPr id="538629" name="Text Box 37"/>
          <p:cNvSpPr txBox="1">
            <a:spLocks noChangeArrowheads="1"/>
          </p:cNvSpPr>
          <p:nvPr/>
        </p:nvSpPr>
        <p:spPr bwMode="auto">
          <a:xfrm>
            <a:off x="8172400" y="15875"/>
            <a:ext cx="911235"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1082811"/>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Temple of Artemis in Ephesus" descr="Temple of Artemis in Ephesus">
            <a:hlinkClick r:id="" action="ppaction://media"/>
            <a:extLst>
              <a:ext uri="{FF2B5EF4-FFF2-40B4-BE49-F238E27FC236}">
                <a16:creationId xmlns:a16="http://schemas.microsoft.com/office/drawing/2014/main" id="{380AAD10-AB44-5448-9E19-4468B7C2BCCE}"/>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1533" y="3174"/>
            <a:ext cx="8954963" cy="6859121"/>
          </a:xfrm>
          <a:prstGeom prst="rect">
            <a:avLst/>
          </a:prstGeom>
        </p:spPr>
      </p:pic>
      <p:sp>
        <p:nvSpPr>
          <p:cNvPr id="540674" name="Title 1"/>
          <p:cNvSpPr>
            <a:spLocks noGrp="1"/>
          </p:cNvSpPr>
          <p:nvPr>
            <p:ph type="title" idx="4294967295"/>
          </p:nvPr>
        </p:nvSpPr>
        <p:spPr>
          <a:xfrm>
            <a:off x="0" y="6394166"/>
            <a:ext cx="9144000" cy="463834"/>
          </a:xfrm>
        </p:spPr>
        <p:txBody>
          <a:bodyPr/>
          <a:lstStyle/>
          <a:p>
            <a:r>
              <a:rPr lang="ar-JO"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rPr>
              <a:t>فيديو أرتيمس (ديانا) (أعمال 19)</a:t>
            </a:r>
            <a:endParaRPr lang="en-US" sz="2800" b="1" dirty="0">
              <a:solidFill>
                <a:srgbClr val="FFFFFF"/>
              </a:solidFill>
              <a:effectLst>
                <a:glow rad="228600">
                  <a:schemeClr val="tx1">
                    <a:alpha val="76000"/>
                  </a:schemeClr>
                </a:glow>
              </a:effectLst>
              <a:latin typeface="Arial" panose="020B0604020202020204" pitchFamily="34" charset="0"/>
              <a:ea typeface="ＭＳ Ｐゴシック" charset="0"/>
              <a:cs typeface="Arial" panose="020B0604020202020204" pitchFamily="34" charset="0"/>
            </a:endParaRPr>
          </a:p>
        </p:txBody>
      </p:sp>
      <p:sp>
        <p:nvSpPr>
          <p:cNvPr id="540675" name="Text Box 37"/>
          <p:cNvSpPr txBox="1">
            <a:spLocks noChangeArrowheads="1"/>
          </p:cNvSpPr>
          <p:nvPr/>
        </p:nvSpPr>
        <p:spPr bwMode="auto">
          <a:xfrm>
            <a:off x="8155570" y="34925"/>
            <a:ext cx="901478" cy="4638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286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3993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715000"/>
            <a:ext cx="9144000" cy="1143000"/>
          </a:xfrm>
        </p:spPr>
        <p:txBody>
          <a:bodyPr/>
          <a:lstStyle/>
          <a:p>
            <a:r>
              <a:rPr lang="ar-JO" sz="3600" b="1" dirty="0">
                <a:solidFill>
                  <a:srgbClr val="FFFFFF"/>
                </a:solidFill>
                <a:latin typeface="Arial" panose="020B0604020202020204" pitchFamily="34" charset="0"/>
                <a:cs typeface="Arial" panose="020B0604020202020204" pitchFamily="34" charset="0"/>
              </a:rPr>
              <a:t>معبد الإلهة ديانا (أرطاميس) 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1188" y="188913"/>
            <a:ext cx="7620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8697267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3846"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22750" y="188913"/>
            <a:ext cx="3214688"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11"/>
          <p:cNvGrpSpPr>
            <a:grpSpLocks/>
          </p:cNvGrpSpPr>
          <p:nvPr/>
        </p:nvGrpSpPr>
        <p:grpSpPr bwMode="auto">
          <a:xfrm>
            <a:off x="0" y="12700"/>
            <a:ext cx="4038600" cy="3713163"/>
            <a:chOff x="240" y="144"/>
            <a:chExt cx="2544" cy="2339"/>
          </a:xfrm>
        </p:grpSpPr>
        <p:pic>
          <p:nvPicPr>
            <p:cNvPr id="163844" name="Picture 1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40" y="144"/>
              <a:ext cx="2544" cy="1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7" name="Text Box 13"/>
            <p:cNvSpPr txBox="1">
              <a:spLocks noChangeArrowheads="1"/>
            </p:cNvSpPr>
            <p:nvPr/>
          </p:nvSpPr>
          <p:spPr bwMode="auto">
            <a:xfrm>
              <a:off x="912" y="2037"/>
              <a:ext cx="713" cy="446"/>
            </a:xfrm>
            <a:prstGeom prst="rect">
              <a:avLst/>
            </a:prstGeom>
            <a:noFill/>
            <a:ln w="9525">
              <a:noFill/>
              <a:miter lim="800000"/>
              <a:headEnd/>
              <a:tailEnd/>
            </a:ln>
            <a:effectLst>
              <a:outerShdw dist="26940" algn="ctr" rotWithShape="0">
                <a:schemeClr val="bg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rPr>
                <a:t>قيصر</a:t>
              </a:r>
              <a:endParaRPr kumimoji="0" lang="en-US" sz="4000" b="1" u="none" strike="noStrike" kern="1200" cap="none" spc="0" normalizeH="0" baseline="0" noProof="0" dirty="0">
                <a:ln>
                  <a:noFill/>
                </a:ln>
                <a:solidFill>
                  <a:srgbClr val="FFFC09"/>
                </a:solidFill>
                <a:effectLst/>
                <a:uLnTx/>
                <a:uFillTx/>
                <a:latin typeface="Arial" panose="020B0604020202020204" pitchFamily="34" charset="0"/>
                <a:ea typeface="Times New Roman" charset="0"/>
                <a:cs typeface="Arial" panose="020B0604020202020204" pitchFamily="34" charset="0"/>
              </a:endParaRPr>
            </a:p>
          </p:txBody>
        </p:sp>
      </p:grpSp>
      <p:sp>
        <p:nvSpPr>
          <p:cNvPr id="2" name="Title 1"/>
          <p:cNvSpPr>
            <a:spLocks noGrp="1"/>
          </p:cNvSpPr>
          <p:nvPr>
            <p:ph type="title" idx="4294967295"/>
          </p:nvPr>
        </p:nvSpPr>
        <p:spPr>
          <a:xfrm>
            <a:off x="4692676" y="5041612"/>
            <a:ext cx="2425664" cy="584775"/>
          </a:xfrm>
          <a:noFill/>
          <a:ln>
            <a:noFill/>
          </a:ln>
        </p:spPr>
        <p:txBody>
          <a:bodyPr wrap="none">
            <a:spAutoFit/>
          </a:bodyPr>
          <a:lstStyle/>
          <a:p>
            <a:r>
              <a:rPr lang="ar-JO"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rPr>
              <a:t>مكتبة قيصر      </a:t>
            </a:r>
            <a:endParaRPr lang="en-US" sz="3200" b="1" kern="1200" dirty="0">
              <a:solidFill>
                <a:srgbClr val="FFFC09"/>
              </a:solidFill>
              <a:latin typeface="Arial" panose="020B0604020202020204" pitchFamily="34" charset="0"/>
              <a:ea typeface="Microsoft Sans Serif" panose="020B0604020202020204" pitchFamily="34" charset="0"/>
              <a:cs typeface="Arial" panose="020B0604020202020204" pitchFamily="34" charset="0"/>
            </a:endParaRPr>
          </a:p>
        </p:txBody>
      </p:sp>
      <p:sp>
        <p:nvSpPr>
          <p:cNvPr id="7"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3020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65890" name="Group 14"/>
          <p:cNvGrpSpPr>
            <a:grpSpLocks/>
          </p:cNvGrpSpPr>
          <p:nvPr/>
        </p:nvGrpSpPr>
        <p:grpSpPr bwMode="auto">
          <a:xfrm>
            <a:off x="395288" y="82550"/>
            <a:ext cx="8321675" cy="6400800"/>
            <a:chOff x="278" y="48"/>
            <a:chExt cx="5242" cy="4032"/>
          </a:xfrm>
        </p:grpSpPr>
        <p:sp>
          <p:nvSpPr>
            <p:cNvPr id="165891" name="Text Box 15"/>
            <p:cNvSpPr txBox="1">
              <a:spLocks noChangeArrowheads="1"/>
            </p:cNvSpPr>
            <p:nvPr/>
          </p:nvSpPr>
          <p:spPr bwMode="auto">
            <a:xfrm>
              <a:off x="806" y="969"/>
              <a:ext cx="116"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5892" name="Text Box 16"/>
            <p:cNvSpPr txBox="1">
              <a:spLocks noChangeArrowheads="1"/>
            </p:cNvSpPr>
            <p:nvPr/>
          </p:nvSpPr>
          <p:spPr bwMode="auto">
            <a:xfrm>
              <a:off x="278" y="3753"/>
              <a:ext cx="116"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65893" name="Picture 1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 y="48"/>
              <a:ext cx="5232" cy="3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6" name="Text Box 18"/>
            <p:cNvSpPr txBox="1">
              <a:spLocks noChangeArrowheads="1"/>
            </p:cNvSpPr>
            <p:nvPr/>
          </p:nvSpPr>
          <p:spPr bwMode="auto">
            <a:xfrm>
              <a:off x="2122" y="3643"/>
              <a:ext cx="1561" cy="407"/>
            </a:xfrm>
            <a:prstGeom prst="rect">
              <a:avLst/>
            </a:prstGeom>
            <a:noFill/>
            <a:ln w="9525">
              <a:noFill/>
              <a:miter lim="800000"/>
              <a:headEnd/>
              <a:tailEnd/>
            </a:ln>
            <a:effectLst>
              <a:outerShdw dist="14323" dir="5029661" algn="ctr" rotWithShape="0">
                <a:schemeClr val="bg1">
                  <a:alpha val="74997"/>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rPr>
                <a:t>أعمال 19: 29</a:t>
              </a:r>
              <a:endParaRPr kumimoji="0" lang="en-US" sz="3600" b="1" u="none" strike="noStrike" kern="1200" cap="none" spc="0" normalizeH="0" baseline="0" noProof="0" dirty="0">
                <a:ln>
                  <a:noFill/>
                </a:ln>
                <a:solidFill>
                  <a:srgbClr val="FFFC09"/>
                </a:solidFill>
                <a:effectLst/>
                <a:uLnTx/>
                <a:uFillTx/>
                <a:latin typeface="Arial" panose="020B0604020202020204" pitchFamily="34" charset="0"/>
                <a:cs typeface="Arial" panose="020B0604020202020204" pitchFamily="34" charset="0"/>
              </a:endParaRPr>
            </a:p>
          </p:txBody>
        </p:sp>
        <p:sp>
          <p:nvSpPr>
            <p:cNvPr id="165895" name="Text Box 19"/>
            <p:cNvSpPr txBox="1">
              <a:spLocks noChangeArrowheads="1"/>
            </p:cNvSpPr>
            <p:nvPr/>
          </p:nvSpPr>
          <p:spPr bwMode="auto">
            <a:xfrm>
              <a:off x="3129" y="85"/>
              <a:ext cx="172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theh</a:t>
              </a:r>
              <a:r>
                <a:rPr kumimoji="0" lang="fr-FR"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a:t>
              </a:r>
              <a:r>
                <a:rPr kumimoji="0" lang="en-US" sz="36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ron</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p:txBody>
          <a:bodyPr/>
          <a:lstStyle/>
          <a:p>
            <a:pPr rtl="0" eaLnBrk="0" fontAlgn="base" hangingPunct="0"/>
            <a:r>
              <a:rPr lang="ar-JO" b="1" kern="1200" dirty="0">
                <a:solidFill>
                  <a:srgbClr val="FFFFFF"/>
                </a:solidFill>
                <a:effectLst/>
                <a:latin typeface="Arial" panose="020B0604020202020204" pitchFamily="34" charset="0"/>
                <a:ea typeface="ＭＳ Ｐゴシック"/>
                <a:cs typeface="Arial" panose="020B0604020202020204" pitchFamily="34" charset="0"/>
              </a:rPr>
              <a:t>   مقاعد المسرح25000 </a:t>
            </a:r>
            <a:endParaRPr lang="en-US" sz="6600" b="1" dirty="0">
              <a:latin typeface="Arial" panose="020B0604020202020204" pitchFamily="34" charset="0"/>
              <a:cs typeface="Arial" panose="020B0604020202020204" pitchFamily="34" charset="0"/>
            </a:endParaRPr>
          </a:p>
        </p:txBody>
      </p:sp>
      <p:sp>
        <p:nvSpPr>
          <p:cNvPr id="9"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31850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7938" name="Picture 2" descr="page-0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68538" y="342900"/>
            <a:ext cx="52578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0" name="AutoShape 4"/>
          <p:cNvSpPr>
            <a:spLocks noChangeArrowheads="1"/>
          </p:cNvSpPr>
          <p:nvPr/>
        </p:nvSpPr>
        <p:spPr bwMode="auto">
          <a:xfrm>
            <a:off x="21891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1" name="AutoShape 5"/>
          <p:cNvSpPr>
            <a:spLocks noChangeArrowheads="1"/>
          </p:cNvSpPr>
          <p:nvPr/>
        </p:nvSpPr>
        <p:spPr bwMode="auto">
          <a:xfrm rot="5400000">
            <a:off x="2163763" y="2540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2" name="AutoShape 6"/>
          <p:cNvSpPr>
            <a:spLocks noChangeArrowheads="1"/>
          </p:cNvSpPr>
          <p:nvPr/>
        </p:nvSpPr>
        <p:spPr bwMode="auto">
          <a:xfrm rot="-10314794">
            <a:off x="7200900" y="304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AutoShape 7"/>
          <p:cNvSpPr>
            <a:spLocks noChangeArrowheads="1"/>
          </p:cNvSpPr>
          <p:nvPr/>
        </p:nvSpPr>
        <p:spPr bwMode="auto">
          <a:xfrm rot="-5566981">
            <a:off x="71755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7944" name="Group 8"/>
          <p:cNvGrpSpPr>
            <a:grpSpLocks/>
          </p:cNvGrpSpPr>
          <p:nvPr/>
        </p:nvGrpSpPr>
        <p:grpSpPr bwMode="auto">
          <a:xfrm>
            <a:off x="0" y="228600"/>
            <a:ext cx="541338" cy="304800"/>
            <a:chOff x="4488" y="1488"/>
            <a:chExt cx="384" cy="192"/>
          </a:xfrm>
        </p:grpSpPr>
        <p:sp>
          <p:nvSpPr>
            <p:cNvPr id="167994"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5"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5" name="Group 11"/>
          <p:cNvGrpSpPr>
            <a:grpSpLocks/>
          </p:cNvGrpSpPr>
          <p:nvPr/>
        </p:nvGrpSpPr>
        <p:grpSpPr bwMode="auto">
          <a:xfrm>
            <a:off x="0" y="609600"/>
            <a:ext cx="541338" cy="304800"/>
            <a:chOff x="4488" y="1488"/>
            <a:chExt cx="384" cy="192"/>
          </a:xfrm>
        </p:grpSpPr>
        <p:sp>
          <p:nvSpPr>
            <p:cNvPr id="167992"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3"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6" name="Group 14"/>
          <p:cNvGrpSpPr>
            <a:grpSpLocks/>
          </p:cNvGrpSpPr>
          <p:nvPr/>
        </p:nvGrpSpPr>
        <p:grpSpPr bwMode="auto">
          <a:xfrm>
            <a:off x="0" y="990600"/>
            <a:ext cx="541338" cy="304800"/>
            <a:chOff x="4488" y="1488"/>
            <a:chExt cx="384" cy="192"/>
          </a:xfrm>
        </p:grpSpPr>
        <p:sp>
          <p:nvSpPr>
            <p:cNvPr id="167990"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91"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7" name="Group 17"/>
          <p:cNvGrpSpPr>
            <a:grpSpLocks/>
          </p:cNvGrpSpPr>
          <p:nvPr/>
        </p:nvGrpSpPr>
        <p:grpSpPr bwMode="auto">
          <a:xfrm>
            <a:off x="0" y="1371600"/>
            <a:ext cx="541338" cy="304800"/>
            <a:chOff x="4488" y="1488"/>
            <a:chExt cx="384" cy="192"/>
          </a:xfrm>
        </p:grpSpPr>
        <p:sp>
          <p:nvSpPr>
            <p:cNvPr id="167988"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9"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8" name="Group 20"/>
          <p:cNvGrpSpPr>
            <a:grpSpLocks/>
          </p:cNvGrpSpPr>
          <p:nvPr/>
        </p:nvGrpSpPr>
        <p:grpSpPr bwMode="auto">
          <a:xfrm>
            <a:off x="0" y="1752600"/>
            <a:ext cx="541338" cy="304800"/>
            <a:chOff x="4488" y="1488"/>
            <a:chExt cx="384" cy="192"/>
          </a:xfrm>
        </p:grpSpPr>
        <p:sp>
          <p:nvSpPr>
            <p:cNvPr id="167986"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7"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49" name="Group 23"/>
          <p:cNvGrpSpPr>
            <a:grpSpLocks/>
          </p:cNvGrpSpPr>
          <p:nvPr/>
        </p:nvGrpSpPr>
        <p:grpSpPr bwMode="auto">
          <a:xfrm>
            <a:off x="0" y="2133600"/>
            <a:ext cx="541338" cy="304800"/>
            <a:chOff x="4488" y="1488"/>
            <a:chExt cx="384" cy="192"/>
          </a:xfrm>
        </p:grpSpPr>
        <p:sp>
          <p:nvSpPr>
            <p:cNvPr id="167984"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5"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0" name="Group 26"/>
          <p:cNvGrpSpPr>
            <a:grpSpLocks/>
          </p:cNvGrpSpPr>
          <p:nvPr/>
        </p:nvGrpSpPr>
        <p:grpSpPr bwMode="auto">
          <a:xfrm>
            <a:off x="0" y="2514600"/>
            <a:ext cx="541338" cy="304800"/>
            <a:chOff x="4488" y="1488"/>
            <a:chExt cx="384" cy="192"/>
          </a:xfrm>
        </p:grpSpPr>
        <p:sp>
          <p:nvSpPr>
            <p:cNvPr id="167982"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3"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1" name="Group 29"/>
          <p:cNvGrpSpPr>
            <a:grpSpLocks/>
          </p:cNvGrpSpPr>
          <p:nvPr/>
        </p:nvGrpSpPr>
        <p:grpSpPr bwMode="auto">
          <a:xfrm>
            <a:off x="0" y="2895600"/>
            <a:ext cx="541338" cy="304800"/>
            <a:chOff x="4488" y="1488"/>
            <a:chExt cx="384" cy="192"/>
          </a:xfrm>
        </p:grpSpPr>
        <p:sp>
          <p:nvSpPr>
            <p:cNvPr id="167980"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81"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2" name="Group 32"/>
          <p:cNvGrpSpPr>
            <a:grpSpLocks/>
          </p:cNvGrpSpPr>
          <p:nvPr/>
        </p:nvGrpSpPr>
        <p:grpSpPr bwMode="auto">
          <a:xfrm>
            <a:off x="0" y="3276600"/>
            <a:ext cx="541338" cy="304800"/>
            <a:chOff x="4488" y="1488"/>
            <a:chExt cx="384" cy="192"/>
          </a:xfrm>
        </p:grpSpPr>
        <p:sp>
          <p:nvSpPr>
            <p:cNvPr id="167978"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9"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3" name="Group 35"/>
          <p:cNvGrpSpPr>
            <a:grpSpLocks/>
          </p:cNvGrpSpPr>
          <p:nvPr/>
        </p:nvGrpSpPr>
        <p:grpSpPr bwMode="auto">
          <a:xfrm>
            <a:off x="0" y="3657600"/>
            <a:ext cx="541338" cy="304800"/>
            <a:chOff x="4488" y="1488"/>
            <a:chExt cx="384" cy="192"/>
          </a:xfrm>
        </p:grpSpPr>
        <p:sp>
          <p:nvSpPr>
            <p:cNvPr id="167976"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7"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4" name="Group 38"/>
          <p:cNvGrpSpPr>
            <a:grpSpLocks/>
          </p:cNvGrpSpPr>
          <p:nvPr/>
        </p:nvGrpSpPr>
        <p:grpSpPr bwMode="auto">
          <a:xfrm>
            <a:off x="0" y="4038600"/>
            <a:ext cx="541338" cy="304800"/>
            <a:chOff x="4488" y="1488"/>
            <a:chExt cx="384" cy="192"/>
          </a:xfrm>
        </p:grpSpPr>
        <p:sp>
          <p:nvSpPr>
            <p:cNvPr id="167974"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5"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5" name="Group 41"/>
          <p:cNvGrpSpPr>
            <a:grpSpLocks/>
          </p:cNvGrpSpPr>
          <p:nvPr/>
        </p:nvGrpSpPr>
        <p:grpSpPr bwMode="auto">
          <a:xfrm>
            <a:off x="0" y="4419600"/>
            <a:ext cx="541338" cy="304800"/>
            <a:chOff x="4488" y="1488"/>
            <a:chExt cx="384" cy="192"/>
          </a:xfrm>
        </p:grpSpPr>
        <p:sp>
          <p:nvSpPr>
            <p:cNvPr id="167972"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3"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6" name="Group 44"/>
          <p:cNvGrpSpPr>
            <a:grpSpLocks/>
          </p:cNvGrpSpPr>
          <p:nvPr/>
        </p:nvGrpSpPr>
        <p:grpSpPr bwMode="auto">
          <a:xfrm>
            <a:off x="0" y="4800600"/>
            <a:ext cx="541338" cy="304800"/>
            <a:chOff x="4488" y="1488"/>
            <a:chExt cx="384" cy="192"/>
          </a:xfrm>
        </p:grpSpPr>
        <p:sp>
          <p:nvSpPr>
            <p:cNvPr id="167970"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71"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7" name="Group 47"/>
          <p:cNvGrpSpPr>
            <a:grpSpLocks/>
          </p:cNvGrpSpPr>
          <p:nvPr/>
        </p:nvGrpSpPr>
        <p:grpSpPr bwMode="auto">
          <a:xfrm>
            <a:off x="0" y="5181600"/>
            <a:ext cx="541338" cy="304800"/>
            <a:chOff x="4488" y="1488"/>
            <a:chExt cx="384" cy="192"/>
          </a:xfrm>
        </p:grpSpPr>
        <p:sp>
          <p:nvSpPr>
            <p:cNvPr id="167968"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9"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8" name="Group 50"/>
          <p:cNvGrpSpPr>
            <a:grpSpLocks/>
          </p:cNvGrpSpPr>
          <p:nvPr/>
        </p:nvGrpSpPr>
        <p:grpSpPr bwMode="auto">
          <a:xfrm>
            <a:off x="0" y="5562600"/>
            <a:ext cx="541338" cy="304800"/>
            <a:chOff x="4488" y="1488"/>
            <a:chExt cx="384" cy="192"/>
          </a:xfrm>
        </p:grpSpPr>
        <p:sp>
          <p:nvSpPr>
            <p:cNvPr id="167966"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7"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59" name="Group 53"/>
          <p:cNvGrpSpPr>
            <a:grpSpLocks/>
          </p:cNvGrpSpPr>
          <p:nvPr/>
        </p:nvGrpSpPr>
        <p:grpSpPr bwMode="auto">
          <a:xfrm>
            <a:off x="0" y="5943600"/>
            <a:ext cx="541338" cy="304800"/>
            <a:chOff x="4488" y="1488"/>
            <a:chExt cx="384" cy="192"/>
          </a:xfrm>
        </p:grpSpPr>
        <p:sp>
          <p:nvSpPr>
            <p:cNvPr id="167964"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5"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7960" name="Group 56"/>
          <p:cNvGrpSpPr>
            <a:grpSpLocks/>
          </p:cNvGrpSpPr>
          <p:nvPr/>
        </p:nvGrpSpPr>
        <p:grpSpPr bwMode="auto">
          <a:xfrm>
            <a:off x="0" y="6324600"/>
            <a:ext cx="541338" cy="304800"/>
            <a:chOff x="4488" y="1488"/>
            <a:chExt cx="384" cy="192"/>
          </a:xfrm>
        </p:grpSpPr>
        <p:sp>
          <p:nvSpPr>
            <p:cNvPr id="167962"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7963"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67961" name="Rectangle 59"/>
          <p:cNvSpPr>
            <a:spLocks noGrp="1" noChangeArrowheads="1"/>
          </p:cNvSpPr>
          <p:nvPr>
            <p:ph type="title" idx="4294967295"/>
          </p:nvPr>
        </p:nvSpPr>
        <p:spPr>
          <a:xfrm>
            <a:off x="5537200" y="5638800"/>
            <a:ext cx="3606800" cy="1020763"/>
          </a:xfrm>
        </p:spPr>
        <p:txBody>
          <a:bodyPr/>
          <a:lstStyle/>
          <a:p>
            <a:pPr eaLnBrk="1" hangingPunct="1"/>
            <a:r>
              <a:rPr lang="ar-JO" dirty="0">
                <a:ea typeface="Microsoft Sans Serif" panose="020B0604020202020204" pitchFamily="34" charset="0"/>
                <a:cs typeface="Arial" panose="020B0604020202020204" pitchFamily="34" charset="0"/>
              </a:rPr>
              <a:t>المكتبة</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239707"/>
      </p:ext>
    </p:extLst>
  </p:cSld>
  <p:clrMapOvr>
    <a:masterClrMapping/>
  </p:clrMapOvr>
  <p:transition>
    <p:fade thruBlk="1"/>
  </p:transition>
</p:sld>
</file>

<file path=ppt/slides/slide76.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69986" name="Picture 2" descr="ephesus great theater"/>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1441450" y="503238"/>
            <a:ext cx="6935788" cy="5851525"/>
          </a:xfrm>
        </p:spPr>
      </p:pic>
      <p:sp>
        <p:nvSpPr>
          <p:cNvPr id="169987"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8" name="AutoShape 4"/>
          <p:cNvSpPr>
            <a:spLocks noChangeArrowheads="1"/>
          </p:cNvSpPr>
          <p:nvPr/>
        </p:nvSpPr>
        <p:spPr bwMode="auto">
          <a:xfrm>
            <a:off x="1389063" y="5943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89" name="AutoShape 5"/>
          <p:cNvSpPr>
            <a:spLocks noChangeArrowheads="1"/>
          </p:cNvSpPr>
          <p:nvPr/>
        </p:nvSpPr>
        <p:spPr bwMode="auto">
          <a:xfrm rot="5400000">
            <a:off x="1363663"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0" name="AutoShape 6"/>
          <p:cNvSpPr>
            <a:spLocks noChangeArrowheads="1"/>
          </p:cNvSpPr>
          <p:nvPr/>
        </p:nvSpPr>
        <p:spPr bwMode="auto">
          <a:xfrm rot="-10314794">
            <a:off x="8094663"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9991" name="AutoShape 7"/>
          <p:cNvSpPr>
            <a:spLocks noChangeArrowheads="1"/>
          </p:cNvSpPr>
          <p:nvPr/>
        </p:nvSpPr>
        <p:spPr bwMode="auto">
          <a:xfrm rot="-5566981">
            <a:off x="8069263" y="6045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69992" name="Group 8"/>
          <p:cNvGrpSpPr>
            <a:grpSpLocks/>
          </p:cNvGrpSpPr>
          <p:nvPr/>
        </p:nvGrpSpPr>
        <p:grpSpPr bwMode="auto">
          <a:xfrm>
            <a:off x="0" y="228600"/>
            <a:ext cx="541338" cy="304800"/>
            <a:chOff x="4488" y="1488"/>
            <a:chExt cx="384" cy="192"/>
          </a:xfrm>
        </p:grpSpPr>
        <p:sp>
          <p:nvSpPr>
            <p:cNvPr id="170042"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3"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3" name="Group 11"/>
          <p:cNvGrpSpPr>
            <a:grpSpLocks/>
          </p:cNvGrpSpPr>
          <p:nvPr/>
        </p:nvGrpSpPr>
        <p:grpSpPr bwMode="auto">
          <a:xfrm>
            <a:off x="0" y="609600"/>
            <a:ext cx="541338" cy="304800"/>
            <a:chOff x="4488" y="1488"/>
            <a:chExt cx="384" cy="192"/>
          </a:xfrm>
        </p:grpSpPr>
        <p:sp>
          <p:nvSpPr>
            <p:cNvPr id="170040"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41"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4" name="Group 14"/>
          <p:cNvGrpSpPr>
            <a:grpSpLocks/>
          </p:cNvGrpSpPr>
          <p:nvPr/>
        </p:nvGrpSpPr>
        <p:grpSpPr bwMode="auto">
          <a:xfrm>
            <a:off x="0" y="990600"/>
            <a:ext cx="541338" cy="304800"/>
            <a:chOff x="4488" y="1488"/>
            <a:chExt cx="384" cy="192"/>
          </a:xfrm>
        </p:grpSpPr>
        <p:sp>
          <p:nvSpPr>
            <p:cNvPr id="170038"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9"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5" name="Group 17"/>
          <p:cNvGrpSpPr>
            <a:grpSpLocks/>
          </p:cNvGrpSpPr>
          <p:nvPr/>
        </p:nvGrpSpPr>
        <p:grpSpPr bwMode="auto">
          <a:xfrm>
            <a:off x="0" y="1371600"/>
            <a:ext cx="541338" cy="304800"/>
            <a:chOff x="4488" y="1488"/>
            <a:chExt cx="384" cy="192"/>
          </a:xfrm>
        </p:grpSpPr>
        <p:sp>
          <p:nvSpPr>
            <p:cNvPr id="170036"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7"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6" name="Group 20"/>
          <p:cNvGrpSpPr>
            <a:grpSpLocks/>
          </p:cNvGrpSpPr>
          <p:nvPr/>
        </p:nvGrpSpPr>
        <p:grpSpPr bwMode="auto">
          <a:xfrm>
            <a:off x="0" y="1752600"/>
            <a:ext cx="541338" cy="304800"/>
            <a:chOff x="4488" y="1488"/>
            <a:chExt cx="384" cy="192"/>
          </a:xfrm>
        </p:grpSpPr>
        <p:sp>
          <p:nvSpPr>
            <p:cNvPr id="170034"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5"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7" name="Group 23"/>
          <p:cNvGrpSpPr>
            <a:grpSpLocks/>
          </p:cNvGrpSpPr>
          <p:nvPr/>
        </p:nvGrpSpPr>
        <p:grpSpPr bwMode="auto">
          <a:xfrm>
            <a:off x="0" y="2133600"/>
            <a:ext cx="541338" cy="304800"/>
            <a:chOff x="4488" y="1488"/>
            <a:chExt cx="384" cy="192"/>
          </a:xfrm>
        </p:grpSpPr>
        <p:sp>
          <p:nvSpPr>
            <p:cNvPr id="170032"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3"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8" name="Group 26"/>
          <p:cNvGrpSpPr>
            <a:grpSpLocks/>
          </p:cNvGrpSpPr>
          <p:nvPr/>
        </p:nvGrpSpPr>
        <p:grpSpPr bwMode="auto">
          <a:xfrm>
            <a:off x="0" y="2514600"/>
            <a:ext cx="541338" cy="304800"/>
            <a:chOff x="4488" y="1488"/>
            <a:chExt cx="384" cy="192"/>
          </a:xfrm>
        </p:grpSpPr>
        <p:sp>
          <p:nvSpPr>
            <p:cNvPr id="170030"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31"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69999" name="Group 29"/>
          <p:cNvGrpSpPr>
            <a:grpSpLocks/>
          </p:cNvGrpSpPr>
          <p:nvPr/>
        </p:nvGrpSpPr>
        <p:grpSpPr bwMode="auto">
          <a:xfrm>
            <a:off x="0" y="2895600"/>
            <a:ext cx="541338" cy="304800"/>
            <a:chOff x="4488" y="1488"/>
            <a:chExt cx="384" cy="192"/>
          </a:xfrm>
        </p:grpSpPr>
        <p:sp>
          <p:nvSpPr>
            <p:cNvPr id="170028"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9"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0" name="Group 32"/>
          <p:cNvGrpSpPr>
            <a:grpSpLocks/>
          </p:cNvGrpSpPr>
          <p:nvPr/>
        </p:nvGrpSpPr>
        <p:grpSpPr bwMode="auto">
          <a:xfrm>
            <a:off x="0" y="3276600"/>
            <a:ext cx="541338" cy="304800"/>
            <a:chOff x="4488" y="1488"/>
            <a:chExt cx="384" cy="192"/>
          </a:xfrm>
        </p:grpSpPr>
        <p:sp>
          <p:nvSpPr>
            <p:cNvPr id="170026"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7"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1" name="Group 35"/>
          <p:cNvGrpSpPr>
            <a:grpSpLocks/>
          </p:cNvGrpSpPr>
          <p:nvPr/>
        </p:nvGrpSpPr>
        <p:grpSpPr bwMode="auto">
          <a:xfrm>
            <a:off x="0" y="3657600"/>
            <a:ext cx="541338" cy="304800"/>
            <a:chOff x="4488" y="1488"/>
            <a:chExt cx="384" cy="192"/>
          </a:xfrm>
        </p:grpSpPr>
        <p:sp>
          <p:nvSpPr>
            <p:cNvPr id="170024"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5"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2" name="Group 38"/>
          <p:cNvGrpSpPr>
            <a:grpSpLocks/>
          </p:cNvGrpSpPr>
          <p:nvPr/>
        </p:nvGrpSpPr>
        <p:grpSpPr bwMode="auto">
          <a:xfrm>
            <a:off x="0" y="4038600"/>
            <a:ext cx="541338" cy="304800"/>
            <a:chOff x="4488" y="1488"/>
            <a:chExt cx="384" cy="192"/>
          </a:xfrm>
        </p:grpSpPr>
        <p:sp>
          <p:nvSpPr>
            <p:cNvPr id="170022"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3"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3" name="Group 41"/>
          <p:cNvGrpSpPr>
            <a:grpSpLocks/>
          </p:cNvGrpSpPr>
          <p:nvPr/>
        </p:nvGrpSpPr>
        <p:grpSpPr bwMode="auto">
          <a:xfrm>
            <a:off x="0" y="4419600"/>
            <a:ext cx="541338" cy="304800"/>
            <a:chOff x="4488" y="1488"/>
            <a:chExt cx="384" cy="192"/>
          </a:xfrm>
        </p:grpSpPr>
        <p:sp>
          <p:nvSpPr>
            <p:cNvPr id="170020"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21"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4" name="Group 44"/>
          <p:cNvGrpSpPr>
            <a:grpSpLocks/>
          </p:cNvGrpSpPr>
          <p:nvPr/>
        </p:nvGrpSpPr>
        <p:grpSpPr bwMode="auto">
          <a:xfrm>
            <a:off x="0" y="4800600"/>
            <a:ext cx="541338" cy="304800"/>
            <a:chOff x="4488" y="1488"/>
            <a:chExt cx="384" cy="192"/>
          </a:xfrm>
        </p:grpSpPr>
        <p:sp>
          <p:nvSpPr>
            <p:cNvPr id="170018"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9"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5" name="Group 47"/>
          <p:cNvGrpSpPr>
            <a:grpSpLocks/>
          </p:cNvGrpSpPr>
          <p:nvPr/>
        </p:nvGrpSpPr>
        <p:grpSpPr bwMode="auto">
          <a:xfrm>
            <a:off x="0" y="5181600"/>
            <a:ext cx="541338" cy="304800"/>
            <a:chOff x="4488" y="1488"/>
            <a:chExt cx="384" cy="192"/>
          </a:xfrm>
        </p:grpSpPr>
        <p:sp>
          <p:nvSpPr>
            <p:cNvPr id="170016"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7"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6" name="Group 50"/>
          <p:cNvGrpSpPr>
            <a:grpSpLocks/>
          </p:cNvGrpSpPr>
          <p:nvPr/>
        </p:nvGrpSpPr>
        <p:grpSpPr bwMode="auto">
          <a:xfrm>
            <a:off x="0" y="5562600"/>
            <a:ext cx="541338" cy="304800"/>
            <a:chOff x="4488" y="1488"/>
            <a:chExt cx="384" cy="192"/>
          </a:xfrm>
        </p:grpSpPr>
        <p:sp>
          <p:nvSpPr>
            <p:cNvPr id="170014"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5"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7" name="Group 53"/>
          <p:cNvGrpSpPr>
            <a:grpSpLocks/>
          </p:cNvGrpSpPr>
          <p:nvPr/>
        </p:nvGrpSpPr>
        <p:grpSpPr bwMode="auto">
          <a:xfrm>
            <a:off x="0" y="5943600"/>
            <a:ext cx="541338" cy="304800"/>
            <a:chOff x="4488" y="1488"/>
            <a:chExt cx="384" cy="192"/>
          </a:xfrm>
        </p:grpSpPr>
        <p:sp>
          <p:nvSpPr>
            <p:cNvPr id="170012"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3"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0008" name="Group 56"/>
          <p:cNvGrpSpPr>
            <a:grpSpLocks/>
          </p:cNvGrpSpPr>
          <p:nvPr/>
        </p:nvGrpSpPr>
        <p:grpSpPr bwMode="auto">
          <a:xfrm>
            <a:off x="0" y="6324600"/>
            <a:ext cx="541338" cy="304800"/>
            <a:chOff x="4488" y="1488"/>
            <a:chExt cx="384" cy="192"/>
          </a:xfrm>
        </p:grpSpPr>
        <p:sp>
          <p:nvSpPr>
            <p:cNvPr id="170010"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0011"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0009" name="Rectangle 59"/>
          <p:cNvSpPr>
            <a:spLocks noGrp="1" noChangeArrowheads="1"/>
          </p:cNvSpPr>
          <p:nvPr>
            <p:ph type="title" idx="4294967295"/>
          </p:nvPr>
        </p:nvSpPr>
        <p:spPr>
          <a:xfrm>
            <a:off x="474663" y="5486400"/>
            <a:ext cx="4013200" cy="1112838"/>
          </a:xfrm>
        </p:spPr>
        <p:txBody>
          <a:bodyPr/>
          <a:lstStyle/>
          <a:p>
            <a:pPr eaLnBrk="1" hangingPunct="1"/>
            <a:r>
              <a:rPr lang="ar-JO" dirty="0">
                <a:ea typeface="Microsoft Sans Serif" panose="020B0604020202020204" pitchFamily="34" charset="0"/>
                <a:cs typeface="Arial" panose="020B0604020202020204" pitchFamily="34" charset="0"/>
              </a:rPr>
              <a:t>المدرج</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72737"/>
      </p:ext>
    </p:extLst>
  </p:cSld>
  <p:clrMapOvr>
    <a:masterClrMapping/>
  </p:clrMapOvr>
  <p:transition>
    <p:fade thruBlk="1"/>
  </p:transition>
</p:sld>
</file>

<file path=ppt/slides/slide77.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2034" name="Picture 2" descr="page-0015"/>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rot="227914">
            <a:off x="1049338" y="698500"/>
            <a:ext cx="7721600" cy="5459413"/>
          </a:xfrm>
        </p:spPr>
      </p:pic>
      <p:sp>
        <p:nvSpPr>
          <p:cNvPr id="172035"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6" name="AutoShape 4"/>
          <p:cNvSpPr>
            <a:spLocks noChangeArrowheads="1"/>
          </p:cNvSpPr>
          <p:nvPr/>
        </p:nvSpPr>
        <p:spPr bwMode="auto">
          <a:xfrm>
            <a:off x="779463" y="5486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7" name="AutoShape 5"/>
          <p:cNvSpPr>
            <a:spLocks noChangeArrowheads="1"/>
          </p:cNvSpPr>
          <p:nvPr/>
        </p:nvSpPr>
        <p:spPr bwMode="auto">
          <a:xfrm rot="5400000">
            <a:off x="1092200" y="330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8" name="AutoShape 6"/>
          <p:cNvSpPr>
            <a:spLocks noChangeArrowheads="1"/>
          </p:cNvSpPr>
          <p:nvPr/>
        </p:nvSpPr>
        <p:spPr bwMode="auto">
          <a:xfrm rot="-10314794">
            <a:off x="8567738" y="9144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39" name="AutoShape 7"/>
          <p:cNvSpPr>
            <a:spLocks noChangeArrowheads="1"/>
          </p:cNvSpPr>
          <p:nvPr/>
        </p:nvSpPr>
        <p:spPr bwMode="auto">
          <a:xfrm rot="-5566981">
            <a:off x="8204200"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2040" name="Group 8"/>
          <p:cNvGrpSpPr>
            <a:grpSpLocks/>
          </p:cNvGrpSpPr>
          <p:nvPr/>
        </p:nvGrpSpPr>
        <p:grpSpPr bwMode="auto">
          <a:xfrm>
            <a:off x="0" y="228600"/>
            <a:ext cx="541338" cy="304800"/>
            <a:chOff x="4488" y="1488"/>
            <a:chExt cx="384" cy="192"/>
          </a:xfrm>
        </p:grpSpPr>
        <p:sp>
          <p:nvSpPr>
            <p:cNvPr id="172090"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91"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1" name="Group 11"/>
          <p:cNvGrpSpPr>
            <a:grpSpLocks/>
          </p:cNvGrpSpPr>
          <p:nvPr/>
        </p:nvGrpSpPr>
        <p:grpSpPr bwMode="auto">
          <a:xfrm>
            <a:off x="0" y="609600"/>
            <a:ext cx="541338" cy="304800"/>
            <a:chOff x="4488" y="1488"/>
            <a:chExt cx="384" cy="192"/>
          </a:xfrm>
        </p:grpSpPr>
        <p:sp>
          <p:nvSpPr>
            <p:cNvPr id="172088"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9"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2" name="Group 14"/>
          <p:cNvGrpSpPr>
            <a:grpSpLocks/>
          </p:cNvGrpSpPr>
          <p:nvPr/>
        </p:nvGrpSpPr>
        <p:grpSpPr bwMode="auto">
          <a:xfrm>
            <a:off x="0" y="990600"/>
            <a:ext cx="541338" cy="304800"/>
            <a:chOff x="4488" y="1488"/>
            <a:chExt cx="384" cy="192"/>
          </a:xfrm>
        </p:grpSpPr>
        <p:sp>
          <p:nvSpPr>
            <p:cNvPr id="172086"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7"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3" name="Group 17"/>
          <p:cNvGrpSpPr>
            <a:grpSpLocks/>
          </p:cNvGrpSpPr>
          <p:nvPr/>
        </p:nvGrpSpPr>
        <p:grpSpPr bwMode="auto">
          <a:xfrm>
            <a:off x="0" y="1371600"/>
            <a:ext cx="541338" cy="304800"/>
            <a:chOff x="4488" y="1488"/>
            <a:chExt cx="384" cy="192"/>
          </a:xfrm>
        </p:grpSpPr>
        <p:sp>
          <p:nvSpPr>
            <p:cNvPr id="172084"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5"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4" name="Group 20"/>
          <p:cNvGrpSpPr>
            <a:grpSpLocks/>
          </p:cNvGrpSpPr>
          <p:nvPr/>
        </p:nvGrpSpPr>
        <p:grpSpPr bwMode="auto">
          <a:xfrm>
            <a:off x="0" y="1752600"/>
            <a:ext cx="541338" cy="304800"/>
            <a:chOff x="4488" y="1488"/>
            <a:chExt cx="384" cy="192"/>
          </a:xfrm>
        </p:grpSpPr>
        <p:sp>
          <p:nvSpPr>
            <p:cNvPr id="172082"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3"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5" name="Group 23"/>
          <p:cNvGrpSpPr>
            <a:grpSpLocks/>
          </p:cNvGrpSpPr>
          <p:nvPr/>
        </p:nvGrpSpPr>
        <p:grpSpPr bwMode="auto">
          <a:xfrm>
            <a:off x="0" y="2133600"/>
            <a:ext cx="541338" cy="304800"/>
            <a:chOff x="4488" y="1488"/>
            <a:chExt cx="384" cy="192"/>
          </a:xfrm>
        </p:grpSpPr>
        <p:sp>
          <p:nvSpPr>
            <p:cNvPr id="172080"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81"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6" name="Group 26"/>
          <p:cNvGrpSpPr>
            <a:grpSpLocks/>
          </p:cNvGrpSpPr>
          <p:nvPr/>
        </p:nvGrpSpPr>
        <p:grpSpPr bwMode="auto">
          <a:xfrm>
            <a:off x="0" y="2514600"/>
            <a:ext cx="541338" cy="304800"/>
            <a:chOff x="4488" y="1488"/>
            <a:chExt cx="384" cy="192"/>
          </a:xfrm>
        </p:grpSpPr>
        <p:sp>
          <p:nvSpPr>
            <p:cNvPr id="172078"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9"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7" name="Group 29"/>
          <p:cNvGrpSpPr>
            <a:grpSpLocks/>
          </p:cNvGrpSpPr>
          <p:nvPr/>
        </p:nvGrpSpPr>
        <p:grpSpPr bwMode="auto">
          <a:xfrm>
            <a:off x="0" y="2895600"/>
            <a:ext cx="541338" cy="304800"/>
            <a:chOff x="4488" y="1488"/>
            <a:chExt cx="384" cy="192"/>
          </a:xfrm>
        </p:grpSpPr>
        <p:sp>
          <p:nvSpPr>
            <p:cNvPr id="172076"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7"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8" name="Group 32"/>
          <p:cNvGrpSpPr>
            <a:grpSpLocks/>
          </p:cNvGrpSpPr>
          <p:nvPr/>
        </p:nvGrpSpPr>
        <p:grpSpPr bwMode="auto">
          <a:xfrm>
            <a:off x="0" y="3276600"/>
            <a:ext cx="541338" cy="304800"/>
            <a:chOff x="4488" y="1488"/>
            <a:chExt cx="384" cy="192"/>
          </a:xfrm>
        </p:grpSpPr>
        <p:sp>
          <p:nvSpPr>
            <p:cNvPr id="172074"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5"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49" name="Group 35"/>
          <p:cNvGrpSpPr>
            <a:grpSpLocks/>
          </p:cNvGrpSpPr>
          <p:nvPr/>
        </p:nvGrpSpPr>
        <p:grpSpPr bwMode="auto">
          <a:xfrm>
            <a:off x="0" y="3657600"/>
            <a:ext cx="541338" cy="304800"/>
            <a:chOff x="4488" y="1488"/>
            <a:chExt cx="384" cy="192"/>
          </a:xfrm>
        </p:grpSpPr>
        <p:sp>
          <p:nvSpPr>
            <p:cNvPr id="172072"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3"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0" name="Group 38"/>
          <p:cNvGrpSpPr>
            <a:grpSpLocks/>
          </p:cNvGrpSpPr>
          <p:nvPr/>
        </p:nvGrpSpPr>
        <p:grpSpPr bwMode="auto">
          <a:xfrm>
            <a:off x="0" y="4038600"/>
            <a:ext cx="541338" cy="304800"/>
            <a:chOff x="4488" y="1488"/>
            <a:chExt cx="384" cy="192"/>
          </a:xfrm>
        </p:grpSpPr>
        <p:sp>
          <p:nvSpPr>
            <p:cNvPr id="172070"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71"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1" name="Group 41"/>
          <p:cNvGrpSpPr>
            <a:grpSpLocks/>
          </p:cNvGrpSpPr>
          <p:nvPr/>
        </p:nvGrpSpPr>
        <p:grpSpPr bwMode="auto">
          <a:xfrm>
            <a:off x="0" y="4419600"/>
            <a:ext cx="541338" cy="304800"/>
            <a:chOff x="4488" y="1488"/>
            <a:chExt cx="384" cy="192"/>
          </a:xfrm>
        </p:grpSpPr>
        <p:sp>
          <p:nvSpPr>
            <p:cNvPr id="172068"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9"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2" name="Group 44"/>
          <p:cNvGrpSpPr>
            <a:grpSpLocks/>
          </p:cNvGrpSpPr>
          <p:nvPr/>
        </p:nvGrpSpPr>
        <p:grpSpPr bwMode="auto">
          <a:xfrm>
            <a:off x="0" y="4800600"/>
            <a:ext cx="541338" cy="304800"/>
            <a:chOff x="4488" y="1488"/>
            <a:chExt cx="384" cy="192"/>
          </a:xfrm>
        </p:grpSpPr>
        <p:sp>
          <p:nvSpPr>
            <p:cNvPr id="172066"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7"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3" name="Group 47"/>
          <p:cNvGrpSpPr>
            <a:grpSpLocks/>
          </p:cNvGrpSpPr>
          <p:nvPr/>
        </p:nvGrpSpPr>
        <p:grpSpPr bwMode="auto">
          <a:xfrm>
            <a:off x="0" y="5181600"/>
            <a:ext cx="541338" cy="304800"/>
            <a:chOff x="4488" y="1488"/>
            <a:chExt cx="384" cy="192"/>
          </a:xfrm>
        </p:grpSpPr>
        <p:sp>
          <p:nvSpPr>
            <p:cNvPr id="172064"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5"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4" name="Group 50"/>
          <p:cNvGrpSpPr>
            <a:grpSpLocks/>
          </p:cNvGrpSpPr>
          <p:nvPr/>
        </p:nvGrpSpPr>
        <p:grpSpPr bwMode="auto">
          <a:xfrm>
            <a:off x="0" y="5562600"/>
            <a:ext cx="541338" cy="304800"/>
            <a:chOff x="4488" y="1488"/>
            <a:chExt cx="384" cy="192"/>
          </a:xfrm>
        </p:grpSpPr>
        <p:sp>
          <p:nvSpPr>
            <p:cNvPr id="172062"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3"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5" name="Group 53"/>
          <p:cNvGrpSpPr>
            <a:grpSpLocks/>
          </p:cNvGrpSpPr>
          <p:nvPr/>
        </p:nvGrpSpPr>
        <p:grpSpPr bwMode="auto">
          <a:xfrm>
            <a:off x="0" y="5943600"/>
            <a:ext cx="541338" cy="304800"/>
            <a:chOff x="4488" y="1488"/>
            <a:chExt cx="384" cy="192"/>
          </a:xfrm>
        </p:grpSpPr>
        <p:sp>
          <p:nvSpPr>
            <p:cNvPr id="172060"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61"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2056" name="Group 56"/>
          <p:cNvGrpSpPr>
            <a:grpSpLocks/>
          </p:cNvGrpSpPr>
          <p:nvPr/>
        </p:nvGrpSpPr>
        <p:grpSpPr bwMode="auto">
          <a:xfrm>
            <a:off x="0" y="6324600"/>
            <a:ext cx="541338" cy="304800"/>
            <a:chOff x="4488" y="1488"/>
            <a:chExt cx="384" cy="192"/>
          </a:xfrm>
        </p:grpSpPr>
        <p:sp>
          <p:nvSpPr>
            <p:cNvPr id="172058"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2059"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2057" name="Rectangle 59"/>
          <p:cNvSpPr>
            <a:spLocks noGrp="1" noChangeArrowheads="1"/>
          </p:cNvSpPr>
          <p:nvPr>
            <p:ph type="title" idx="4294967295"/>
          </p:nvPr>
        </p:nvSpPr>
        <p:spPr/>
        <p:txBody>
          <a:bodyPr/>
          <a:lstStyle/>
          <a:p>
            <a:pPr eaLnBrk="1" hangingPunct="1"/>
            <a:r>
              <a:rPr lang="ar-JO" dirty="0">
                <a:ea typeface="Microsoft Sans Serif" panose="020B0604020202020204" pitchFamily="34" charset="0"/>
                <a:cs typeface="Arial" panose="020B0604020202020204" pitchFamily="34" charset="0"/>
              </a:rPr>
              <a:t>شارع </a:t>
            </a:r>
            <a:r>
              <a:rPr lang="ar-JO" dirty="0" err="1">
                <a:ea typeface="Microsoft Sans Serif" panose="020B0604020202020204" pitchFamily="34" charset="0"/>
                <a:cs typeface="Arial" panose="020B0604020202020204" pitchFamily="34" charset="0"/>
              </a:rPr>
              <a:t>أركديان</a:t>
            </a:r>
            <a:endParaRPr lang="en-US"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388460"/>
      </p:ext>
    </p:extLst>
  </p:cSld>
  <p:clrMapOvr>
    <a:masterClrMapping/>
  </p:clrMapOvr>
  <p:transition>
    <p:fade thruBlk="1"/>
  </p:transition>
</p:sld>
</file>

<file path=ppt/slides/slide78.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4082" name="Picture 2" descr="Ephesus_signboard"/>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1862138" y="438150"/>
            <a:ext cx="6299200" cy="5981700"/>
          </a:xfrm>
        </p:spPr>
      </p:pic>
      <p:sp>
        <p:nvSpPr>
          <p:cNvPr id="174083" name="Rectangle 3"/>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4" name="AutoShape 4"/>
          <p:cNvSpPr>
            <a:spLocks noChangeArrowheads="1"/>
          </p:cNvSpPr>
          <p:nvPr/>
        </p:nvSpPr>
        <p:spPr bwMode="auto">
          <a:xfrm>
            <a:off x="1795463" y="6096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5" name="AutoShape 5"/>
          <p:cNvSpPr>
            <a:spLocks noChangeArrowheads="1"/>
          </p:cNvSpPr>
          <p:nvPr/>
        </p:nvSpPr>
        <p:spPr bwMode="auto">
          <a:xfrm rot="5400000">
            <a:off x="1701800" y="406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6" name="AutoShape 6"/>
          <p:cNvSpPr>
            <a:spLocks noChangeArrowheads="1"/>
          </p:cNvSpPr>
          <p:nvPr/>
        </p:nvSpPr>
        <p:spPr bwMode="auto">
          <a:xfrm rot="-10314794">
            <a:off x="7823200" y="3810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087" name="AutoShape 7"/>
          <p:cNvSpPr>
            <a:spLocks noChangeArrowheads="1"/>
          </p:cNvSpPr>
          <p:nvPr/>
        </p:nvSpPr>
        <p:spPr bwMode="auto">
          <a:xfrm rot="-5566981">
            <a:off x="7729538" y="61214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4088" name="Group 8"/>
          <p:cNvGrpSpPr>
            <a:grpSpLocks/>
          </p:cNvGrpSpPr>
          <p:nvPr/>
        </p:nvGrpSpPr>
        <p:grpSpPr bwMode="auto">
          <a:xfrm>
            <a:off x="0" y="228600"/>
            <a:ext cx="541338" cy="304800"/>
            <a:chOff x="4488" y="1488"/>
            <a:chExt cx="384" cy="192"/>
          </a:xfrm>
        </p:grpSpPr>
        <p:sp>
          <p:nvSpPr>
            <p:cNvPr id="174138" name="Oval 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9" name="Line 1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89" name="Group 11"/>
          <p:cNvGrpSpPr>
            <a:grpSpLocks/>
          </p:cNvGrpSpPr>
          <p:nvPr/>
        </p:nvGrpSpPr>
        <p:grpSpPr bwMode="auto">
          <a:xfrm>
            <a:off x="0" y="609600"/>
            <a:ext cx="541338" cy="304800"/>
            <a:chOff x="4488" y="1488"/>
            <a:chExt cx="384" cy="192"/>
          </a:xfrm>
        </p:grpSpPr>
        <p:sp>
          <p:nvSpPr>
            <p:cNvPr id="174136" name="Oval 1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7" name="Line 1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0" name="Group 14"/>
          <p:cNvGrpSpPr>
            <a:grpSpLocks/>
          </p:cNvGrpSpPr>
          <p:nvPr/>
        </p:nvGrpSpPr>
        <p:grpSpPr bwMode="auto">
          <a:xfrm>
            <a:off x="0" y="990600"/>
            <a:ext cx="541338" cy="304800"/>
            <a:chOff x="4488" y="1488"/>
            <a:chExt cx="384" cy="192"/>
          </a:xfrm>
        </p:grpSpPr>
        <p:sp>
          <p:nvSpPr>
            <p:cNvPr id="174134" name="Oval 1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5" name="Line 1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1" name="Group 17"/>
          <p:cNvGrpSpPr>
            <a:grpSpLocks/>
          </p:cNvGrpSpPr>
          <p:nvPr/>
        </p:nvGrpSpPr>
        <p:grpSpPr bwMode="auto">
          <a:xfrm>
            <a:off x="0" y="1371600"/>
            <a:ext cx="541338" cy="304800"/>
            <a:chOff x="4488" y="1488"/>
            <a:chExt cx="384" cy="192"/>
          </a:xfrm>
        </p:grpSpPr>
        <p:sp>
          <p:nvSpPr>
            <p:cNvPr id="174132" name="Oval 1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3" name="Line 1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2" name="Group 20"/>
          <p:cNvGrpSpPr>
            <a:grpSpLocks/>
          </p:cNvGrpSpPr>
          <p:nvPr/>
        </p:nvGrpSpPr>
        <p:grpSpPr bwMode="auto">
          <a:xfrm>
            <a:off x="0" y="1752600"/>
            <a:ext cx="541338" cy="304800"/>
            <a:chOff x="4488" y="1488"/>
            <a:chExt cx="384" cy="192"/>
          </a:xfrm>
        </p:grpSpPr>
        <p:sp>
          <p:nvSpPr>
            <p:cNvPr id="174130" name="Oval 2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31" name="Line 2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3" name="Group 23"/>
          <p:cNvGrpSpPr>
            <a:grpSpLocks/>
          </p:cNvGrpSpPr>
          <p:nvPr/>
        </p:nvGrpSpPr>
        <p:grpSpPr bwMode="auto">
          <a:xfrm>
            <a:off x="0" y="2133600"/>
            <a:ext cx="541338" cy="304800"/>
            <a:chOff x="4488" y="1488"/>
            <a:chExt cx="384" cy="192"/>
          </a:xfrm>
        </p:grpSpPr>
        <p:sp>
          <p:nvSpPr>
            <p:cNvPr id="174128" name="Oval 2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9" name="Line 2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4" name="Group 26"/>
          <p:cNvGrpSpPr>
            <a:grpSpLocks/>
          </p:cNvGrpSpPr>
          <p:nvPr/>
        </p:nvGrpSpPr>
        <p:grpSpPr bwMode="auto">
          <a:xfrm>
            <a:off x="0" y="2514600"/>
            <a:ext cx="541338" cy="304800"/>
            <a:chOff x="4488" y="1488"/>
            <a:chExt cx="384" cy="192"/>
          </a:xfrm>
        </p:grpSpPr>
        <p:sp>
          <p:nvSpPr>
            <p:cNvPr id="174126" name="Oval 2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7" name="Line 2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5" name="Group 29"/>
          <p:cNvGrpSpPr>
            <a:grpSpLocks/>
          </p:cNvGrpSpPr>
          <p:nvPr/>
        </p:nvGrpSpPr>
        <p:grpSpPr bwMode="auto">
          <a:xfrm>
            <a:off x="0" y="2895600"/>
            <a:ext cx="541338" cy="304800"/>
            <a:chOff x="4488" y="1488"/>
            <a:chExt cx="384" cy="192"/>
          </a:xfrm>
        </p:grpSpPr>
        <p:sp>
          <p:nvSpPr>
            <p:cNvPr id="174124" name="Oval 3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5" name="Line 3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6" name="Group 32"/>
          <p:cNvGrpSpPr>
            <a:grpSpLocks/>
          </p:cNvGrpSpPr>
          <p:nvPr/>
        </p:nvGrpSpPr>
        <p:grpSpPr bwMode="auto">
          <a:xfrm>
            <a:off x="0" y="3276600"/>
            <a:ext cx="541338" cy="304800"/>
            <a:chOff x="4488" y="1488"/>
            <a:chExt cx="384" cy="192"/>
          </a:xfrm>
        </p:grpSpPr>
        <p:sp>
          <p:nvSpPr>
            <p:cNvPr id="174122" name="Oval 3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3" name="Line 3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7" name="Group 35"/>
          <p:cNvGrpSpPr>
            <a:grpSpLocks/>
          </p:cNvGrpSpPr>
          <p:nvPr/>
        </p:nvGrpSpPr>
        <p:grpSpPr bwMode="auto">
          <a:xfrm>
            <a:off x="0" y="3657600"/>
            <a:ext cx="541338" cy="304800"/>
            <a:chOff x="4488" y="1488"/>
            <a:chExt cx="384" cy="192"/>
          </a:xfrm>
        </p:grpSpPr>
        <p:sp>
          <p:nvSpPr>
            <p:cNvPr id="174120" name="Oval 3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21" name="Line 3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8" name="Group 38"/>
          <p:cNvGrpSpPr>
            <a:grpSpLocks/>
          </p:cNvGrpSpPr>
          <p:nvPr/>
        </p:nvGrpSpPr>
        <p:grpSpPr bwMode="auto">
          <a:xfrm>
            <a:off x="0" y="4038600"/>
            <a:ext cx="541338" cy="304800"/>
            <a:chOff x="4488" y="1488"/>
            <a:chExt cx="384" cy="192"/>
          </a:xfrm>
        </p:grpSpPr>
        <p:sp>
          <p:nvSpPr>
            <p:cNvPr id="174118" name="Oval 3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9" name="Line 4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099" name="Group 41"/>
          <p:cNvGrpSpPr>
            <a:grpSpLocks/>
          </p:cNvGrpSpPr>
          <p:nvPr/>
        </p:nvGrpSpPr>
        <p:grpSpPr bwMode="auto">
          <a:xfrm>
            <a:off x="0" y="4419600"/>
            <a:ext cx="541338" cy="304800"/>
            <a:chOff x="4488" y="1488"/>
            <a:chExt cx="384" cy="192"/>
          </a:xfrm>
        </p:grpSpPr>
        <p:sp>
          <p:nvSpPr>
            <p:cNvPr id="174116" name="Oval 4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7" name="Line 4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0" name="Group 44"/>
          <p:cNvGrpSpPr>
            <a:grpSpLocks/>
          </p:cNvGrpSpPr>
          <p:nvPr/>
        </p:nvGrpSpPr>
        <p:grpSpPr bwMode="auto">
          <a:xfrm>
            <a:off x="0" y="4800600"/>
            <a:ext cx="541338" cy="304800"/>
            <a:chOff x="4488" y="1488"/>
            <a:chExt cx="384" cy="192"/>
          </a:xfrm>
        </p:grpSpPr>
        <p:sp>
          <p:nvSpPr>
            <p:cNvPr id="174114" name="Oval 4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5" name="Line 4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1" name="Group 47"/>
          <p:cNvGrpSpPr>
            <a:grpSpLocks/>
          </p:cNvGrpSpPr>
          <p:nvPr/>
        </p:nvGrpSpPr>
        <p:grpSpPr bwMode="auto">
          <a:xfrm>
            <a:off x="0" y="5181600"/>
            <a:ext cx="541338" cy="304800"/>
            <a:chOff x="4488" y="1488"/>
            <a:chExt cx="384" cy="192"/>
          </a:xfrm>
        </p:grpSpPr>
        <p:sp>
          <p:nvSpPr>
            <p:cNvPr id="174112" name="Oval 4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3" name="Line 4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2" name="Group 50"/>
          <p:cNvGrpSpPr>
            <a:grpSpLocks/>
          </p:cNvGrpSpPr>
          <p:nvPr/>
        </p:nvGrpSpPr>
        <p:grpSpPr bwMode="auto">
          <a:xfrm>
            <a:off x="0" y="5562600"/>
            <a:ext cx="541338" cy="304800"/>
            <a:chOff x="4488" y="1488"/>
            <a:chExt cx="384" cy="192"/>
          </a:xfrm>
        </p:grpSpPr>
        <p:sp>
          <p:nvSpPr>
            <p:cNvPr id="174110" name="Oval 5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11" name="Line 5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3" name="Group 53"/>
          <p:cNvGrpSpPr>
            <a:grpSpLocks/>
          </p:cNvGrpSpPr>
          <p:nvPr/>
        </p:nvGrpSpPr>
        <p:grpSpPr bwMode="auto">
          <a:xfrm>
            <a:off x="0" y="5943600"/>
            <a:ext cx="541338" cy="304800"/>
            <a:chOff x="4488" y="1488"/>
            <a:chExt cx="384" cy="192"/>
          </a:xfrm>
        </p:grpSpPr>
        <p:sp>
          <p:nvSpPr>
            <p:cNvPr id="174108" name="Oval 5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9" name="Line 5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4104" name="Group 56"/>
          <p:cNvGrpSpPr>
            <a:grpSpLocks/>
          </p:cNvGrpSpPr>
          <p:nvPr/>
        </p:nvGrpSpPr>
        <p:grpSpPr bwMode="auto">
          <a:xfrm>
            <a:off x="0" y="6324600"/>
            <a:ext cx="541338" cy="304800"/>
            <a:chOff x="4488" y="1488"/>
            <a:chExt cx="384" cy="192"/>
          </a:xfrm>
        </p:grpSpPr>
        <p:sp>
          <p:nvSpPr>
            <p:cNvPr id="174106" name="Oval 5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4107" name="Line 5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187" name="Rectangle 59"/>
          <p:cNvSpPr>
            <a:spLocks noGrp="1" noChangeArrowheads="1"/>
          </p:cNvSpPr>
          <p:nvPr>
            <p:ph type="title" idx="4294967295"/>
          </p:nvPr>
        </p:nvSpPr>
        <p:spPr>
          <a:xfrm>
            <a:off x="2667000" y="762000"/>
            <a:ext cx="5148263" cy="1752600"/>
          </a:xfrm>
          <a:effectLst>
            <a:outerShdw blurRad="50800" dist="38100" dir="2700000">
              <a:schemeClr val="bg1">
                <a:alpha val="43000"/>
              </a:schemeClr>
            </a:outerShdw>
          </a:effectLst>
        </p:spPr>
        <p:txBody>
          <a:bodyPr/>
          <a:lstStyle/>
          <a:p>
            <a:pPr eaLnBrk="1" hangingPunct="1">
              <a:defRPr/>
            </a:pPr>
            <a:r>
              <a:rPr lang="ar-JO" sz="4000" dirty="0">
                <a:ea typeface="Microsoft Sans Serif" panose="020B0604020202020204" pitchFamily="34" charset="0"/>
                <a:cs typeface="Arial" panose="020B0604020202020204" pitchFamily="34" charset="0"/>
              </a:rPr>
              <a:t>اتجاهات غير الأخلاقين والأميين(غير المتعلمين )</a:t>
            </a:r>
            <a:endParaRPr lang="en-US" sz="4000" dirty="0">
              <a:ea typeface="Microsoft Sans Serif" panose="020B0604020202020204" pitchFamily="34" charset="0"/>
              <a:cs typeface="Arial" panose="020B0604020202020204" pitchFamily="34" charset="0"/>
            </a:endParaRPr>
          </a:p>
        </p:txBody>
      </p:sp>
      <p:sp>
        <p:nvSpPr>
          <p:cNvPr id="60"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2994554"/>
      </p:ext>
    </p:extLst>
  </p:cSld>
  <p:clrMapOvr>
    <a:masterClrMapping/>
  </p:clrMapOvr>
  <p:transition>
    <p:fade thruBlk="1"/>
  </p:transition>
</p:sld>
</file>

<file path=ppt/slides/slide79.xml><?xml version="1.0" encoding="utf-8"?>
<p:sld xmlns:a="http://schemas.openxmlformats.org/drawingml/2006/main" xmlns:r="http://schemas.openxmlformats.org/officeDocument/2006/relationships" xmlns:p="http://schemas.openxmlformats.org/presentationml/2006/main">
  <p:cSld>
    <p:bg>
      <p:bgPr>
        <a:pattFill prst="ltHorz">
          <a:fgClr>
            <a:srgbClr val="FFCC66"/>
          </a:fgClr>
          <a:bgClr>
            <a:srgbClr val="FFFFCC"/>
          </a:bgClr>
        </a:pattFill>
        <a:effectLst/>
      </p:bgPr>
    </p:bg>
    <p:spTree>
      <p:nvGrpSpPr>
        <p:cNvPr id="1" name=""/>
        <p:cNvGrpSpPr/>
        <p:nvPr/>
      </p:nvGrpSpPr>
      <p:grpSpPr>
        <a:xfrm>
          <a:off x="0" y="0"/>
          <a:ext cx="0" cy="0"/>
          <a:chOff x="0" y="0"/>
          <a:chExt cx="0" cy="0"/>
        </a:xfrm>
      </p:grpSpPr>
      <p:pic>
        <p:nvPicPr>
          <p:cNvPr id="176130" name="Picture 2" descr="Ephesus_Aqueduct"/>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rot="488184">
            <a:off x="4572000" y="2743200"/>
            <a:ext cx="3792538" cy="3627438"/>
          </a:xfrm>
        </p:spPr>
      </p:pic>
      <p:pic>
        <p:nvPicPr>
          <p:cNvPr id="176131" name="Picture 3" descr="EPHES_publictoilet"/>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rot="21262410">
            <a:off x="914400" y="533400"/>
            <a:ext cx="4335463" cy="3657600"/>
          </a:xfrm>
        </p:spPr>
      </p:pic>
      <p:sp>
        <p:nvSpPr>
          <p:cNvPr id="176132" name="Rectangle 4"/>
          <p:cNvSpPr>
            <a:spLocks noChangeArrowheads="1"/>
          </p:cNvSpPr>
          <p:nvPr/>
        </p:nvSpPr>
        <p:spPr bwMode="auto">
          <a:xfrm>
            <a:off x="-33338" y="0"/>
            <a:ext cx="134938"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3" name="AutoShape 5"/>
          <p:cNvSpPr>
            <a:spLocks noChangeArrowheads="1"/>
          </p:cNvSpPr>
          <p:nvPr/>
        </p:nvSpPr>
        <p:spPr bwMode="auto">
          <a:xfrm rot="-548229">
            <a:off x="982663" y="403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4" name="AutoShape 6"/>
          <p:cNvSpPr>
            <a:spLocks noChangeArrowheads="1"/>
          </p:cNvSpPr>
          <p:nvPr/>
        </p:nvSpPr>
        <p:spPr bwMode="auto">
          <a:xfrm rot="5279848">
            <a:off x="685800" y="7112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5" name="AutoShape 7"/>
          <p:cNvSpPr>
            <a:spLocks noChangeArrowheads="1"/>
          </p:cNvSpPr>
          <p:nvPr/>
        </p:nvSpPr>
        <p:spPr bwMode="auto">
          <a:xfrm rot="10437214">
            <a:off x="4775200" y="2286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36" name="AutoShape 8"/>
          <p:cNvSpPr>
            <a:spLocks noChangeArrowheads="1"/>
          </p:cNvSpPr>
          <p:nvPr/>
        </p:nvSpPr>
        <p:spPr bwMode="auto">
          <a:xfrm rot="-4580932">
            <a:off x="7797800" y="6273800"/>
            <a:ext cx="457200" cy="4064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176137" name="Group 9"/>
          <p:cNvGrpSpPr>
            <a:grpSpLocks/>
          </p:cNvGrpSpPr>
          <p:nvPr/>
        </p:nvGrpSpPr>
        <p:grpSpPr bwMode="auto">
          <a:xfrm>
            <a:off x="0" y="228600"/>
            <a:ext cx="541338" cy="304800"/>
            <a:chOff x="4488" y="1488"/>
            <a:chExt cx="384" cy="192"/>
          </a:xfrm>
        </p:grpSpPr>
        <p:sp>
          <p:nvSpPr>
            <p:cNvPr id="176188" name="Oval 1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9" name="Line 1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8" name="Group 12"/>
          <p:cNvGrpSpPr>
            <a:grpSpLocks/>
          </p:cNvGrpSpPr>
          <p:nvPr/>
        </p:nvGrpSpPr>
        <p:grpSpPr bwMode="auto">
          <a:xfrm>
            <a:off x="0" y="609600"/>
            <a:ext cx="541338" cy="304800"/>
            <a:chOff x="4488" y="1488"/>
            <a:chExt cx="384" cy="192"/>
          </a:xfrm>
        </p:grpSpPr>
        <p:sp>
          <p:nvSpPr>
            <p:cNvPr id="176186" name="Oval 1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7" name="Line 1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39" name="Group 15"/>
          <p:cNvGrpSpPr>
            <a:grpSpLocks/>
          </p:cNvGrpSpPr>
          <p:nvPr/>
        </p:nvGrpSpPr>
        <p:grpSpPr bwMode="auto">
          <a:xfrm>
            <a:off x="0" y="990600"/>
            <a:ext cx="541338" cy="304800"/>
            <a:chOff x="4488" y="1488"/>
            <a:chExt cx="384" cy="192"/>
          </a:xfrm>
        </p:grpSpPr>
        <p:sp>
          <p:nvSpPr>
            <p:cNvPr id="176184" name="Oval 1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5" name="Line 1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0" name="Group 18"/>
          <p:cNvGrpSpPr>
            <a:grpSpLocks/>
          </p:cNvGrpSpPr>
          <p:nvPr/>
        </p:nvGrpSpPr>
        <p:grpSpPr bwMode="auto">
          <a:xfrm>
            <a:off x="0" y="1371600"/>
            <a:ext cx="541338" cy="304800"/>
            <a:chOff x="4488" y="1488"/>
            <a:chExt cx="384" cy="192"/>
          </a:xfrm>
        </p:grpSpPr>
        <p:sp>
          <p:nvSpPr>
            <p:cNvPr id="176182" name="Oval 1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3" name="Line 2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1" name="Group 21"/>
          <p:cNvGrpSpPr>
            <a:grpSpLocks/>
          </p:cNvGrpSpPr>
          <p:nvPr/>
        </p:nvGrpSpPr>
        <p:grpSpPr bwMode="auto">
          <a:xfrm>
            <a:off x="0" y="1752600"/>
            <a:ext cx="541338" cy="304800"/>
            <a:chOff x="4488" y="1488"/>
            <a:chExt cx="384" cy="192"/>
          </a:xfrm>
        </p:grpSpPr>
        <p:sp>
          <p:nvSpPr>
            <p:cNvPr id="176180" name="Oval 2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81" name="Line 2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2" name="Group 24"/>
          <p:cNvGrpSpPr>
            <a:grpSpLocks/>
          </p:cNvGrpSpPr>
          <p:nvPr/>
        </p:nvGrpSpPr>
        <p:grpSpPr bwMode="auto">
          <a:xfrm>
            <a:off x="0" y="2133600"/>
            <a:ext cx="541338" cy="304800"/>
            <a:chOff x="4488" y="1488"/>
            <a:chExt cx="384" cy="192"/>
          </a:xfrm>
        </p:grpSpPr>
        <p:sp>
          <p:nvSpPr>
            <p:cNvPr id="176178" name="Oval 2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9" name="Line 2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3" name="Group 27"/>
          <p:cNvGrpSpPr>
            <a:grpSpLocks/>
          </p:cNvGrpSpPr>
          <p:nvPr/>
        </p:nvGrpSpPr>
        <p:grpSpPr bwMode="auto">
          <a:xfrm>
            <a:off x="0" y="2514600"/>
            <a:ext cx="541338" cy="304800"/>
            <a:chOff x="4488" y="1488"/>
            <a:chExt cx="384" cy="192"/>
          </a:xfrm>
        </p:grpSpPr>
        <p:sp>
          <p:nvSpPr>
            <p:cNvPr id="176176" name="Oval 2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7" name="Line 2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4" name="Group 30"/>
          <p:cNvGrpSpPr>
            <a:grpSpLocks/>
          </p:cNvGrpSpPr>
          <p:nvPr/>
        </p:nvGrpSpPr>
        <p:grpSpPr bwMode="auto">
          <a:xfrm>
            <a:off x="0" y="2895600"/>
            <a:ext cx="541338" cy="304800"/>
            <a:chOff x="4488" y="1488"/>
            <a:chExt cx="384" cy="192"/>
          </a:xfrm>
        </p:grpSpPr>
        <p:sp>
          <p:nvSpPr>
            <p:cNvPr id="176174" name="Oval 31"/>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5" name="Line 32"/>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5" name="Group 33"/>
          <p:cNvGrpSpPr>
            <a:grpSpLocks/>
          </p:cNvGrpSpPr>
          <p:nvPr/>
        </p:nvGrpSpPr>
        <p:grpSpPr bwMode="auto">
          <a:xfrm>
            <a:off x="0" y="3276600"/>
            <a:ext cx="541338" cy="304800"/>
            <a:chOff x="4488" y="1488"/>
            <a:chExt cx="384" cy="192"/>
          </a:xfrm>
        </p:grpSpPr>
        <p:sp>
          <p:nvSpPr>
            <p:cNvPr id="176172" name="Oval 34"/>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3" name="Line 35"/>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6" name="Group 36"/>
          <p:cNvGrpSpPr>
            <a:grpSpLocks/>
          </p:cNvGrpSpPr>
          <p:nvPr/>
        </p:nvGrpSpPr>
        <p:grpSpPr bwMode="auto">
          <a:xfrm>
            <a:off x="0" y="3657600"/>
            <a:ext cx="541338" cy="304800"/>
            <a:chOff x="4488" y="1488"/>
            <a:chExt cx="384" cy="192"/>
          </a:xfrm>
        </p:grpSpPr>
        <p:sp>
          <p:nvSpPr>
            <p:cNvPr id="176170" name="Oval 37"/>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71" name="Line 38"/>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7" name="Group 39"/>
          <p:cNvGrpSpPr>
            <a:grpSpLocks/>
          </p:cNvGrpSpPr>
          <p:nvPr/>
        </p:nvGrpSpPr>
        <p:grpSpPr bwMode="auto">
          <a:xfrm>
            <a:off x="0" y="4038600"/>
            <a:ext cx="541338" cy="304800"/>
            <a:chOff x="4488" y="1488"/>
            <a:chExt cx="384" cy="192"/>
          </a:xfrm>
        </p:grpSpPr>
        <p:sp>
          <p:nvSpPr>
            <p:cNvPr id="176168" name="Oval 40"/>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9" name="Line 41"/>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8" name="Group 42"/>
          <p:cNvGrpSpPr>
            <a:grpSpLocks/>
          </p:cNvGrpSpPr>
          <p:nvPr/>
        </p:nvGrpSpPr>
        <p:grpSpPr bwMode="auto">
          <a:xfrm>
            <a:off x="0" y="4419600"/>
            <a:ext cx="541338" cy="304800"/>
            <a:chOff x="4488" y="1488"/>
            <a:chExt cx="384" cy="192"/>
          </a:xfrm>
        </p:grpSpPr>
        <p:sp>
          <p:nvSpPr>
            <p:cNvPr id="176166" name="Oval 43"/>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7" name="Line 44"/>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49" name="Group 45"/>
          <p:cNvGrpSpPr>
            <a:grpSpLocks/>
          </p:cNvGrpSpPr>
          <p:nvPr/>
        </p:nvGrpSpPr>
        <p:grpSpPr bwMode="auto">
          <a:xfrm>
            <a:off x="0" y="4800600"/>
            <a:ext cx="541338" cy="304800"/>
            <a:chOff x="4488" y="1488"/>
            <a:chExt cx="384" cy="192"/>
          </a:xfrm>
        </p:grpSpPr>
        <p:sp>
          <p:nvSpPr>
            <p:cNvPr id="176164" name="Oval 46"/>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5" name="Line 47"/>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0" name="Group 48"/>
          <p:cNvGrpSpPr>
            <a:grpSpLocks/>
          </p:cNvGrpSpPr>
          <p:nvPr/>
        </p:nvGrpSpPr>
        <p:grpSpPr bwMode="auto">
          <a:xfrm>
            <a:off x="0" y="5181600"/>
            <a:ext cx="541338" cy="304800"/>
            <a:chOff x="4488" y="1488"/>
            <a:chExt cx="384" cy="192"/>
          </a:xfrm>
        </p:grpSpPr>
        <p:sp>
          <p:nvSpPr>
            <p:cNvPr id="176162" name="Oval 49"/>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3" name="Line 50"/>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1" name="Group 51"/>
          <p:cNvGrpSpPr>
            <a:grpSpLocks/>
          </p:cNvGrpSpPr>
          <p:nvPr/>
        </p:nvGrpSpPr>
        <p:grpSpPr bwMode="auto">
          <a:xfrm>
            <a:off x="0" y="5562600"/>
            <a:ext cx="541338" cy="304800"/>
            <a:chOff x="4488" y="1488"/>
            <a:chExt cx="384" cy="192"/>
          </a:xfrm>
        </p:grpSpPr>
        <p:sp>
          <p:nvSpPr>
            <p:cNvPr id="176160" name="Oval 52"/>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61" name="Line 53"/>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2" name="Group 54"/>
          <p:cNvGrpSpPr>
            <a:grpSpLocks/>
          </p:cNvGrpSpPr>
          <p:nvPr/>
        </p:nvGrpSpPr>
        <p:grpSpPr bwMode="auto">
          <a:xfrm>
            <a:off x="0" y="5943600"/>
            <a:ext cx="541338" cy="304800"/>
            <a:chOff x="4488" y="1488"/>
            <a:chExt cx="384" cy="192"/>
          </a:xfrm>
        </p:grpSpPr>
        <p:sp>
          <p:nvSpPr>
            <p:cNvPr id="176158" name="Oval 55"/>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9" name="Line 56"/>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76153" name="Group 57"/>
          <p:cNvGrpSpPr>
            <a:grpSpLocks/>
          </p:cNvGrpSpPr>
          <p:nvPr/>
        </p:nvGrpSpPr>
        <p:grpSpPr bwMode="auto">
          <a:xfrm>
            <a:off x="0" y="6324600"/>
            <a:ext cx="541338" cy="304800"/>
            <a:chOff x="4488" y="1488"/>
            <a:chExt cx="384" cy="192"/>
          </a:xfrm>
        </p:grpSpPr>
        <p:sp>
          <p:nvSpPr>
            <p:cNvPr id="176156" name="Oval 58"/>
            <p:cNvSpPr>
              <a:spLocks noChangeArrowheads="1"/>
            </p:cNvSpPr>
            <p:nvPr/>
          </p:nvSpPr>
          <p:spPr bwMode="auto">
            <a:xfrm>
              <a:off x="4680" y="1488"/>
              <a:ext cx="192" cy="192"/>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7" name="Line 59"/>
            <p:cNvSpPr>
              <a:spLocks noChangeShapeType="1"/>
            </p:cNvSpPr>
            <p:nvPr/>
          </p:nvSpPr>
          <p:spPr bwMode="auto">
            <a:xfrm flipV="1">
              <a:off x="4488" y="1584"/>
              <a:ext cx="288" cy="0"/>
            </a:xfrm>
            <a:prstGeom prst="line">
              <a:avLst/>
            </a:prstGeom>
            <a:noFill/>
            <a:ln w="76200">
              <a:solidFill>
                <a:srgbClr val="B2B2B2"/>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6154" name="AutoShape 60"/>
          <p:cNvSpPr>
            <a:spLocks noChangeArrowheads="1"/>
          </p:cNvSpPr>
          <p:nvPr/>
        </p:nvSpPr>
        <p:spPr bwMode="auto">
          <a:xfrm rot="-10041545">
            <a:off x="8229600" y="2971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6155" name="AutoShape 61"/>
          <p:cNvSpPr>
            <a:spLocks noChangeArrowheads="1"/>
          </p:cNvSpPr>
          <p:nvPr/>
        </p:nvSpPr>
        <p:spPr bwMode="auto">
          <a:xfrm rot="467422">
            <a:off x="4300538" y="5638800"/>
            <a:ext cx="406400" cy="457200"/>
          </a:xfrm>
          <a:prstGeom prst="rtTriangle">
            <a:avLst/>
          </a:prstGeom>
          <a:solidFill>
            <a:srgbClr val="FFFFCC">
              <a:alpha val="45097"/>
            </a:srgbClr>
          </a:solidFill>
          <a:ln w="9525">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312738"/>
            <a:ext cx="3924300" cy="2176462"/>
          </a:xfrm>
        </p:spPr>
        <p:txBody>
          <a:bodyPr/>
          <a:lstStyle/>
          <a:p>
            <a:r>
              <a:rPr lang="ar-JO" dirty="0">
                <a:cs typeface="Arial" panose="020B0604020202020204" pitchFamily="34" charset="0"/>
              </a:rPr>
              <a:t>مراحيض وقنوات مائية</a:t>
            </a:r>
            <a:endParaRPr lang="en-US" dirty="0">
              <a:cs typeface="Arial" panose="020B0604020202020204" pitchFamily="34" charset="0"/>
            </a:endParaRPr>
          </a:p>
        </p:txBody>
      </p:sp>
      <p:sp>
        <p:nvSpPr>
          <p:cNvPr id="63" name="Text Box 37"/>
          <p:cNvSpPr txBox="1">
            <a:spLocks noChangeArrowheads="1"/>
          </p:cNvSpPr>
          <p:nvPr/>
        </p:nvSpPr>
        <p:spPr bwMode="auto">
          <a:xfrm>
            <a:off x="8410818" y="34953"/>
            <a:ext cx="701131"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657148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انقسامات اليهود - الأمم</a:t>
            </a:r>
            <a:endParaRPr lang="en-US" sz="5400" dirty="0">
              <a:effectLst>
                <a:glow rad="127000">
                  <a:schemeClr val="tx1"/>
                </a:glow>
              </a:effectLst>
              <a:ea typeface="ＭＳ Ｐゴシック" charset="0"/>
            </a:endParaRPr>
          </a:p>
        </p:txBody>
      </p:sp>
      <p:pic>
        <p:nvPicPr>
          <p:cNvPr id="665602" name="Picture 2" descr="https://mymorningmeditations.files.wordpress.com/2013/02/community.gif">
            <a:extLst>
              <a:ext uri="{FF2B5EF4-FFF2-40B4-BE49-F238E27FC236}">
                <a16:creationId xmlns:a16="http://schemas.microsoft.com/office/drawing/2014/main" id="{EBA51662-1793-994C-93E9-E734CD7888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1331251"/>
            <a:ext cx="6336704" cy="5526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6512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وحدة اليهود – الأمم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ظاهرة بالمحبة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16897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dirty="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إله واحد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كثيرة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آلهة عديدة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محرمات قليلة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dirty="0">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الشعر</a:t>
            </a:r>
            <a:r>
              <a:rPr lang="ar-JO" sz="3600" b="1" dirty="0">
                <a:latin typeface="Arial" panose="020B0604020202020204" pitchFamily="34" charset="0"/>
                <a:cs typeface="Arial" panose="020B0604020202020204" pitchFamily="34" charset="0"/>
              </a:rPr>
              <a:t> واللغة التصويرية والرمزية</a:t>
            </a:r>
            <a:endParaRPr lang="en-US" sz="3600" b="1" dirty="0">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يفضل </a:t>
            </a:r>
            <a:r>
              <a:rPr lang="ar-JO" sz="3600" b="1" dirty="0">
                <a:solidFill>
                  <a:srgbClr val="FFFF00"/>
                </a:solidFill>
                <a:latin typeface="Arial" panose="020B0604020202020204" pitchFamily="34" charset="0"/>
                <a:cs typeface="Arial" panose="020B0604020202020204" pitchFamily="34" charset="0"/>
              </a:rPr>
              <a:t>الملخصات</a:t>
            </a:r>
            <a:r>
              <a:rPr lang="ar-JO" sz="3600" b="1" dirty="0">
                <a:latin typeface="Arial" panose="020B0604020202020204" pitchFamily="34" charset="0"/>
                <a:cs typeface="Arial" panose="020B0604020202020204" pitchFamily="34" charset="0"/>
              </a:rPr>
              <a:t> والقوائم والنقاط</a:t>
            </a:r>
            <a:endParaRPr lang="en-US" sz="3600" b="1" dirty="0">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عيد الميلاد : الصفقة الحقيقية،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صفة أو</a:t>
            </a:r>
            <a:r>
              <a:rPr lang="ar-JO" sz="3600" b="1" dirty="0">
                <a:solidFill>
                  <a:srgbClr val="FFFF00"/>
                </a:solidFill>
                <a:latin typeface="Arial" panose="020B0604020202020204" pitchFamily="34" charset="0"/>
                <a:ea typeface="ＭＳ Ｐゴシック" charset="0"/>
                <a:cs typeface="Arial" panose="020B0604020202020204" pitchFamily="34" charset="0"/>
              </a:rPr>
              <a:t> رمز</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يرى الأرقام على أنها </a:t>
            </a:r>
            <a:r>
              <a:rPr lang="ar-JO" sz="3600" b="1" dirty="0">
                <a:solidFill>
                  <a:srgbClr val="FFFF00"/>
                </a:solidFill>
                <a:latin typeface="Arial" panose="020B0604020202020204" pitchFamily="34" charset="0"/>
                <a:ea typeface="ＭＳ Ｐゴシック" charset="0"/>
                <a:cs typeface="Arial" panose="020B0604020202020204" pitchFamily="34" charset="0"/>
              </a:rPr>
              <a:t>كمية </a:t>
            </a:r>
            <a:r>
              <a:rPr lang="ar-JO" sz="3600" b="1" dirty="0">
                <a:latin typeface="Arial" panose="020B0604020202020204" pitchFamily="34" charset="0"/>
                <a:ea typeface="ＭＳ Ｐゴシック" charset="0"/>
                <a:cs typeface="Arial" panose="020B0604020202020204" pitchFamily="34" charset="0"/>
              </a:rPr>
              <a:t>محددة</a:t>
            </a:r>
            <a:endParaRPr lang="en-US" sz="3600" b="1" dirty="0">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علاقة </a:t>
            </a:r>
            <a:r>
              <a:rPr lang="ar-JO" sz="3600" b="1" dirty="0">
                <a:solidFill>
                  <a:srgbClr val="FFFF00"/>
                </a:solidFill>
                <a:latin typeface="Arial" panose="020B0604020202020204" pitchFamily="34" charset="0"/>
                <a:ea typeface="ＭＳ Ｐゴシック" charset="0"/>
                <a:cs typeface="Arial" panose="020B0604020202020204" pitchFamily="34" charset="0"/>
              </a:rPr>
              <a:t>الفرد</a:t>
            </a:r>
            <a:r>
              <a:rPr lang="ar-JO" sz="3600" b="1" dirty="0">
                <a:latin typeface="Arial" panose="020B0604020202020204" pitchFamily="34" charset="0"/>
                <a:ea typeface="ＭＳ Ｐゴシック" charset="0"/>
                <a:cs typeface="Arial" panose="020B0604020202020204" pitchFamily="34" charset="0"/>
              </a:rPr>
              <a:t>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يركز على </a:t>
            </a:r>
            <a:r>
              <a:rPr lang="ar-JO" sz="3600" b="1" dirty="0">
                <a:solidFill>
                  <a:srgbClr val="FFFF00"/>
                </a:solidFill>
                <a:latin typeface="Arial" panose="020B0604020202020204" pitchFamily="34" charset="0"/>
                <a:ea typeface="ＭＳ Ｐゴシック" charset="0"/>
                <a:cs typeface="Arial" panose="020B0604020202020204" pitchFamily="34" charset="0"/>
              </a:rPr>
              <a:t>المجتمع</a:t>
            </a:r>
            <a:r>
              <a:rPr lang="ar-JO" sz="3600" b="1" dirty="0">
                <a:latin typeface="Arial" panose="020B0604020202020204" pitchFamily="34" charset="0"/>
                <a:ea typeface="ＭＳ Ｐゴシック" charset="0"/>
                <a:cs typeface="Arial" panose="020B0604020202020204" pitchFamily="34" charset="0"/>
              </a:rPr>
              <a:t> في العلاقة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2133600"/>
            <a:ext cx="4648200" cy="47244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rPr>
              <a:t>ش</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ＭＳ Ｐゴシック" charset="0"/>
              </a:rPr>
              <a:t>الشرق يقابل الغرب</a:t>
            </a:r>
            <a:endParaRPr lang="en-US" sz="3200" dirty="0">
              <a:effectLst/>
              <a:ea typeface="ＭＳ Ｐゴシック" charset="0"/>
              <a:cs typeface="ＭＳ Ｐゴシック"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يبدأ ملكوت الله </a:t>
            </a:r>
            <a:r>
              <a:rPr lang="ar-JO" sz="3600" b="1" dirty="0">
                <a:solidFill>
                  <a:srgbClr val="FFFF00"/>
                </a:solidFill>
                <a:latin typeface="Arial" panose="020B0604020202020204" pitchFamily="34" charset="0"/>
                <a:cs typeface="Arial" panose="020B0604020202020204" pitchFamily="34" charset="0"/>
              </a:rPr>
              <a:t>في هذه الحياة</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تعيش الحياة الأبدية في وئام مع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cs typeface="Arial" panose="020B0604020202020204" pitchFamily="34" charset="0"/>
              </a:rPr>
              <a:t>ملكوت الله </a:t>
            </a:r>
            <a:r>
              <a:rPr lang="ar-JO" sz="3600" b="1" dirty="0">
                <a:solidFill>
                  <a:srgbClr val="FFFF00"/>
                </a:solidFill>
                <a:latin typeface="Arial" panose="020B0604020202020204" pitchFamily="34" charset="0"/>
                <a:cs typeface="Arial" panose="020B0604020202020204" pitchFamily="34" charset="0"/>
              </a:rPr>
              <a:t>خارج هذا العالم </a:t>
            </a:r>
            <a:r>
              <a:rPr lang="ar-JO" sz="3600" b="1" dirty="0">
                <a:latin typeface="Arial" panose="020B0604020202020204" pitchFamily="34" charset="0"/>
                <a:cs typeface="Arial" panose="020B0604020202020204" pitchFamily="34" charset="0"/>
              </a:rPr>
              <a:t>. </a:t>
            </a:r>
          </a:p>
          <a:p>
            <a:pPr algn="r" rtl="1" eaLnBrk="1" hangingPunct="1">
              <a:buNone/>
              <a:defRPr/>
            </a:pPr>
            <a:r>
              <a:rPr lang="ar-JO" sz="3600" b="1" dirty="0">
                <a:latin typeface="Arial" panose="020B0604020202020204" pitchFamily="34" charset="0"/>
                <a:cs typeface="Arial" panose="020B0604020202020204" pitchFamily="34" charset="0"/>
              </a:rPr>
              <a:t>  ستحدث الحياة الأبدية بعد انتهاء هذه الحياة .</a:t>
            </a:r>
            <a:endParaRPr lang="en-US" sz="3600" b="1" dirty="0">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1528" name="WordArt 8"/>
          <p:cNvSpPr>
            <a:spLocks noChangeArrowheads="1" noChangeShapeType="1" noTextEdit="1"/>
          </p:cNvSpPr>
          <p:nvPr/>
        </p:nvSpPr>
        <p:spPr bwMode="auto">
          <a:xfrm>
            <a:off x="3559176" y="457200"/>
            <a:ext cx="2536824"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a:t>
            </a:r>
            <a:r>
              <a:rPr lang="ar-JO" sz="3600" b="1" dirty="0">
                <a:solidFill>
                  <a:srgbClr val="FFFF00"/>
                </a:solidFill>
                <a:latin typeface="Arial" panose="020B0604020202020204" pitchFamily="34" charset="0"/>
                <a:ea typeface="ＭＳ Ｐゴシック" charset="0"/>
                <a:cs typeface="Arial" panose="020B0604020202020204" pitchFamily="34" charset="0"/>
              </a:rPr>
              <a:t>سلوك</a:t>
            </a:r>
            <a:r>
              <a:rPr lang="ar-JO" sz="3600" b="1" dirty="0">
                <a:latin typeface="Arial" panose="020B0604020202020204" pitchFamily="34" charset="0"/>
                <a:ea typeface="ＭＳ Ｐゴシック" charset="0"/>
                <a:cs typeface="Arial" panose="020B0604020202020204" pitchFamily="34" charset="0"/>
              </a:rPr>
              <a:t> خاطئ فقط</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cs typeface="Arial" panose="020B0604020202020204" pitchFamily="34" charset="0"/>
              </a:rPr>
              <a:t>يؤكدون ما </a:t>
            </a:r>
            <a:r>
              <a:rPr lang="ar-JO" sz="3600" b="1" dirty="0">
                <a:solidFill>
                  <a:srgbClr val="FFFF00"/>
                </a:solidFill>
                <a:latin typeface="Arial" panose="020B0604020202020204" pitchFamily="34" charset="0"/>
                <a:cs typeface="Arial" panose="020B0604020202020204" pitchFamily="34" charset="0"/>
              </a:rPr>
              <a:t>يفعله</a:t>
            </a:r>
            <a:r>
              <a:rPr lang="ar-JO" sz="3600" b="1" dirty="0">
                <a:latin typeface="Arial" panose="020B0604020202020204" pitchFamily="34" charset="0"/>
                <a:cs typeface="Arial" panose="020B0604020202020204" pitchFamily="34" charset="0"/>
              </a:rPr>
              <a:t> المرء استجابة للإيمان.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الخطية هي أفعال و</a:t>
            </a:r>
            <a:r>
              <a:rPr lang="ar-JO" sz="3600" b="1" dirty="0">
                <a:solidFill>
                  <a:srgbClr val="FFFF00"/>
                </a:solidFill>
                <a:latin typeface="Arial" panose="020B0604020202020204" pitchFamily="34" charset="0"/>
                <a:ea typeface="ＭＳ Ｐゴシック" charset="0"/>
                <a:cs typeface="Arial" panose="020B0604020202020204" pitchFamily="34" charset="0"/>
              </a:rPr>
              <a:t>تفكير</a:t>
            </a:r>
            <a:r>
              <a:rPr lang="ar-JO" sz="3600" b="1" dirty="0">
                <a:latin typeface="Arial" panose="020B0604020202020204" pitchFamily="34" charset="0"/>
                <a:ea typeface="ＭＳ Ｐゴシック" charset="0"/>
                <a:cs typeface="Arial" panose="020B0604020202020204" pitchFamily="34" charset="0"/>
              </a:rPr>
              <a:t> خاطئ</a:t>
            </a:r>
            <a:r>
              <a:rPr lang="en-US" sz="3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يؤكدون ما </a:t>
            </a:r>
            <a:r>
              <a:rPr lang="ar-JO" sz="3600" b="1" dirty="0">
                <a:solidFill>
                  <a:srgbClr val="FFFF00"/>
                </a:solidFill>
                <a:latin typeface="Arial" panose="020B0604020202020204" pitchFamily="34" charset="0"/>
                <a:ea typeface="ＭＳ Ｐゴシック" charset="0"/>
                <a:cs typeface="Arial" panose="020B0604020202020204" pitchFamily="34" charset="0"/>
              </a:rPr>
              <a:t>يعرفه</a:t>
            </a:r>
            <a:r>
              <a:rPr lang="ar-JO" sz="3600" b="1" dirty="0">
                <a:latin typeface="Arial" panose="020B0604020202020204" pitchFamily="34" charset="0"/>
                <a:ea typeface="ＭＳ Ｐゴシック" charset="0"/>
                <a:cs typeface="Arial" panose="020B0604020202020204" pitchFamily="34" charset="0"/>
              </a:rPr>
              <a:t> المرء عن الإيمان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يفترض </a:t>
            </a:r>
            <a:r>
              <a:rPr lang="ar-JO" sz="3600" b="1" dirty="0">
                <a:latin typeface="Arial" panose="020B0604020202020204" pitchFamily="34" charset="0"/>
                <a:ea typeface="ＭＳ Ｐゴシック" charset="0"/>
                <a:cs typeface="Arial" panose="020B0604020202020204" pitchFamily="34" charset="0"/>
              </a:rPr>
              <a:t>أن الله موجود</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dirty="0">
                <a:latin typeface="Arial" panose="020B0604020202020204" pitchFamily="34" charset="0"/>
                <a:ea typeface="ＭＳ Ｐゴシック" charset="0"/>
                <a:cs typeface="Arial" panose="020B0604020202020204" pitchFamily="34" charset="0"/>
              </a:rPr>
              <a:t>يحاول أن </a:t>
            </a:r>
            <a:r>
              <a:rPr lang="ar-JO" sz="3600" b="1" dirty="0">
                <a:solidFill>
                  <a:srgbClr val="FFFF00"/>
                </a:solidFill>
                <a:latin typeface="Arial" panose="020B0604020202020204" pitchFamily="34" charset="0"/>
                <a:ea typeface="ＭＳ Ｐゴシック" charset="0"/>
                <a:cs typeface="Arial" panose="020B0604020202020204" pitchFamily="34" charset="0"/>
              </a:rPr>
              <a:t>يثبت</a:t>
            </a:r>
            <a:r>
              <a:rPr lang="ar-JO" sz="3600" b="1" dirty="0">
                <a:latin typeface="Arial" panose="020B0604020202020204" pitchFamily="34" charset="0"/>
                <a:ea typeface="ＭＳ Ｐゴシック" charset="0"/>
                <a:cs typeface="Arial" panose="020B0604020202020204" pitchFamily="34" charset="0"/>
              </a:rPr>
              <a:t> وجود الله</a:t>
            </a:r>
            <a:endParaRPr lang="en-US" sz="3600" b="1" dirty="0">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من جهة </a:t>
            </a:r>
            <a:r>
              <a:rPr lang="ar-JO" sz="3200" b="1" dirty="0">
                <a:solidFill>
                  <a:srgbClr val="FFFF00"/>
                </a:solidFill>
                <a:latin typeface="Arial" panose="020B0604020202020204" pitchFamily="34" charset="0"/>
                <a:ea typeface="ＭＳ Ｐゴシック" charset="0"/>
                <a:cs typeface="Arial" panose="020B0604020202020204" pitchFamily="34" charset="0"/>
              </a:rPr>
              <a:t>العلاقة</a:t>
            </a:r>
            <a:r>
              <a:rPr lang="ar-JO" sz="3200" b="1" dirty="0">
                <a:latin typeface="Arial" panose="020B0604020202020204" pitchFamily="34" charset="0"/>
                <a:ea typeface="ＭＳ Ｐゴシック" charset="0"/>
                <a:cs typeface="Arial" panose="020B0604020202020204" pitchFamily="34" charset="0"/>
              </a:rPr>
              <a:t> مع الله بدلاً من العقلانية</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فكري </a:t>
            </a:r>
            <a:r>
              <a:rPr lang="ar-JO" sz="3200" b="1" dirty="0">
                <a:latin typeface="Arial" panose="020B0604020202020204" pitchFamily="34" charset="0"/>
                <a:ea typeface="ＭＳ Ｐゴシック" charset="0"/>
                <a:cs typeface="Arial" panose="020B0604020202020204" pitchFamily="34" charset="0"/>
              </a:rPr>
              <a:t>و</a:t>
            </a:r>
            <a:r>
              <a:rPr lang="ar-JO" sz="3200" b="1" dirty="0">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dirty="0">
                <a:latin typeface="Arial" panose="020B0604020202020204" pitchFamily="34" charset="0"/>
                <a:ea typeface="ＭＳ Ｐゴシック" charset="0"/>
                <a:cs typeface="Arial" panose="020B0604020202020204" pitchFamily="34" charset="0"/>
              </a:rPr>
              <a:t>يعبر عنه بالقوانين و</a:t>
            </a:r>
            <a:r>
              <a:rPr lang="ar-JO" sz="3200" b="1" dirty="0">
                <a:solidFill>
                  <a:srgbClr val="FFFF00"/>
                </a:solidFill>
                <a:latin typeface="Arial" panose="020B0604020202020204" pitchFamily="34" charset="0"/>
                <a:ea typeface="ＭＳ Ｐゴシック" charset="0"/>
                <a:cs typeface="Arial" panose="020B0604020202020204" pitchFamily="34" charset="0"/>
              </a:rPr>
              <a:t>العقيدة</a:t>
            </a:r>
            <a:r>
              <a:rPr lang="ar-JO" sz="3200" b="1" dirty="0">
                <a:latin typeface="Arial" panose="020B0604020202020204" pitchFamily="34" charset="0"/>
                <a:ea typeface="ＭＳ Ｐゴシック" charset="0"/>
                <a:cs typeface="Arial" panose="020B0604020202020204" pitchFamily="34" charset="0"/>
              </a:rPr>
              <a:t> مع الدعم بنصوص إثبات</a:t>
            </a:r>
            <a:endParaRPr lang="en-US" sz="3200" b="1" dirty="0">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a:t>
            </a: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dirty="0">
                <a:effectLst/>
                <a:ea typeface="ＭＳ Ｐゴシック" charset="0"/>
                <a:cs typeface="Arial" panose="020B0604020202020204" pitchFamily="34" charset="0"/>
              </a:rPr>
              <a:t>الشرق يقابل الغرب</a:t>
            </a:r>
            <a:endParaRPr lang="en-US" sz="3200" dirty="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ماذا</a:t>
            </a:r>
            <a:r>
              <a:rPr lang="ar-JO" sz="3200" b="1" dirty="0">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قابل للإكتشاف </a:t>
            </a:r>
            <a:r>
              <a:rPr lang="ar-JO" sz="3200" b="1" dirty="0">
                <a:solidFill>
                  <a:srgbClr val="FFFF00"/>
                </a:solidFill>
                <a:latin typeface="Arial" panose="020B0604020202020204" pitchFamily="34" charset="0"/>
                <a:ea typeface="ＭＳ Ｐゴシック" charset="0"/>
                <a:cs typeface="Arial" panose="020B0604020202020204" pitchFamily="34" charset="0"/>
              </a:rPr>
              <a:t>ونسبي</a:t>
            </a:r>
            <a:endParaRPr lang="en-US" sz="3200" b="1" dirty="0">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علمي</a:t>
            </a:r>
            <a:r>
              <a:rPr lang="ar-JO" sz="3200" b="1" dirty="0">
                <a:latin typeface="Arial" panose="020B0604020202020204" pitchFamily="34" charset="0"/>
                <a:ea typeface="ＭＳ Ｐゴシック" charset="0"/>
                <a:cs typeface="Arial" panose="020B0604020202020204" pitchFamily="34" charset="0"/>
              </a:rPr>
              <a:t> وعقلاني</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solidFill>
                  <a:srgbClr val="FFFF00"/>
                </a:solidFill>
                <a:latin typeface="Arial" panose="020B0604020202020204" pitchFamily="34" charset="0"/>
                <a:ea typeface="ＭＳ Ｐゴシック" charset="0"/>
                <a:cs typeface="Arial" panose="020B0604020202020204" pitchFamily="34" charset="0"/>
              </a:rPr>
              <a:t>كيف</a:t>
            </a:r>
            <a:r>
              <a:rPr lang="ar-JO" sz="3200" b="1" dirty="0">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الإيمان يأتي من خلال </a:t>
            </a:r>
            <a:r>
              <a:rPr lang="ar-JO" sz="3200" b="1" dirty="0">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dirty="0">
                <a:latin typeface="Arial" panose="020B0604020202020204" pitchFamily="34" charset="0"/>
                <a:ea typeface="ＭＳ Ｐゴシック" charset="0"/>
                <a:cs typeface="Arial" panose="020B0604020202020204" pitchFamily="34" charset="0"/>
              </a:rPr>
              <a:t>الحق ثابت و</a:t>
            </a:r>
            <a:r>
              <a:rPr lang="ar-JO" sz="3200" b="1" dirty="0">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العبري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اليوناني</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كيف يمكن أن تكون كنيستنا </a:t>
            </a:r>
            <a:r>
              <a:rPr lang="ar-JO" sz="6000" dirty="0">
                <a:solidFill>
                  <a:srgbClr val="FFFF00"/>
                </a:solidFill>
                <a:effectLst>
                  <a:glow rad="127000">
                    <a:schemeClr val="tx1"/>
                  </a:glow>
                </a:effectLst>
                <a:ea typeface="ＭＳ Ｐゴシック" charset="0"/>
              </a:rPr>
              <a:t>متحدة</a:t>
            </a:r>
            <a:r>
              <a:rPr lang="ar-JO" sz="4800" dirty="0">
                <a:effectLst>
                  <a:glow rad="127000">
                    <a:schemeClr val="tx1"/>
                  </a:glow>
                </a:effectLst>
                <a:ea typeface="ＭＳ Ｐゴシック" charset="0"/>
              </a:rPr>
              <a:t>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على الرغم من الأنواع المختلفة من الناس؟</a:t>
            </a:r>
            <a:endParaRPr lang="en-US" sz="4800" dirty="0">
              <a:effectLst>
                <a:glow rad="127000">
                  <a:schemeClr val="tx1"/>
                </a:glow>
              </a:effectLst>
              <a:ea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445160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كيف نكون متحدين؟</a:t>
            </a:r>
            <a:endParaRPr lang="en-US" dirty="0">
              <a:ea typeface="ＭＳ Ｐゴシック" charset="0"/>
              <a:cs typeface="Arial" panose="020B0604020202020204" pitchFamily="34"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2127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27" tIns="45714" rIns="91427" bIns="45714"/>
          <a:lstStyle/>
          <a:p>
            <a:pPr algn="ctr"/>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2"/>
            <a:ext cx="9144000" cy="2401711"/>
          </a:xfrm>
        </p:spPr>
        <p:txBody>
          <a:bodyPr/>
          <a:lstStyle/>
          <a:p>
            <a:r>
              <a:rPr lang="ar-JO" sz="8800" dirty="0">
                <a:ea typeface="Osaka" charset="0"/>
                <a:cs typeface="Arial" panose="020B0604020202020204" pitchFamily="34" charset="0"/>
              </a:rPr>
              <a:t>أفسس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6803931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6">
            <a:extLst>
              <a:ext uri="{FF2B5EF4-FFF2-40B4-BE49-F238E27FC236}">
                <a16:creationId xmlns:a16="http://schemas.microsoft.com/office/drawing/2014/main" id="{22F15A2D-2324-487D-A02A-BF46C5C580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4" descr="The FACTI Panel is showing a path to a better… - Transparency.org">
            <a:extLst>
              <a:ext uri="{FF2B5EF4-FFF2-40B4-BE49-F238E27FC236}">
                <a16:creationId xmlns:a16="http://schemas.microsoft.com/office/drawing/2014/main" id="{89277BF4-10EE-42C3-9673-5000953F77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0554" r="16264"/>
          <a:stretch/>
        </p:blipFill>
        <p:spPr bwMode="auto">
          <a:xfrm>
            <a:off x="238751" y="321733"/>
            <a:ext cx="8662669" cy="6214534"/>
          </a:xfrm>
          <a:custGeom>
            <a:avLst/>
            <a:gdLst/>
            <a:ahLst/>
            <a:cxnLst/>
            <a:rect l="l" t="t" r="r" b="b"/>
            <a:pathLst>
              <a:path w="11550226" h="6214534">
                <a:moveTo>
                  <a:pt x="0" y="0"/>
                </a:moveTo>
                <a:lnTo>
                  <a:pt x="6061984" y="0"/>
                </a:lnTo>
                <a:lnTo>
                  <a:pt x="6061984" y="1786"/>
                </a:lnTo>
                <a:lnTo>
                  <a:pt x="7226327" y="1786"/>
                </a:lnTo>
                <a:lnTo>
                  <a:pt x="7968826" y="1786"/>
                </a:lnTo>
                <a:lnTo>
                  <a:pt x="7968828" y="1786"/>
                </a:lnTo>
                <a:lnTo>
                  <a:pt x="11550226" y="1786"/>
                </a:lnTo>
                <a:lnTo>
                  <a:pt x="11550226" y="2866740"/>
                </a:lnTo>
                <a:lnTo>
                  <a:pt x="8106781" y="6214534"/>
                </a:lnTo>
                <a:lnTo>
                  <a:pt x="7226327" y="6214534"/>
                </a:lnTo>
                <a:lnTo>
                  <a:pt x="7226327" y="6212748"/>
                </a:lnTo>
                <a:lnTo>
                  <a:pt x="6061984" y="6212748"/>
                </a:lnTo>
                <a:lnTo>
                  <a:pt x="5454226" y="6212748"/>
                </a:lnTo>
                <a:lnTo>
                  <a:pt x="0" y="6212748"/>
                </a:lnTo>
                <a:close/>
              </a:path>
            </a:pathLst>
          </a:custGeom>
          <a:noFill/>
          <a:extLst>
            <a:ext uri="{909E8E84-426E-40DD-AFC4-6F175D3DCCD1}">
              <a14:hiddenFill xmlns:a14="http://schemas.microsoft.com/office/drawing/2010/main">
                <a:solidFill>
                  <a:srgbClr val="FFFFFF"/>
                </a:solidFill>
              </a14:hiddenFill>
            </a:ext>
          </a:extLst>
        </p:spPr>
      </p:pic>
      <p:sp>
        <p:nvSpPr>
          <p:cNvPr id="18" name="Right Triangle 8">
            <a:extLst>
              <a:ext uri="{FF2B5EF4-FFF2-40B4-BE49-F238E27FC236}">
                <a16:creationId xmlns:a16="http://schemas.microsoft.com/office/drawing/2014/main" id="{2AEAFA59-923A-4F54-8B49-44C970BCC3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0">
            <a:extLst>
              <a:ext uri="{FF2B5EF4-FFF2-40B4-BE49-F238E27FC236}">
                <a16:creationId xmlns:a16="http://schemas.microsoft.com/office/drawing/2014/main" id="{C37E9D4B-7BFA-4D10-B666-547BAC4994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330" y="623275"/>
            <a:ext cx="817879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1DF6A0C3-7985-4280-AEB7-16E2DC5C6F24}"/>
              </a:ext>
            </a:extLst>
          </p:cNvPr>
          <p:cNvSpPr txBox="1"/>
          <p:nvPr/>
        </p:nvSpPr>
        <p:spPr>
          <a:xfrm>
            <a:off x="803868" y="839964"/>
            <a:ext cx="7475974" cy="1413785"/>
          </a:xfrm>
          <a:prstGeom prst="rect">
            <a:avLst/>
          </a:prstGeom>
          <a:solidFill>
            <a:schemeClr val="accent6">
              <a:lumMod val="50000"/>
            </a:schemeClr>
          </a:solidFill>
        </p:spPr>
        <p:txBody>
          <a:bodyPr wrap="square">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مبارك من الله أن أكون في المسيح</a:t>
            </a:r>
            <a:endParaRPr kumimoji="0" lang="en-US" sz="36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SA"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أفسس</a:t>
            </a: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1: 1-14</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0F323E78-6B73-5947-811E-637277A23886}"/>
              </a:ext>
            </a:extLst>
          </p:cNvPr>
          <p:cNvSpPr>
            <a:spLocks noChangeArrowheads="1"/>
          </p:cNvSpPr>
          <p:nvPr/>
        </p:nvSpPr>
        <p:spPr bwMode="auto">
          <a:xfrm>
            <a:off x="0" y="5325117"/>
            <a:ext cx="9158502" cy="1532883"/>
          </a:xfrm>
          <a:prstGeom prst="rect">
            <a:avLst/>
          </a:prstGeom>
          <a:solidFill>
            <a:srgbClr val="000514"/>
          </a:solidFill>
          <a:ln w="9525">
            <a:noFill/>
            <a:miter lim="800000"/>
            <a:headEnd/>
            <a:tailEnd/>
          </a:ln>
          <a:effectLst/>
        </p:spPr>
        <p:txBody>
          <a:bodyPr lIns="91430" tIns="45715" rIns="91430" bIns="45715"/>
          <a:lstStyle/>
          <a:p>
            <a:pPr marL="0" marR="0" lvl="0" indent="0" algn="ctr" defTabSz="914300" rtl="0" eaLnBrk="1" fontAlgn="base" latinLnBrk="0" hangingPunct="1">
              <a:lnSpc>
                <a:spcPct val="100000"/>
              </a:lnSpc>
              <a:spcBef>
                <a:spcPct val="20000"/>
              </a:spcBef>
              <a:spcAft>
                <a:spcPts val="0"/>
              </a:spcAft>
              <a:buClr>
                <a:srgbClr val="FFCC00"/>
              </a:buClr>
              <a:buSzPct val="70000"/>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وعظ د. جيم هارملينغ</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كنيسة الطرق المتقاطعة الدولية سنغافورة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CICFamily.com</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تحميل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الملفات بلغات عدة للتنزيل المجاني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409248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42713" y="-1142284"/>
            <a:ext cx="6858000" cy="9143425"/>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1733" y="0"/>
            <a:ext cx="6803134"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125298" y="-161647"/>
            <a:ext cx="4894564" cy="9145160"/>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HGTV Will Revive &amp;#39;Extreme Makeover: Home Edition&amp;#39; - Variety">
            <a:extLst>
              <a:ext uri="{FF2B5EF4-FFF2-40B4-BE49-F238E27FC236}">
                <a16:creationId xmlns:a16="http://schemas.microsoft.com/office/drawing/2014/main" id="{9228C1C8-0FBC-46EE-9CB5-5D92E83F5E72}"/>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42900" y="1050131"/>
            <a:ext cx="8458200" cy="4757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0143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Text, letter&#10;&#10;Description automatically generated">
            <a:extLst>
              <a:ext uri="{FF2B5EF4-FFF2-40B4-BE49-F238E27FC236}">
                <a16:creationId xmlns:a16="http://schemas.microsoft.com/office/drawing/2014/main" id="{E7E6805A-4E1B-45ED-A278-484EA23F7CF8}"/>
              </a:ext>
            </a:extLst>
          </p:cNvPr>
          <p:cNvPicPr>
            <a:picLocks noChangeAspect="1"/>
          </p:cNvPicPr>
          <p:nvPr/>
        </p:nvPicPr>
        <p:blipFill rotWithShape="1">
          <a:blip r:embed="rId2">
            <a:extLst>
              <a:ext uri="{28A0092B-C50C-407E-A947-70E740481C1C}">
                <a14:useLocalDpi xmlns:a14="http://schemas.microsoft.com/office/drawing/2010/main" val="0"/>
              </a:ext>
            </a:extLst>
          </a:blip>
          <a:srcRect l="1213" r="2437" b="1"/>
          <a:stretch/>
        </p:blipFill>
        <p:spPr>
          <a:xfrm>
            <a:off x="20" y="1282"/>
            <a:ext cx="9143980" cy="6856718"/>
          </a:xfrm>
          <a:prstGeom prst="rect">
            <a:avLst/>
          </a:prstGeom>
        </p:spPr>
      </p:pic>
    </p:spTree>
    <p:extLst>
      <p:ext uri="{BB962C8B-B14F-4D97-AF65-F5344CB8AC3E}">
        <p14:creationId xmlns:p14="http://schemas.microsoft.com/office/powerpoint/2010/main" val="2454476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B319ADB-C43B-4662-8B2E-89F465898285}"/>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8ADDF65A-2A9F-4937-AE54-2908EE5F720B}"/>
              </a:ext>
            </a:extLst>
          </p:cNvPr>
          <p:cNvSpPr txBox="1"/>
          <p:nvPr/>
        </p:nvSpPr>
        <p:spPr>
          <a:xfrm>
            <a:off x="5834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قبل</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56754509-E6ED-4D08-9B49-8F2E64241FDF}"/>
              </a:ext>
            </a:extLst>
          </p:cNvPr>
          <p:cNvSpPr txBox="1"/>
          <p:nvPr/>
        </p:nvSpPr>
        <p:spPr>
          <a:xfrm>
            <a:off x="583406" y="3191946"/>
            <a:ext cx="2416969" cy="138499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موجه نحو ما وراء الطبيعة</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19</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FC12E253-0F2B-44DF-AB76-C36B918F5986}"/>
              </a:ext>
            </a:extLst>
          </p:cNvPr>
          <p:cNvSpPr txBox="1"/>
          <p:nvPr/>
        </p:nvSpPr>
        <p:spPr>
          <a:xfrm>
            <a:off x="3402805"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قادة أقوياء</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أعمال 20</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800D2F84-D243-491C-809C-B8DB98227B4A}"/>
              </a:ext>
            </a:extLst>
          </p:cNvPr>
          <p:cNvSpPr txBox="1"/>
          <p:nvPr/>
        </p:nvSpPr>
        <p:spPr>
          <a:xfrm>
            <a:off x="3402806"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بعد</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C04B48E-A7DD-49E3-910A-9542A3E509BD}"/>
              </a:ext>
            </a:extLst>
          </p:cNvPr>
          <p:cNvSpPr txBox="1"/>
          <p:nvPr/>
        </p:nvSpPr>
        <p:spPr>
          <a:xfrm>
            <a:off x="6136481" y="2506146"/>
            <a:ext cx="2416969" cy="584775"/>
          </a:xfrm>
          <a:prstGeom prst="rect">
            <a:avLst/>
          </a:prstGeom>
          <a:noFill/>
          <a:ln>
            <a:solidFill>
              <a:srgbClr val="FFFF00"/>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لاحقاً</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F6DC2A27-701F-43CF-B6F1-85B12155BA59}"/>
              </a:ext>
            </a:extLst>
          </p:cNvPr>
          <p:cNvSpPr txBox="1"/>
          <p:nvPr/>
        </p:nvSpPr>
        <p:spPr>
          <a:xfrm>
            <a:off x="6146006" y="3191946"/>
            <a:ext cx="2416969"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سليم لكن بارد</a:t>
            </a:r>
            <a:endPar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r>
              <a:rPr lang="ar-JO" sz="2800" b="1" dirty="0">
                <a:solidFill>
                  <a:prstClr val="white"/>
                </a:solidFill>
                <a:latin typeface="Arial" panose="020B0604020202020204" pitchFamily="34" charset="0"/>
                <a:ea typeface="+mn-ea"/>
                <a:cs typeface="Arial" panose="020B0604020202020204" pitchFamily="34" charset="0"/>
              </a:rPr>
              <a:t>رؤيا 2</a:t>
            </a:r>
            <a:r>
              <a:rPr kumimoji="0" lang="en-US" sz="28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2" name="TextBox 11">
            <a:extLst>
              <a:ext uri="{FF2B5EF4-FFF2-40B4-BE49-F238E27FC236}">
                <a16:creationId xmlns:a16="http://schemas.microsoft.com/office/drawing/2014/main" id="{8FE6F56D-3E2A-4CC7-9D1A-D552A55BF71B}"/>
              </a:ext>
            </a:extLst>
          </p:cNvPr>
          <p:cNvSpPr txBox="1"/>
          <p:nvPr/>
        </p:nvSpPr>
        <p:spPr>
          <a:xfrm>
            <a:off x="1201339" y="633174"/>
            <a:ext cx="681989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التطور الروحي في أفسس</a:t>
            </a:r>
            <a:endParaRPr kumimoji="0" lang="en-US" sz="3200" b="1"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3554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89EF0ED-F7E2-4D99-BD1F-A3C79E0EC799}"/>
              </a:ext>
            </a:extLst>
          </p:cNvPr>
          <p:cNvSpPr/>
          <p:nvPr/>
        </p:nvSpPr>
        <p:spPr>
          <a:xfrm>
            <a:off x="0" y="0"/>
            <a:ext cx="9144000" cy="6858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F37A5A2-AC3D-450B-837E-55C5ECF630A4}"/>
              </a:ext>
            </a:extLst>
          </p:cNvPr>
          <p:cNvSpPr/>
          <p:nvPr/>
        </p:nvSpPr>
        <p:spPr>
          <a:xfrm rot="16200000">
            <a:off x="1647825" y="-514509"/>
            <a:ext cx="5848349" cy="8020370"/>
          </a:xfrm>
          <a:prstGeom prst="rect">
            <a:avLst/>
          </a:prstGeom>
          <a:blipFill dpi="0" rotWithShape="1">
            <a:blip r:embed="rId2">
              <a:extLst>
                <a:ext uri="{28A0092B-C50C-407E-A947-70E740481C1C}">
                  <a14:useLocalDpi xmlns:a14="http://schemas.microsoft.com/office/drawing/2010/main" val="0"/>
                </a:ext>
              </a:extLst>
            </a:blip>
            <a:srcRect/>
            <a:stretch>
              <a:fillRect l="-83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70C9532-F673-4622-AC69-1287C31550FD}"/>
              </a:ext>
            </a:extLst>
          </p:cNvPr>
          <p:cNvSpPr txBox="1"/>
          <p:nvPr/>
        </p:nvSpPr>
        <p:spPr>
          <a:xfrm>
            <a:off x="1061846" y="1525039"/>
            <a:ext cx="7020306" cy="3638881"/>
          </a:xfrm>
          <a:prstGeom prst="rect">
            <a:avLst/>
          </a:prstGeom>
          <a:solidFill>
            <a:schemeClr val="bg1"/>
          </a:solidFill>
        </p:spPr>
        <p:txBody>
          <a:bodyPr wrap="square">
            <a:spAutoFit/>
          </a:bodyPr>
          <a:lstStyle/>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Times New Roman" panose="02020603050405020304" pitchFamily="18" charset="0"/>
                <a:cs typeface="Arial" panose="020B0604020202020204" pitchFamily="34" charset="0"/>
              </a:rPr>
              <a:t>من أنا؟ أنا متحد مع المسيح (أف 1)</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من أنت؟ نحن شعب جديد (أف 2-3)</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457200" rtl="0" eaLnBrk="1" fontAlgn="auto" latinLnBrk="0" hangingPunct="1">
              <a:lnSpc>
                <a:spcPct val="115000"/>
              </a:lnSpc>
              <a:spcBef>
                <a:spcPts val="1200"/>
              </a:spcBef>
              <a:spcAft>
                <a:spcPts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r" defTabSz="457200" rtl="0" eaLnBrk="1" fontAlgn="auto" latinLnBrk="0" hangingPunct="1">
              <a:lnSpc>
                <a:spcPct val="115000"/>
              </a:lnSpc>
              <a:spcBef>
                <a:spcPts val="1200"/>
              </a:spcBef>
              <a:spcAft>
                <a:spcPts val="0"/>
              </a:spcAft>
              <a:buClrTx/>
              <a:buSzTx/>
              <a:buFontTx/>
              <a:buNone/>
              <a:tabLst/>
              <a:defRPr/>
            </a:pPr>
            <a:r>
              <a:rPr lang="ar-JO" sz="2800" b="1" dirty="0">
                <a:solidFill>
                  <a:srgbClr val="000000"/>
                </a:solidFill>
                <a:latin typeface="Arial" panose="020B0604020202020204" pitchFamily="34" charset="0"/>
                <a:ea typeface="Calibri" panose="020F0502020204030204" pitchFamily="34" charset="0"/>
                <a:cs typeface="Arial" panose="020B0604020202020204" pitchFamily="34" charset="0"/>
              </a:rPr>
              <a:t>كيف نمجد الله كشعب جديد؟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نعيش حياة مختلفة (أف 4-6)</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35781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Hoarding in the spotlight, Life News &amp;amp; Top Stories - The Straits Times">
            <a:extLst>
              <a:ext uri="{FF2B5EF4-FFF2-40B4-BE49-F238E27FC236}">
                <a16:creationId xmlns:a16="http://schemas.microsoft.com/office/drawing/2014/main" id="{BE354221-A178-4686-B701-4FB186BA9B3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0985" b="2"/>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375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ea typeface="Times New Roman" charset="0"/>
            <a:cs typeface="Times New Roman"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4.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Medical Glass">
  <a:themeElements>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fontScheme name="Medical Glas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edical Glass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edical Glass 2">
        <a:dk1>
          <a:srgbClr val="000000"/>
        </a:dk1>
        <a:lt1>
          <a:srgbClr val="99BFE3"/>
        </a:lt1>
        <a:dk2>
          <a:srgbClr val="000000"/>
        </a:dk2>
        <a:lt2>
          <a:srgbClr val="808080"/>
        </a:lt2>
        <a:accent1>
          <a:srgbClr val="B2DEDC"/>
        </a:accent1>
        <a:accent2>
          <a:srgbClr val="6571C7"/>
        </a:accent2>
        <a:accent3>
          <a:srgbClr val="CADCEF"/>
        </a:accent3>
        <a:accent4>
          <a:srgbClr val="000000"/>
        </a:accent4>
        <a:accent5>
          <a:srgbClr val="D5ECEB"/>
        </a:accent5>
        <a:accent6>
          <a:srgbClr val="5B66B4"/>
        </a:accent6>
        <a:hlink>
          <a:srgbClr val="C6D6E8"/>
        </a:hlink>
        <a:folHlink>
          <a:srgbClr val="AFAFAF"/>
        </a:folHlink>
      </a:clrScheme>
      <a:clrMap bg1="lt1" tx1="dk1" bg2="lt2" tx2="dk2" accent1="accent1" accent2="accent2" accent3="accent3" accent4="accent4" accent5="accent5" accent6="accent6" hlink="hlink" folHlink="folHlink"/>
    </a:extraClrScheme>
    <a:extraClrScheme>
      <a:clrScheme name="Medical Glass 3">
        <a:dk1>
          <a:srgbClr val="000000"/>
        </a:dk1>
        <a:lt1>
          <a:srgbClr val="9AC0E4"/>
        </a:lt1>
        <a:dk2>
          <a:srgbClr val="000000"/>
        </a:dk2>
        <a:lt2>
          <a:srgbClr val="666633"/>
        </a:lt2>
        <a:accent1>
          <a:srgbClr val="339933"/>
        </a:accent1>
        <a:accent2>
          <a:srgbClr val="800000"/>
        </a:accent2>
        <a:accent3>
          <a:srgbClr val="CADCEF"/>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edical Glass 4">
        <a:dk1>
          <a:srgbClr val="000000"/>
        </a:dk1>
        <a:lt1>
          <a:srgbClr val="99C7E8"/>
        </a:lt1>
        <a:dk2>
          <a:srgbClr val="000000"/>
        </a:dk2>
        <a:lt2>
          <a:srgbClr val="808080"/>
        </a:lt2>
        <a:accent1>
          <a:srgbClr val="3399FF"/>
        </a:accent1>
        <a:accent2>
          <a:srgbClr val="99FFCC"/>
        </a:accent2>
        <a:accent3>
          <a:srgbClr val="CAE0F2"/>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Fossil">
  <a:themeElements>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fontScheme name="Fossil">
      <a:majorFont>
        <a:latin typeface="Futur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Fossil 1">
        <a:dk1>
          <a:srgbClr val="969696"/>
        </a:dk1>
        <a:lt1>
          <a:srgbClr val="FFFFFF"/>
        </a:lt1>
        <a:dk2>
          <a:srgbClr val="0081CB"/>
        </a:dk2>
        <a:lt2>
          <a:srgbClr val="FFFFFF"/>
        </a:lt2>
        <a:accent1>
          <a:srgbClr val="000080"/>
        </a:accent1>
        <a:accent2>
          <a:srgbClr val="8DC6FF"/>
        </a:accent2>
        <a:accent3>
          <a:srgbClr val="AAC1E2"/>
        </a:accent3>
        <a:accent4>
          <a:srgbClr val="DADADA"/>
        </a:accent4>
        <a:accent5>
          <a:srgbClr val="AAAAC0"/>
        </a:accent5>
        <a:accent6>
          <a:srgbClr val="7FB3E7"/>
        </a:accent6>
        <a:hlink>
          <a:srgbClr val="0066CC"/>
        </a:hlink>
        <a:folHlink>
          <a:srgbClr val="00A8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3.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22521</TotalTime>
  <Words>21301</Words>
  <Application>Microsoft Macintosh PowerPoint</Application>
  <PresentationFormat>On-screen Show (4:3)</PresentationFormat>
  <Paragraphs>3164</Paragraphs>
  <Slides>483</Slides>
  <Notes>263</Notes>
  <HiddenSlides>0</HiddenSlides>
  <MMClips>6</MMClips>
  <ScaleCrop>false</ScaleCrop>
  <HeadingPairs>
    <vt:vector size="6" baseType="variant">
      <vt:variant>
        <vt:lpstr>Fonts Used</vt:lpstr>
      </vt:variant>
      <vt:variant>
        <vt:i4>29</vt:i4>
      </vt:variant>
      <vt:variant>
        <vt:lpstr>Theme</vt:lpstr>
      </vt:variant>
      <vt:variant>
        <vt:i4>79</vt:i4>
      </vt:variant>
      <vt:variant>
        <vt:lpstr>Slide Titles</vt:lpstr>
      </vt:variant>
      <vt:variant>
        <vt:i4>483</vt:i4>
      </vt:variant>
    </vt:vector>
  </HeadingPairs>
  <TitlesOfParts>
    <vt:vector size="591" baseType="lpstr">
      <vt:lpstr>26</vt:lpstr>
      <vt:lpstr>BONES</vt:lpstr>
      <vt:lpstr>ＭＳ Ｐゴシック</vt:lpstr>
      <vt:lpstr>Osaka</vt:lpstr>
      <vt:lpstr>SimSun</vt:lpstr>
      <vt:lpstr>system-ui</vt:lpstr>
      <vt:lpstr>Times</vt:lpstr>
      <vt:lpstr>ヒラギノ角ゴ Pro W3</vt:lpstr>
      <vt:lpstr>Arial</vt:lpstr>
      <vt:lpstr>Arial Black</vt:lpstr>
      <vt:lpstr>Arial Narrow</vt:lpstr>
      <vt:lpstr>Bwgrki</vt:lpstr>
      <vt:lpstr>Bwgrkl</vt:lpstr>
      <vt:lpstr>Calibri</vt:lpstr>
      <vt:lpstr>Calibri Light</vt:lpstr>
      <vt:lpstr>Comic Sans MS</vt:lpstr>
      <vt:lpstr>Futura</vt:lpstr>
      <vt:lpstr>Geneva</vt:lpstr>
      <vt:lpstr>Helvetica</vt:lpstr>
      <vt:lpstr>Helvetica Neue</vt:lpstr>
      <vt:lpstr>Impact</vt:lpstr>
      <vt:lpstr>Lucida Grande</vt:lpstr>
      <vt:lpstr>Microsoft Sans Serif</vt:lpstr>
      <vt:lpstr>Monotype Sorts</vt:lpstr>
      <vt:lpstr>Symbol</vt:lpstr>
      <vt:lpstr>Tahoma</vt:lpstr>
      <vt:lpstr>Times New Roman</vt:lpstr>
      <vt:lpstr>Verdana</vt:lpstr>
      <vt:lpstr>Wingdings</vt:lpstr>
      <vt:lpstr>Lock And Key</vt:lpstr>
      <vt:lpstr>1_Default Design</vt:lpstr>
      <vt:lpstr>Default Design</vt:lpstr>
      <vt:lpstr>Bar Code</vt:lpstr>
      <vt:lpstr>1_Lock And Key</vt:lpstr>
      <vt:lpstr>13_Default Design</vt:lpstr>
      <vt:lpstr>17_Blank Presentation</vt:lpstr>
      <vt:lpstr>4_Office Theme</vt:lpstr>
      <vt:lpstr>4_Default Design</vt:lpstr>
      <vt:lpstr>Balance</vt:lpstr>
      <vt:lpstr>Azure</vt:lpstr>
      <vt:lpstr>Textured</vt:lpstr>
      <vt:lpstr>Earth</vt:lpstr>
      <vt:lpstr>untitled 1</vt:lpstr>
      <vt:lpstr>6_Default Design</vt:lpstr>
      <vt:lpstr>Schmooze</vt:lpstr>
      <vt:lpstr>Blends</vt:lpstr>
      <vt:lpstr>Slit</vt:lpstr>
      <vt:lpstr>1_Alchemy</vt:lpstr>
      <vt:lpstr>Blank Presentation</vt:lpstr>
      <vt:lpstr>Globe</vt:lpstr>
      <vt:lpstr>Gleam</vt:lpstr>
      <vt:lpstr>7_Default Design</vt:lpstr>
      <vt:lpstr>8_Default Design</vt:lpstr>
      <vt:lpstr>4_Lock And Key</vt:lpstr>
      <vt:lpstr>1_Blank Presentation</vt:lpstr>
      <vt:lpstr>Lyrics</vt:lpstr>
      <vt:lpstr>9_Default Design</vt:lpstr>
      <vt:lpstr>10_Default Design</vt:lpstr>
      <vt:lpstr>Office Theme</vt:lpstr>
      <vt:lpstr>1_Textured</vt:lpstr>
      <vt:lpstr>49_Blank Presentation</vt:lpstr>
      <vt:lpstr>11_Default Design</vt:lpstr>
      <vt:lpstr>2_Blank Presentation</vt:lpstr>
      <vt:lpstr>4_Blank Presentation</vt:lpstr>
      <vt:lpstr>2_Lock And Key</vt:lpstr>
      <vt:lpstr>1_Office Theme</vt:lpstr>
      <vt:lpstr>Notebook</vt:lpstr>
      <vt:lpstr>50_Blank Presentation</vt:lpstr>
      <vt:lpstr>51_Blank Presentation</vt:lpstr>
      <vt:lpstr>14_Default Design</vt:lpstr>
      <vt:lpstr>3_Office Theme</vt:lpstr>
      <vt:lpstr>7_Office Theme</vt:lpstr>
      <vt:lpstr>12_Blank Presentation</vt:lpstr>
      <vt:lpstr>2_Office Theme</vt:lpstr>
      <vt:lpstr>5_Office Theme</vt:lpstr>
      <vt:lpstr>15_Default Design</vt:lpstr>
      <vt:lpstr>2_Strategic</vt:lpstr>
      <vt:lpstr>1_Strategic</vt:lpstr>
      <vt:lpstr>30_Default Design</vt:lpstr>
      <vt:lpstr>3_Default Design</vt:lpstr>
      <vt:lpstr>1_Gesture</vt:lpstr>
      <vt:lpstr>Orbit</vt:lpstr>
      <vt:lpstr>25_Default Design</vt:lpstr>
      <vt:lpstr>1_Slit</vt:lpstr>
      <vt:lpstr>3_Blank Presentation</vt:lpstr>
      <vt:lpstr>52_Blank Presentation</vt:lpstr>
      <vt:lpstr>Strategic</vt:lpstr>
      <vt:lpstr>16_Default Design</vt:lpstr>
      <vt:lpstr>18_Blank Presentation</vt:lpstr>
      <vt:lpstr>1_Earth</vt:lpstr>
      <vt:lpstr>ZESTY</vt:lpstr>
      <vt:lpstr>3_Expedition</vt:lpstr>
      <vt:lpstr>1_Medical Glass</vt:lpstr>
      <vt:lpstr>2_Default Design</vt:lpstr>
      <vt:lpstr>1_Calm</vt:lpstr>
      <vt:lpstr>1_Notebook</vt:lpstr>
      <vt:lpstr>2_Textured</vt:lpstr>
      <vt:lpstr>12_Default Design</vt:lpstr>
      <vt:lpstr>2_Alchemy</vt:lpstr>
      <vt:lpstr>53_Blank Presentation</vt:lpstr>
      <vt:lpstr>1_Fossil</vt:lpstr>
      <vt:lpstr>5_Default Design</vt:lpstr>
      <vt:lpstr>5_Blank Presentation</vt:lpstr>
      <vt:lpstr>3_Textured</vt:lpstr>
      <vt:lpstr>14_Blank Presentation</vt:lpstr>
      <vt:lpstr>10_Blank Presentation</vt:lpstr>
      <vt:lpstr>1_Lyrics</vt:lpstr>
      <vt:lpstr>22_Blank Presentation</vt:lpstr>
      <vt:lpstr>أفسس</vt:lpstr>
      <vt:lpstr>الكلمة المفتاحية</vt:lpstr>
      <vt:lpstr>الموضوع الرئيسي</vt:lpstr>
      <vt:lpstr>الآية المفتاحية</vt:lpstr>
      <vt:lpstr>PowerPoint Presentation</vt:lpstr>
      <vt:lpstr>بيان الملكوت</vt:lpstr>
      <vt:lpstr>العهد</vt:lpstr>
      <vt:lpstr>الخلاص</vt:lpstr>
      <vt:lpstr>النبوة  (رب ، إله) </vt:lpstr>
      <vt:lpstr>Book Chart</vt:lpstr>
      <vt:lpstr>أفسس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ومحبة الأمم</vt:lpstr>
      <vt:lpstr>فكر بالموضوع</vt:lpstr>
      <vt:lpstr>Black</vt:lpstr>
      <vt:lpstr>مقدمة رسائل السجن </vt:lpstr>
      <vt:lpstr>نظرة عامة على العهد الجديد (رسائل بولس)</vt:lpstr>
      <vt:lpstr>Which letters are Prison Epistles?</vt:lpstr>
      <vt:lpstr>من حمل هذه الرسائل؟</vt:lpstr>
      <vt:lpstr>ماذا كان موقف بولس؟</vt:lpstr>
      <vt:lpstr>مناسبة رسائل السجن</vt:lpstr>
      <vt:lpstr>بعد بضعة أشهر (٦٢ م) ...</vt:lpstr>
      <vt:lpstr>رسائل السجن</vt:lpstr>
      <vt:lpstr>يُعامل المسيحيون أحيانًا بشكل غير عادل</vt:lpstr>
      <vt:lpstr>علم المسيح في رسائل السجن</vt:lpstr>
      <vt:lpstr>تطبيق رسائل السجن</vt:lpstr>
      <vt:lpstr>كيف تتجاوب مع التجارب؟</vt:lpstr>
      <vt:lpstr>مدينة أفسس</vt:lpstr>
      <vt:lpstr>المقاطعات الرومانية (50 ق.م – 100 م)</vt:lpstr>
      <vt:lpstr>المكان والتاريخ</vt:lpstr>
      <vt:lpstr>PowerPoint Presentation</vt:lpstr>
      <vt:lpstr>رحلة بولس التبشيرية الثالثة</vt:lpstr>
      <vt:lpstr>ما يجدر ذكره عن أفسس</vt:lpstr>
      <vt:lpstr>المستلمين</vt:lpstr>
      <vt:lpstr>BACKGROUND </vt:lpstr>
      <vt:lpstr>الخلفية</vt:lpstr>
      <vt:lpstr>التأليف</vt:lpstr>
      <vt:lpstr>الخصائص</vt:lpstr>
      <vt:lpstr>Ephesians &amp; كولوسي</vt:lpstr>
      <vt:lpstr>Ephesians &amp; Colossians</vt:lpstr>
      <vt:lpstr>أفسس مقابل كولوسي</vt:lpstr>
      <vt:lpstr>تشبيهات للكنيسة</vt:lpstr>
      <vt:lpstr>مشاكل في أفسس</vt:lpstr>
      <vt:lpstr>القصد من الكتابة</vt:lpstr>
      <vt:lpstr>القصد</vt:lpstr>
      <vt:lpstr>كن متحداً</vt:lpstr>
      <vt:lpstr>القانون الثاني للديناميكا الحرارية</vt:lpstr>
      <vt:lpstr>القانون الثاني  للديناميكا الحرارية</vt:lpstr>
      <vt:lpstr>أنت محق  ليس لدينا أي خروف أسود.  لكن لديهم قطعانهم الخاصة.  إنه أفضل بكثير بهذه الطريقة</vt:lpstr>
      <vt:lpstr>انقسام طفيف</vt:lpstr>
      <vt:lpstr>... وتم تأجيل ورشة عمل وحدة الكنيسة حتى يتمكن الشمامسة من الإتفاق على تاريخ ووقت ولون بطاقات أسماء المشاركين</vt:lpstr>
      <vt:lpstr>أشعر بوحدة جديدة في كنيستي ... بعيداً عن اللامبالاة، وأتجه بثبات نحو المعارضة</vt:lpstr>
      <vt:lpstr>ما هي الوحدة؟</vt:lpstr>
      <vt:lpstr>كيف يمكن لكنيستنا أن تكون متحدة على الرغم من الأنواع المختلفة من الناس؟</vt:lpstr>
      <vt:lpstr>نظرة عامة على العهد الجديد (رسائل بولس)</vt:lpstr>
      <vt:lpstr>PowerPoint Presentation</vt:lpstr>
      <vt:lpstr>الكلمة المفتاحية</vt:lpstr>
      <vt:lpstr>أفسس كانت عاصمة آسيا</vt:lpstr>
      <vt:lpstr>مخطط مدينة أفسس</vt:lpstr>
      <vt:lpstr>عاصمة الثقافة</vt:lpstr>
      <vt:lpstr>ألبوم الصور  </vt:lpstr>
      <vt:lpstr>أرطاميس آلهة الخصوبة</vt:lpstr>
      <vt:lpstr>طريق الرخام</vt:lpstr>
      <vt:lpstr>عجائب الدنيا السبع للعالم القديم</vt:lpstr>
      <vt:lpstr>هيكل أرطاميس  في أفسس</vt:lpstr>
      <vt:lpstr>فيديو أرتيمس (ديانا) (أعمال 19)</vt:lpstr>
      <vt:lpstr>معبد الإلهة ديانا (أرطاميس) اليوم</vt:lpstr>
      <vt:lpstr>مكتبة قيصر      </vt:lpstr>
      <vt:lpstr>   مقاعد المسرح25000 </vt:lpstr>
      <vt:lpstr>المكتبة</vt:lpstr>
      <vt:lpstr>المدرج</vt:lpstr>
      <vt:lpstr>شارع أركديان</vt:lpstr>
      <vt:lpstr>اتجاهات غير الأخلاقين والأميين(غير المتعلمين )</vt:lpstr>
      <vt:lpstr>مراحيض وقنوات مائية</vt:lpstr>
      <vt:lpstr>انقسامات اليهود - الأمم</vt:lpstr>
      <vt:lpstr>الموضوع الرئيسي</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كيف يمكن أن تكون كنيستنا متحدة  على الرغم من الأنواع المختلفة من الناس؟</vt:lpstr>
      <vt:lpstr>كيف نكون متحدين؟</vt:lpstr>
      <vt:lpstr>أفسس 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1: 3-14</vt:lpstr>
      <vt:lpstr>لنا / نحن / لدينا ونحن في أفسس 1: 3-14 (ترجمة بتصرف) </vt:lpstr>
      <vt:lpstr>لنا / نحن / لدينا و نحن في أفسس 1: 3-14 (ترجمة بتصرف)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13 الذي فيه أيضاَ أنتم إذ سمعتم كلمة الحق إنجيل خلاصكم الذي فيه أيضاً إذ آمنتم ختمتم بروح الموعد القدوس 14 الذي هو عربون ميراثنا لفداء المقتنى لمدح مجده (أف 1: 13-14)</vt:lpstr>
      <vt:lpstr> الختم يضمن الأمان ويقدم التأكيد</vt:lpstr>
      <vt:lpstr>تأكيد  الخلاص</vt:lpstr>
      <vt:lpstr>رومية ١٠ : ٩-١٠</vt:lpstr>
      <vt:lpstr>اخلق فيّ</vt:lpstr>
      <vt:lpstr>Create In 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الإختلافات العرقية الآن؟</vt:lpstr>
      <vt:lpstr>الصليب يجعل العرقية بلا قيمة</vt:lpstr>
      <vt:lpstr>Book Chart</vt:lpstr>
      <vt:lpstr>الأفعى ذات الرأسين</vt:lpstr>
      <vt:lpstr>الكنيسة برأس واحد</vt:lpstr>
      <vt:lpstr>نحن واحد برباط المحبة</vt:lpstr>
      <vt:lpstr>الملخص</vt:lpstr>
      <vt:lpstr>Book Chart</vt:lpstr>
      <vt:lpstr>الملخص</vt:lpstr>
      <vt:lpstr>الإصحاحات 1-3</vt:lpstr>
      <vt:lpstr>الملخص</vt:lpstr>
      <vt:lpstr>الإصحاحات 4-6</vt:lpstr>
      <vt:lpstr>الآية المفتاحية</vt:lpstr>
      <vt:lpstr>الكتاب المقدس في ترنيمة</vt:lpstr>
      <vt:lpstr>أفسس 3: 20-21</vt:lpstr>
      <vt:lpstr>الإصحاحات 1-3</vt:lpstr>
      <vt:lpstr>أفسس 2 </vt:lpstr>
      <vt:lpstr>فهم ميراثنا في المسيح يسوع</vt:lpstr>
      <vt:lpstr>نظرة عامة على أفسس 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لماذا خلصنا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خلصنا الله؟</vt:lpstr>
      <vt:lpstr>لماذا خلصنا الله؟</vt:lpstr>
      <vt:lpstr>PowerPoint Presentation</vt:lpstr>
      <vt:lpstr>PowerPoint Presentation</vt:lpstr>
      <vt:lpstr>كيف يخلصنا الله؟</vt:lpstr>
      <vt:lpstr>لماذا أيضاً خلصنا الله؟</vt:lpstr>
      <vt:lpstr>PowerPoint Presentation</vt:lpstr>
      <vt:lpstr>PowerPoint Presentation</vt:lpstr>
      <vt:lpstr>PowerPoint Presentation</vt:lpstr>
      <vt:lpstr>PowerPoint Presentation</vt:lpstr>
      <vt:lpstr>PowerPoint Presentation</vt:lpstr>
      <vt:lpstr>PowerPoint Presentation</vt:lpstr>
      <vt:lpstr> لذلك اذكروا أنكم أنتم الأمم قبلاً في الجسد، المدعوين غرلة من المدعو ختاناً مصنوعاً باليد في الجسد، أنكم كنتم في ذلك الوقت بدون مسيح، أجنبيين عن رعوية إسرائيل، وغرباء عن عهود الموعد، لا رجاء لكم، وبلا إله في العالم. (أفسس 2: 11-12)</vt:lpstr>
      <vt:lpstr>PowerPoint Presentation</vt:lpstr>
      <vt:lpstr>PowerPoint Presentation</vt:lpstr>
      <vt:lpstr>PowerPoint Presentation</vt:lpstr>
      <vt:lpstr>PowerPoint Presentation</vt:lpstr>
      <vt:lpstr>أقسام هيكل هيرودس</vt:lpstr>
      <vt:lpstr>أقسام هيكل هيرودس</vt:lpstr>
      <vt:lpstr> 11 لذلك اذكروا أنكم أنتم الأمم قبلاً في الجسد، المدعوين غرلة من المدعو ختاناً مصنوعاً باليد في الجسد 12 أنكم كنتم في ذلك الوقت بدون مسيح، أجنبيين عن رعوية إسرائيل، وغرباء عن عهود الموعد، لا رجاء لكم، وبلا إله في العالم 13 ولكن الآن في المسيح يسوع، أنتم الذين كنتم قبلاً بعيدين، صرتم قريبين بدم المسيح.  (أفسس 2: 11-13)</vt:lpstr>
      <vt:lpstr>تحذير من الجدار الفاصل للأمم</vt:lpstr>
      <vt:lpstr>هو سلامنا</vt:lpstr>
      <vt:lpstr>هو سلامنا</vt:lpstr>
      <vt:lpstr>PowerPoint Presentation</vt:lpstr>
      <vt:lpstr>PowerPoint Presentation</vt:lpstr>
      <vt:lpstr>افسس ٢ : ١٩</vt:lpstr>
      <vt:lpstr>PowerPoint Presentation</vt:lpstr>
      <vt:lpstr>هل هناك أنبياء اليوم؟</vt:lpstr>
      <vt:lpstr>بيت الله (أف 2: 19-22)</vt:lpstr>
      <vt:lpstr>تطبيق معاصر</vt:lpstr>
      <vt:lpstr>أفسس 3 </vt:lpstr>
      <vt:lpstr>PowerPoint Presentation</vt:lpstr>
      <vt:lpstr>PowerPoint Presentation</vt:lpstr>
      <vt:lpstr>PowerPoint Presentation</vt:lpstr>
      <vt:lpstr>PowerPoint Presentation</vt:lpstr>
      <vt:lpstr>PowerPoint Presentation</vt:lpstr>
      <vt:lpstr>PowerPoint Presentation</vt:lpstr>
      <vt:lpstr>التدابير (أف 3: 2)</vt:lpstr>
      <vt:lpstr>التدابير في أفسس</vt:lpstr>
      <vt:lpstr>  في العهد الجديد</vt:lpstr>
      <vt:lpstr>في العهد الجديد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لكي يعرف الآن عند الرؤساء والسلاطين في السماويات بواسطة الكنيسة بحكمة الله المتنوعة (أفسس 3: 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عن موهبة الرسول؟</vt:lpstr>
      <vt:lpstr>هل يعيش الرسل اليوم؟</vt:lpstr>
      <vt:lpstr>حتى أن سنغافورة تدعي وجود رسل لها ...</vt:lpstr>
      <vt:lpstr>المجلس الرسولي         للمساءلة التعليمية</vt:lpstr>
      <vt:lpstr>هل هناك رسل اليوم؟</vt:lpstr>
      <vt:lpstr>كان حجر الأساس هو الحجر الأول الذي يتم وضعه في المباني القديمة</vt:lpstr>
      <vt:lpstr>اتخذ البعض المسيح كحجر زاوية  بمزيد من الحرفية</vt:lpstr>
      <vt:lpstr>مواد بناء دائمة (3: 12أ)</vt:lpstr>
      <vt:lpstr>أفسس 2: 21-22</vt:lpstr>
      <vt:lpstr>ما هي موهبة الرسولية؟</vt:lpstr>
      <vt:lpstr>PowerPoint Presentation</vt:lpstr>
      <vt:lpstr>كيف يمكن أن تكون كنيستنا متحدة  على الرغم من الأنواع المختلفة من الناس؟</vt:lpstr>
      <vt:lpstr>كيف نكون متحدين ...</vt:lpstr>
      <vt:lpstr>كيف نكون متحدين ...</vt:lpstr>
      <vt:lpstr>أفسس 4 </vt:lpstr>
      <vt:lpstr>PowerPoint Presentation</vt:lpstr>
      <vt:lpstr>PowerPoint Presentation</vt:lpstr>
      <vt:lpstr>PowerPoint Presentation</vt:lpstr>
      <vt:lpstr>PowerPoint Presentation</vt:lpstr>
      <vt:lpstr>أفسس 4: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4: 1-5: 21</vt:lpstr>
      <vt:lpstr>ما الذي يوحدنا (أف 4: 4-6)</vt:lpstr>
      <vt:lpstr>أفسس 4: 1-16</vt:lpstr>
      <vt:lpstr>نقل الى الفردوس (Paradise)</vt:lpstr>
      <vt:lpstr>مثل الحياة، يحتوي الكتاب المقدس على ما يجب وما لا يجب فعله</vt:lpstr>
      <vt:lpstr>ما يجب فعله (4: 17-5: 2)</vt:lpstr>
      <vt:lpstr>Book Chart</vt:lpstr>
      <vt:lpstr>لننظر إلى أف 4: 11-13</vt:lpstr>
      <vt:lpstr>ما هي أدوارنا؟</vt:lpstr>
      <vt:lpstr>النقطة الرئيسية رقم 1</vt:lpstr>
      <vt:lpstr>المحترفون</vt:lpstr>
      <vt:lpstr>موهبة النبوة</vt:lpstr>
      <vt:lpstr>تعريفات</vt:lpstr>
      <vt:lpstr>ما هي النبوة؟</vt:lpstr>
      <vt:lpstr>اختبارات النبي الحقيقي  (تث 18: 18-20)</vt:lpstr>
      <vt:lpstr>بيت الله (أف 2: 19-22)</vt:lpstr>
      <vt:lpstr>رؤيا ٢٢ : ١٨-١٩</vt:lpstr>
      <vt:lpstr>المبشرون</vt:lpstr>
      <vt:lpstr>الرعاة-المعلمين</vt:lpstr>
      <vt:lpstr>يسوع هو الراعي الصالح</vt:lpstr>
      <vt:lpstr>الموهبة المزدوجة</vt:lpstr>
      <vt:lpstr>الموهبة الوحيدة المزدوجة</vt:lpstr>
      <vt:lpstr>Toughest Job in the World</vt:lpstr>
      <vt:lpstr>أفسس 4: 11-12                            (ترجمة الملك جيمس الخاطئة)</vt:lpstr>
      <vt:lpstr>اقرأ الإعلان</vt:lpstr>
      <vt:lpstr>ماذا يوجد داخل الكنيسة؟</vt:lpstr>
      <vt:lpstr>"Equipping" (NAU, 4:12) "to prepare" (NIV)</vt:lpstr>
      <vt:lpstr>katarti,zw (katartizo = verb) mend, restore, set right,  make complete </vt:lpstr>
      <vt:lpstr>لا تتوقع من القادة أن يمسكوا الشمس</vt:lpstr>
      <vt:lpstr>أفسس 4: 11- 12 ((NASB</vt:lpstr>
      <vt:lpstr>أفسس 4: 11-12 (NIV)</vt:lpstr>
      <vt:lpstr>ب. دورنا كرعاة – معلمين هو تدريبك من أجل       خدمتك (أف 4: 12أ)  </vt:lpstr>
      <vt:lpstr>كيف نقوم بالتكميل؟</vt:lpstr>
      <vt:lpstr>تدفق أفسس 4: 11-13</vt:lpstr>
      <vt:lpstr>كونك صرت جاهزاً سيجعل ذلك الكنيسة تشبه المسيح (12ب-13) </vt:lpstr>
      <vt:lpstr> يشجعنا (12ب)</vt:lpstr>
      <vt:lpstr>معنى البنيان</vt:lpstr>
      <vt:lpstr>نفس الكلمة للبناء</vt:lpstr>
      <vt:lpstr>نفس الكلمة للبناء</vt:lpstr>
      <vt:lpstr>يشجعنا (12ب)</vt:lpstr>
      <vt:lpstr>لماذا يأتي بنا الله إلى هنا؟</vt:lpstr>
      <vt:lpstr>تصميم الله لقيادة الكنيسة؟</vt:lpstr>
      <vt:lpstr>—Main Idea— Christ called Tom and me to equip you to be like Christ!</vt:lpstr>
      <vt:lpstr>So What?</vt:lpstr>
      <vt:lpstr>نقاط عملية</vt:lpstr>
      <vt:lpstr>Response Form</vt:lpstr>
      <vt:lpstr>نقاط عملية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افسس ٤ : ٢٩</vt:lpstr>
      <vt:lpstr>الإصحاحات 4-6</vt:lpstr>
      <vt:lpstr>أفسس 5</vt:lpstr>
      <vt:lpstr>ما لا يجب فعله (5: 3-18)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فانتبهوا لسلوككم ولا تكونوا كالجهال بل كالحكماء الذين ينتهزون كل فرصة لعمل الخير عالمين أن الأيام مملوءة بالشر فلا تكونوا حمقى بل افهموا ما هي مشيئة الرب (أف 5: 15-17 المبسطة)</vt:lpstr>
      <vt:lpstr>كيف يمكننا أن نفتدي الوقت؟</vt:lpstr>
      <vt:lpstr>PowerPoint Presentation</vt:lpstr>
      <vt:lpstr>PowerPoint Presentation</vt:lpstr>
      <vt:lpstr>PowerPoint Presentation</vt:lpstr>
      <vt:lpstr>عندما يكون أحدهم سكراناً</vt:lpstr>
      <vt:lpstr>أفسس 5 : 18-20</vt:lpstr>
      <vt:lpstr>هل يمكن أن يخطئ المؤمن للدرجة التي                    تجعل الروح القدس يغادر؟</vt:lpstr>
      <vt:lpstr>المعمودية مقابل الإمتلاء</vt:lpstr>
      <vt:lpstr>المعمودية مقابل الإمتلاء</vt:lpstr>
      <vt:lpstr>المعمودية مقابل الإمتلاء</vt:lpstr>
      <vt:lpstr>المعمودية مقابل الإمتلاء</vt:lpstr>
      <vt:lpstr>PowerPoint Presentation</vt:lpstr>
      <vt:lpstr>PowerPoint Presentation</vt:lpstr>
      <vt:lpstr>PowerPoint Presentation</vt:lpstr>
      <vt:lpstr>نتائج الإمتلاء بالروح (أف 5: 18-21)</vt:lpstr>
      <vt:lpstr> أفسس           5: 21-6: 9</vt:lpstr>
      <vt:lpstr>الحياة العائلية = العلاقات بين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الخضوع المتبادل (أفسس 5: 21)</vt:lpstr>
      <vt:lpstr>PowerPoint Presentation</vt:lpstr>
      <vt:lpstr>PowerPoint Presentation</vt:lpstr>
      <vt:lpstr>22 أيها النساء اخضعن لرجالكن كما للرب 23 لأن الرجل هو رأس المرأة كما أن المسيح أيضا رأس الكنيسة، وهو مخلص الجسد 24 ولكن كما تخضع الكنيسة للمسيح، كذلك النساء لرجالهن في كل شيء. 25 أيها الرجال أحبوا نساءكم كما أحب المسيح أيضا الكنيسة وأسلم نفسه لأجلها، 26 لكي يقدسها مطهراً إياها بغسل الماء بالكلمة 27 لكي يحضرها لنفسه كنيسة مجيدة، لا دنس فيها ولا غضن أو شيء من مثل ذلك، بل تكون مقدسة وبلا عيب.  أفسس5: 22-27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أفسس 6 </vt:lpstr>
      <vt:lpstr>PowerPoint Presentation</vt:lpstr>
      <vt:lpstr>PowerPoint Presentation</vt:lpstr>
      <vt:lpstr>PowerPoint Presentation</vt:lpstr>
      <vt:lpstr>PowerPoint Presentation</vt:lpstr>
      <vt:lpstr>الأبوة والأمومة هي أصعب عمل في العالم</vt:lpstr>
      <vt:lpstr>أيها الأولاد أطيعوا والديكم في الرب  لأن هذا حق (أفسس 6: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أيها العبيد أطيعوا سادتكم حسب الجسد  بخوف ورعدة في بساطة قلوبكم  كما للمسيح (أفسس 6: 5)</vt:lpstr>
      <vt:lpstr>6 لا بخدمة العين كمن يرضي الناس  بل كعبيد المسيح عاملين مشيئة الله من القلب  7 خادمين بنية صالحة كما للرب ليس للناس (أفسس 6: 6-7)</vt:lpstr>
      <vt:lpstr>PowerPoint Presentation</vt:lpstr>
      <vt:lpstr>PowerPoint Presentation</vt:lpstr>
      <vt:lpstr>PowerPoint Presentation</vt:lpstr>
      <vt:lpstr>PowerPoint Presentation</vt:lpstr>
      <vt:lpstr>PowerPoint Presentation</vt:lpstr>
      <vt:lpstr>المعركة</vt:lpstr>
      <vt:lpstr>عدونا الحقيقي</vt:lpstr>
      <vt:lpstr>6:10-20 Armor of God</vt:lpstr>
      <vt:lpstr>10 أخيراً يا إخوتي تقووا في الرب وفي شدة قوته 11 البسوا سلاح الله الكامل لكي تقدروا أن تثبتوا ضد مكايد إبليس 12 فإن مصارعتنا ليست مع دم ولحم بل مع الرؤساء مع السلاطين مع ولاة العالم على ظلمة هذا الدهر مع أجناد الشر الروحية في السماويات (أفسس 6: 10-12)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Roman Soldiers</vt:lpstr>
      <vt:lpstr>Roman Soldiers</vt:lpstr>
      <vt:lpstr>الجندي الروماني</vt:lpstr>
      <vt:lpstr>قطع السلاح</vt:lpstr>
      <vt:lpstr>الأسلحة</vt:lpstr>
      <vt:lpstr>استخدم أسلحتك</vt:lpstr>
      <vt:lpstr>خلاصة</vt:lpstr>
      <vt:lpstr>RECAP: The Book of أفسس</vt:lpstr>
      <vt:lpstr>أفسس ٦ : ١٩   ولأجلي لكي يعطى لي كلام عند افتتاح فمي لأعلم جهاراً  بسر الإنجيل</vt:lpstr>
      <vt:lpstr>PowerPoint Presentation</vt:lpstr>
      <vt:lpstr>كيف يمكن أن تكون كنيستنا متحدة  على الرغم من الأنواع المختلفة من الناس؟</vt:lpstr>
      <vt:lpstr>محبة الله، محبة الكنيسة بالتساوي، ومحبة الأمم</vt:lpstr>
      <vt:lpstr>كيف نكون متحدين</vt:lpstr>
      <vt:lpstr>كيف نكون متحدين</vt:lpstr>
      <vt:lpstr>كيف نكون متحدين</vt:lpstr>
      <vt:lpstr>أفسس ١ : ١٠   لتدبير ملء الأزمنة ليجمع كل شيء في المسيح ما في السماوات وما على الأرض في ذاك </vt:lpstr>
      <vt:lpstr>أفسس ١ : ٢٢   وأخضع كل شيء تحت قدميه وإياه جعل رأساً فوق كل شيء للكنيسة</vt:lpstr>
      <vt:lpstr>أفسس ١ : ٢٣  التي هي جسده ملء الذي يملأ الكل في الكل </vt:lpstr>
      <vt:lpstr>أفسس ٢ : ٧   ليظهر في الدهور الآتية غنى نعمته الفائق باللطف علينا في المسيح يسوع </vt:lpstr>
      <vt:lpstr>افسس ٥ : ١١   ولا تشتركوا في أعمال الظلمة غير المثمرة بل بالحري وبخوها </vt:lpstr>
      <vt:lpstr>أفسس ٦ : ٥    أيها العبيد أطيعوا سادتكم حسب الجسد بخوف ورعدة في بساطة قلوبكم كما للمسيح</vt:lpstr>
      <vt:lpstr>أفسس ٦ : ٦-٧  6 لا بخدمة العين كمن يرضي الناس بل كعبيد المسيح، عاملين مشيئة الله من القلب، خادمين بنية صالحة كما للرب، ليس للناس.</vt:lpstr>
      <vt:lpstr>أفسس ٦ : ١٩   ولأجلي لكي يعطى لي كلام عند افتتاح فمي لأعلم جهاراً بسر الإنجيل</vt:lpstr>
      <vt:lpstr>فكر بالموضوع</vt:lpstr>
      <vt:lpstr>الطرق المتقاطعة في الإرساليات</vt:lpstr>
      <vt:lpstr>عطاء الإرساليات</vt:lpstr>
      <vt:lpstr>رؤيتنا</vt:lpstr>
      <vt:lpstr>Be United</vt:lpstr>
      <vt:lpstr>Black</vt:lpstr>
      <vt:lpstr>   وعظ العهد الجديد• BibleStudyDownloads.org</vt:lpstr>
      <vt:lpstr>أعضاء المجموعة</vt:lpstr>
      <vt:lpstr>أعضاء المجموعة</vt:lpstr>
      <vt:lpstr>PowerPoint Presentation</vt:lpstr>
      <vt:lpstr>مسح العهد الجديد • BibleStudyDownloads.org</vt:lpstr>
    </vt:vector>
  </TitlesOfParts>
  <Company>Dudie Inc.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Dude</dc:creator>
  <cp:lastModifiedBy>Rick Griffith</cp:lastModifiedBy>
  <cp:revision>522</cp:revision>
  <dcterms:created xsi:type="dcterms:W3CDTF">2003-03-04T16:42:02Z</dcterms:created>
  <dcterms:modified xsi:type="dcterms:W3CDTF">2025-03-17T17:32:15Z</dcterms:modified>
</cp:coreProperties>
</file>