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tiff" ContentType="image/tiff"/>
  <Default Extension="wav" ContentType="audio/wav"/>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9.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2.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3.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5.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6.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7.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8.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9.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2.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23.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4.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25.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26.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27.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28.xml" ContentType="application/vnd.openxmlformats-officedocument.theme+xml"/>
  <Override PartName="/ppt/slideLayouts/slideLayout308.xml" ContentType="application/vnd.openxmlformats-officedocument.presentationml.slideLayout+xml"/>
  <Override PartName="/ppt/theme/theme29.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30.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1.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2.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4.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35.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36.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37.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38.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theme/theme40.xml" ContentType="application/vnd.openxmlformats-officedocument.theme+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41.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2.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3.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4.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5.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6.xml" ContentType="application/vnd.openxmlformats-officedocument.theme+xml"/>
  <Override PartName="/ppt/slideLayouts/slideLayout504.xml" ContentType="application/vnd.openxmlformats-officedocument.presentationml.slideLayout+xml"/>
  <Override PartName="/ppt/theme/theme47.xml" ContentType="application/vnd.openxmlformats-officedocument.theme+xml"/>
  <Override PartName="/ppt/slideLayouts/slideLayout505.xml" ContentType="application/vnd.openxmlformats-officedocument.presentationml.slideLayout+xml"/>
  <Override PartName="/ppt/theme/theme48.xml" ContentType="application/vnd.openxmlformats-officedocument.theme+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49.xml" ContentType="application/vnd.openxmlformats-officedocument.theme+xml"/>
  <Override PartName="/ppt/slideLayouts/slideLayout517.xml" ContentType="application/vnd.openxmlformats-officedocument.presentationml.slideLayout+xml"/>
  <Override PartName="/ppt/theme/theme50.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51.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52.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53.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4.xml" ContentType="application/vnd.openxmlformats-officedocument.theme+xml"/>
  <Override PartName="/ppt/slideLayouts/slideLayout562.xml" ContentType="application/vnd.openxmlformats-officedocument.presentationml.slideLayout+xml"/>
  <Override PartName="/ppt/theme/theme55.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6.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theme/theme57.xml" ContentType="application/vnd.openxmlformats-officedocument.theme+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theme/theme58.xml" ContentType="application/vnd.openxmlformats-officedocument.theme+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theme/theme59.xml" ContentType="application/vnd.openxmlformats-officedocument.theme+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theme/theme60.xml" ContentType="application/vnd.openxmlformats-officedocument.theme+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theme/theme61.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62.xml" ContentType="application/vnd.openxmlformats-officedocument.theme+xml"/>
  <Override PartName="/ppt/slideLayouts/slideLayout643.xml" ContentType="application/vnd.openxmlformats-officedocument.presentationml.slideLayout+xml"/>
  <Override PartName="/ppt/theme/theme63.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4.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5.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6.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67.xml" ContentType="application/vnd.openxmlformats-officedocument.theme+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68.xml" ContentType="application/vnd.openxmlformats-officedocument.theme+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69.xml" ContentType="application/vnd.openxmlformats-officedocument.theme+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70.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71.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72.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73.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4.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5.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6.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7.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8.xml" ContentType="application/vnd.openxmlformats-officedocument.theme+xml"/>
  <Override PartName="/ppt/theme/theme79.xml" ContentType="application/vnd.openxmlformats-officedocument.theme+xml"/>
  <Override PartName="/ppt/theme/theme8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2.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3.xml" ContentType="application/vnd.openxmlformats-officedocument.themeOverr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4.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heme/themeOverride5.xml" ContentType="application/vnd.openxmlformats-officedocument.themeOverr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6.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heme/themeOverride7.xml" ContentType="application/vnd.openxmlformats-officedocument.themeOverr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theme/themeOverride8.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9.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charts/chart1.xml" ContentType="application/vnd.openxmlformats-officedocument.drawingml.chart+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9" r:id="rId1"/>
    <p:sldMasterId id="2147483659" r:id="rId2"/>
    <p:sldMasterId id="2147483651" r:id="rId3"/>
    <p:sldMasterId id="2147483652" r:id="rId4"/>
    <p:sldMasterId id="2147484623" r:id="rId5"/>
    <p:sldMasterId id="2147484635" r:id="rId6"/>
    <p:sldMasterId id="2147484649" r:id="rId7"/>
    <p:sldMasterId id="2147484661" r:id="rId8"/>
    <p:sldMasterId id="2147484794" r:id="rId9"/>
    <p:sldMasterId id="2147484797" r:id="rId10"/>
    <p:sldMasterId id="2147484809" r:id="rId11"/>
    <p:sldMasterId id="2147485135" r:id="rId12"/>
    <p:sldMasterId id="2147485171" r:id="rId13"/>
    <p:sldMasterId id="2147485183" r:id="rId14"/>
    <p:sldMasterId id="2147485207" r:id="rId15"/>
    <p:sldMasterId id="2147485220" r:id="rId16"/>
    <p:sldMasterId id="2147485233" r:id="rId17"/>
    <p:sldMasterId id="2147485245" r:id="rId18"/>
    <p:sldMasterId id="2147485257" r:id="rId19"/>
    <p:sldMasterId id="2147485329" r:id="rId20"/>
    <p:sldMasterId id="2147485365" r:id="rId21"/>
    <p:sldMasterId id="2147485377" r:id="rId22"/>
    <p:sldMasterId id="2147485401" r:id="rId23"/>
    <p:sldMasterId id="2147485947" r:id="rId24"/>
    <p:sldMasterId id="2147491499" r:id="rId25"/>
    <p:sldMasterId id="2147492595" r:id="rId26"/>
    <p:sldMasterId id="2147492607" r:id="rId27"/>
    <p:sldMasterId id="2147493194" r:id="rId28"/>
    <p:sldMasterId id="2147493206" r:id="rId29"/>
    <p:sldMasterId id="2147494406" r:id="rId30"/>
    <p:sldMasterId id="2147495042" r:id="rId31"/>
    <p:sldMasterId id="2147496989" r:id="rId32"/>
    <p:sldMasterId id="2147497674" r:id="rId33"/>
    <p:sldMasterId id="2147497686" r:id="rId34"/>
    <p:sldMasterId id="2147497710" r:id="rId35"/>
    <p:sldMasterId id="2147497722" r:id="rId36"/>
    <p:sldMasterId id="2147497735" r:id="rId37"/>
    <p:sldMasterId id="2147497747" r:id="rId38"/>
    <p:sldMasterId id="2147497795" r:id="rId39"/>
    <p:sldMasterId id="2147497811" r:id="rId40"/>
    <p:sldMasterId id="2147497849" r:id="rId41"/>
    <p:sldMasterId id="2147497861" r:id="rId42"/>
    <p:sldMasterId id="2147497873" r:id="rId43"/>
    <p:sldMasterId id="2147497885" r:id="rId44"/>
    <p:sldMasterId id="2147497897" r:id="rId45"/>
    <p:sldMasterId id="2147497909" r:id="rId46"/>
    <p:sldMasterId id="2147497921" r:id="rId47"/>
    <p:sldMasterId id="2147497923" r:id="rId48"/>
    <p:sldMasterId id="2147497925" r:id="rId49"/>
    <p:sldMasterId id="2147497937" r:id="rId50"/>
    <p:sldMasterId id="2147497939" r:id="rId51"/>
    <p:sldMasterId id="2147497951" r:id="rId52"/>
    <p:sldMasterId id="2147497963" r:id="rId53"/>
    <p:sldMasterId id="2147497975" r:id="rId54"/>
    <p:sldMasterId id="2147497987" r:id="rId55"/>
    <p:sldMasterId id="2147497989" r:id="rId56"/>
    <p:sldMasterId id="2147498001" r:id="rId57"/>
    <p:sldMasterId id="2147498015" r:id="rId58"/>
    <p:sldMasterId id="2147498027" r:id="rId59"/>
    <p:sldMasterId id="2147498041" r:id="rId60"/>
    <p:sldMasterId id="2147498065" r:id="rId61"/>
    <p:sldMasterId id="2147498077" r:id="rId62"/>
    <p:sldMasterId id="2147498088" r:id="rId63"/>
    <p:sldMasterId id="2147498090" r:id="rId64"/>
    <p:sldMasterId id="2147498102" r:id="rId65"/>
    <p:sldMasterId id="2147498114" r:id="rId66"/>
    <p:sldMasterId id="2147498126" r:id="rId67"/>
    <p:sldMasterId id="2147498138" r:id="rId68"/>
    <p:sldMasterId id="2147498150" r:id="rId69"/>
    <p:sldMasterId id="2147498162" r:id="rId70"/>
    <p:sldMasterId id="2147498174" r:id="rId71"/>
    <p:sldMasterId id="2147498189" r:id="rId72"/>
    <p:sldMasterId id="2147498201" r:id="rId73"/>
    <p:sldMasterId id="2147498213" r:id="rId74"/>
    <p:sldMasterId id="2147498225" r:id="rId75"/>
    <p:sldMasterId id="2147498237" r:id="rId76"/>
    <p:sldMasterId id="2147498249" r:id="rId77"/>
    <p:sldMasterId id="2147498261" r:id="rId78"/>
  </p:sldMasterIdLst>
  <p:notesMasterIdLst>
    <p:notesMasterId r:id="rId561"/>
  </p:notesMasterIdLst>
  <p:handoutMasterIdLst>
    <p:handoutMasterId r:id="rId562"/>
  </p:handoutMasterIdLst>
  <p:sldIdLst>
    <p:sldId id="4936" r:id="rId79"/>
    <p:sldId id="4937" r:id="rId80"/>
    <p:sldId id="4938" r:id="rId81"/>
    <p:sldId id="4939" r:id="rId82"/>
    <p:sldId id="4940" r:id="rId83"/>
    <p:sldId id="4941" r:id="rId84"/>
    <p:sldId id="4942" r:id="rId85"/>
    <p:sldId id="4972" r:id="rId86"/>
    <p:sldId id="4944" r:id="rId87"/>
    <p:sldId id="4973" r:id="rId88"/>
    <p:sldId id="4946" r:id="rId89"/>
    <p:sldId id="4947" r:id="rId90"/>
    <p:sldId id="4948" r:id="rId91"/>
    <p:sldId id="4949" r:id="rId92"/>
    <p:sldId id="4950" r:id="rId93"/>
    <p:sldId id="4951" r:id="rId94"/>
    <p:sldId id="4952" r:id="rId95"/>
    <p:sldId id="4953" r:id="rId96"/>
    <p:sldId id="4954" r:id="rId97"/>
    <p:sldId id="1154" r:id="rId98"/>
    <p:sldId id="4955" r:id="rId99"/>
    <p:sldId id="5227" r:id="rId100"/>
    <p:sldId id="4956" r:id="rId101"/>
    <p:sldId id="4957" r:id="rId102"/>
    <p:sldId id="4958" r:id="rId103"/>
    <p:sldId id="4959" r:id="rId104"/>
    <p:sldId id="4960" r:id="rId105"/>
    <p:sldId id="4961" r:id="rId106"/>
    <p:sldId id="4962" r:id="rId107"/>
    <p:sldId id="4155" r:id="rId108"/>
    <p:sldId id="4156" r:id="rId109"/>
    <p:sldId id="5228" r:id="rId110"/>
    <p:sldId id="273" r:id="rId111"/>
    <p:sldId id="380" r:id="rId112"/>
    <p:sldId id="261" r:id="rId113"/>
    <p:sldId id="4157" r:id="rId114"/>
    <p:sldId id="4158" r:id="rId115"/>
    <p:sldId id="258" r:id="rId116"/>
    <p:sldId id="262" r:id="rId117"/>
    <p:sldId id="284" r:id="rId118"/>
    <p:sldId id="285" r:id="rId119"/>
    <p:sldId id="316" r:id="rId120"/>
    <p:sldId id="335" r:id="rId121"/>
    <p:sldId id="4971" r:id="rId122"/>
    <p:sldId id="4538" r:id="rId123"/>
    <p:sldId id="269" r:id="rId124"/>
    <p:sldId id="286" r:id="rId125"/>
    <p:sldId id="287" r:id="rId126"/>
    <p:sldId id="288" r:id="rId127"/>
    <p:sldId id="317" r:id="rId128"/>
    <p:sldId id="4159" r:id="rId129"/>
    <p:sldId id="4160" r:id="rId130"/>
    <p:sldId id="4161" r:id="rId131"/>
    <p:sldId id="4162" r:id="rId132"/>
    <p:sldId id="4163" r:id="rId133"/>
    <p:sldId id="4164" r:id="rId134"/>
    <p:sldId id="4165" r:id="rId135"/>
    <p:sldId id="323" r:id="rId136"/>
    <p:sldId id="4166" r:id="rId137"/>
    <p:sldId id="4167" r:id="rId138"/>
    <p:sldId id="4168" r:id="rId139"/>
    <p:sldId id="4169" r:id="rId140"/>
    <p:sldId id="4170" r:id="rId141"/>
    <p:sldId id="4171" r:id="rId142"/>
    <p:sldId id="5230" r:id="rId143"/>
    <p:sldId id="270" r:id="rId144"/>
    <p:sldId id="5231" r:id="rId145"/>
    <p:sldId id="5232" r:id="rId146"/>
    <p:sldId id="5233" r:id="rId147"/>
    <p:sldId id="4175" r:id="rId148"/>
    <p:sldId id="5235" r:id="rId149"/>
    <p:sldId id="5236" r:id="rId150"/>
    <p:sldId id="5237" r:id="rId151"/>
    <p:sldId id="5238" r:id="rId152"/>
    <p:sldId id="5239" r:id="rId153"/>
    <p:sldId id="5240" r:id="rId154"/>
    <p:sldId id="5241" r:id="rId155"/>
    <p:sldId id="5242" r:id="rId156"/>
    <p:sldId id="5243" r:id="rId157"/>
    <p:sldId id="4181" r:id="rId158"/>
    <p:sldId id="4182" r:id="rId159"/>
    <p:sldId id="4183" r:id="rId160"/>
    <p:sldId id="4184" r:id="rId161"/>
    <p:sldId id="4185" r:id="rId162"/>
    <p:sldId id="4186" r:id="rId163"/>
    <p:sldId id="4187" r:id="rId164"/>
    <p:sldId id="4188" r:id="rId165"/>
    <p:sldId id="4189" r:id="rId166"/>
    <p:sldId id="4190" r:id="rId167"/>
    <p:sldId id="4191" r:id="rId168"/>
    <p:sldId id="4147" r:id="rId169"/>
    <p:sldId id="4193" r:id="rId170"/>
    <p:sldId id="4194" r:id="rId171"/>
    <p:sldId id="3972" r:id="rId172"/>
    <p:sldId id="3973" r:id="rId173"/>
    <p:sldId id="3974" r:id="rId174"/>
    <p:sldId id="260" r:id="rId175"/>
    <p:sldId id="3975" r:id="rId176"/>
    <p:sldId id="3976" r:id="rId177"/>
    <p:sldId id="263" r:id="rId178"/>
    <p:sldId id="4195" r:id="rId179"/>
    <p:sldId id="4970" r:id="rId180"/>
    <p:sldId id="4196" r:id="rId181"/>
    <p:sldId id="4197" r:id="rId182"/>
    <p:sldId id="4198" r:id="rId183"/>
    <p:sldId id="4199" r:id="rId184"/>
    <p:sldId id="4974" r:id="rId185"/>
    <p:sldId id="3978" r:id="rId186"/>
    <p:sldId id="5647" r:id="rId187"/>
    <p:sldId id="3980" r:id="rId188"/>
    <p:sldId id="3981" r:id="rId189"/>
    <p:sldId id="5648" r:id="rId190"/>
    <p:sldId id="3983" r:id="rId191"/>
    <p:sldId id="5649" r:id="rId192"/>
    <p:sldId id="3985" r:id="rId193"/>
    <p:sldId id="3986" r:id="rId194"/>
    <p:sldId id="5650" r:id="rId195"/>
    <p:sldId id="4790" r:id="rId196"/>
    <p:sldId id="4965" r:id="rId197"/>
    <p:sldId id="4966" r:id="rId198"/>
    <p:sldId id="4791" r:id="rId199"/>
    <p:sldId id="361" r:id="rId200"/>
    <p:sldId id="362" r:id="rId201"/>
    <p:sldId id="3988" r:id="rId202"/>
    <p:sldId id="3965" r:id="rId203"/>
    <p:sldId id="259" r:id="rId204"/>
    <p:sldId id="3966" r:id="rId205"/>
    <p:sldId id="3967" r:id="rId206"/>
    <p:sldId id="267" r:id="rId207"/>
    <p:sldId id="3968" r:id="rId208"/>
    <p:sldId id="3969" r:id="rId209"/>
    <p:sldId id="3970" r:id="rId210"/>
    <p:sldId id="266" r:id="rId211"/>
    <p:sldId id="5651" r:id="rId212"/>
    <p:sldId id="272" r:id="rId213"/>
    <p:sldId id="3971" r:id="rId214"/>
    <p:sldId id="5652" r:id="rId215"/>
    <p:sldId id="275" r:id="rId216"/>
    <p:sldId id="4203" r:id="rId217"/>
    <p:sldId id="4204" r:id="rId218"/>
    <p:sldId id="5653" r:id="rId219"/>
    <p:sldId id="4205" r:id="rId220"/>
    <p:sldId id="4206" r:id="rId221"/>
    <p:sldId id="268" r:id="rId222"/>
    <p:sldId id="289" r:id="rId223"/>
    <p:sldId id="5654" r:id="rId224"/>
    <p:sldId id="319" r:id="rId225"/>
    <p:sldId id="290" r:id="rId226"/>
    <p:sldId id="444" r:id="rId227"/>
    <p:sldId id="445" r:id="rId228"/>
    <p:sldId id="446" r:id="rId229"/>
    <p:sldId id="447" r:id="rId230"/>
    <p:sldId id="448" r:id="rId231"/>
    <p:sldId id="449" r:id="rId232"/>
    <p:sldId id="4207" r:id="rId233"/>
    <p:sldId id="450" r:id="rId234"/>
    <p:sldId id="451" r:id="rId235"/>
    <p:sldId id="3957" r:id="rId236"/>
    <p:sldId id="276" r:id="rId237"/>
    <p:sldId id="277" r:id="rId238"/>
    <p:sldId id="257" r:id="rId239"/>
    <p:sldId id="265" r:id="rId240"/>
    <p:sldId id="278" r:id="rId241"/>
    <p:sldId id="280" r:id="rId242"/>
    <p:sldId id="4208" r:id="rId243"/>
    <p:sldId id="281" r:id="rId244"/>
    <p:sldId id="279" r:id="rId245"/>
    <p:sldId id="5655" r:id="rId246"/>
    <p:sldId id="283" r:id="rId247"/>
    <p:sldId id="3958" r:id="rId248"/>
    <p:sldId id="5656" r:id="rId249"/>
    <p:sldId id="3960" r:id="rId250"/>
    <p:sldId id="3961" r:id="rId251"/>
    <p:sldId id="5657" r:id="rId252"/>
    <p:sldId id="3963" r:id="rId253"/>
    <p:sldId id="4209" r:id="rId254"/>
    <p:sldId id="4210" r:id="rId255"/>
    <p:sldId id="3964" r:id="rId256"/>
    <p:sldId id="5658" r:id="rId257"/>
    <p:sldId id="4211" r:id="rId258"/>
    <p:sldId id="4212" r:id="rId259"/>
    <p:sldId id="3990" r:id="rId260"/>
    <p:sldId id="3991" r:id="rId261"/>
    <p:sldId id="3992" r:id="rId262"/>
    <p:sldId id="3993" r:id="rId263"/>
    <p:sldId id="3994" r:id="rId264"/>
    <p:sldId id="3995" r:id="rId265"/>
    <p:sldId id="3384" r:id="rId266"/>
    <p:sldId id="3996" r:id="rId267"/>
    <p:sldId id="3997" r:id="rId268"/>
    <p:sldId id="5659" r:id="rId269"/>
    <p:sldId id="4021" r:id="rId270"/>
    <p:sldId id="4213" r:id="rId271"/>
    <p:sldId id="4214" r:id="rId272"/>
    <p:sldId id="4001" r:id="rId273"/>
    <p:sldId id="4215" r:id="rId274"/>
    <p:sldId id="470" r:id="rId275"/>
    <p:sldId id="471" r:id="rId276"/>
    <p:sldId id="5660" r:id="rId277"/>
    <p:sldId id="4000" r:id="rId278"/>
    <p:sldId id="5229" r:id="rId279"/>
    <p:sldId id="5661" r:id="rId280"/>
    <p:sldId id="5645" r:id="rId281"/>
    <p:sldId id="336" r:id="rId282"/>
    <p:sldId id="454" r:id="rId283"/>
    <p:sldId id="4216" r:id="rId284"/>
    <p:sldId id="4003" r:id="rId285"/>
    <p:sldId id="4004" r:id="rId286"/>
    <p:sldId id="4005" r:id="rId287"/>
    <p:sldId id="5662" r:id="rId288"/>
    <p:sldId id="4007" r:id="rId289"/>
    <p:sldId id="4008" r:id="rId290"/>
    <p:sldId id="4217" r:id="rId291"/>
    <p:sldId id="4218" r:id="rId292"/>
    <p:sldId id="459" r:id="rId293"/>
    <p:sldId id="461" r:id="rId294"/>
    <p:sldId id="4009" r:id="rId295"/>
    <p:sldId id="4010" r:id="rId296"/>
    <p:sldId id="4011" r:id="rId297"/>
    <p:sldId id="5663" r:id="rId298"/>
    <p:sldId id="4013" r:id="rId299"/>
    <p:sldId id="4014" r:id="rId300"/>
    <p:sldId id="4015" r:id="rId301"/>
    <p:sldId id="4016" r:id="rId302"/>
    <p:sldId id="4017" r:id="rId303"/>
    <p:sldId id="5664" r:id="rId304"/>
    <p:sldId id="4219" r:id="rId305"/>
    <p:sldId id="4029" r:id="rId306"/>
    <p:sldId id="4030" r:id="rId307"/>
    <p:sldId id="4031" r:id="rId308"/>
    <p:sldId id="5665" r:id="rId309"/>
    <p:sldId id="4033" r:id="rId310"/>
    <p:sldId id="4034" r:id="rId311"/>
    <p:sldId id="292" r:id="rId312"/>
    <p:sldId id="293" r:id="rId313"/>
    <p:sldId id="5666" r:id="rId314"/>
    <p:sldId id="295" r:id="rId315"/>
    <p:sldId id="5256" r:id="rId316"/>
    <p:sldId id="5257" r:id="rId317"/>
    <p:sldId id="5258" r:id="rId318"/>
    <p:sldId id="5259" r:id="rId319"/>
    <p:sldId id="4220" r:id="rId320"/>
    <p:sldId id="389" r:id="rId321"/>
    <p:sldId id="387" r:id="rId322"/>
    <p:sldId id="5244" r:id="rId323"/>
    <p:sldId id="304" r:id="rId324"/>
    <p:sldId id="5643" r:id="rId325"/>
    <p:sldId id="390" r:id="rId326"/>
    <p:sldId id="4222" r:id="rId327"/>
    <p:sldId id="4223" r:id="rId328"/>
    <p:sldId id="4224" r:id="rId329"/>
    <p:sldId id="4225" r:id="rId330"/>
    <p:sldId id="3314" r:id="rId331"/>
    <p:sldId id="1728" r:id="rId332"/>
    <p:sldId id="3349" r:id="rId333"/>
    <p:sldId id="3379" r:id="rId334"/>
    <p:sldId id="4226" r:id="rId335"/>
    <p:sldId id="4022" r:id="rId336"/>
    <p:sldId id="4023" r:id="rId337"/>
    <p:sldId id="4024" r:id="rId338"/>
    <p:sldId id="5667" r:id="rId339"/>
    <p:sldId id="4026" r:id="rId340"/>
    <p:sldId id="296" r:id="rId341"/>
    <p:sldId id="297" r:id="rId342"/>
    <p:sldId id="4035" r:id="rId343"/>
    <p:sldId id="5668" r:id="rId344"/>
    <p:sldId id="5669" r:id="rId345"/>
    <p:sldId id="324" r:id="rId346"/>
    <p:sldId id="4228" r:id="rId347"/>
    <p:sldId id="4227" r:id="rId348"/>
    <p:sldId id="391" r:id="rId349"/>
    <p:sldId id="3351" r:id="rId350"/>
    <p:sldId id="5670" r:id="rId351"/>
    <p:sldId id="394" r:id="rId352"/>
    <p:sldId id="395" r:id="rId353"/>
    <p:sldId id="396" r:id="rId354"/>
    <p:sldId id="397" r:id="rId355"/>
    <p:sldId id="398" r:id="rId356"/>
    <p:sldId id="4229" r:id="rId357"/>
    <p:sldId id="4231" r:id="rId358"/>
    <p:sldId id="4230" r:id="rId359"/>
    <p:sldId id="386" r:id="rId360"/>
    <p:sldId id="5644" r:id="rId361"/>
    <p:sldId id="5250" r:id="rId362"/>
    <p:sldId id="5251" r:id="rId363"/>
    <p:sldId id="5252" r:id="rId364"/>
    <p:sldId id="5253" r:id="rId365"/>
    <p:sldId id="5254" r:id="rId366"/>
    <p:sldId id="5255" r:id="rId367"/>
    <p:sldId id="499" r:id="rId368"/>
    <p:sldId id="415" r:id="rId369"/>
    <p:sldId id="416" r:id="rId370"/>
    <p:sldId id="418" r:id="rId371"/>
    <p:sldId id="419" r:id="rId372"/>
    <p:sldId id="420" r:id="rId373"/>
    <p:sldId id="500" r:id="rId374"/>
    <p:sldId id="501" r:id="rId375"/>
    <p:sldId id="425" r:id="rId376"/>
    <p:sldId id="426" r:id="rId377"/>
    <p:sldId id="430" r:id="rId378"/>
    <p:sldId id="431" r:id="rId379"/>
    <p:sldId id="432" r:id="rId380"/>
    <p:sldId id="433" r:id="rId381"/>
    <p:sldId id="434" r:id="rId382"/>
    <p:sldId id="435" r:id="rId383"/>
    <p:sldId id="5671" r:id="rId384"/>
    <p:sldId id="437" r:id="rId385"/>
    <p:sldId id="438" r:id="rId386"/>
    <p:sldId id="439" r:id="rId387"/>
    <p:sldId id="440" r:id="rId388"/>
    <p:sldId id="441" r:id="rId389"/>
    <p:sldId id="442" r:id="rId390"/>
    <p:sldId id="443" r:id="rId391"/>
    <p:sldId id="4054" r:id="rId392"/>
    <p:sldId id="4055" r:id="rId393"/>
    <p:sldId id="4056" r:id="rId394"/>
    <p:sldId id="4057" r:id="rId395"/>
    <p:sldId id="4058" r:id="rId396"/>
    <p:sldId id="4059" r:id="rId397"/>
    <p:sldId id="4060" r:id="rId398"/>
    <p:sldId id="4061" r:id="rId399"/>
    <p:sldId id="5672" r:id="rId400"/>
    <p:sldId id="5673" r:id="rId401"/>
    <p:sldId id="5674" r:id="rId402"/>
    <p:sldId id="4065" r:id="rId403"/>
    <p:sldId id="4037" r:id="rId404"/>
    <p:sldId id="4038" r:id="rId405"/>
    <p:sldId id="4039" r:id="rId406"/>
    <p:sldId id="4040" r:id="rId407"/>
    <p:sldId id="4041" r:id="rId408"/>
    <p:sldId id="4042" r:id="rId409"/>
    <p:sldId id="313" r:id="rId410"/>
    <p:sldId id="4043" r:id="rId411"/>
    <p:sldId id="4044" r:id="rId412"/>
    <p:sldId id="4045" r:id="rId413"/>
    <p:sldId id="4046" r:id="rId414"/>
    <p:sldId id="388" r:id="rId415"/>
    <p:sldId id="4047" r:id="rId416"/>
    <p:sldId id="4048" r:id="rId417"/>
    <p:sldId id="4049" r:id="rId418"/>
    <p:sldId id="4050" r:id="rId419"/>
    <p:sldId id="4051" r:id="rId420"/>
    <p:sldId id="4052" r:id="rId421"/>
    <p:sldId id="4053" r:id="rId422"/>
    <p:sldId id="4075" r:id="rId423"/>
    <p:sldId id="4077" r:id="rId424"/>
    <p:sldId id="4078" r:id="rId425"/>
    <p:sldId id="4079" r:id="rId426"/>
    <p:sldId id="4080" r:id="rId427"/>
    <p:sldId id="4081" r:id="rId428"/>
    <p:sldId id="4968" r:id="rId429"/>
    <p:sldId id="299" r:id="rId430"/>
    <p:sldId id="4232" r:id="rId431"/>
    <p:sldId id="4233" r:id="rId432"/>
    <p:sldId id="4066" r:id="rId433"/>
    <p:sldId id="4067" r:id="rId434"/>
    <p:sldId id="4068" r:id="rId435"/>
    <p:sldId id="4069" r:id="rId436"/>
    <p:sldId id="4070" r:id="rId437"/>
    <p:sldId id="4071" r:id="rId438"/>
    <p:sldId id="4072" r:id="rId439"/>
    <p:sldId id="4073" r:id="rId440"/>
    <p:sldId id="4074" r:id="rId441"/>
    <p:sldId id="4115" r:id="rId442"/>
    <p:sldId id="4116" r:id="rId443"/>
    <p:sldId id="4117" r:id="rId444"/>
    <p:sldId id="4118" r:id="rId445"/>
    <p:sldId id="4234" r:id="rId446"/>
    <p:sldId id="4235" r:id="rId447"/>
    <p:sldId id="4119" r:id="rId448"/>
    <p:sldId id="4120" r:id="rId449"/>
    <p:sldId id="4121" r:id="rId450"/>
    <p:sldId id="4236" r:id="rId451"/>
    <p:sldId id="4237" r:id="rId452"/>
    <p:sldId id="5245" r:id="rId453"/>
    <p:sldId id="5246" r:id="rId454"/>
    <p:sldId id="5247" r:id="rId455"/>
    <p:sldId id="5248" r:id="rId456"/>
    <p:sldId id="5249" r:id="rId457"/>
    <p:sldId id="4122" r:id="rId458"/>
    <p:sldId id="4123" r:id="rId459"/>
    <p:sldId id="4124" r:id="rId460"/>
    <p:sldId id="4238" r:id="rId461"/>
    <p:sldId id="4239" r:id="rId462"/>
    <p:sldId id="306" r:id="rId463"/>
    <p:sldId id="4098" r:id="rId464"/>
    <p:sldId id="4099" r:id="rId465"/>
    <p:sldId id="4100" r:id="rId466"/>
    <p:sldId id="4101" r:id="rId467"/>
    <p:sldId id="4102" r:id="rId468"/>
    <p:sldId id="4103" r:id="rId469"/>
    <p:sldId id="5675" r:id="rId470"/>
    <p:sldId id="4126" r:id="rId471"/>
    <p:sldId id="4105" r:id="rId472"/>
    <p:sldId id="4106" r:id="rId473"/>
    <p:sldId id="1204" r:id="rId474"/>
    <p:sldId id="4107" r:id="rId475"/>
    <p:sldId id="4108" r:id="rId476"/>
    <p:sldId id="4109" r:id="rId477"/>
    <p:sldId id="4110" r:id="rId478"/>
    <p:sldId id="4111" r:id="rId479"/>
    <p:sldId id="4112" r:id="rId480"/>
    <p:sldId id="4113" r:id="rId481"/>
    <p:sldId id="4114" r:id="rId482"/>
    <p:sldId id="4240" r:id="rId483"/>
    <p:sldId id="4082" r:id="rId484"/>
    <p:sldId id="4083" r:id="rId485"/>
    <p:sldId id="5676" r:id="rId486"/>
    <p:sldId id="5677" r:id="rId487"/>
    <p:sldId id="4241" r:id="rId488"/>
    <p:sldId id="3353" r:id="rId489"/>
    <p:sldId id="4086" r:id="rId490"/>
    <p:sldId id="4087" r:id="rId491"/>
    <p:sldId id="4088" r:id="rId492"/>
    <p:sldId id="4089" r:id="rId493"/>
    <p:sldId id="4090" r:id="rId494"/>
    <p:sldId id="4091" r:id="rId495"/>
    <p:sldId id="4092" r:id="rId496"/>
    <p:sldId id="4242" r:id="rId497"/>
    <p:sldId id="4243" r:id="rId498"/>
    <p:sldId id="4093" r:id="rId499"/>
    <p:sldId id="4094" r:id="rId500"/>
    <p:sldId id="4095" r:id="rId501"/>
    <p:sldId id="4096" r:id="rId502"/>
    <p:sldId id="4097" r:id="rId503"/>
    <p:sldId id="5641" r:id="rId504"/>
    <p:sldId id="5642" r:id="rId505"/>
    <p:sldId id="4127" r:id="rId506"/>
    <p:sldId id="4128" r:id="rId507"/>
    <p:sldId id="4969" r:id="rId508"/>
    <p:sldId id="4129" r:id="rId509"/>
    <p:sldId id="4130" r:id="rId510"/>
    <p:sldId id="4131" r:id="rId511"/>
    <p:sldId id="4132" r:id="rId512"/>
    <p:sldId id="4133" r:id="rId513"/>
    <p:sldId id="4134" r:id="rId514"/>
    <p:sldId id="4135" r:id="rId515"/>
    <p:sldId id="4136" r:id="rId516"/>
    <p:sldId id="4137" r:id="rId517"/>
    <p:sldId id="4138" r:id="rId518"/>
    <p:sldId id="4139" r:id="rId519"/>
    <p:sldId id="4140" r:id="rId520"/>
    <p:sldId id="4141" r:id="rId521"/>
    <p:sldId id="4142" r:id="rId522"/>
    <p:sldId id="4143" r:id="rId523"/>
    <p:sldId id="4144" r:id="rId524"/>
    <p:sldId id="4145" r:id="rId525"/>
    <p:sldId id="513" r:id="rId526"/>
    <p:sldId id="1200" r:id="rId527"/>
    <p:sldId id="1199" r:id="rId528"/>
    <p:sldId id="308" r:id="rId529"/>
    <p:sldId id="321" r:id="rId530"/>
    <p:sldId id="5646" r:id="rId531"/>
    <p:sldId id="322" r:id="rId532"/>
    <p:sldId id="309" r:id="rId533"/>
    <p:sldId id="310" r:id="rId534"/>
    <p:sldId id="1198" r:id="rId535"/>
    <p:sldId id="4244" r:id="rId536"/>
    <p:sldId id="4245" r:id="rId537"/>
    <p:sldId id="4246" r:id="rId538"/>
    <p:sldId id="4247" r:id="rId539"/>
    <p:sldId id="4248" r:id="rId540"/>
    <p:sldId id="4249" r:id="rId541"/>
    <p:sldId id="1188" r:id="rId542"/>
    <p:sldId id="1187" r:id="rId543"/>
    <p:sldId id="1189" r:id="rId544"/>
    <p:sldId id="1190" r:id="rId545"/>
    <p:sldId id="1192" r:id="rId546"/>
    <p:sldId id="1195" r:id="rId547"/>
    <p:sldId id="1193" r:id="rId548"/>
    <p:sldId id="1194" r:id="rId549"/>
    <p:sldId id="4250" r:id="rId550"/>
    <p:sldId id="5409" r:id="rId551"/>
    <p:sldId id="5410" r:id="rId552"/>
    <p:sldId id="4925" r:id="rId553"/>
    <p:sldId id="1160" r:id="rId554"/>
    <p:sldId id="314" r:id="rId555"/>
    <p:sldId id="4251" r:id="rId556"/>
    <p:sldId id="311" r:id="rId557"/>
    <p:sldId id="312" r:id="rId558"/>
    <p:sldId id="467" r:id="rId559"/>
    <p:sldId id="4252" r:id="rId560"/>
  </p:sldIdLst>
  <p:sldSz cx="9144000" cy="6858000" type="screen4x3"/>
  <p:notesSz cx="6858000" cy="9144000"/>
  <p:defaultTextStyle>
    <a:defPPr>
      <a:defRPr lang="en-GB"/>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132"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265"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396"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53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5659" algn="l" defTabSz="457132" rtl="0" eaLnBrk="1" latinLnBrk="0" hangingPunct="1">
      <a:defRPr sz="2400" kern="1200">
        <a:solidFill>
          <a:schemeClr val="tx1"/>
        </a:solidFill>
        <a:latin typeface="Times New Roman" charset="0"/>
        <a:ea typeface="ＭＳ Ｐゴシック" charset="0"/>
        <a:cs typeface="ＭＳ Ｐゴシック" charset="0"/>
      </a:defRPr>
    </a:lvl6pPr>
    <a:lvl7pPr marL="2742792" algn="l" defTabSz="457132" rtl="0" eaLnBrk="1" latinLnBrk="0" hangingPunct="1">
      <a:defRPr sz="2400" kern="1200">
        <a:solidFill>
          <a:schemeClr val="tx1"/>
        </a:solidFill>
        <a:latin typeface="Times New Roman" charset="0"/>
        <a:ea typeface="ＭＳ Ｐゴシック" charset="0"/>
        <a:cs typeface="ＭＳ Ｐゴシック" charset="0"/>
      </a:defRPr>
    </a:lvl7pPr>
    <a:lvl8pPr marL="3199924" algn="l" defTabSz="457132" rtl="0" eaLnBrk="1" latinLnBrk="0" hangingPunct="1">
      <a:defRPr sz="2400" kern="1200">
        <a:solidFill>
          <a:schemeClr val="tx1"/>
        </a:solidFill>
        <a:latin typeface="Times New Roman" charset="0"/>
        <a:ea typeface="ＭＳ Ｐゴシック" charset="0"/>
        <a:cs typeface="ＭＳ Ｐゴシック" charset="0"/>
      </a:defRPr>
    </a:lvl8pPr>
    <a:lvl9pPr marL="3657055" algn="l" defTabSz="457132"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93DD7C15-2B2D-634A-9664-40311F6B3F95}">
          <p14:sldIdLst>
            <p14:sldId id="4936"/>
            <p14:sldId id="4937"/>
            <p14:sldId id="4938"/>
            <p14:sldId id="4939"/>
            <p14:sldId id="4940"/>
            <p14:sldId id="4941"/>
            <p14:sldId id="4942"/>
            <p14:sldId id="4972"/>
            <p14:sldId id="4944"/>
            <p14:sldId id="4973"/>
            <p14:sldId id="4946"/>
            <p14:sldId id="4947"/>
            <p14:sldId id="4948"/>
            <p14:sldId id="4949"/>
            <p14:sldId id="4950"/>
            <p14:sldId id="4951"/>
            <p14:sldId id="4952"/>
            <p14:sldId id="4953"/>
            <p14:sldId id="4954"/>
            <p14:sldId id="1154"/>
          </p14:sldIdLst>
        </p14:section>
        <p14:section name="Introduction" id="{04DDA823-BD2B-E94A-AFEB-2BFDAC31F76A}">
          <p14:sldIdLst>
            <p14:sldId id="4955"/>
            <p14:sldId id="5227"/>
            <p14:sldId id="4956"/>
            <p14:sldId id="4957"/>
            <p14:sldId id="4958"/>
            <p14:sldId id="4959"/>
            <p14:sldId id="4960"/>
            <p14:sldId id="4961"/>
            <p14:sldId id="4962"/>
            <p14:sldId id="4155"/>
            <p14:sldId id="4156"/>
            <p14:sldId id="5228"/>
            <p14:sldId id="273"/>
            <p14:sldId id="380"/>
            <p14:sldId id="261"/>
            <p14:sldId id="4157"/>
            <p14:sldId id="4158"/>
            <p14:sldId id="258"/>
            <p14:sldId id="262"/>
            <p14:sldId id="284"/>
            <p14:sldId id="285"/>
            <p14:sldId id="316"/>
            <p14:sldId id="335"/>
            <p14:sldId id="4971"/>
            <p14:sldId id="4538"/>
            <p14:sldId id="269"/>
            <p14:sldId id="286"/>
            <p14:sldId id="287"/>
            <p14:sldId id="288"/>
            <p14:sldId id="317"/>
          </p14:sldIdLst>
        </p14:section>
        <p14:section name="Sermon" id="{94BC82C2-753F-0441-9ECD-69567C801F2A}">
          <p14:sldIdLst>
            <p14:sldId id="4159"/>
            <p14:sldId id="4160"/>
            <p14:sldId id="4161"/>
            <p14:sldId id="4162"/>
            <p14:sldId id="4163"/>
            <p14:sldId id="4164"/>
            <p14:sldId id="4165"/>
            <p14:sldId id="323"/>
            <p14:sldId id="4166"/>
            <p14:sldId id="4167"/>
            <p14:sldId id="4168"/>
            <p14:sldId id="4169"/>
            <p14:sldId id="4170"/>
            <p14:sldId id="4171"/>
            <p14:sldId id="5230"/>
            <p14:sldId id="270"/>
            <p14:sldId id="5231"/>
            <p14:sldId id="5232"/>
            <p14:sldId id="5233"/>
            <p14:sldId id="4175"/>
            <p14:sldId id="5235"/>
            <p14:sldId id="5236"/>
            <p14:sldId id="5237"/>
            <p14:sldId id="5238"/>
            <p14:sldId id="5239"/>
            <p14:sldId id="5240"/>
            <p14:sldId id="5241"/>
            <p14:sldId id="5242"/>
            <p14:sldId id="5243"/>
            <p14:sldId id="4181"/>
            <p14:sldId id="4182"/>
            <p14:sldId id="4183"/>
            <p14:sldId id="4184"/>
            <p14:sldId id="4185"/>
            <p14:sldId id="4186"/>
            <p14:sldId id="4187"/>
            <p14:sldId id="4188"/>
            <p14:sldId id="4189"/>
            <p14:sldId id="4190"/>
            <p14:sldId id="4191"/>
            <p14:sldId id="4147"/>
            <p14:sldId id="4193"/>
          </p14:sldIdLst>
        </p14:section>
        <p14:section name="Chapters" id="{CF8CC04F-25C7-4A45-9930-B8FCEB4D2FF1}">
          <p14:sldIdLst>
            <p14:sldId id="4194"/>
            <p14:sldId id="3972"/>
            <p14:sldId id="3973"/>
            <p14:sldId id="3974"/>
            <p14:sldId id="260"/>
            <p14:sldId id="3975"/>
            <p14:sldId id="3976"/>
            <p14:sldId id="263"/>
            <p14:sldId id="4195"/>
            <p14:sldId id="4970"/>
            <p14:sldId id="4196"/>
            <p14:sldId id="4197"/>
            <p14:sldId id="4198"/>
            <p14:sldId id="4199"/>
            <p14:sldId id="4974"/>
            <p14:sldId id="3978"/>
            <p14:sldId id="5647"/>
            <p14:sldId id="3980"/>
            <p14:sldId id="3981"/>
            <p14:sldId id="5648"/>
            <p14:sldId id="3983"/>
            <p14:sldId id="5649"/>
            <p14:sldId id="3985"/>
            <p14:sldId id="3986"/>
            <p14:sldId id="5650"/>
            <p14:sldId id="4790"/>
            <p14:sldId id="4965"/>
            <p14:sldId id="4966"/>
            <p14:sldId id="4791"/>
            <p14:sldId id="361"/>
            <p14:sldId id="362"/>
            <p14:sldId id="3988"/>
            <p14:sldId id="3965"/>
            <p14:sldId id="259"/>
            <p14:sldId id="3966"/>
            <p14:sldId id="3967"/>
            <p14:sldId id="267"/>
            <p14:sldId id="3968"/>
            <p14:sldId id="3969"/>
            <p14:sldId id="3970"/>
            <p14:sldId id="266"/>
            <p14:sldId id="5651"/>
            <p14:sldId id="272"/>
            <p14:sldId id="3971"/>
            <p14:sldId id="5652"/>
            <p14:sldId id="275"/>
            <p14:sldId id="4203"/>
            <p14:sldId id="4204"/>
            <p14:sldId id="5653"/>
            <p14:sldId id="4205"/>
            <p14:sldId id="4206"/>
            <p14:sldId id="268"/>
            <p14:sldId id="289"/>
            <p14:sldId id="5654"/>
            <p14:sldId id="319"/>
            <p14:sldId id="290"/>
            <p14:sldId id="444"/>
            <p14:sldId id="445"/>
            <p14:sldId id="446"/>
            <p14:sldId id="447"/>
            <p14:sldId id="448"/>
            <p14:sldId id="449"/>
            <p14:sldId id="4207"/>
            <p14:sldId id="450"/>
            <p14:sldId id="451"/>
            <p14:sldId id="3957"/>
            <p14:sldId id="276"/>
            <p14:sldId id="277"/>
            <p14:sldId id="257"/>
            <p14:sldId id="265"/>
            <p14:sldId id="278"/>
            <p14:sldId id="280"/>
            <p14:sldId id="4208"/>
            <p14:sldId id="281"/>
            <p14:sldId id="279"/>
            <p14:sldId id="5655"/>
            <p14:sldId id="283"/>
            <p14:sldId id="3958"/>
            <p14:sldId id="5656"/>
            <p14:sldId id="3960"/>
            <p14:sldId id="3961"/>
            <p14:sldId id="5657"/>
            <p14:sldId id="3963"/>
            <p14:sldId id="4209"/>
            <p14:sldId id="4210"/>
            <p14:sldId id="3964"/>
            <p14:sldId id="5658"/>
            <p14:sldId id="4211"/>
            <p14:sldId id="4212"/>
            <p14:sldId id="3990"/>
            <p14:sldId id="3991"/>
            <p14:sldId id="3992"/>
            <p14:sldId id="3993"/>
            <p14:sldId id="3994"/>
            <p14:sldId id="3995"/>
            <p14:sldId id="3384"/>
            <p14:sldId id="3996"/>
            <p14:sldId id="3997"/>
            <p14:sldId id="5659"/>
            <p14:sldId id="4021"/>
            <p14:sldId id="4213"/>
            <p14:sldId id="4214"/>
            <p14:sldId id="4001"/>
            <p14:sldId id="4215"/>
            <p14:sldId id="470"/>
            <p14:sldId id="471"/>
            <p14:sldId id="5660"/>
            <p14:sldId id="4000"/>
            <p14:sldId id="5229"/>
            <p14:sldId id="5661"/>
            <p14:sldId id="5645"/>
            <p14:sldId id="336"/>
            <p14:sldId id="454"/>
            <p14:sldId id="4216"/>
            <p14:sldId id="4003"/>
            <p14:sldId id="4004"/>
            <p14:sldId id="4005"/>
            <p14:sldId id="5662"/>
            <p14:sldId id="4007"/>
            <p14:sldId id="4008"/>
            <p14:sldId id="4217"/>
            <p14:sldId id="4218"/>
            <p14:sldId id="459"/>
            <p14:sldId id="461"/>
            <p14:sldId id="4009"/>
            <p14:sldId id="4010"/>
            <p14:sldId id="4011"/>
            <p14:sldId id="5663"/>
            <p14:sldId id="4013"/>
            <p14:sldId id="4014"/>
            <p14:sldId id="4015"/>
            <p14:sldId id="4016"/>
            <p14:sldId id="4017"/>
            <p14:sldId id="5664"/>
            <p14:sldId id="4219"/>
            <p14:sldId id="4029"/>
            <p14:sldId id="4030"/>
            <p14:sldId id="4031"/>
            <p14:sldId id="5665"/>
            <p14:sldId id="4033"/>
            <p14:sldId id="4034"/>
            <p14:sldId id="292"/>
            <p14:sldId id="293"/>
            <p14:sldId id="5666"/>
            <p14:sldId id="295"/>
            <p14:sldId id="5256"/>
            <p14:sldId id="5257"/>
            <p14:sldId id="5258"/>
            <p14:sldId id="5259"/>
            <p14:sldId id="4220"/>
            <p14:sldId id="389"/>
            <p14:sldId id="387"/>
            <p14:sldId id="5244"/>
            <p14:sldId id="304"/>
            <p14:sldId id="5643"/>
            <p14:sldId id="390"/>
            <p14:sldId id="4222"/>
            <p14:sldId id="4223"/>
            <p14:sldId id="4224"/>
            <p14:sldId id="4225"/>
            <p14:sldId id="3314"/>
            <p14:sldId id="1728"/>
            <p14:sldId id="3349"/>
            <p14:sldId id="3379"/>
            <p14:sldId id="4226"/>
            <p14:sldId id="4022"/>
            <p14:sldId id="4023"/>
            <p14:sldId id="4024"/>
            <p14:sldId id="5667"/>
            <p14:sldId id="4026"/>
            <p14:sldId id="296"/>
            <p14:sldId id="297"/>
            <p14:sldId id="4035"/>
            <p14:sldId id="5668"/>
            <p14:sldId id="5669"/>
            <p14:sldId id="324"/>
            <p14:sldId id="4228"/>
            <p14:sldId id="4227"/>
            <p14:sldId id="391"/>
            <p14:sldId id="3351"/>
            <p14:sldId id="5670"/>
            <p14:sldId id="394"/>
            <p14:sldId id="395"/>
            <p14:sldId id="396"/>
            <p14:sldId id="397"/>
            <p14:sldId id="398"/>
            <p14:sldId id="4229"/>
            <p14:sldId id="4231"/>
            <p14:sldId id="4230"/>
            <p14:sldId id="386"/>
            <p14:sldId id="5644"/>
            <p14:sldId id="5250"/>
            <p14:sldId id="5251"/>
            <p14:sldId id="5252"/>
            <p14:sldId id="5253"/>
            <p14:sldId id="5254"/>
            <p14:sldId id="5255"/>
            <p14:sldId id="499"/>
            <p14:sldId id="415"/>
            <p14:sldId id="416"/>
            <p14:sldId id="418"/>
            <p14:sldId id="419"/>
            <p14:sldId id="420"/>
            <p14:sldId id="500"/>
            <p14:sldId id="501"/>
            <p14:sldId id="425"/>
            <p14:sldId id="426"/>
            <p14:sldId id="430"/>
            <p14:sldId id="431"/>
            <p14:sldId id="432"/>
            <p14:sldId id="433"/>
            <p14:sldId id="434"/>
            <p14:sldId id="435"/>
            <p14:sldId id="5671"/>
            <p14:sldId id="437"/>
            <p14:sldId id="438"/>
            <p14:sldId id="439"/>
            <p14:sldId id="440"/>
            <p14:sldId id="441"/>
            <p14:sldId id="442"/>
            <p14:sldId id="443"/>
            <p14:sldId id="4054"/>
            <p14:sldId id="4055"/>
            <p14:sldId id="4056"/>
            <p14:sldId id="4057"/>
            <p14:sldId id="4058"/>
            <p14:sldId id="4059"/>
            <p14:sldId id="4060"/>
            <p14:sldId id="4061"/>
            <p14:sldId id="5672"/>
            <p14:sldId id="5673"/>
            <p14:sldId id="5674"/>
            <p14:sldId id="4065"/>
            <p14:sldId id="4037"/>
            <p14:sldId id="4038"/>
            <p14:sldId id="4039"/>
            <p14:sldId id="4040"/>
            <p14:sldId id="4041"/>
            <p14:sldId id="4042"/>
            <p14:sldId id="313"/>
            <p14:sldId id="4043"/>
            <p14:sldId id="4044"/>
            <p14:sldId id="4045"/>
            <p14:sldId id="4046"/>
            <p14:sldId id="388"/>
            <p14:sldId id="4047"/>
            <p14:sldId id="4048"/>
            <p14:sldId id="4049"/>
            <p14:sldId id="4050"/>
            <p14:sldId id="4051"/>
            <p14:sldId id="4052"/>
            <p14:sldId id="4053"/>
            <p14:sldId id="4075"/>
            <p14:sldId id="4077"/>
            <p14:sldId id="4078"/>
            <p14:sldId id="4079"/>
            <p14:sldId id="4080"/>
            <p14:sldId id="4081"/>
            <p14:sldId id="4968"/>
            <p14:sldId id="299"/>
            <p14:sldId id="4232"/>
            <p14:sldId id="4233"/>
            <p14:sldId id="4066"/>
            <p14:sldId id="4067"/>
            <p14:sldId id="4068"/>
            <p14:sldId id="4069"/>
            <p14:sldId id="4070"/>
            <p14:sldId id="4071"/>
            <p14:sldId id="4072"/>
            <p14:sldId id="4073"/>
            <p14:sldId id="4074"/>
            <p14:sldId id="4115"/>
            <p14:sldId id="4116"/>
            <p14:sldId id="4117"/>
            <p14:sldId id="4118"/>
            <p14:sldId id="4234"/>
            <p14:sldId id="4235"/>
            <p14:sldId id="4119"/>
            <p14:sldId id="4120"/>
            <p14:sldId id="4121"/>
            <p14:sldId id="4236"/>
            <p14:sldId id="4237"/>
            <p14:sldId id="5245"/>
            <p14:sldId id="5246"/>
            <p14:sldId id="5247"/>
            <p14:sldId id="5248"/>
            <p14:sldId id="5249"/>
            <p14:sldId id="4122"/>
            <p14:sldId id="4123"/>
            <p14:sldId id="4124"/>
            <p14:sldId id="4238"/>
            <p14:sldId id="4239"/>
            <p14:sldId id="306"/>
            <p14:sldId id="4098"/>
            <p14:sldId id="4099"/>
            <p14:sldId id="4100"/>
            <p14:sldId id="4101"/>
            <p14:sldId id="4102"/>
            <p14:sldId id="4103"/>
            <p14:sldId id="5675"/>
            <p14:sldId id="4126"/>
            <p14:sldId id="4105"/>
            <p14:sldId id="4106"/>
            <p14:sldId id="1204"/>
            <p14:sldId id="4107"/>
            <p14:sldId id="4108"/>
            <p14:sldId id="4109"/>
            <p14:sldId id="4110"/>
            <p14:sldId id="4111"/>
            <p14:sldId id="4112"/>
            <p14:sldId id="4113"/>
            <p14:sldId id="4114"/>
            <p14:sldId id="4240"/>
            <p14:sldId id="4082"/>
            <p14:sldId id="4083"/>
            <p14:sldId id="5676"/>
            <p14:sldId id="5677"/>
            <p14:sldId id="4241"/>
            <p14:sldId id="3353"/>
            <p14:sldId id="4086"/>
            <p14:sldId id="4087"/>
            <p14:sldId id="4088"/>
            <p14:sldId id="4089"/>
            <p14:sldId id="4090"/>
            <p14:sldId id="4091"/>
            <p14:sldId id="4092"/>
            <p14:sldId id="4242"/>
            <p14:sldId id="4243"/>
            <p14:sldId id="4093"/>
            <p14:sldId id="4094"/>
            <p14:sldId id="4095"/>
            <p14:sldId id="4096"/>
            <p14:sldId id="4097"/>
            <p14:sldId id="5641"/>
            <p14:sldId id="5642"/>
            <p14:sldId id="4127"/>
            <p14:sldId id="4128"/>
            <p14:sldId id="4969"/>
            <p14:sldId id="4129"/>
            <p14:sldId id="4130"/>
            <p14:sldId id="4131"/>
            <p14:sldId id="4132"/>
            <p14:sldId id="4133"/>
            <p14:sldId id="4134"/>
            <p14:sldId id="4135"/>
            <p14:sldId id="4136"/>
            <p14:sldId id="4137"/>
            <p14:sldId id="4138"/>
            <p14:sldId id="4139"/>
            <p14:sldId id="4140"/>
            <p14:sldId id="4141"/>
            <p14:sldId id="4142"/>
            <p14:sldId id="4143"/>
            <p14:sldId id="4144"/>
            <p14:sldId id="4145"/>
            <p14:sldId id="513"/>
            <p14:sldId id="1200"/>
            <p14:sldId id="1199"/>
            <p14:sldId id="308"/>
            <p14:sldId id="321"/>
            <p14:sldId id="5646"/>
            <p14:sldId id="322"/>
            <p14:sldId id="309"/>
            <p14:sldId id="310"/>
            <p14:sldId id="1198"/>
            <p14:sldId id="4244"/>
          </p14:sldIdLst>
        </p14:section>
        <p14:section name="Conclusion" id="{CD8E7077-C249-A049-8491-3BC548030F68}">
          <p14:sldIdLst>
            <p14:sldId id="4245"/>
            <p14:sldId id="4246"/>
            <p14:sldId id="4247"/>
            <p14:sldId id="4248"/>
            <p14:sldId id="4249"/>
            <p14:sldId id="1188"/>
            <p14:sldId id="1187"/>
            <p14:sldId id="1189"/>
            <p14:sldId id="1190"/>
            <p14:sldId id="1192"/>
            <p14:sldId id="1195"/>
            <p14:sldId id="1193"/>
            <p14:sldId id="1194"/>
            <p14:sldId id="4250"/>
            <p14:sldId id="5409"/>
            <p14:sldId id="5410"/>
            <p14:sldId id="4925"/>
            <p14:sldId id="1160"/>
            <p14:sldId id="314"/>
            <p14:sldId id="4251"/>
          </p14:sldIdLst>
        </p14:section>
        <p14:section name="Supplements" id="{401CEB0E-2B38-0B4A-9438-CA34AFB8FFCB}">
          <p14:sldIdLst>
            <p14:sldId id="311"/>
            <p14:sldId id="312"/>
            <p14:sldId id="467"/>
            <p14:sldId id="4252"/>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0AF8B"/>
    <a:srgbClr val="D60093"/>
    <a:srgbClr val="F3BA43"/>
    <a:srgbClr val="AAAAAA"/>
    <a:srgbClr val="000000"/>
    <a:srgbClr val="DFE2E7"/>
    <a:srgbClr val="B6A283"/>
    <a:srgbClr val="FFF8E1"/>
    <a:srgbClr val="004F00"/>
    <a:srgbClr val="00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3963" autoAdjust="0"/>
    <p:restoredTop sz="60066" autoAdjust="0"/>
  </p:normalViewPr>
  <p:slideViewPr>
    <p:cSldViewPr>
      <p:cViewPr varScale="1">
        <p:scale>
          <a:sx n="86" d="100"/>
          <a:sy n="86" d="100"/>
        </p:scale>
        <p:origin x="200" y="360"/>
      </p:cViewPr>
      <p:guideLst>
        <p:guide orient="horz" pos="2160"/>
        <p:guide pos="2880"/>
      </p:guideLst>
    </p:cSldViewPr>
  </p:slideViewPr>
  <p:outlineViewPr>
    <p:cViewPr>
      <p:scale>
        <a:sx n="33" d="100"/>
        <a:sy n="33" d="100"/>
      </p:scale>
      <p:origin x="0" y="3104"/>
    </p:cViewPr>
  </p:outlineViewPr>
  <p:notesTextViewPr>
    <p:cViewPr>
      <p:scale>
        <a:sx n="100" d="100"/>
        <a:sy n="10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9.xml"/><Relationship Id="rId21" Type="http://schemas.openxmlformats.org/officeDocument/2006/relationships/slideMaster" Target="slideMasters/slideMaster21.xml"/><Relationship Id="rId324" Type="http://schemas.openxmlformats.org/officeDocument/2006/relationships/slide" Target="slides/slide246.xml"/><Relationship Id="rId531" Type="http://schemas.openxmlformats.org/officeDocument/2006/relationships/slide" Target="slides/slide453.xml"/><Relationship Id="rId170" Type="http://schemas.openxmlformats.org/officeDocument/2006/relationships/slide" Target="slides/slide92.xml"/><Relationship Id="rId268" Type="http://schemas.openxmlformats.org/officeDocument/2006/relationships/slide" Target="slides/slide190.xml"/><Relationship Id="rId475" Type="http://schemas.openxmlformats.org/officeDocument/2006/relationships/slide" Target="slides/slide397.xml"/><Relationship Id="rId32" Type="http://schemas.openxmlformats.org/officeDocument/2006/relationships/slideMaster" Target="slideMasters/slideMaster32.xml"/><Relationship Id="rId128" Type="http://schemas.openxmlformats.org/officeDocument/2006/relationships/slide" Target="slides/slide50.xml"/><Relationship Id="rId335" Type="http://schemas.openxmlformats.org/officeDocument/2006/relationships/slide" Target="slides/slide257.xml"/><Relationship Id="rId542" Type="http://schemas.openxmlformats.org/officeDocument/2006/relationships/slide" Target="slides/slide464.xml"/><Relationship Id="rId181" Type="http://schemas.openxmlformats.org/officeDocument/2006/relationships/slide" Target="slides/slide103.xml"/><Relationship Id="rId402" Type="http://schemas.openxmlformats.org/officeDocument/2006/relationships/slide" Target="slides/slide324.xml"/><Relationship Id="rId279" Type="http://schemas.openxmlformats.org/officeDocument/2006/relationships/slide" Target="slides/slide201.xml"/><Relationship Id="rId486" Type="http://schemas.openxmlformats.org/officeDocument/2006/relationships/slide" Target="slides/slide408.xml"/><Relationship Id="rId43" Type="http://schemas.openxmlformats.org/officeDocument/2006/relationships/slideMaster" Target="slideMasters/slideMaster43.xml"/><Relationship Id="rId139" Type="http://schemas.openxmlformats.org/officeDocument/2006/relationships/slide" Target="slides/slide61.xml"/><Relationship Id="rId346" Type="http://schemas.openxmlformats.org/officeDocument/2006/relationships/slide" Target="slides/slide268.xml"/><Relationship Id="rId553" Type="http://schemas.openxmlformats.org/officeDocument/2006/relationships/slide" Target="slides/slide475.xml"/><Relationship Id="rId192" Type="http://schemas.openxmlformats.org/officeDocument/2006/relationships/slide" Target="slides/slide114.xml"/><Relationship Id="rId206" Type="http://schemas.openxmlformats.org/officeDocument/2006/relationships/slide" Target="slides/slide128.xml"/><Relationship Id="rId413" Type="http://schemas.openxmlformats.org/officeDocument/2006/relationships/slide" Target="slides/slide335.xml"/><Relationship Id="rId497" Type="http://schemas.openxmlformats.org/officeDocument/2006/relationships/slide" Target="slides/slide419.xml"/><Relationship Id="rId357" Type="http://schemas.openxmlformats.org/officeDocument/2006/relationships/slide" Target="slides/slide279.xml"/><Relationship Id="rId54" Type="http://schemas.openxmlformats.org/officeDocument/2006/relationships/slideMaster" Target="slideMasters/slideMaster54.xml"/><Relationship Id="rId217" Type="http://schemas.openxmlformats.org/officeDocument/2006/relationships/slide" Target="slides/slide139.xml"/><Relationship Id="rId564" Type="http://schemas.openxmlformats.org/officeDocument/2006/relationships/viewProps" Target="viewProps.xml"/><Relationship Id="rId424" Type="http://schemas.openxmlformats.org/officeDocument/2006/relationships/slide" Target="slides/slide346.xml"/><Relationship Id="rId270" Type="http://schemas.openxmlformats.org/officeDocument/2006/relationships/slide" Target="slides/slide192.xml"/><Relationship Id="rId65" Type="http://schemas.openxmlformats.org/officeDocument/2006/relationships/slideMaster" Target="slideMasters/slideMaster65.xml"/><Relationship Id="rId130" Type="http://schemas.openxmlformats.org/officeDocument/2006/relationships/slide" Target="slides/slide52.xml"/><Relationship Id="rId368" Type="http://schemas.openxmlformats.org/officeDocument/2006/relationships/slide" Target="slides/slide290.xml"/><Relationship Id="rId172" Type="http://schemas.openxmlformats.org/officeDocument/2006/relationships/slide" Target="slides/slide94.xml"/><Relationship Id="rId228" Type="http://schemas.openxmlformats.org/officeDocument/2006/relationships/slide" Target="slides/slide150.xml"/><Relationship Id="rId435" Type="http://schemas.openxmlformats.org/officeDocument/2006/relationships/slide" Target="slides/slide357.xml"/><Relationship Id="rId477" Type="http://schemas.openxmlformats.org/officeDocument/2006/relationships/slide" Target="slides/slide399.xml"/><Relationship Id="rId281" Type="http://schemas.openxmlformats.org/officeDocument/2006/relationships/slide" Target="slides/slide203.xml"/><Relationship Id="rId337" Type="http://schemas.openxmlformats.org/officeDocument/2006/relationships/slide" Target="slides/slide259.xml"/><Relationship Id="rId502" Type="http://schemas.openxmlformats.org/officeDocument/2006/relationships/slide" Target="slides/slide424.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3.xml"/><Relationship Id="rId379" Type="http://schemas.openxmlformats.org/officeDocument/2006/relationships/slide" Target="slides/slide301.xml"/><Relationship Id="rId544" Type="http://schemas.openxmlformats.org/officeDocument/2006/relationships/slide" Target="slides/slide466.xml"/><Relationship Id="rId7" Type="http://schemas.openxmlformats.org/officeDocument/2006/relationships/slideMaster" Target="slideMasters/slideMaster7.xml"/><Relationship Id="rId183" Type="http://schemas.openxmlformats.org/officeDocument/2006/relationships/slide" Target="slides/slide105.xml"/><Relationship Id="rId239" Type="http://schemas.openxmlformats.org/officeDocument/2006/relationships/slide" Target="slides/slide161.xml"/><Relationship Id="rId390" Type="http://schemas.openxmlformats.org/officeDocument/2006/relationships/slide" Target="slides/slide312.xml"/><Relationship Id="rId404" Type="http://schemas.openxmlformats.org/officeDocument/2006/relationships/slide" Target="slides/slide326.xml"/><Relationship Id="rId446" Type="http://schemas.openxmlformats.org/officeDocument/2006/relationships/slide" Target="slides/slide368.xml"/><Relationship Id="rId250" Type="http://schemas.openxmlformats.org/officeDocument/2006/relationships/slide" Target="slides/slide172.xml"/><Relationship Id="rId292" Type="http://schemas.openxmlformats.org/officeDocument/2006/relationships/slide" Target="slides/slide214.xml"/><Relationship Id="rId306" Type="http://schemas.openxmlformats.org/officeDocument/2006/relationships/slide" Target="slides/slide228.xml"/><Relationship Id="rId488" Type="http://schemas.openxmlformats.org/officeDocument/2006/relationships/slide" Target="slides/slide410.xml"/><Relationship Id="rId45" Type="http://schemas.openxmlformats.org/officeDocument/2006/relationships/slideMaster" Target="slideMasters/slideMaster45.xml"/><Relationship Id="rId87" Type="http://schemas.openxmlformats.org/officeDocument/2006/relationships/slide" Target="slides/slide9.xml"/><Relationship Id="rId110" Type="http://schemas.openxmlformats.org/officeDocument/2006/relationships/slide" Target="slides/slide32.xml"/><Relationship Id="rId348" Type="http://schemas.openxmlformats.org/officeDocument/2006/relationships/slide" Target="slides/slide270.xml"/><Relationship Id="rId513" Type="http://schemas.openxmlformats.org/officeDocument/2006/relationships/slide" Target="slides/slide435.xml"/><Relationship Id="rId555" Type="http://schemas.openxmlformats.org/officeDocument/2006/relationships/slide" Target="slides/slide477.xml"/><Relationship Id="rId152" Type="http://schemas.openxmlformats.org/officeDocument/2006/relationships/slide" Target="slides/slide74.xml"/><Relationship Id="rId194" Type="http://schemas.openxmlformats.org/officeDocument/2006/relationships/slide" Target="slides/slide116.xml"/><Relationship Id="rId208" Type="http://schemas.openxmlformats.org/officeDocument/2006/relationships/slide" Target="slides/slide130.xml"/><Relationship Id="rId415" Type="http://schemas.openxmlformats.org/officeDocument/2006/relationships/slide" Target="slides/slide337.xml"/><Relationship Id="rId457" Type="http://schemas.openxmlformats.org/officeDocument/2006/relationships/slide" Target="slides/slide379.xml"/><Relationship Id="rId261" Type="http://schemas.openxmlformats.org/officeDocument/2006/relationships/slide" Target="slides/slide183.xml"/><Relationship Id="rId499" Type="http://schemas.openxmlformats.org/officeDocument/2006/relationships/slide" Target="slides/slide42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9.xml"/><Relationship Id="rId359" Type="http://schemas.openxmlformats.org/officeDocument/2006/relationships/slide" Target="slides/slide281.xml"/><Relationship Id="rId524" Type="http://schemas.openxmlformats.org/officeDocument/2006/relationships/slide" Target="slides/slide446.xml"/><Relationship Id="rId566" Type="http://schemas.openxmlformats.org/officeDocument/2006/relationships/tableStyles" Target="tableStyles.xml"/><Relationship Id="rId98" Type="http://schemas.openxmlformats.org/officeDocument/2006/relationships/slide" Target="slides/slide20.xml"/><Relationship Id="rId121" Type="http://schemas.openxmlformats.org/officeDocument/2006/relationships/slide" Target="slides/slide43.xml"/><Relationship Id="rId163" Type="http://schemas.openxmlformats.org/officeDocument/2006/relationships/slide" Target="slides/slide85.xml"/><Relationship Id="rId219" Type="http://schemas.openxmlformats.org/officeDocument/2006/relationships/slide" Target="slides/slide141.xml"/><Relationship Id="rId370" Type="http://schemas.openxmlformats.org/officeDocument/2006/relationships/slide" Target="slides/slide292.xml"/><Relationship Id="rId426" Type="http://schemas.openxmlformats.org/officeDocument/2006/relationships/slide" Target="slides/slide348.xml"/><Relationship Id="rId230" Type="http://schemas.openxmlformats.org/officeDocument/2006/relationships/slide" Target="slides/slide152.xml"/><Relationship Id="rId468" Type="http://schemas.openxmlformats.org/officeDocument/2006/relationships/slide" Target="slides/slide39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4.xml"/><Relationship Id="rId328" Type="http://schemas.openxmlformats.org/officeDocument/2006/relationships/slide" Target="slides/slide250.xml"/><Relationship Id="rId535" Type="http://schemas.openxmlformats.org/officeDocument/2006/relationships/slide" Target="slides/slide457.xml"/><Relationship Id="rId132" Type="http://schemas.openxmlformats.org/officeDocument/2006/relationships/slide" Target="slides/slide54.xml"/><Relationship Id="rId174" Type="http://schemas.openxmlformats.org/officeDocument/2006/relationships/slide" Target="slides/slide96.xml"/><Relationship Id="rId381" Type="http://schemas.openxmlformats.org/officeDocument/2006/relationships/slide" Target="slides/slide303.xml"/><Relationship Id="rId241" Type="http://schemas.openxmlformats.org/officeDocument/2006/relationships/slide" Target="slides/slide163.xml"/><Relationship Id="rId437" Type="http://schemas.openxmlformats.org/officeDocument/2006/relationships/slide" Target="slides/slide359.xml"/><Relationship Id="rId479" Type="http://schemas.openxmlformats.org/officeDocument/2006/relationships/slide" Target="slides/slide401.xml"/><Relationship Id="rId36" Type="http://schemas.openxmlformats.org/officeDocument/2006/relationships/slideMaster" Target="slideMasters/slideMaster36.xml"/><Relationship Id="rId283" Type="http://schemas.openxmlformats.org/officeDocument/2006/relationships/slide" Target="slides/slide205.xml"/><Relationship Id="rId339" Type="http://schemas.openxmlformats.org/officeDocument/2006/relationships/slide" Target="slides/slide261.xml"/><Relationship Id="rId490" Type="http://schemas.openxmlformats.org/officeDocument/2006/relationships/slide" Target="slides/slide412.xml"/><Relationship Id="rId504" Type="http://schemas.openxmlformats.org/officeDocument/2006/relationships/slide" Target="slides/slide426.xml"/><Relationship Id="rId546" Type="http://schemas.openxmlformats.org/officeDocument/2006/relationships/slide" Target="slides/slide468.xml"/><Relationship Id="rId78" Type="http://schemas.openxmlformats.org/officeDocument/2006/relationships/slideMaster" Target="slideMasters/slideMaster78.xml"/><Relationship Id="rId101" Type="http://schemas.openxmlformats.org/officeDocument/2006/relationships/slide" Target="slides/slide23.xml"/><Relationship Id="rId143" Type="http://schemas.openxmlformats.org/officeDocument/2006/relationships/slide" Target="slides/slide65.xml"/><Relationship Id="rId185" Type="http://schemas.openxmlformats.org/officeDocument/2006/relationships/slide" Target="slides/slide107.xml"/><Relationship Id="rId350" Type="http://schemas.openxmlformats.org/officeDocument/2006/relationships/slide" Target="slides/slide272.xml"/><Relationship Id="rId406" Type="http://schemas.openxmlformats.org/officeDocument/2006/relationships/slide" Target="slides/slide328.xml"/><Relationship Id="rId9" Type="http://schemas.openxmlformats.org/officeDocument/2006/relationships/slideMaster" Target="slideMasters/slideMaster9.xml"/><Relationship Id="rId210" Type="http://schemas.openxmlformats.org/officeDocument/2006/relationships/slide" Target="slides/slide132.xml"/><Relationship Id="rId392" Type="http://schemas.openxmlformats.org/officeDocument/2006/relationships/slide" Target="slides/slide314.xml"/><Relationship Id="rId448" Type="http://schemas.openxmlformats.org/officeDocument/2006/relationships/slide" Target="slides/slide370.xml"/><Relationship Id="rId252" Type="http://schemas.openxmlformats.org/officeDocument/2006/relationships/slide" Target="slides/slide174.xml"/><Relationship Id="rId294" Type="http://schemas.openxmlformats.org/officeDocument/2006/relationships/slide" Target="slides/slide216.xml"/><Relationship Id="rId308" Type="http://schemas.openxmlformats.org/officeDocument/2006/relationships/slide" Target="slides/slide230.xml"/><Relationship Id="rId515" Type="http://schemas.openxmlformats.org/officeDocument/2006/relationships/slide" Target="slides/slide437.xml"/><Relationship Id="rId47" Type="http://schemas.openxmlformats.org/officeDocument/2006/relationships/slideMaster" Target="slideMasters/slideMaster47.xml"/><Relationship Id="rId89" Type="http://schemas.openxmlformats.org/officeDocument/2006/relationships/slide" Target="slides/slide11.xml"/><Relationship Id="rId112" Type="http://schemas.openxmlformats.org/officeDocument/2006/relationships/slide" Target="slides/slide34.xml"/><Relationship Id="rId154" Type="http://schemas.openxmlformats.org/officeDocument/2006/relationships/slide" Target="slides/slide76.xml"/><Relationship Id="rId361" Type="http://schemas.openxmlformats.org/officeDocument/2006/relationships/slide" Target="slides/slide283.xml"/><Relationship Id="rId557" Type="http://schemas.openxmlformats.org/officeDocument/2006/relationships/slide" Target="slides/slide479.xml"/><Relationship Id="rId196" Type="http://schemas.openxmlformats.org/officeDocument/2006/relationships/slide" Target="slides/slide118.xml"/><Relationship Id="rId417" Type="http://schemas.openxmlformats.org/officeDocument/2006/relationships/slide" Target="slides/slide339.xml"/><Relationship Id="rId459" Type="http://schemas.openxmlformats.org/officeDocument/2006/relationships/slide" Target="slides/slide381.xml"/><Relationship Id="rId16" Type="http://schemas.openxmlformats.org/officeDocument/2006/relationships/slideMaster" Target="slideMasters/slideMaster16.xml"/><Relationship Id="rId221" Type="http://schemas.openxmlformats.org/officeDocument/2006/relationships/slide" Target="slides/slide143.xml"/><Relationship Id="rId263" Type="http://schemas.openxmlformats.org/officeDocument/2006/relationships/slide" Target="slides/slide185.xml"/><Relationship Id="rId319" Type="http://schemas.openxmlformats.org/officeDocument/2006/relationships/slide" Target="slides/slide241.xml"/><Relationship Id="rId470" Type="http://schemas.openxmlformats.org/officeDocument/2006/relationships/slide" Target="slides/slide392.xml"/><Relationship Id="rId526" Type="http://schemas.openxmlformats.org/officeDocument/2006/relationships/slide" Target="slides/slide448.xml"/><Relationship Id="rId58" Type="http://schemas.openxmlformats.org/officeDocument/2006/relationships/slideMaster" Target="slideMasters/slideMaster58.xml"/><Relationship Id="rId123" Type="http://schemas.openxmlformats.org/officeDocument/2006/relationships/slide" Target="slides/slide45.xml"/><Relationship Id="rId330" Type="http://schemas.openxmlformats.org/officeDocument/2006/relationships/slide" Target="slides/slide252.xml"/><Relationship Id="rId165" Type="http://schemas.openxmlformats.org/officeDocument/2006/relationships/slide" Target="slides/slide87.xml"/><Relationship Id="rId372" Type="http://schemas.openxmlformats.org/officeDocument/2006/relationships/slide" Target="slides/slide294.xml"/><Relationship Id="rId428" Type="http://schemas.openxmlformats.org/officeDocument/2006/relationships/slide" Target="slides/slide350.xml"/><Relationship Id="rId232" Type="http://schemas.openxmlformats.org/officeDocument/2006/relationships/slide" Target="slides/slide154.xml"/><Relationship Id="rId274" Type="http://schemas.openxmlformats.org/officeDocument/2006/relationships/slide" Target="slides/slide196.xml"/><Relationship Id="rId481" Type="http://schemas.openxmlformats.org/officeDocument/2006/relationships/slide" Target="slides/slide403.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6.xml"/><Relationship Id="rId537" Type="http://schemas.openxmlformats.org/officeDocument/2006/relationships/slide" Target="slides/slide459.xml"/><Relationship Id="rId80" Type="http://schemas.openxmlformats.org/officeDocument/2006/relationships/slide" Target="slides/slide2.xml"/><Relationship Id="rId176" Type="http://schemas.openxmlformats.org/officeDocument/2006/relationships/slide" Target="slides/slide98.xml"/><Relationship Id="rId341" Type="http://schemas.openxmlformats.org/officeDocument/2006/relationships/slide" Target="slides/slide263.xml"/><Relationship Id="rId383" Type="http://schemas.openxmlformats.org/officeDocument/2006/relationships/slide" Target="slides/slide305.xml"/><Relationship Id="rId439" Type="http://schemas.openxmlformats.org/officeDocument/2006/relationships/slide" Target="slides/slide361.xml"/><Relationship Id="rId201" Type="http://schemas.openxmlformats.org/officeDocument/2006/relationships/slide" Target="slides/slide123.xml"/><Relationship Id="rId243" Type="http://schemas.openxmlformats.org/officeDocument/2006/relationships/slide" Target="slides/slide165.xml"/><Relationship Id="rId285" Type="http://schemas.openxmlformats.org/officeDocument/2006/relationships/slide" Target="slides/slide207.xml"/><Relationship Id="rId450" Type="http://schemas.openxmlformats.org/officeDocument/2006/relationships/slide" Target="slides/slide372.xml"/><Relationship Id="rId506" Type="http://schemas.openxmlformats.org/officeDocument/2006/relationships/slide" Target="slides/slide428.xml"/><Relationship Id="rId38" Type="http://schemas.openxmlformats.org/officeDocument/2006/relationships/slideMaster" Target="slideMasters/slideMaster38.xml"/><Relationship Id="rId103" Type="http://schemas.openxmlformats.org/officeDocument/2006/relationships/slide" Target="slides/slide25.xml"/><Relationship Id="rId310" Type="http://schemas.openxmlformats.org/officeDocument/2006/relationships/slide" Target="slides/slide232.xml"/><Relationship Id="rId492" Type="http://schemas.openxmlformats.org/officeDocument/2006/relationships/slide" Target="slides/slide414.xml"/><Relationship Id="rId548" Type="http://schemas.openxmlformats.org/officeDocument/2006/relationships/slide" Target="slides/slide470.xml"/><Relationship Id="rId91" Type="http://schemas.openxmlformats.org/officeDocument/2006/relationships/slide" Target="slides/slide13.xml"/><Relationship Id="rId145" Type="http://schemas.openxmlformats.org/officeDocument/2006/relationships/slide" Target="slides/slide67.xml"/><Relationship Id="rId187" Type="http://schemas.openxmlformats.org/officeDocument/2006/relationships/slide" Target="slides/slide109.xml"/><Relationship Id="rId352" Type="http://schemas.openxmlformats.org/officeDocument/2006/relationships/slide" Target="slides/slide274.xml"/><Relationship Id="rId394" Type="http://schemas.openxmlformats.org/officeDocument/2006/relationships/slide" Target="slides/slide316.xml"/><Relationship Id="rId408" Type="http://schemas.openxmlformats.org/officeDocument/2006/relationships/slide" Target="slides/slide330.xml"/><Relationship Id="rId212" Type="http://schemas.openxmlformats.org/officeDocument/2006/relationships/slide" Target="slides/slide134.xml"/><Relationship Id="rId254" Type="http://schemas.openxmlformats.org/officeDocument/2006/relationships/slide" Target="slides/slide176.xml"/><Relationship Id="rId49" Type="http://schemas.openxmlformats.org/officeDocument/2006/relationships/slideMaster" Target="slideMasters/slideMaster49.xml"/><Relationship Id="rId114" Type="http://schemas.openxmlformats.org/officeDocument/2006/relationships/slide" Target="slides/slide36.xml"/><Relationship Id="rId296" Type="http://schemas.openxmlformats.org/officeDocument/2006/relationships/slide" Target="slides/slide218.xml"/><Relationship Id="rId461" Type="http://schemas.openxmlformats.org/officeDocument/2006/relationships/slide" Target="slides/slide383.xml"/><Relationship Id="rId517" Type="http://schemas.openxmlformats.org/officeDocument/2006/relationships/slide" Target="slides/slide439.xml"/><Relationship Id="rId559" Type="http://schemas.openxmlformats.org/officeDocument/2006/relationships/slide" Target="slides/slide481.xml"/><Relationship Id="rId60" Type="http://schemas.openxmlformats.org/officeDocument/2006/relationships/slideMaster" Target="slideMasters/slideMaster60.xml"/><Relationship Id="rId156" Type="http://schemas.openxmlformats.org/officeDocument/2006/relationships/slide" Target="slides/slide78.xml"/><Relationship Id="rId198" Type="http://schemas.openxmlformats.org/officeDocument/2006/relationships/slide" Target="slides/slide120.xml"/><Relationship Id="rId321" Type="http://schemas.openxmlformats.org/officeDocument/2006/relationships/slide" Target="slides/slide243.xml"/><Relationship Id="rId363" Type="http://schemas.openxmlformats.org/officeDocument/2006/relationships/slide" Target="slides/slide285.xml"/><Relationship Id="rId419" Type="http://schemas.openxmlformats.org/officeDocument/2006/relationships/slide" Target="slides/slide341.xml"/><Relationship Id="rId223" Type="http://schemas.openxmlformats.org/officeDocument/2006/relationships/slide" Target="slides/slide145.xml"/><Relationship Id="rId430" Type="http://schemas.openxmlformats.org/officeDocument/2006/relationships/slide" Target="slides/slide352.xml"/><Relationship Id="rId18" Type="http://schemas.openxmlformats.org/officeDocument/2006/relationships/slideMaster" Target="slideMasters/slideMaster18.xml"/><Relationship Id="rId265" Type="http://schemas.openxmlformats.org/officeDocument/2006/relationships/slide" Target="slides/slide187.xml"/><Relationship Id="rId472" Type="http://schemas.openxmlformats.org/officeDocument/2006/relationships/slide" Target="slides/slide394.xml"/><Relationship Id="rId528" Type="http://schemas.openxmlformats.org/officeDocument/2006/relationships/slide" Target="slides/slide450.xml"/><Relationship Id="rId125" Type="http://schemas.openxmlformats.org/officeDocument/2006/relationships/slide" Target="slides/slide47.xml"/><Relationship Id="rId167" Type="http://schemas.openxmlformats.org/officeDocument/2006/relationships/slide" Target="slides/slide89.xml"/><Relationship Id="rId332" Type="http://schemas.openxmlformats.org/officeDocument/2006/relationships/slide" Target="slides/slide254.xml"/><Relationship Id="rId374" Type="http://schemas.openxmlformats.org/officeDocument/2006/relationships/slide" Target="slides/slide296.xml"/><Relationship Id="rId71" Type="http://schemas.openxmlformats.org/officeDocument/2006/relationships/slideMaster" Target="slideMasters/slideMaster71.xml"/><Relationship Id="rId234" Type="http://schemas.openxmlformats.org/officeDocument/2006/relationships/slide" Target="slides/slide15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8.xml"/><Relationship Id="rId441" Type="http://schemas.openxmlformats.org/officeDocument/2006/relationships/slide" Target="slides/slide363.xml"/><Relationship Id="rId483" Type="http://schemas.openxmlformats.org/officeDocument/2006/relationships/slide" Target="slides/slide405.xml"/><Relationship Id="rId539" Type="http://schemas.openxmlformats.org/officeDocument/2006/relationships/slide" Target="slides/slide461.xml"/><Relationship Id="rId40" Type="http://schemas.openxmlformats.org/officeDocument/2006/relationships/slideMaster" Target="slideMasters/slideMaster40.xml"/><Relationship Id="rId136" Type="http://schemas.openxmlformats.org/officeDocument/2006/relationships/slide" Target="slides/slide58.xml"/><Relationship Id="rId178" Type="http://schemas.openxmlformats.org/officeDocument/2006/relationships/slide" Target="slides/slide100.xml"/><Relationship Id="rId301" Type="http://schemas.openxmlformats.org/officeDocument/2006/relationships/slide" Target="slides/slide223.xml"/><Relationship Id="rId343" Type="http://schemas.openxmlformats.org/officeDocument/2006/relationships/slide" Target="slides/slide265.xml"/><Relationship Id="rId550" Type="http://schemas.openxmlformats.org/officeDocument/2006/relationships/slide" Target="slides/slide472.xml"/><Relationship Id="rId82" Type="http://schemas.openxmlformats.org/officeDocument/2006/relationships/slide" Target="slides/slide4.xml"/><Relationship Id="rId203" Type="http://schemas.openxmlformats.org/officeDocument/2006/relationships/slide" Target="slides/slide125.xml"/><Relationship Id="rId385" Type="http://schemas.openxmlformats.org/officeDocument/2006/relationships/slide" Target="slides/slide307.xml"/><Relationship Id="rId245" Type="http://schemas.openxmlformats.org/officeDocument/2006/relationships/slide" Target="slides/slide167.xml"/><Relationship Id="rId287" Type="http://schemas.openxmlformats.org/officeDocument/2006/relationships/slide" Target="slides/slide209.xml"/><Relationship Id="rId410" Type="http://schemas.openxmlformats.org/officeDocument/2006/relationships/slide" Target="slides/slide332.xml"/><Relationship Id="rId452" Type="http://schemas.openxmlformats.org/officeDocument/2006/relationships/slide" Target="slides/slide374.xml"/><Relationship Id="rId494" Type="http://schemas.openxmlformats.org/officeDocument/2006/relationships/slide" Target="slides/slide416.xml"/><Relationship Id="rId508" Type="http://schemas.openxmlformats.org/officeDocument/2006/relationships/slide" Target="slides/slide430.xml"/><Relationship Id="rId105" Type="http://schemas.openxmlformats.org/officeDocument/2006/relationships/slide" Target="slides/slide27.xml"/><Relationship Id="rId147" Type="http://schemas.openxmlformats.org/officeDocument/2006/relationships/slide" Target="slides/slide69.xml"/><Relationship Id="rId312" Type="http://schemas.openxmlformats.org/officeDocument/2006/relationships/slide" Target="slides/slide234.xml"/><Relationship Id="rId354" Type="http://schemas.openxmlformats.org/officeDocument/2006/relationships/slide" Target="slides/slide276.xml"/><Relationship Id="rId51" Type="http://schemas.openxmlformats.org/officeDocument/2006/relationships/slideMaster" Target="slideMasters/slideMaster51.xml"/><Relationship Id="rId93" Type="http://schemas.openxmlformats.org/officeDocument/2006/relationships/slide" Target="slides/slide15.xml"/><Relationship Id="rId189" Type="http://schemas.openxmlformats.org/officeDocument/2006/relationships/slide" Target="slides/slide111.xml"/><Relationship Id="rId396" Type="http://schemas.openxmlformats.org/officeDocument/2006/relationships/slide" Target="slides/slide318.xml"/><Relationship Id="rId561" Type="http://schemas.openxmlformats.org/officeDocument/2006/relationships/notesMaster" Target="notesMasters/notesMaster1.xml"/><Relationship Id="rId214" Type="http://schemas.openxmlformats.org/officeDocument/2006/relationships/slide" Target="slides/slide136.xml"/><Relationship Id="rId256" Type="http://schemas.openxmlformats.org/officeDocument/2006/relationships/slide" Target="slides/slide178.xml"/><Relationship Id="rId298" Type="http://schemas.openxmlformats.org/officeDocument/2006/relationships/slide" Target="slides/slide220.xml"/><Relationship Id="rId421" Type="http://schemas.openxmlformats.org/officeDocument/2006/relationships/slide" Target="slides/slide343.xml"/><Relationship Id="rId463" Type="http://schemas.openxmlformats.org/officeDocument/2006/relationships/slide" Target="slides/slide385.xml"/><Relationship Id="rId519" Type="http://schemas.openxmlformats.org/officeDocument/2006/relationships/slide" Target="slides/slide441.xml"/><Relationship Id="rId116" Type="http://schemas.openxmlformats.org/officeDocument/2006/relationships/slide" Target="slides/slide38.xml"/><Relationship Id="rId158" Type="http://schemas.openxmlformats.org/officeDocument/2006/relationships/slide" Target="slides/slide80.xml"/><Relationship Id="rId323" Type="http://schemas.openxmlformats.org/officeDocument/2006/relationships/slide" Target="slides/slide245.xml"/><Relationship Id="rId530" Type="http://schemas.openxmlformats.org/officeDocument/2006/relationships/slide" Target="slides/slide452.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7.xml"/><Relationship Id="rId225" Type="http://schemas.openxmlformats.org/officeDocument/2006/relationships/slide" Target="slides/slide147.xml"/><Relationship Id="rId267" Type="http://schemas.openxmlformats.org/officeDocument/2006/relationships/slide" Target="slides/slide189.xml"/><Relationship Id="rId432" Type="http://schemas.openxmlformats.org/officeDocument/2006/relationships/slide" Target="slides/slide354.xml"/><Relationship Id="rId474" Type="http://schemas.openxmlformats.org/officeDocument/2006/relationships/slide" Target="slides/slide396.xml"/><Relationship Id="rId127" Type="http://schemas.openxmlformats.org/officeDocument/2006/relationships/slide" Target="slides/slide49.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91.xml"/><Relationship Id="rId334" Type="http://schemas.openxmlformats.org/officeDocument/2006/relationships/slide" Target="slides/slide256.xml"/><Relationship Id="rId376" Type="http://schemas.openxmlformats.org/officeDocument/2006/relationships/slide" Target="slides/slide298.xml"/><Relationship Id="rId541" Type="http://schemas.openxmlformats.org/officeDocument/2006/relationships/slide" Target="slides/slide463.xml"/><Relationship Id="rId4" Type="http://schemas.openxmlformats.org/officeDocument/2006/relationships/slideMaster" Target="slideMasters/slideMaster4.xml"/><Relationship Id="rId180" Type="http://schemas.openxmlformats.org/officeDocument/2006/relationships/slide" Target="slides/slide102.xml"/><Relationship Id="rId236" Type="http://schemas.openxmlformats.org/officeDocument/2006/relationships/slide" Target="slides/slide158.xml"/><Relationship Id="rId278" Type="http://schemas.openxmlformats.org/officeDocument/2006/relationships/slide" Target="slides/slide200.xml"/><Relationship Id="rId401" Type="http://schemas.openxmlformats.org/officeDocument/2006/relationships/slide" Target="slides/slide323.xml"/><Relationship Id="rId443" Type="http://schemas.openxmlformats.org/officeDocument/2006/relationships/slide" Target="slides/slide365.xml"/><Relationship Id="rId303" Type="http://schemas.openxmlformats.org/officeDocument/2006/relationships/slide" Target="slides/slide225.xml"/><Relationship Id="rId485" Type="http://schemas.openxmlformats.org/officeDocument/2006/relationships/slide" Target="slides/slide407.xml"/><Relationship Id="rId42" Type="http://schemas.openxmlformats.org/officeDocument/2006/relationships/slideMaster" Target="slideMasters/slideMaster42.xml"/><Relationship Id="rId84" Type="http://schemas.openxmlformats.org/officeDocument/2006/relationships/slide" Target="slides/slide6.xml"/><Relationship Id="rId138" Type="http://schemas.openxmlformats.org/officeDocument/2006/relationships/slide" Target="slides/slide60.xml"/><Relationship Id="rId345" Type="http://schemas.openxmlformats.org/officeDocument/2006/relationships/slide" Target="slides/slide267.xml"/><Relationship Id="rId387" Type="http://schemas.openxmlformats.org/officeDocument/2006/relationships/slide" Target="slides/slide309.xml"/><Relationship Id="rId510" Type="http://schemas.openxmlformats.org/officeDocument/2006/relationships/slide" Target="slides/slide432.xml"/><Relationship Id="rId552" Type="http://schemas.openxmlformats.org/officeDocument/2006/relationships/slide" Target="slides/slide474.xml"/><Relationship Id="rId191" Type="http://schemas.openxmlformats.org/officeDocument/2006/relationships/slide" Target="slides/slide113.xml"/><Relationship Id="rId205" Type="http://schemas.openxmlformats.org/officeDocument/2006/relationships/slide" Target="slides/slide127.xml"/><Relationship Id="rId247" Type="http://schemas.openxmlformats.org/officeDocument/2006/relationships/slide" Target="slides/slide169.xml"/><Relationship Id="rId412" Type="http://schemas.openxmlformats.org/officeDocument/2006/relationships/slide" Target="slides/slide334.xml"/><Relationship Id="rId107" Type="http://schemas.openxmlformats.org/officeDocument/2006/relationships/slide" Target="slides/slide29.xml"/><Relationship Id="rId289" Type="http://schemas.openxmlformats.org/officeDocument/2006/relationships/slide" Target="slides/slide211.xml"/><Relationship Id="rId454" Type="http://schemas.openxmlformats.org/officeDocument/2006/relationships/slide" Target="slides/slide376.xml"/><Relationship Id="rId496" Type="http://schemas.openxmlformats.org/officeDocument/2006/relationships/slide" Target="slides/slide418.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1.xml"/><Relationship Id="rId314" Type="http://schemas.openxmlformats.org/officeDocument/2006/relationships/slide" Target="slides/slide236.xml"/><Relationship Id="rId356" Type="http://schemas.openxmlformats.org/officeDocument/2006/relationships/slide" Target="slides/slide278.xml"/><Relationship Id="rId398" Type="http://schemas.openxmlformats.org/officeDocument/2006/relationships/slide" Target="slides/slide320.xml"/><Relationship Id="rId521" Type="http://schemas.openxmlformats.org/officeDocument/2006/relationships/slide" Target="slides/slide443.xml"/><Relationship Id="rId563" Type="http://schemas.openxmlformats.org/officeDocument/2006/relationships/presProps" Target="presProps.xml"/><Relationship Id="rId95" Type="http://schemas.openxmlformats.org/officeDocument/2006/relationships/slide" Target="slides/slide17.xml"/><Relationship Id="rId160" Type="http://schemas.openxmlformats.org/officeDocument/2006/relationships/slide" Target="slides/slide82.xml"/><Relationship Id="rId216" Type="http://schemas.openxmlformats.org/officeDocument/2006/relationships/slide" Target="slides/slide138.xml"/><Relationship Id="rId423" Type="http://schemas.openxmlformats.org/officeDocument/2006/relationships/slide" Target="slides/slide345.xml"/><Relationship Id="rId258" Type="http://schemas.openxmlformats.org/officeDocument/2006/relationships/slide" Target="slides/slide180.xml"/><Relationship Id="rId465" Type="http://schemas.openxmlformats.org/officeDocument/2006/relationships/slide" Target="slides/slide387.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0.xml"/><Relationship Id="rId325" Type="http://schemas.openxmlformats.org/officeDocument/2006/relationships/slide" Target="slides/slide247.xml"/><Relationship Id="rId367" Type="http://schemas.openxmlformats.org/officeDocument/2006/relationships/slide" Target="slides/slide289.xml"/><Relationship Id="rId532" Type="http://schemas.openxmlformats.org/officeDocument/2006/relationships/slide" Target="slides/slide454.xml"/><Relationship Id="rId171" Type="http://schemas.openxmlformats.org/officeDocument/2006/relationships/slide" Target="slides/slide93.xml"/><Relationship Id="rId227" Type="http://schemas.openxmlformats.org/officeDocument/2006/relationships/slide" Target="slides/slide149.xml"/><Relationship Id="rId269" Type="http://schemas.openxmlformats.org/officeDocument/2006/relationships/slide" Target="slides/slide191.xml"/><Relationship Id="rId434" Type="http://schemas.openxmlformats.org/officeDocument/2006/relationships/slide" Target="slides/slide356.xml"/><Relationship Id="rId476" Type="http://schemas.openxmlformats.org/officeDocument/2006/relationships/slide" Target="slides/slide398.xml"/><Relationship Id="rId33" Type="http://schemas.openxmlformats.org/officeDocument/2006/relationships/slideMaster" Target="slideMasters/slideMaster33.xml"/><Relationship Id="rId129" Type="http://schemas.openxmlformats.org/officeDocument/2006/relationships/slide" Target="slides/slide51.xml"/><Relationship Id="rId280" Type="http://schemas.openxmlformats.org/officeDocument/2006/relationships/slide" Target="slides/slide202.xml"/><Relationship Id="rId336" Type="http://schemas.openxmlformats.org/officeDocument/2006/relationships/slide" Target="slides/slide258.xml"/><Relationship Id="rId501" Type="http://schemas.openxmlformats.org/officeDocument/2006/relationships/slide" Target="slides/slide423.xml"/><Relationship Id="rId543" Type="http://schemas.openxmlformats.org/officeDocument/2006/relationships/slide" Target="slides/slide465.xml"/><Relationship Id="rId75" Type="http://schemas.openxmlformats.org/officeDocument/2006/relationships/slideMaster" Target="slideMasters/slideMaster75.xml"/><Relationship Id="rId140" Type="http://schemas.openxmlformats.org/officeDocument/2006/relationships/slide" Target="slides/slide62.xml"/><Relationship Id="rId182" Type="http://schemas.openxmlformats.org/officeDocument/2006/relationships/slide" Target="slides/slide104.xml"/><Relationship Id="rId378" Type="http://schemas.openxmlformats.org/officeDocument/2006/relationships/slide" Target="slides/slide300.xml"/><Relationship Id="rId403" Type="http://schemas.openxmlformats.org/officeDocument/2006/relationships/slide" Target="slides/slide325.xml"/><Relationship Id="rId6" Type="http://schemas.openxmlformats.org/officeDocument/2006/relationships/slideMaster" Target="slideMasters/slideMaster6.xml"/><Relationship Id="rId238" Type="http://schemas.openxmlformats.org/officeDocument/2006/relationships/slide" Target="slides/slide160.xml"/><Relationship Id="rId445" Type="http://schemas.openxmlformats.org/officeDocument/2006/relationships/slide" Target="slides/slide367.xml"/><Relationship Id="rId487" Type="http://schemas.openxmlformats.org/officeDocument/2006/relationships/slide" Target="slides/slide409.xml"/><Relationship Id="rId291" Type="http://schemas.openxmlformats.org/officeDocument/2006/relationships/slide" Target="slides/slide213.xml"/><Relationship Id="rId305" Type="http://schemas.openxmlformats.org/officeDocument/2006/relationships/slide" Target="slides/slide227.xml"/><Relationship Id="rId347" Type="http://schemas.openxmlformats.org/officeDocument/2006/relationships/slide" Target="slides/slide269.xml"/><Relationship Id="rId512" Type="http://schemas.openxmlformats.org/officeDocument/2006/relationships/slide" Target="slides/slide434.xml"/><Relationship Id="rId44" Type="http://schemas.openxmlformats.org/officeDocument/2006/relationships/slideMaster" Target="slideMasters/slideMaster44.xml"/><Relationship Id="rId86" Type="http://schemas.openxmlformats.org/officeDocument/2006/relationships/slide" Target="slides/slide8.xml"/><Relationship Id="rId151" Type="http://schemas.openxmlformats.org/officeDocument/2006/relationships/slide" Target="slides/slide73.xml"/><Relationship Id="rId389" Type="http://schemas.openxmlformats.org/officeDocument/2006/relationships/slide" Target="slides/slide311.xml"/><Relationship Id="rId554" Type="http://schemas.openxmlformats.org/officeDocument/2006/relationships/slide" Target="slides/slide476.xml"/><Relationship Id="rId193" Type="http://schemas.openxmlformats.org/officeDocument/2006/relationships/slide" Target="slides/slide115.xml"/><Relationship Id="rId207" Type="http://schemas.openxmlformats.org/officeDocument/2006/relationships/slide" Target="slides/slide129.xml"/><Relationship Id="rId249" Type="http://schemas.openxmlformats.org/officeDocument/2006/relationships/slide" Target="slides/slide171.xml"/><Relationship Id="rId414" Type="http://schemas.openxmlformats.org/officeDocument/2006/relationships/slide" Target="slides/slide336.xml"/><Relationship Id="rId456" Type="http://schemas.openxmlformats.org/officeDocument/2006/relationships/slide" Target="slides/slide378.xml"/><Relationship Id="rId498" Type="http://schemas.openxmlformats.org/officeDocument/2006/relationships/slide" Target="slides/slide420.xml"/><Relationship Id="rId13" Type="http://schemas.openxmlformats.org/officeDocument/2006/relationships/slideMaster" Target="slideMasters/slideMaster13.xml"/><Relationship Id="rId109" Type="http://schemas.openxmlformats.org/officeDocument/2006/relationships/slide" Target="slides/slide31.xml"/><Relationship Id="rId260" Type="http://schemas.openxmlformats.org/officeDocument/2006/relationships/slide" Target="slides/slide182.xml"/><Relationship Id="rId316" Type="http://schemas.openxmlformats.org/officeDocument/2006/relationships/slide" Target="slides/slide238.xml"/><Relationship Id="rId523" Type="http://schemas.openxmlformats.org/officeDocument/2006/relationships/slide" Target="slides/slide445.xml"/><Relationship Id="rId55" Type="http://schemas.openxmlformats.org/officeDocument/2006/relationships/slideMaster" Target="slideMasters/slideMaster55.xml"/><Relationship Id="rId97" Type="http://schemas.openxmlformats.org/officeDocument/2006/relationships/slide" Target="slides/slide19.xml"/><Relationship Id="rId120" Type="http://schemas.openxmlformats.org/officeDocument/2006/relationships/slide" Target="slides/slide42.xml"/><Relationship Id="rId358" Type="http://schemas.openxmlformats.org/officeDocument/2006/relationships/slide" Target="slides/slide280.xml"/><Relationship Id="rId565" Type="http://schemas.openxmlformats.org/officeDocument/2006/relationships/theme" Target="theme/theme1.xml"/><Relationship Id="rId162" Type="http://schemas.openxmlformats.org/officeDocument/2006/relationships/slide" Target="slides/slide84.xml"/><Relationship Id="rId218" Type="http://schemas.openxmlformats.org/officeDocument/2006/relationships/slide" Target="slides/slide140.xml"/><Relationship Id="rId425" Type="http://schemas.openxmlformats.org/officeDocument/2006/relationships/slide" Target="slides/slide347.xml"/><Relationship Id="rId467" Type="http://schemas.openxmlformats.org/officeDocument/2006/relationships/slide" Target="slides/slide389.xml"/><Relationship Id="rId271" Type="http://schemas.openxmlformats.org/officeDocument/2006/relationships/slide" Target="slides/slide19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3.xml"/><Relationship Id="rId327" Type="http://schemas.openxmlformats.org/officeDocument/2006/relationships/slide" Target="slides/slide249.xml"/><Relationship Id="rId369" Type="http://schemas.openxmlformats.org/officeDocument/2006/relationships/slide" Target="slides/slide291.xml"/><Relationship Id="rId534" Type="http://schemas.openxmlformats.org/officeDocument/2006/relationships/slide" Target="slides/slide456.xml"/><Relationship Id="rId173" Type="http://schemas.openxmlformats.org/officeDocument/2006/relationships/slide" Target="slides/slide95.xml"/><Relationship Id="rId229" Type="http://schemas.openxmlformats.org/officeDocument/2006/relationships/slide" Target="slides/slide151.xml"/><Relationship Id="rId380" Type="http://schemas.openxmlformats.org/officeDocument/2006/relationships/slide" Target="slides/slide302.xml"/><Relationship Id="rId436" Type="http://schemas.openxmlformats.org/officeDocument/2006/relationships/slide" Target="slides/slide358.xml"/><Relationship Id="rId240" Type="http://schemas.openxmlformats.org/officeDocument/2006/relationships/slide" Target="slides/slide162.xml"/><Relationship Id="rId478" Type="http://schemas.openxmlformats.org/officeDocument/2006/relationships/slide" Target="slides/slide400.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2.xml"/><Relationship Id="rId282" Type="http://schemas.openxmlformats.org/officeDocument/2006/relationships/slide" Target="slides/slide204.xml"/><Relationship Id="rId338" Type="http://schemas.openxmlformats.org/officeDocument/2006/relationships/slide" Target="slides/slide260.xml"/><Relationship Id="rId503" Type="http://schemas.openxmlformats.org/officeDocument/2006/relationships/slide" Target="slides/slide425.xml"/><Relationship Id="rId545" Type="http://schemas.openxmlformats.org/officeDocument/2006/relationships/slide" Target="slides/slide467.xml"/><Relationship Id="rId8" Type="http://schemas.openxmlformats.org/officeDocument/2006/relationships/slideMaster" Target="slideMasters/slideMaster8.xml"/><Relationship Id="rId142" Type="http://schemas.openxmlformats.org/officeDocument/2006/relationships/slide" Target="slides/slide64.xml"/><Relationship Id="rId184" Type="http://schemas.openxmlformats.org/officeDocument/2006/relationships/slide" Target="slides/slide106.xml"/><Relationship Id="rId391" Type="http://schemas.openxmlformats.org/officeDocument/2006/relationships/slide" Target="slides/slide313.xml"/><Relationship Id="rId405" Type="http://schemas.openxmlformats.org/officeDocument/2006/relationships/slide" Target="slides/slide327.xml"/><Relationship Id="rId447" Type="http://schemas.openxmlformats.org/officeDocument/2006/relationships/slide" Target="slides/slide369.xml"/><Relationship Id="rId251" Type="http://schemas.openxmlformats.org/officeDocument/2006/relationships/slide" Target="slides/slide173.xml"/><Relationship Id="rId489" Type="http://schemas.openxmlformats.org/officeDocument/2006/relationships/slide" Target="slides/slide411.xml"/><Relationship Id="rId46" Type="http://schemas.openxmlformats.org/officeDocument/2006/relationships/slideMaster" Target="slideMasters/slideMaster46.xml"/><Relationship Id="rId293" Type="http://schemas.openxmlformats.org/officeDocument/2006/relationships/slide" Target="slides/slide215.xml"/><Relationship Id="rId307" Type="http://schemas.openxmlformats.org/officeDocument/2006/relationships/slide" Target="slides/slide229.xml"/><Relationship Id="rId349" Type="http://schemas.openxmlformats.org/officeDocument/2006/relationships/slide" Target="slides/slide271.xml"/><Relationship Id="rId514" Type="http://schemas.openxmlformats.org/officeDocument/2006/relationships/slide" Target="slides/slide436.xml"/><Relationship Id="rId556" Type="http://schemas.openxmlformats.org/officeDocument/2006/relationships/slide" Target="slides/slide478.xml"/><Relationship Id="rId88" Type="http://schemas.openxmlformats.org/officeDocument/2006/relationships/slide" Target="slides/slide10.xml"/><Relationship Id="rId111" Type="http://schemas.openxmlformats.org/officeDocument/2006/relationships/slide" Target="slides/slide33.xml"/><Relationship Id="rId153" Type="http://schemas.openxmlformats.org/officeDocument/2006/relationships/slide" Target="slides/slide75.xml"/><Relationship Id="rId195" Type="http://schemas.openxmlformats.org/officeDocument/2006/relationships/slide" Target="slides/slide117.xml"/><Relationship Id="rId209" Type="http://schemas.openxmlformats.org/officeDocument/2006/relationships/slide" Target="slides/slide131.xml"/><Relationship Id="rId360" Type="http://schemas.openxmlformats.org/officeDocument/2006/relationships/slide" Target="slides/slide282.xml"/><Relationship Id="rId416" Type="http://schemas.openxmlformats.org/officeDocument/2006/relationships/slide" Target="slides/slide338.xml"/><Relationship Id="rId220" Type="http://schemas.openxmlformats.org/officeDocument/2006/relationships/slide" Target="slides/slide142.xml"/><Relationship Id="rId458" Type="http://schemas.openxmlformats.org/officeDocument/2006/relationships/slide" Target="slides/slide38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4.xml"/><Relationship Id="rId318" Type="http://schemas.openxmlformats.org/officeDocument/2006/relationships/slide" Target="slides/slide240.xml"/><Relationship Id="rId525" Type="http://schemas.openxmlformats.org/officeDocument/2006/relationships/slide" Target="slides/slide447.xml"/><Relationship Id="rId99" Type="http://schemas.openxmlformats.org/officeDocument/2006/relationships/slide" Target="slides/slide21.xml"/><Relationship Id="rId122" Type="http://schemas.openxmlformats.org/officeDocument/2006/relationships/slide" Target="slides/slide44.xml"/><Relationship Id="rId164" Type="http://schemas.openxmlformats.org/officeDocument/2006/relationships/slide" Target="slides/slide86.xml"/><Relationship Id="rId371" Type="http://schemas.openxmlformats.org/officeDocument/2006/relationships/slide" Target="slides/slide293.xml"/><Relationship Id="rId427" Type="http://schemas.openxmlformats.org/officeDocument/2006/relationships/slide" Target="slides/slide349.xml"/><Relationship Id="rId469" Type="http://schemas.openxmlformats.org/officeDocument/2006/relationships/slide" Target="slides/slide391.xml"/><Relationship Id="rId26" Type="http://schemas.openxmlformats.org/officeDocument/2006/relationships/slideMaster" Target="slideMasters/slideMaster26.xml"/><Relationship Id="rId231" Type="http://schemas.openxmlformats.org/officeDocument/2006/relationships/slide" Target="slides/slide153.xml"/><Relationship Id="rId273" Type="http://schemas.openxmlformats.org/officeDocument/2006/relationships/slide" Target="slides/slide195.xml"/><Relationship Id="rId329" Type="http://schemas.openxmlformats.org/officeDocument/2006/relationships/slide" Target="slides/slide251.xml"/><Relationship Id="rId480" Type="http://schemas.openxmlformats.org/officeDocument/2006/relationships/slide" Target="slides/slide402.xml"/><Relationship Id="rId536" Type="http://schemas.openxmlformats.org/officeDocument/2006/relationships/slide" Target="slides/slide458.xml"/><Relationship Id="rId68" Type="http://schemas.openxmlformats.org/officeDocument/2006/relationships/slideMaster" Target="slideMasters/slideMaster68.xml"/><Relationship Id="rId133" Type="http://schemas.openxmlformats.org/officeDocument/2006/relationships/slide" Target="slides/slide55.xml"/><Relationship Id="rId175" Type="http://schemas.openxmlformats.org/officeDocument/2006/relationships/slide" Target="slides/slide97.xml"/><Relationship Id="rId340" Type="http://schemas.openxmlformats.org/officeDocument/2006/relationships/slide" Target="slides/slide262.xml"/><Relationship Id="rId200" Type="http://schemas.openxmlformats.org/officeDocument/2006/relationships/slide" Target="slides/slide122.xml"/><Relationship Id="rId382" Type="http://schemas.openxmlformats.org/officeDocument/2006/relationships/slide" Target="slides/slide304.xml"/><Relationship Id="rId438" Type="http://schemas.openxmlformats.org/officeDocument/2006/relationships/slide" Target="slides/slide360.xml"/><Relationship Id="rId242" Type="http://schemas.openxmlformats.org/officeDocument/2006/relationships/slide" Target="slides/slide164.xml"/><Relationship Id="rId284" Type="http://schemas.openxmlformats.org/officeDocument/2006/relationships/slide" Target="slides/slide206.xml"/><Relationship Id="rId491" Type="http://schemas.openxmlformats.org/officeDocument/2006/relationships/slide" Target="slides/slide413.xml"/><Relationship Id="rId505" Type="http://schemas.openxmlformats.org/officeDocument/2006/relationships/slide" Target="slides/slide427.xml"/><Relationship Id="rId37" Type="http://schemas.openxmlformats.org/officeDocument/2006/relationships/slideMaster" Target="slideMasters/slideMaster37.xml"/><Relationship Id="rId79" Type="http://schemas.openxmlformats.org/officeDocument/2006/relationships/slide" Target="slides/slide1.xml"/><Relationship Id="rId102" Type="http://schemas.openxmlformats.org/officeDocument/2006/relationships/slide" Target="slides/slide24.xml"/><Relationship Id="rId144" Type="http://schemas.openxmlformats.org/officeDocument/2006/relationships/slide" Target="slides/slide66.xml"/><Relationship Id="rId547" Type="http://schemas.openxmlformats.org/officeDocument/2006/relationships/slide" Target="slides/slide469.xml"/><Relationship Id="rId90" Type="http://schemas.openxmlformats.org/officeDocument/2006/relationships/slide" Target="slides/slide12.xml"/><Relationship Id="rId186" Type="http://schemas.openxmlformats.org/officeDocument/2006/relationships/slide" Target="slides/slide108.xml"/><Relationship Id="rId351" Type="http://schemas.openxmlformats.org/officeDocument/2006/relationships/slide" Target="slides/slide273.xml"/><Relationship Id="rId393" Type="http://schemas.openxmlformats.org/officeDocument/2006/relationships/slide" Target="slides/slide315.xml"/><Relationship Id="rId407" Type="http://schemas.openxmlformats.org/officeDocument/2006/relationships/slide" Target="slides/slide329.xml"/><Relationship Id="rId449" Type="http://schemas.openxmlformats.org/officeDocument/2006/relationships/slide" Target="slides/slide371.xml"/><Relationship Id="rId211" Type="http://schemas.openxmlformats.org/officeDocument/2006/relationships/slide" Target="slides/slide133.xml"/><Relationship Id="rId253" Type="http://schemas.openxmlformats.org/officeDocument/2006/relationships/slide" Target="slides/slide175.xml"/><Relationship Id="rId295" Type="http://schemas.openxmlformats.org/officeDocument/2006/relationships/slide" Target="slides/slide217.xml"/><Relationship Id="rId309" Type="http://schemas.openxmlformats.org/officeDocument/2006/relationships/slide" Target="slides/slide231.xml"/><Relationship Id="rId460" Type="http://schemas.openxmlformats.org/officeDocument/2006/relationships/slide" Target="slides/slide382.xml"/><Relationship Id="rId516" Type="http://schemas.openxmlformats.org/officeDocument/2006/relationships/slide" Target="slides/slide438.xml"/><Relationship Id="rId48" Type="http://schemas.openxmlformats.org/officeDocument/2006/relationships/slideMaster" Target="slideMasters/slideMaster48.xml"/><Relationship Id="rId113" Type="http://schemas.openxmlformats.org/officeDocument/2006/relationships/slide" Target="slides/slide35.xml"/><Relationship Id="rId320" Type="http://schemas.openxmlformats.org/officeDocument/2006/relationships/slide" Target="slides/slide242.xml"/><Relationship Id="rId558" Type="http://schemas.openxmlformats.org/officeDocument/2006/relationships/slide" Target="slides/slide480.xml"/><Relationship Id="rId155" Type="http://schemas.openxmlformats.org/officeDocument/2006/relationships/slide" Target="slides/slide77.xml"/><Relationship Id="rId197" Type="http://schemas.openxmlformats.org/officeDocument/2006/relationships/slide" Target="slides/slide119.xml"/><Relationship Id="rId362" Type="http://schemas.openxmlformats.org/officeDocument/2006/relationships/slide" Target="slides/slide284.xml"/><Relationship Id="rId418" Type="http://schemas.openxmlformats.org/officeDocument/2006/relationships/slide" Target="slides/slide340.xml"/><Relationship Id="rId222" Type="http://schemas.openxmlformats.org/officeDocument/2006/relationships/slide" Target="slides/slide144.xml"/><Relationship Id="rId264" Type="http://schemas.openxmlformats.org/officeDocument/2006/relationships/slide" Target="slides/slide186.xml"/><Relationship Id="rId471" Type="http://schemas.openxmlformats.org/officeDocument/2006/relationships/slide" Target="slides/slide393.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6.xml"/><Relationship Id="rId527" Type="http://schemas.openxmlformats.org/officeDocument/2006/relationships/slide" Target="slides/slide449.xml"/><Relationship Id="rId70" Type="http://schemas.openxmlformats.org/officeDocument/2006/relationships/slideMaster" Target="slideMasters/slideMaster70.xml"/><Relationship Id="rId166" Type="http://schemas.openxmlformats.org/officeDocument/2006/relationships/slide" Target="slides/slide88.xml"/><Relationship Id="rId331" Type="http://schemas.openxmlformats.org/officeDocument/2006/relationships/slide" Target="slides/slide253.xml"/><Relationship Id="rId373" Type="http://schemas.openxmlformats.org/officeDocument/2006/relationships/slide" Target="slides/slide295.xml"/><Relationship Id="rId429" Type="http://schemas.openxmlformats.org/officeDocument/2006/relationships/slide" Target="slides/slide351.xml"/><Relationship Id="rId1" Type="http://schemas.openxmlformats.org/officeDocument/2006/relationships/slideMaster" Target="slideMasters/slideMaster1.xml"/><Relationship Id="rId233" Type="http://schemas.openxmlformats.org/officeDocument/2006/relationships/slide" Target="slides/slide155.xml"/><Relationship Id="rId440" Type="http://schemas.openxmlformats.org/officeDocument/2006/relationships/slide" Target="slides/slide362.xml"/><Relationship Id="rId28" Type="http://schemas.openxmlformats.org/officeDocument/2006/relationships/slideMaster" Target="slideMasters/slideMaster28.xml"/><Relationship Id="rId275" Type="http://schemas.openxmlformats.org/officeDocument/2006/relationships/slide" Target="slides/slide197.xml"/><Relationship Id="rId300" Type="http://schemas.openxmlformats.org/officeDocument/2006/relationships/slide" Target="slides/slide222.xml"/><Relationship Id="rId482" Type="http://schemas.openxmlformats.org/officeDocument/2006/relationships/slide" Target="slides/slide404.xml"/><Relationship Id="rId538" Type="http://schemas.openxmlformats.org/officeDocument/2006/relationships/slide" Target="slides/slide460.xml"/><Relationship Id="rId81" Type="http://schemas.openxmlformats.org/officeDocument/2006/relationships/slide" Target="slides/slide3.xml"/><Relationship Id="rId135" Type="http://schemas.openxmlformats.org/officeDocument/2006/relationships/slide" Target="slides/slide57.xml"/><Relationship Id="rId177" Type="http://schemas.openxmlformats.org/officeDocument/2006/relationships/slide" Target="slides/slide99.xml"/><Relationship Id="rId342" Type="http://schemas.openxmlformats.org/officeDocument/2006/relationships/slide" Target="slides/slide264.xml"/><Relationship Id="rId384" Type="http://schemas.openxmlformats.org/officeDocument/2006/relationships/slide" Target="slides/slide306.xml"/><Relationship Id="rId202" Type="http://schemas.openxmlformats.org/officeDocument/2006/relationships/slide" Target="slides/slide124.xml"/><Relationship Id="rId244" Type="http://schemas.openxmlformats.org/officeDocument/2006/relationships/slide" Target="slides/slide166.xml"/><Relationship Id="rId39" Type="http://schemas.openxmlformats.org/officeDocument/2006/relationships/slideMaster" Target="slideMasters/slideMaster39.xml"/><Relationship Id="rId286" Type="http://schemas.openxmlformats.org/officeDocument/2006/relationships/slide" Target="slides/slide208.xml"/><Relationship Id="rId451" Type="http://schemas.openxmlformats.org/officeDocument/2006/relationships/slide" Target="slides/slide373.xml"/><Relationship Id="rId493" Type="http://schemas.openxmlformats.org/officeDocument/2006/relationships/slide" Target="slides/slide415.xml"/><Relationship Id="rId507" Type="http://schemas.openxmlformats.org/officeDocument/2006/relationships/slide" Target="slides/slide429.xml"/><Relationship Id="rId549" Type="http://schemas.openxmlformats.org/officeDocument/2006/relationships/slide" Target="slides/slide471.xml"/><Relationship Id="rId50" Type="http://schemas.openxmlformats.org/officeDocument/2006/relationships/slideMaster" Target="slideMasters/slideMaster50.xml"/><Relationship Id="rId104" Type="http://schemas.openxmlformats.org/officeDocument/2006/relationships/slide" Target="slides/slide26.xml"/><Relationship Id="rId146" Type="http://schemas.openxmlformats.org/officeDocument/2006/relationships/slide" Target="slides/slide68.xml"/><Relationship Id="rId188" Type="http://schemas.openxmlformats.org/officeDocument/2006/relationships/slide" Target="slides/slide110.xml"/><Relationship Id="rId311" Type="http://schemas.openxmlformats.org/officeDocument/2006/relationships/slide" Target="slides/slide233.xml"/><Relationship Id="rId353" Type="http://schemas.openxmlformats.org/officeDocument/2006/relationships/slide" Target="slides/slide275.xml"/><Relationship Id="rId395" Type="http://schemas.openxmlformats.org/officeDocument/2006/relationships/slide" Target="slides/slide317.xml"/><Relationship Id="rId409" Type="http://schemas.openxmlformats.org/officeDocument/2006/relationships/slide" Target="slides/slide331.xml"/><Relationship Id="rId560" Type="http://schemas.openxmlformats.org/officeDocument/2006/relationships/slide" Target="slides/slide482.xml"/><Relationship Id="rId92" Type="http://schemas.openxmlformats.org/officeDocument/2006/relationships/slide" Target="slides/slide14.xml"/><Relationship Id="rId213" Type="http://schemas.openxmlformats.org/officeDocument/2006/relationships/slide" Target="slides/slide135.xml"/><Relationship Id="rId420" Type="http://schemas.openxmlformats.org/officeDocument/2006/relationships/slide" Target="slides/slide342.xml"/><Relationship Id="rId255" Type="http://schemas.openxmlformats.org/officeDocument/2006/relationships/slide" Target="slides/slide177.xml"/><Relationship Id="rId297" Type="http://schemas.openxmlformats.org/officeDocument/2006/relationships/slide" Target="slides/slide219.xml"/><Relationship Id="rId462" Type="http://schemas.openxmlformats.org/officeDocument/2006/relationships/slide" Target="slides/slide384.xml"/><Relationship Id="rId518" Type="http://schemas.openxmlformats.org/officeDocument/2006/relationships/slide" Target="slides/slide440.xml"/><Relationship Id="rId115" Type="http://schemas.openxmlformats.org/officeDocument/2006/relationships/slide" Target="slides/slide37.xml"/><Relationship Id="rId157" Type="http://schemas.openxmlformats.org/officeDocument/2006/relationships/slide" Target="slides/slide79.xml"/><Relationship Id="rId322" Type="http://schemas.openxmlformats.org/officeDocument/2006/relationships/slide" Target="slides/slide244.xml"/><Relationship Id="rId364" Type="http://schemas.openxmlformats.org/officeDocument/2006/relationships/slide" Target="slides/slide286.xml"/><Relationship Id="rId61" Type="http://schemas.openxmlformats.org/officeDocument/2006/relationships/slideMaster" Target="slideMasters/slideMaster61.xml"/><Relationship Id="rId199" Type="http://schemas.openxmlformats.org/officeDocument/2006/relationships/slide" Target="slides/slide121.xml"/><Relationship Id="rId19" Type="http://schemas.openxmlformats.org/officeDocument/2006/relationships/slideMaster" Target="slideMasters/slideMaster19.xml"/><Relationship Id="rId224" Type="http://schemas.openxmlformats.org/officeDocument/2006/relationships/slide" Target="slides/slide146.xml"/><Relationship Id="rId266" Type="http://schemas.openxmlformats.org/officeDocument/2006/relationships/slide" Target="slides/slide188.xml"/><Relationship Id="rId431" Type="http://schemas.openxmlformats.org/officeDocument/2006/relationships/slide" Target="slides/slide353.xml"/><Relationship Id="rId473" Type="http://schemas.openxmlformats.org/officeDocument/2006/relationships/slide" Target="slides/slide395.xml"/><Relationship Id="rId529" Type="http://schemas.openxmlformats.org/officeDocument/2006/relationships/slide" Target="slides/slide451.xml"/><Relationship Id="rId30" Type="http://schemas.openxmlformats.org/officeDocument/2006/relationships/slideMaster" Target="slideMasters/slideMaster30.xml"/><Relationship Id="rId126" Type="http://schemas.openxmlformats.org/officeDocument/2006/relationships/slide" Target="slides/slide48.xml"/><Relationship Id="rId168" Type="http://schemas.openxmlformats.org/officeDocument/2006/relationships/slide" Target="slides/slide90.xml"/><Relationship Id="rId333" Type="http://schemas.openxmlformats.org/officeDocument/2006/relationships/slide" Target="slides/slide255.xml"/><Relationship Id="rId540" Type="http://schemas.openxmlformats.org/officeDocument/2006/relationships/slide" Target="slides/slide462.xml"/><Relationship Id="rId72" Type="http://schemas.openxmlformats.org/officeDocument/2006/relationships/slideMaster" Target="slideMasters/slideMaster72.xml"/><Relationship Id="rId375" Type="http://schemas.openxmlformats.org/officeDocument/2006/relationships/slide" Target="slides/slide297.xml"/><Relationship Id="rId3" Type="http://schemas.openxmlformats.org/officeDocument/2006/relationships/slideMaster" Target="slideMasters/slideMaster3.xml"/><Relationship Id="rId235" Type="http://schemas.openxmlformats.org/officeDocument/2006/relationships/slide" Target="slides/slide157.xml"/><Relationship Id="rId277" Type="http://schemas.openxmlformats.org/officeDocument/2006/relationships/slide" Target="slides/slide199.xml"/><Relationship Id="rId400" Type="http://schemas.openxmlformats.org/officeDocument/2006/relationships/slide" Target="slides/slide322.xml"/><Relationship Id="rId442" Type="http://schemas.openxmlformats.org/officeDocument/2006/relationships/slide" Target="slides/slide364.xml"/><Relationship Id="rId484" Type="http://schemas.openxmlformats.org/officeDocument/2006/relationships/slide" Target="slides/slide406.xml"/><Relationship Id="rId137" Type="http://schemas.openxmlformats.org/officeDocument/2006/relationships/slide" Target="slides/slide59.xml"/><Relationship Id="rId302" Type="http://schemas.openxmlformats.org/officeDocument/2006/relationships/slide" Target="slides/slide224.xml"/><Relationship Id="rId344" Type="http://schemas.openxmlformats.org/officeDocument/2006/relationships/slide" Target="slides/slide266.xml"/><Relationship Id="rId41" Type="http://schemas.openxmlformats.org/officeDocument/2006/relationships/slideMaster" Target="slideMasters/slideMaster41.xml"/><Relationship Id="rId83" Type="http://schemas.openxmlformats.org/officeDocument/2006/relationships/slide" Target="slides/slide5.xml"/><Relationship Id="rId179" Type="http://schemas.openxmlformats.org/officeDocument/2006/relationships/slide" Target="slides/slide101.xml"/><Relationship Id="rId386" Type="http://schemas.openxmlformats.org/officeDocument/2006/relationships/slide" Target="slides/slide308.xml"/><Relationship Id="rId551" Type="http://schemas.openxmlformats.org/officeDocument/2006/relationships/slide" Target="slides/slide473.xml"/><Relationship Id="rId190" Type="http://schemas.openxmlformats.org/officeDocument/2006/relationships/slide" Target="slides/slide112.xml"/><Relationship Id="rId204" Type="http://schemas.openxmlformats.org/officeDocument/2006/relationships/slide" Target="slides/slide126.xml"/><Relationship Id="rId246" Type="http://schemas.openxmlformats.org/officeDocument/2006/relationships/slide" Target="slides/slide168.xml"/><Relationship Id="rId288" Type="http://schemas.openxmlformats.org/officeDocument/2006/relationships/slide" Target="slides/slide210.xml"/><Relationship Id="rId411" Type="http://schemas.openxmlformats.org/officeDocument/2006/relationships/slide" Target="slides/slide333.xml"/><Relationship Id="rId453" Type="http://schemas.openxmlformats.org/officeDocument/2006/relationships/slide" Target="slides/slide375.xml"/><Relationship Id="rId509" Type="http://schemas.openxmlformats.org/officeDocument/2006/relationships/slide" Target="slides/slide431.xml"/><Relationship Id="rId106" Type="http://schemas.openxmlformats.org/officeDocument/2006/relationships/slide" Target="slides/slide28.xml"/><Relationship Id="rId313" Type="http://schemas.openxmlformats.org/officeDocument/2006/relationships/slide" Target="slides/slide235.xml"/><Relationship Id="rId495" Type="http://schemas.openxmlformats.org/officeDocument/2006/relationships/slide" Target="slides/slide417.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6.xml"/><Relationship Id="rId148" Type="http://schemas.openxmlformats.org/officeDocument/2006/relationships/slide" Target="slides/slide70.xml"/><Relationship Id="rId355" Type="http://schemas.openxmlformats.org/officeDocument/2006/relationships/slide" Target="slides/slide277.xml"/><Relationship Id="rId397" Type="http://schemas.openxmlformats.org/officeDocument/2006/relationships/slide" Target="slides/slide319.xml"/><Relationship Id="rId520" Type="http://schemas.openxmlformats.org/officeDocument/2006/relationships/slide" Target="slides/slide442.xml"/><Relationship Id="rId562" Type="http://schemas.openxmlformats.org/officeDocument/2006/relationships/handoutMaster" Target="handoutMasters/handoutMaster1.xml"/><Relationship Id="rId215" Type="http://schemas.openxmlformats.org/officeDocument/2006/relationships/slide" Target="slides/slide137.xml"/><Relationship Id="rId257" Type="http://schemas.openxmlformats.org/officeDocument/2006/relationships/slide" Target="slides/slide179.xml"/><Relationship Id="rId422" Type="http://schemas.openxmlformats.org/officeDocument/2006/relationships/slide" Target="slides/slide344.xml"/><Relationship Id="rId464" Type="http://schemas.openxmlformats.org/officeDocument/2006/relationships/slide" Target="slides/slide386.xml"/><Relationship Id="rId299" Type="http://schemas.openxmlformats.org/officeDocument/2006/relationships/slide" Target="slides/slide221.xml"/><Relationship Id="rId63" Type="http://schemas.openxmlformats.org/officeDocument/2006/relationships/slideMaster" Target="slideMasters/slideMaster63.xml"/><Relationship Id="rId159" Type="http://schemas.openxmlformats.org/officeDocument/2006/relationships/slide" Target="slides/slide81.xml"/><Relationship Id="rId366" Type="http://schemas.openxmlformats.org/officeDocument/2006/relationships/slide" Target="slides/slide288.xml"/><Relationship Id="rId226" Type="http://schemas.openxmlformats.org/officeDocument/2006/relationships/slide" Target="slides/slide148.xml"/><Relationship Id="rId433" Type="http://schemas.openxmlformats.org/officeDocument/2006/relationships/slide" Target="slides/slide355.xml"/><Relationship Id="rId74" Type="http://schemas.openxmlformats.org/officeDocument/2006/relationships/slideMaster" Target="slideMasters/slideMaster74.xml"/><Relationship Id="rId377" Type="http://schemas.openxmlformats.org/officeDocument/2006/relationships/slide" Target="slides/slide299.xml"/><Relationship Id="rId500" Type="http://schemas.openxmlformats.org/officeDocument/2006/relationships/slide" Target="slides/slide422.xml"/><Relationship Id="rId5" Type="http://schemas.openxmlformats.org/officeDocument/2006/relationships/slideMaster" Target="slideMasters/slideMaster5.xml"/><Relationship Id="rId237" Type="http://schemas.openxmlformats.org/officeDocument/2006/relationships/slide" Target="slides/slide159.xml"/><Relationship Id="rId444" Type="http://schemas.openxmlformats.org/officeDocument/2006/relationships/slide" Target="slides/slide366.xml"/><Relationship Id="rId290" Type="http://schemas.openxmlformats.org/officeDocument/2006/relationships/slide" Target="slides/slide212.xml"/><Relationship Id="rId304" Type="http://schemas.openxmlformats.org/officeDocument/2006/relationships/slide" Target="slides/slide226.xml"/><Relationship Id="rId388" Type="http://schemas.openxmlformats.org/officeDocument/2006/relationships/slide" Target="slides/slide310.xml"/><Relationship Id="rId511" Type="http://schemas.openxmlformats.org/officeDocument/2006/relationships/slide" Target="slides/slide433.xml"/><Relationship Id="rId85" Type="http://schemas.openxmlformats.org/officeDocument/2006/relationships/slide" Target="slides/slide7.xml"/><Relationship Id="rId150" Type="http://schemas.openxmlformats.org/officeDocument/2006/relationships/slide" Target="slides/slide72.xml"/><Relationship Id="rId248" Type="http://schemas.openxmlformats.org/officeDocument/2006/relationships/slide" Target="slides/slide170.xml"/><Relationship Id="rId455" Type="http://schemas.openxmlformats.org/officeDocument/2006/relationships/slide" Target="slides/slide377.xml"/><Relationship Id="rId12" Type="http://schemas.openxmlformats.org/officeDocument/2006/relationships/slideMaster" Target="slideMasters/slideMaster12.xml"/><Relationship Id="rId108" Type="http://schemas.openxmlformats.org/officeDocument/2006/relationships/slide" Target="slides/slide30.xml"/><Relationship Id="rId315" Type="http://schemas.openxmlformats.org/officeDocument/2006/relationships/slide" Target="slides/slide237.xml"/><Relationship Id="rId522" Type="http://schemas.openxmlformats.org/officeDocument/2006/relationships/slide" Target="slides/slide444.xml"/><Relationship Id="rId96" Type="http://schemas.openxmlformats.org/officeDocument/2006/relationships/slide" Target="slides/slide18.xml"/><Relationship Id="rId161" Type="http://schemas.openxmlformats.org/officeDocument/2006/relationships/slide" Target="slides/slide83.xml"/><Relationship Id="rId399" Type="http://schemas.openxmlformats.org/officeDocument/2006/relationships/slide" Target="slides/slide321.xml"/><Relationship Id="rId259" Type="http://schemas.openxmlformats.org/officeDocument/2006/relationships/slide" Target="slides/slide181.xml"/><Relationship Id="rId466" Type="http://schemas.openxmlformats.org/officeDocument/2006/relationships/slide" Target="slides/slide388.xml"/><Relationship Id="rId23" Type="http://schemas.openxmlformats.org/officeDocument/2006/relationships/slideMaster" Target="slideMasters/slideMaster23.xml"/><Relationship Id="rId119" Type="http://schemas.openxmlformats.org/officeDocument/2006/relationships/slide" Target="slides/slide41.xml"/><Relationship Id="rId326" Type="http://schemas.openxmlformats.org/officeDocument/2006/relationships/slide" Target="slides/slide248.xml"/><Relationship Id="rId533" Type="http://schemas.openxmlformats.org/officeDocument/2006/relationships/slide" Target="slides/slide45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title>
      <c:overlay val="0"/>
    </c:title>
    <c:autoTitleDeleted val="0"/>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Column1</c:v>
                </c:pt>
              </c:strCache>
            </c:strRef>
          </c:tx>
          <c:explosion val="25"/>
          <c:cat>
            <c:strRef>
              <c:f>Sheet1!$A$2:$A$3</c:f>
              <c:strCache>
                <c:ptCount val="2"/>
                <c:pt idx="0">
                  <c:v>Missions</c:v>
                </c:pt>
                <c:pt idx="1">
                  <c:v>Singapore</c:v>
                </c:pt>
              </c:strCache>
            </c:strRef>
          </c:cat>
          <c:val>
            <c:numRef>
              <c:f>Sheet1!$B$2:$B$3</c:f>
              <c:numCache>
                <c:formatCode>General</c:formatCode>
                <c:ptCount val="2"/>
                <c:pt idx="0">
                  <c:v>20</c:v>
                </c:pt>
                <c:pt idx="1">
                  <c:v>80</c:v>
                </c:pt>
              </c:numCache>
            </c:numRef>
          </c:val>
          <c:extLst>
            <c:ext xmlns:c16="http://schemas.microsoft.com/office/drawing/2014/chart" uri="{C3380CC4-5D6E-409C-BE32-E72D297353CC}">
              <c16:uniqueId val="{00000000-9C68-D942-8A08-70C3BA566D04}"/>
            </c:ext>
          </c:extLst>
        </c:ser>
        <c:dLbls>
          <c:showLegendKey val="0"/>
          <c:showVal val="0"/>
          <c:showCatName val="0"/>
          <c:showSerName val="0"/>
          <c:showPercent val="0"/>
          <c:showBubbleSize val="0"/>
          <c:showLeaderLines val="1"/>
        </c:dLbls>
      </c:pie3DChart>
    </c:plotArea>
    <c:legend>
      <c:legendPos val="r"/>
      <c:layout>
        <c:manualLayout>
          <c:xMode val="edge"/>
          <c:yMode val="edge"/>
          <c:x val="0.64031956135085599"/>
          <c:y val="0.34672584708956899"/>
          <c:w val="0.35968043864914401"/>
          <c:h val="0.41650485619035299"/>
        </c:manualLayout>
      </c:layout>
      <c:overlay val="0"/>
      <c:txPr>
        <a:bodyPr/>
        <a:lstStyle/>
        <a:p>
          <a:pPr>
            <a:defRPr sz="2800" b="1"/>
          </a:pPr>
          <a:endParaRPr lang="en-US"/>
        </a:p>
      </c:txPr>
    </c:legend>
    <c:plotVisOnly val="1"/>
    <c:dispBlanksAs val="gap"/>
    <c:showDLblsOverMax val="0"/>
  </c:chart>
  <c:txPr>
    <a:bodyPr/>
    <a:lstStyle/>
    <a:p>
      <a:pPr>
        <a:defRPr sz="1800"/>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8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3"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4"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5" name="Rectangle 5"/>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Times New Roman" charset="0"/>
              </a:defRPr>
            </a:lvl1pPr>
          </a:lstStyle>
          <a:p>
            <a:pPr>
              <a:defRPr/>
            </a:pPr>
            <a:fld id="{226B3887-3CAD-C64A-A122-55B5E4D99254}" type="slidenum">
              <a:rPr lang="en-US"/>
              <a:pPr>
                <a:defRPr/>
              </a:pPr>
              <a:t>‹#›</a:t>
            </a:fld>
            <a:endParaRPr lang="en-US"/>
          </a:p>
        </p:txBody>
      </p:sp>
    </p:spTree>
    <p:extLst>
      <p:ext uri="{BB962C8B-B14F-4D97-AF65-F5344CB8AC3E}">
        <p14:creationId xmlns:p14="http://schemas.microsoft.com/office/powerpoint/2010/main" val="394034863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27651"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4546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653"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654"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27655"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cs typeface="Times New Roman" charset="0"/>
              </a:defRPr>
            </a:lvl1pPr>
          </a:lstStyle>
          <a:p>
            <a:pPr>
              <a:defRPr/>
            </a:pPr>
            <a:fld id="{4169EB51-FF1D-544B-AEE6-D48C8068C73C}" type="slidenum">
              <a:rPr lang="en-US"/>
              <a:pPr>
                <a:defRPr/>
              </a:pPr>
              <a:t>‹#›</a:t>
            </a:fld>
            <a:endParaRPr lang="en-US"/>
          </a:p>
        </p:txBody>
      </p:sp>
    </p:spTree>
    <p:extLst>
      <p:ext uri="{BB962C8B-B14F-4D97-AF65-F5344CB8AC3E}">
        <p14:creationId xmlns:p14="http://schemas.microsoft.com/office/powerpoint/2010/main" val="106489093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charset="0"/>
        <a:cs typeface="Times New Roman" pitchFamily="-111" charset="0"/>
      </a:defRPr>
    </a:lvl1pPr>
    <a:lvl2pPr marL="457132"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2pPr>
    <a:lvl3pPr marL="914265"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3pPr>
    <a:lvl4pPr marL="1371396"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4pPr>
    <a:lvl5pPr marL="1828530"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5pPr>
    <a:lvl6pPr marL="2285659" algn="l" defTabSz="457132" rtl="0" eaLnBrk="1" latinLnBrk="0" hangingPunct="1">
      <a:defRPr sz="1200" kern="1200">
        <a:solidFill>
          <a:schemeClr val="tx1"/>
        </a:solidFill>
        <a:latin typeface="+mn-lt"/>
        <a:ea typeface="+mn-ea"/>
        <a:cs typeface="+mn-cs"/>
      </a:defRPr>
    </a:lvl6pPr>
    <a:lvl7pPr marL="2742792" algn="l" defTabSz="457132" rtl="0" eaLnBrk="1" latinLnBrk="0" hangingPunct="1">
      <a:defRPr sz="1200" kern="1200">
        <a:solidFill>
          <a:schemeClr val="tx1"/>
        </a:solidFill>
        <a:latin typeface="+mn-lt"/>
        <a:ea typeface="+mn-ea"/>
        <a:cs typeface="+mn-cs"/>
      </a:defRPr>
    </a:lvl7pPr>
    <a:lvl8pPr marL="3199924" algn="l" defTabSz="457132" rtl="0" eaLnBrk="1" latinLnBrk="0" hangingPunct="1">
      <a:defRPr sz="1200" kern="1200">
        <a:solidFill>
          <a:schemeClr val="tx1"/>
        </a:solidFill>
        <a:latin typeface="+mn-lt"/>
        <a:ea typeface="+mn-ea"/>
        <a:cs typeface="+mn-cs"/>
      </a:defRPr>
    </a:lvl8pPr>
    <a:lvl9pPr marL="3657055" algn="l" defTabSz="45713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3" Type="http://schemas.openxmlformats.org/officeDocument/2006/relationships/hyperlink" Target="http://email.illustrationexchange.com/c/eJwVUMtuxCAM_JrkBuIdOOTQdru_sSLECWgTiIA07d-XyJZnRiOPZM8jXZxxpg8jI1RT0koTIzmmmH899PAkn0zpgWv23QkStu0sNdsaUoRf521cAbu0934EPjGYBqEmLrmV4LjlSksrudSgQPb7SJnkSuh-G32tR-n4R8eera_rwpctPsS1pnikUu_MZmzJ2a1hthlQvRLyYGeYkUvHAfkWqET7BrSkM84oRPQT8hpisG3pvqcBMTcXbYAyVBDn0LSAQJSCRoYQiSQlAoyiyjH6KjXlP-zrvnX8edb9VSHvHX9gC1QbGCa9WOjzuOawLKH69pQyOQzzicv6D66dZvg" TargetMode="External"/><Relationship Id="rId2" Type="http://schemas.openxmlformats.org/officeDocument/2006/relationships/slide" Target="../slides/slide142.xml"/><Relationship Id="rId1" Type="http://schemas.openxmlformats.org/officeDocument/2006/relationships/notesMaster" Target="../notesMasters/notesMaster1.xml"/><Relationship Id="rId5" Type="http://schemas.openxmlformats.org/officeDocument/2006/relationships/hyperlink" Target="http://email.illustrationexchange.com/c/eJwVTkFuxCAQe024gSCQBA4ctt3uP2CAgEpCBKy2zy-RLduyRiM7zQIoUCjpmTLJ6ICkauGEEf79lNuLfs2r3LicfyZBU87v1qvpqZz-D6I5d0-gHChqZZkAxagICoKjFsDAQlem3LrwzUp0aDYvfBUSZR17v9rEH9P8GryqNxB9vUrOprr74WjvPcOourMY0qPHVy02-6PhErDB_VNw9MZ5h9tpfv04QlXvNYWQehx7mwXi3Zu0_R_F0Ea5" TargetMode="External"/><Relationship Id="rId4" Type="http://schemas.openxmlformats.org/officeDocument/2006/relationships/hyperlink" Target="http://preacherpollard.com/" TargetMode="Externa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CC67E4-45C8-784F-B70A-EBAC9A1AAA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7730" name="Rectangle 2"/>
          <p:cNvSpPr>
            <a:spLocks noGrp="1" noRot="1" noChangeAspect="1" noChangeArrowheads="1"/>
          </p:cNvSpPr>
          <p:nvPr>
            <p:ph type="sldImg"/>
          </p:nvPr>
        </p:nvSpPr>
        <p:spPr>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cs typeface="Times New Roman" charset="0"/>
              </a:rPr>
              <a:t>Love leads to unity—and greater unity leads to more love.</a:t>
            </a:r>
          </a:p>
          <a:p>
            <a:pPr eaLnBrk="1" hangingPunct="1"/>
            <a:r>
              <a:rPr lang="en-US" dirty="0">
                <a:latin typeface="Times New Roman" charset="0"/>
                <a:cs typeface="Times New Roman" charset="0"/>
              </a:rPr>
              <a:t>One of the hallmarks of the gospel is its ability to bring former enemies to be friends.</a:t>
            </a:r>
          </a:p>
          <a:p>
            <a:pPr eaLnBrk="1" hangingPunct="1"/>
            <a:endParaRPr lang="en-US" dirty="0">
              <a:latin typeface="Times New Roman" charset="0"/>
              <a:cs typeface="Times New Roman" charset="0"/>
            </a:endParaRPr>
          </a:p>
          <a:p>
            <a:pPr eaLnBrk="1" hangingPunct="1"/>
            <a:endParaRPr lang="en-US" dirty="0">
              <a:latin typeface="Times New Roman" charset="0"/>
              <a:cs typeface="Times New Roman" charset="0"/>
            </a:endParaRPr>
          </a:p>
        </p:txBody>
      </p:sp>
    </p:spTree>
    <p:extLst>
      <p:ext uri="{BB962C8B-B14F-4D97-AF65-F5344CB8AC3E}">
        <p14:creationId xmlns:p14="http://schemas.microsoft.com/office/powerpoint/2010/main" val="4461527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p:cNvSpPr>
            <a:spLocks noGrp="1" noRot="1" noChangeAspect="1" noChangeArrowheads="1" noTextEdit="1"/>
          </p:cNvSpPr>
          <p:nvPr>
            <p:ph type="sldImg"/>
          </p:nvPr>
        </p:nvSpPr>
        <p:spPr>
          <a:ln/>
        </p:spPr>
      </p:sp>
      <p:sp>
        <p:nvSpPr>
          <p:cNvPr id="919555" name="Rectangle 3"/>
          <p:cNvSpPr>
            <a:spLocks noGrp="1" noChangeArrowheads="1"/>
          </p:cNvSpPr>
          <p:nvPr>
            <p:ph type="body" idx="1"/>
          </p:nvPr>
        </p:nvSpPr>
        <p:spPr>
          <a:xfrm>
            <a:off x="914400" y="4343400"/>
            <a:ext cx="5029200" cy="274638"/>
          </a:xfrm>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664485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5E39C8F-C889-664F-9387-4DA6D233333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4834" name="Rectangle 2"/>
          <p:cNvSpPr>
            <a:spLocks noGrp="1" noRot="1" noChangeAspect="1" noChangeArrowheads="1" noTextEdit="1"/>
          </p:cNvSpPr>
          <p:nvPr>
            <p:ph type="sldImg"/>
          </p:nvPr>
        </p:nvSpPr>
        <p:spPr>
          <a:ln/>
        </p:spPr>
      </p:sp>
      <p:sp>
        <p:nvSpPr>
          <p:cNvPr id="5048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75E590-BA87-AAE5-B58D-66783CD33A20}"/>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2B0C96C1-2A14-844F-DFCC-0DE2AD64657C}"/>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960D3927-E9F4-016D-B957-034303A99132}"/>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A75F8238-6411-2DC6-04DD-0537072C41C9}"/>
              </a:ext>
            </a:extLst>
          </p:cNvPr>
          <p:cNvSpPr>
            <a:spLocks noGrp="1" noChangeArrowheads="1"/>
          </p:cNvSpPr>
          <p:nvPr>
            <p:ph type="body" idx="1"/>
          </p:nvPr>
        </p:nvSpPr>
        <p:spPr>
          <a:xfrm>
            <a:off x="914400" y="4343400"/>
            <a:ext cx="5029200" cy="274638"/>
          </a:xfrm>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4136282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ILLUSTRATION</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 woman in Woodbridge, Virginia, saw a rarity in her front yard: a two-headed copperhead snake. The snake only has one heart and one set of lungs, but each head has its own brain. This leads to multiple problems.</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Both heads want to eat, but since eating takes time, the snake is vulnerable to predators for twice as long. Further, each head wants to go its own way. That means they can't respond as quickly when under attack. Even getting water can be precarious, as one head can drag the other down when drinking.</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An expert at the Wildlife </a:t>
            </a:r>
            <a:r>
              <a:rPr lang="en-SG" sz="1200" b="1" u="none" strike="noStrike" kern="1200" dirty="0" err="1">
                <a:solidFill>
                  <a:schemeClr val="tx1"/>
                </a:solidFill>
                <a:effectLst/>
                <a:latin typeface="Arial" panose="020B0604020202020204" pitchFamily="34" charset="0"/>
                <a:ea typeface="ＭＳ Ｐゴシック" charset="0"/>
                <a:cs typeface="Arial" panose="020B0604020202020204" pitchFamily="34" charset="0"/>
              </a:rPr>
              <a:t>Center</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 of Virginia said, "Based on the anatomy, it would be better for the right head to eat, but it may be a challenge since the left head appears more dominant" (</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3"/>
              </a:rPr>
              <a:t>Dana Hedgpeth, The Washington Post, 9/24/18</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 Experts also say that these internal conflicts prevent these rare "dual-cephalic" creatures from living very long.</a:t>
            </a:r>
          </a:p>
          <a:p>
            <a:endParaRPr lang="en-US" b="1" dirty="0">
              <a:latin typeface="Arial" panose="020B0604020202020204" pitchFamily="34"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APPLICATION</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James tells us that the double-minded man is unstable in all his ways (1:7), and implies that double-mindedness reflects impurity of heart (4:8).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Jesus taught, "No one can serve two masters; for either he will hate the one and love the other, or he will be devoted to one and despise the other. You cannot serve God and wealth" (Matthew 6:24). We must choose to whom we will listen if we are to avoid spiritual peril (Joshua 24:15).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Paul wrote, "They that are after the flesh do mind the things of the flesh; but they that are after the Spirit the things of the Spirit. For to be carnally minded is death; but to be spiritually minded is life and peace" (Romans 8:5-6).</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We cannot live for the world and the Lord. It is an either/or proposition. Jesus says, "He who is not with Me is against Me; and he who does not gather with Me, scatters" (Luke 11:23).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Don't let double-mindedness leave you more vulnerable to spiritual attack, steer you the wrong way, or drag you down. Make the right choice to be single-minded in your dedication and devotion to the One true Head of the Church, Jesus Christ (Ephesians 1:22).</a:t>
            </a:r>
          </a:p>
          <a:p>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The Problems Of The Two-Headed Snake</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Publication Information: </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4"/>
              </a:rPr>
              <a:t>preacherpollard.com</a:t>
            </a:r>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Publication Source: </a:t>
            </a:r>
            <a:r>
              <a:rPr lang="en-SG" sz="1200" b="1" u="sng"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5"/>
              </a:rPr>
              <a:t>Click here to view source</a:t>
            </a:r>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Contributed By: Neal Pollard</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Author: Neal Pollard</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Date: 11 October 2018</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86736069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Church has only one head—Jesus Christ himself. </a:t>
            </a:r>
          </a:p>
          <a:p>
            <a:r>
              <a:rPr lang="en-US" b="1" dirty="0">
                <a:latin typeface="Arial" panose="020B0604020202020204" pitchFamily="34" charset="0"/>
                <a:cs typeface="Arial" panose="020B0604020202020204" pitchFamily="34" charset="0"/>
              </a:rPr>
              <a:t>This leads to unity in the body amidst its diversity.</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22634344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385C6AF-ACA6-C545-8536-1AE424E6D79C}" type="slidenum">
              <a:rPr lang="en-US" sz="1200"/>
              <a:pPr eaLnBrk="1" hangingPunct="1"/>
              <a:t>144</a:t>
            </a:fld>
            <a:endParaRPr lang="en-US" sz="1200"/>
          </a:p>
        </p:txBody>
      </p:sp>
      <p:sp>
        <p:nvSpPr>
          <p:cNvPr id="508930" name="Rectangle 2"/>
          <p:cNvSpPr>
            <a:spLocks noGrp="1" noRot="1" noChangeAspect="1" noChangeArrowheads="1" noTextEdit="1"/>
          </p:cNvSpPr>
          <p:nvPr>
            <p:ph type="sldImg"/>
          </p:nvPr>
        </p:nvSpPr>
        <p:spPr>
          <a:ln/>
        </p:spPr>
      </p:sp>
      <p:sp>
        <p:nvSpPr>
          <p:cNvPr id="5089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55D07B7-6AF0-884C-A9D1-F57FC260A20A}" type="slidenum">
              <a:rPr lang="en-US" sz="1200"/>
              <a:pPr eaLnBrk="1" hangingPunct="1"/>
              <a:t>145</a:t>
            </a:fld>
            <a:endParaRPr lang="en-US" sz="1200"/>
          </a:p>
        </p:txBody>
      </p:sp>
      <p:sp>
        <p:nvSpPr>
          <p:cNvPr id="575490" name="Rectangle 2"/>
          <p:cNvSpPr>
            <a:spLocks noGrp="1" noRot="1" noChangeAspect="1" noChangeArrowheads="1"/>
          </p:cNvSpPr>
          <p:nvPr>
            <p:ph type="sldImg"/>
          </p:nvPr>
        </p:nvSpPr>
        <p:spPr>
          <a:solidFill>
            <a:srgbClr val="FFFFFF"/>
          </a:solidFill>
          <a:ln/>
        </p:spPr>
      </p:sp>
      <p:sp>
        <p:nvSpPr>
          <p:cNvPr id="575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C898A2-7658-3316-E29D-72AB11118F77}"/>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E578EE96-2FA4-1611-DC7E-A7272F15EBE0}"/>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6ED8F150-606B-85D7-D3E4-849688F7B362}"/>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7FA0696A-2978-03D6-D011-97A29AAA4048}"/>
              </a:ext>
            </a:extLst>
          </p:cNvPr>
          <p:cNvSpPr>
            <a:spLocks noGrp="1" noChangeArrowheads="1"/>
          </p:cNvSpPr>
          <p:nvPr>
            <p:ph type="body" idx="1"/>
          </p:nvPr>
        </p:nvSpPr>
        <p:spPr>
          <a:xfrm>
            <a:off x="914400" y="4343400"/>
            <a:ext cx="5029200" cy="274638"/>
          </a:xfrm>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8957232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2EB1AF4-383A-5641-95AB-570527E35B20}" type="slidenum">
              <a:rPr lang="en-US" sz="1200"/>
              <a:pPr eaLnBrk="1" hangingPunct="1"/>
              <a:t>147</a:t>
            </a:fld>
            <a:endParaRPr lang="en-US" sz="1200"/>
          </a:p>
        </p:txBody>
      </p:sp>
      <p:sp>
        <p:nvSpPr>
          <p:cNvPr id="579586" name="Rectangle 2"/>
          <p:cNvSpPr>
            <a:spLocks noGrp="1" noRot="1" noChangeAspect="1" noChangeArrowheads="1" noTextEdit="1"/>
          </p:cNvSpPr>
          <p:nvPr>
            <p:ph type="sldImg"/>
          </p:nvPr>
        </p:nvSpPr>
        <p:spPr>
          <a:ln/>
        </p:spPr>
      </p:sp>
      <p:sp>
        <p:nvSpPr>
          <p:cNvPr id="5795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E091F22-5D47-6441-B0D7-BF92976342EB}" type="slidenum">
              <a:rPr lang="en-US" sz="1200"/>
              <a:pPr eaLnBrk="1" hangingPunct="1"/>
              <a:t>148</a:t>
            </a:fld>
            <a:endParaRPr lang="en-US" sz="1200"/>
          </a:p>
        </p:txBody>
      </p:sp>
      <p:sp>
        <p:nvSpPr>
          <p:cNvPr id="581634" name="Rectangle 2"/>
          <p:cNvSpPr>
            <a:spLocks noGrp="1" noRot="1" noChangeAspect="1" noChangeArrowheads="1"/>
          </p:cNvSpPr>
          <p:nvPr>
            <p:ph type="sldImg"/>
          </p:nvPr>
        </p:nvSpPr>
        <p:spPr>
          <a:solidFill>
            <a:srgbClr val="FFFFFF"/>
          </a:solidFill>
          <a:ln/>
        </p:spPr>
      </p:sp>
      <p:sp>
        <p:nvSpPr>
          <p:cNvPr id="581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8B74AE-CBFD-DB4C-AE05-1E1817DCB5BF}" type="slidenum">
              <a:rPr lang="en-US" sz="1200">
                <a:solidFill>
                  <a:srgbClr val="000000"/>
                </a:solidFill>
              </a:rPr>
              <a:pPr eaLnBrk="1" hangingPunct="1"/>
              <a:t>149</a:t>
            </a:fld>
            <a:endParaRPr lang="en-US" sz="1200">
              <a:solidFill>
                <a:srgbClr val="000000"/>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epistle best explains the nature of the church—what it is, how is fits into God's plan for the ages, how to defeat its opponents, etc.</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11</a:t>
            </a:fld>
            <a:endParaRPr lang="en-US"/>
          </a:p>
        </p:txBody>
      </p:sp>
    </p:spTree>
    <p:extLst>
      <p:ext uri="{BB962C8B-B14F-4D97-AF65-F5344CB8AC3E}">
        <p14:creationId xmlns:p14="http://schemas.microsoft.com/office/powerpoint/2010/main" val="63965986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CBD08D9-B789-EA4B-A1DC-5248A3869289}" type="slidenum">
              <a:rPr lang="en-US" sz="1200">
                <a:solidFill>
                  <a:srgbClr val="000000"/>
                </a:solidFill>
              </a:rPr>
              <a:pPr eaLnBrk="1" hangingPunct="1"/>
              <a:t>150</a:t>
            </a:fld>
            <a:endParaRPr lang="en-US" sz="1200">
              <a:solidFill>
                <a:srgbClr val="000000"/>
              </a:solidFill>
            </a:endParaRPr>
          </a:p>
        </p:txBody>
      </p:sp>
      <p:sp>
        <p:nvSpPr>
          <p:cNvPr id="585730" name="Rectangle 2"/>
          <p:cNvSpPr>
            <a:spLocks noGrp="1" noRot="1" noChangeAspect="1" noChangeArrowheads="1"/>
          </p:cNvSpPr>
          <p:nvPr>
            <p:ph type="sldImg"/>
          </p:nvPr>
        </p:nvSpPr>
        <p:spPr>
          <a:solidFill>
            <a:srgbClr val="FFFFFF"/>
          </a:solidFill>
          <a:ln/>
        </p:spPr>
      </p:sp>
      <p:sp>
        <p:nvSpPr>
          <p:cNvPr id="585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D97916D-1CDE-FE40-85AC-DFD2913A3C15}" type="slidenum">
              <a:rPr lang="en-US" sz="1200">
                <a:solidFill>
                  <a:srgbClr val="000000"/>
                </a:solidFill>
              </a:rPr>
              <a:pPr eaLnBrk="1" hangingPunct="1"/>
              <a:t>151</a:t>
            </a:fld>
            <a:endParaRPr lang="en-US" sz="1200">
              <a:solidFill>
                <a:srgbClr val="000000"/>
              </a:solidFill>
            </a:endParaRPr>
          </a:p>
        </p:txBody>
      </p:sp>
      <p:sp>
        <p:nvSpPr>
          <p:cNvPr id="587778" name="Rectangle 2"/>
          <p:cNvSpPr>
            <a:spLocks noGrp="1" noRot="1" noChangeAspect="1" noChangeArrowheads="1"/>
          </p:cNvSpPr>
          <p:nvPr>
            <p:ph type="sldImg"/>
          </p:nvPr>
        </p:nvSpPr>
        <p:spPr>
          <a:solidFill>
            <a:srgbClr val="FFFFFF"/>
          </a:solidFill>
          <a:ln/>
        </p:spPr>
      </p:sp>
      <p:sp>
        <p:nvSpPr>
          <p:cNvPr id="587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4B2D690-2867-D94A-A369-ACE5F8E30D8A}" type="slidenum">
              <a:rPr lang="en-US" sz="1200">
                <a:solidFill>
                  <a:srgbClr val="000000"/>
                </a:solidFill>
              </a:rPr>
              <a:pPr eaLnBrk="1" hangingPunct="1"/>
              <a:t>152</a:t>
            </a:fld>
            <a:endParaRPr lang="en-US" sz="1200">
              <a:solidFill>
                <a:srgbClr val="000000"/>
              </a:solidFill>
            </a:endParaRPr>
          </a:p>
        </p:txBody>
      </p:sp>
      <p:sp>
        <p:nvSpPr>
          <p:cNvPr id="589826" name="Rectangle 2"/>
          <p:cNvSpPr>
            <a:spLocks noGrp="1" noRot="1" noChangeAspect="1" noChangeArrowheads="1"/>
          </p:cNvSpPr>
          <p:nvPr>
            <p:ph type="sldImg"/>
          </p:nvPr>
        </p:nvSpPr>
        <p:spPr>
          <a:solidFill>
            <a:srgbClr val="FFFFFF"/>
          </a:solidFill>
          <a:ln/>
        </p:spPr>
      </p:sp>
      <p:sp>
        <p:nvSpPr>
          <p:cNvPr id="589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0DC4280-BB76-E546-AE9E-46B2837FCB40}" type="slidenum">
              <a:rPr lang="en-US" sz="1200">
                <a:solidFill>
                  <a:srgbClr val="000000"/>
                </a:solidFill>
              </a:rPr>
              <a:pPr eaLnBrk="1" hangingPunct="1"/>
              <a:t>153</a:t>
            </a:fld>
            <a:endParaRPr lang="en-US" sz="1200">
              <a:solidFill>
                <a:srgbClr val="000000"/>
              </a:solidFill>
            </a:endParaRPr>
          </a:p>
        </p:txBody>
      </p:sp>
      <p:sp>
        <p:nvSpPr>
          <p:cNvPr id="591874" name="Rectangle 2"/>
          <p:cNvSpPr>
            <a:spLocks noGrp="1" noRot="1" noChangeAspect="1" noChangeArrowheads="1"/>
          </p:cNvSpPr>
          <p:nvPr>
            <p:ph type="sldImg"/>
          </p:nvPr>
        </p:nvSpPr>
        <p:spPr>
          <a:solidFill>
            <a:srgbClr val="FFFFFF"/>
          </a:solidFill>
          <a:ln/>
        </p:spPr>
      </p:sp>
      <p:sp>
        <p:nvSpPr>
          <p:cNvPr id="5918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6CD231-6192-AE4E-BB2D-A8FD35D7FAC7}" type="slidenum">
              <a:rPr lang="en-US" sz="1200">
                <a:solidFill>
                  <a:srgbClr val="000000"/>
                </a:solidFill>
              </a:rPr>
              <a:pPr eaLnBrk="1" hangingPunct="1"/>
              <a:t>154</a:t>
            </a:fld>
            <a:endParaRPr lang="en-US" sz="1200">
              <a:solidFill>
                <a:srgbClr val="000000"/>
              </a:solidFill>
            </a:endParaRPr>
          </a:p>
        </p:txBody>
      </p:sp>
      <p:sp>
        <p:nvSpPr>
          <p:cNvPr id="593922" name="Rectangle 2"/>
          <p:cNvSpPr>
            <a:spLocks noGrp="1" noRot="1" noChangeAspect="1" noChangeArrowheads="1"/>
          </p:cNvSpPr>
          <p:nvPr>
            <p:ph type="sldImg"/>
          </p:nvPr>
        </p:nvSpPr>
        <p:spPr>
          <a:solidFill>
            <a:srgbClr val="FFFFFF"/>
          </a:solidFill>
          <a:ln/>
        </p:spPr>
      </p:sp>
      <p:sp>
        <p:nvSpPr>
          <p:cNvPr id="5939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God’s love removed our depravity and separation from Israel (Eph 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88846811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B7410F-F64A-A247-A0A1-A5FCE341967E}" type="slidenum">
              <a:rPr lang="en-US" sz="1200">
                <a:solidFill>
                  <a:srgbClr val="000000"/>
                </a:solidFill>
              </a:rPr>
              <a:pPr eaLnBrk="1" hangingPunct="1"/>
              <a:t>156</a:t>
            </a:fld>
            <a:endParaRPr lang="en-US" sz="1200">
              <a:solidFill>
                <a:srgbClr val="000000"/>
              </a:solidFill>
            </a:endParaRPr>
          </a:p>
        </p:txBody>
      </p:sp>
      <p:sp>
        <p:nvSpPr>
          <p:cNvPr id="595970" name="Rectangle 2"/>
          <p:cNvSpPr>
            <a:spLocks noGrp="1" noRot="1" noChangeAspect="1" noChangeArrowheads="1"/>
          </p:cNvSpPr>
          <p:nvPr>
            <p:ph type="sldImg"/>
          </p:nvPr>
        </p:nvSpPr>
        <p:spPr>
          <a:solidFill>
            <a:srgbClr val="FFFFFF"/>
          </a:solidFill>
          <a:ln/>
        </p:spPr>
      </p:sp>
      <p:sp>
        <p:nvSpPr>
          <p:cNvPr id="5959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F8DD78F-301F-0C4D-868C-FB4BCABFE459}" type="slidenum">
              <a:rPr lang="en-US" sz="1200">
                <a:solidFill>
                  <a:srgbClr val="000000"/>
                </a:solidFill>
              </a:rPr>
              <a:pPr eaLnBrk="1" hangingPunct="1"/>
              <a:t>157</a:t>
            </a:fld>
            <a:endParaRPr lang="en-US" sz="1200">
              <a:solidFill>
                <a:srgbClr val="000000"/>
              </a:solidFill>
            </a:endParaRPr>
          </a:p>
        </p:txBody>
      </p:sp>
      <p:sp>
        <p:nvSpPr>
          <p:cNvPr id="598018" name="Rectangle 2"/>
          <p:cNvSpPr>
            <a:spLocks noGrp="1" noRot="1" noChangeAspect="1" noChangeArrowheads="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9490172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model builder has his left foot in the Court of Gentiles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42265818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Church unity is one of the strongest pulls to the gospel for the lost—and, conversely, church disunity probably discourages the lost from seeking Jesus more than anything else. Unbelievers say, "Hey, I already have problems at home, at work, at the club, on the road. Why do I need to add more politics to my life?"</a:t>
            </a:r>
          </a:p>
          <a:p>
            <a:endParaRPr lang="en-US" dirty="0">
              <a:cs typeface="ＭＳ Ｐゴシック" charset="0"/>
            </a:endParaRPr>
          </a:p>
        </p:txBody>
      </p:sp>
    </p:spTree>
    <p:extLst>
      <p:ext uri="{BB962C8B-B14F-4D97-AF65-F5344CB8AC3E}">
        <p14:creationId xmlns:p14="http://schemas.microsoft.com/office/powerpoint/2010/main" val="121864675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26795396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Slide Image Placeholder 1"/>
          <p:cNvSpPr>
            <a:spLocks noGrp="1" noRot="1" noChangeAspect="1"/>
          </p:cNvSpPr>
          <p:nvPr>
            <p:ph type="sldImg"/>
          </p:nvPr>
        </p:nvSpPr>
        <p:spPr>
          <a:ln/>
        </p:spPr>
      </p:sp>
      <p:sp>
        <p:nvSpPr>
          <p:cNvPr id="6082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b="1" dirty="0">
                <a:latin typeface="Arial" panose="020B0604020202020204" pitchFamily="34" charset="0"/>
                <a:cs typeface="Arial" panose="020B0604020202020204" pitchFamily="34" charset="0"/>
              </a:rPr>
              <a:t>https://</a:t>
            </a:r>
            <a:r>
              <a:rPr lang="en-US" b="1" dirty="0" err="1">
                <a:latin typeface="Arial" panose="020B0604020202020204" pitchFamily="34" charset="0"/>
                <a:cs typeface="Arial" panose="020B0604020202020204" pitchFamily="34" charset="0"/>
              </a:rPr>
              <a:t>sjoelupton.wordpress.com</a:t>
            </a:r>
            <a:r>
              <a:rPr lang="en-US" b="1" dirty="0">
                <a:latin typeface="Arial" panose="020B0604020202020204" pitchFamily="34" charset="0"/>
                <a:cs typeface="Arial" panose="020B0604020202020204" pitchFamily="34" charset="0"/>
              </a:rPr>
              <a:t>/2013/01/06/no-intruders-allowed/</a:t>
            </a:r>
          </a:p>
          <a:p>
            <a:endParaRPr lang="en-US" b="1" dirty="0">
              <a:latin typeface="Arial" panose="020B0604020202020204" pitchFamily="34" charset="0"/>
              <a:cs typeface="Arial" panose="020B0604020202020204" pitchFamily="34" charset="0"/>
            </a:endParaRPr>
          </a:p>
          <a:p>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Just over a week ago I was standing in the Istanbul Museum of Archeology looking at something that can only be described as extraordinary. On the third floor, in a not too prominent location, there is a stone with an inscription in Greek. If I had not been with a friend who had pointed it out to me (let alone that got us into the exhibit even though it was technically closed) I would have probably missed its significance.</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stone is from the dividing wall between the Court of Gentiles and the Court of Israel in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(1st century A.D.)</a:t>
            </a:r>
          </a:p>
          <a:p>
            <a:r>
              <a:rPr lang="en-US" b="1" dirty="0">
                <a:latin typeface="Arial" panose="020B0604020202020204" pitchFamily="34" charset="0"/>
                <a:cs typeface="Arial" panose="020B0604020202020204" pitchFamily="34" charset="0"/>
              </a:rPr>
              <a:t>The stone is an unassuming piece of limestone that is very common in Israel and throughout the Middle East. This piece of limestone, however, served a very specific purpose. Inscribed on the face of the stone is a warning to any presumptuous Gentiles that might want to invade the sanctity of Jewish holy places. The stone reads:</a:t>
            </a:r>
          </a:p>
          <a:p>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No intruder is allowed in the courtyard and within the wall surrounding the temple. Whoever enters will invite death for himself.</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stone sat in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in Jerusalem from the time of the temple expansion by Herod in 20-19 B.C. until the Romans sacked Jerusalem and destroyed the temple in 70 A.D. This marker was to serve as a barrier beyond which the unclean Gentiles were simply not permitted. This stone made a distinction between who could worship in the temple and who </a:t>
            </a:r>
            <a:r>
              <a:rPr lang="en-US" b="1" dirty="0" err="1">
                <a:latin typeface="Arial" panose="020B0604020202020204" pitchFamily="34" charset="0"/>
                <a:cs typeface="Arial" panose="020B0604020202020204" pitchFamily="34" charset="0"/>
              </a:rPr>
              <a:t>couldn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a:t>
            </a:r>
          </a:p>
          <a:p>
            <a:r>
              <a:rPr lang="en-US" b="1" dirty="0">
                <a:latin typeface="Arial" panose="020B0604020202020204" pitchFamily="34" charset="0"/>
                <a:cs typeface="Arial" panose="020B0604020202020204" pitchFamily="34" charset="0"/>
              </a:rPr>
              <a:t>It is a distinction that God never intended.</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 quick comparison (which can be found in any halfway decent study Bible) between Solomon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and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reveals that there was no such thing as a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Court of Gentiles</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in the original design of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It was never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original design that one group of people who fear and worship God should be separated from another group of people who fear and worship God. Regardless of the outward characteristics or inward inclinations toward sin, no man or woman should ever be separated from the flock when it comes time to worship Yahweh. As God said through the prophet Isaiah (Is. 56:7) and repeated by Jesus himself (Mt. 21:13)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My house shall be called a house of prayer for all peoples.</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attitude of making distinctions among equals and cutting people off from worshipping the King is part of what Jesus is addressing in Matthew 23 as he stands before the Pharisees and the Scribes and condemns them with some of the strongest words we have record of him saying. This chapter is a polemic in which Jesus pronounces seven woes to the religious leaders of the day. He calls out their hypocrisy and rightly accuses them of doing everything they do to be seen as holy by the people and not before Holy God. One of the most chilling statements is the first of the woes: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Woe to you, scribes and Pharisees, hypocrites! For you shut the kingdom of heaven in people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faces. For you neither enter yourselves nor allow those who would enter to go in.</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 This condemnation strikes at the heart of conservative evangelicalism in America. The sad reality looming behind most of our churches glossy advertising and overbearing welcome committees is that the world perceives us welcoming only to those of our own ilk. Behind the </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First Baptist Church of So and So Welcomes You</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 sign they see a church that welcomes those who dress like we do, talk like we do, work where we work, live where we live and sin like we sin. If we truly read the Bible the way it is written then we would see that our prejudiced attitudes (no matter how far we try to bury them) draw more wrath from the Son of God than the woman who has had five husbands and is shacking up with a man she isn</a:t>
            </a:r>
            <a:r>
              <a:rPr lang="uk-UA"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t married to at the moment (see John 4). Unfortunately most of us read the Bible just deeply enough to reinforce our preconceived biases. The reason the world sees Christianity as the religion of xenophobes, homophobes, </a:t>
            </a:r>
            <a:r>
              <a:rPr lang="en-US" altLang="ja-JP" b="1" dirty="0" err="1">
                <a:latin typeface="Arial" panose="020B0604020202020204" pitchFamily="34" charset="0"/>
                <a:cs typeface="Arial" panose="020B0604020202020204" pitchFamily="34" charset="0"/>
              </a:rPr>
              <a:t>Islamophobes</a:t>
            </a:r>
            <a:r>
              <a:rPr lang="en-US" altLang="ja-JP" b="1" dirty="0">
                <a:latin typeface="Arial" panose="020B0604020202020204" pitchFamily="34" charset="0"/>
                <a:cs typeface="Arial" panose="020B0604020202020204" pitchFamily="34" charset="0"/>
              </a:rPr>
              <a:t>, misogynists, racists, pro-death penalty, warmongering Republicans is because many of us are those things. Reputation is because of repetition. We must let the Gospel of Jesus Christ shatter our prefabricated, cookie-cutter notions about sin and grace and forgiveness. We must abandon our bumper-sticker Christianity. Let me be clear: the Bible never calls the Church to tolerate sin in any form whatsoever. What the Bible calls for is the unconditional love of the Church for those that find themselves tempted to and caught in sin.</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If we ever intend to love people without conditions then we can be assured of a few things: first, we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going to get some on us. You can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love someone without getting in their mess and you can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get in their mess without getting dirty. Loving alcoholics may mean going and getting them from a bar. Loving prostitutes may mean going to some of the less-prestigious parts of town and rescuing them from that life. Second, loving people demands sacrifice. Loving people is not easy, it is not clean and it will cost us tremendously. On the other hand, judging people is easy, judging people is clean but judging people will cost us our souls. God has not called  his Church to be an instrument of judgement and wrath, instead he has called us to be gracious bearers of his holy image. If we make an error in this then let it be an error on the side of grace. Leave it to God to open and shut the kingdom of heaven, let us simply lay down our lives to proclaim his grace to all who will listen until the day he returns.</a:t>
            </a:r>
            <a:r>
              <a:rPr lang="ru-RU" b="1" dirty="0">
                <a:latin typeface="Arial" panose="020B0604020202020204" pitchFamily="34" charset="0"/>
                <a:cs typeface="Arial" panose="020B0604020202020204" pitchFamily="34" charset="0"/>
              </a:rPr>
              <a:t>"</a:t>
            </a:r>
            <a:endParaRPr lang="en-US" altLang="ja-JP"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(cf. Elwell &amp; Yarborough, Readings from the First-Century World, 83)</a:t>
            </a:r>
          </a:p>
        </p:txBody>
      </p:sp>
      <p:sp>
        <p:nvSpPr>
          <p:cNvPr id="6082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8C4CA3-C898-7948-BD9F-686F39D7449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DD44BB-8A48-184E-9490-B8CCD45451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2690" name="Rectangle 2"/>
          <p:cNvSpPr>
            <a:spLocks noGrp="1" noRot="1" noChangeAspect="1" noChangeArrowheads="1"/>
          </p:cNvSpPr>
          <p:nvPr>
            <p:ph type="sldImg"/>
          </p:nvPr>
        </p:nvSpPr>
        <p:spPr>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9662759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0AE511-3976-504C-87B0-A82ED7E0A03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4738" name="Rectangle 2"/>
          <p:cNvSpPr>
            <a:spLocks noGrp="1" noRot="1" noChangeAspect="1" noChangeArrowheads="1"/>
          </p:cNvSpPr>
          <p:nvPr>
            <p:ph type="sldImg"/>
          </p:nvPr>
        </p:nvSpPr>
        <p:spPr>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The double foundation of equipping gifts was laid but once in the first century. Yet upon it through the ages God has provided more three equipping gifts.</a:t>
            </a:r>
          </a:p>
          <a:p>
            <a:pPr eaLnBrk="1" hangingPunct="1"/>
            <a:r>
              <a:rPr lang="en-US" b="1" dirty="0">
                <a:latin typeface="Arial" panose="020B0604020202020204" pitchFamily="34" charset="0"/>
                <a:ea typeface="ＭＳ Ｐゴシック" charset="0"/>
                <a:cs typeface="ＭＳ Ｐゴシック" charset="0"/>
              </a:rPr>
              <a:t>_________________</a:t>
            </a:r>
          </a:p>
          <a:p>
            <a:pPr eaLnBrk="1" hangingPunct="1"/>
            <a:r>
              <a:rPr lang="en-US" b="1" dirty="0">
                <a:latin typeface="Arial" panose="020B0604020202020204" pitchFamily="34" charset="0"/>
                <a:ea typeface="ＭＳ Ｐゴシック" charset="0"/>
                <a:cs typeface="ＭＳ Ｐゴシック" charset="0"/>
              </a:rPr>
              <a:t>HS-08-Apostle-20</a:t>
            </a:r>
          </a:p>
          <a:p>
            <a:pPr eaLnBrk="1" hangingPunct="1"/>
            <a:r>
              <a:rPr lang="en-US" b="1" dirty="0">
                <a:latin typeface="Arial" panose="020B0604020202020204" pitchFamily="34" charset="0"/>
                <a:ea typeface="ＭＳ Ｐゴシック" charset="0"/>
                <a:cs typeface="ＭＳ Ｐゴシック" charset="0"/>
              </a:rPr>
              <a:t>HS-09-Prophecy-3, 5</a:t>
            </a:r>
          </a:p>
          <a:p>
            <a:pPr eaLnBrk="1" hangingPunct="1"/>
            <a:r>
              <a:rPr lang="en-US" b="1" dirty="0">
                <a:latin typeface="Arial" panose="020B0604020202020204" pitchFamily="34" charset="0"/>
                <a:ea typeface="ＭＳ Ｐゴシック" charset="0"/>
                <a:cs typeface="ＭＳ Ｐゴシック" charset="0"/>
              </a:rPr>
              <a:t>NS-10-Ephesians-245</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B1F9A7E-19C5-C143-9CEF-0661F598BF89}" type="slidenum">
              <a:rPr lang="en-US" sz="1200">
                <a:solidFill>
                  <a:srgbClr val="000000"/>
                </a:solidFill>
              </a:rPr>
              <a:pPr eaLnBrk="1" hangingPunct="1"/>
              <a:t>205</a:t>
            </a:fld>
            <a:endParaRPr lang="en-US" sz="1200">
              <a:solidFill>
                <a:srgbClr val="000000"/>
              </a:solidFill>
            </a:endParaRPr>
          </a:p>
        </p:txBody>
      </p:sp>
      <p:sp>
        <p:nvSpPr>
          <p:cNvPr id="612354" name="Rectangle 2"/>
          <p:cNvSpPr>
            <a:spLocks noGrp="1" noRot="1" noChangeAspect="1" noChangeArrowheads="1"/>
          </p:cNvSpPr>
          <p:nvPr>
            <p:ph type="sldImg"/>
          </p:nvPr>
        </p:nvSpPr>
        <p:spPr>
          <a:solidFill>
            <a:srgbClr val="FFFFFF"/>
          </a:solidFill>
          <a:ln/>
        </p:spPr>
      </p:sp>
      <p:sp>
        <p:nvSpPr>
          <p:cNvPr id="612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26C448-537B-204E-824D-F790579A415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4402" name="Rectangle 2"/>
          <p:cNvSpPr>
            <a:spLocks noGrp="1" noRot="1" noChangeAspect="1" noChangeArrowheads="1"/>
          </p:cNvSpPr>
          <p:nvPr>
            <p:ph type="sldImg"/>
          </p:nvPr>
        </p:nvSpPr>
        <p:spPr>
          <a:solidFill>
            <a:srgbClr val="FFFFFF"/>
          </a:solidFill>
          <a:ln/>
        </p:spPr>
      </p:sp>
      <p:sp>
        <p:nvSpPr>
          <p:cNvPr id="614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9005FBF-2A7F-144C-AB30-F7DFE93149B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6450" name="Rectangle 2"/>
          <p:cNvSpPr>
            <a:spLocks noGrp="1" noRot="1" noChangeAspect="1" noChangeArrowheads="1"/>
          </p:cNvSpPr>
          <p:nvPr>
            <p:ph type="sldImg"/>
          </p:nvPr>
        </p:nvSpPr>
        <p:spPr>
          <a:solidFill>
            <a:srgbClr val="FFFFFF"/>
          </a:solidFill>
          <a:ln/>
        </p:spPr>
      </p:sp>
      <p:sp>
        <p:nvSpPr>
          <p:cNvPr id="6164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E0AFC5-70CB-B541-8C9F-DD0443921C9B}" type="slidenum">
              <a:rPr lang="en-US" sz="1200" b="1">
                <a:solidFill>
                  <a:srgbClr val="000000"/>
                </a:solidFill>
                <a:latin typeface="Arial" panose="020B0604020202020204" pitchFamily="34" charset="0"/>
              </a:rPr>
              <a:pPr eaLnBrk="1" hangingPunct="1"/>
              <a:t>215</a:t>
            </a:fld>
            <a:endParaRPr lang="en-US" sz="1200" b="1" dirty="0">
              <a:solidFill>
                <a:srgbClr val="000000"/>
              </a:solidFill>
              <a:latin typeface="Arial" panose="020B0604020202020204" pitchFamily="34" charset="0"/>
            </a:endParaRPr>
          </a:p>
        </p:txBody>
      </p:sp>
      <p:sp>
        <p:nvSpPr>
          <p:cNvPr id="618498" name="Rectangle 2"/>
          <p:cNvSpPr>
            <a:spLocks noGrp="1" noRot="1" noChangeAspect="1" noChangeArrowheads="1"/>
          </p:cNvSpPr>
          <p:nvPr>
            <p:ph type="sldImg"/>
          </p:nvPr>
        </p:nvSpPr>
        <p:spPr>
          <a:solidFill>
            <a:srgbClr val="FFFFFF"/>
          </a:solidFill>
          <a:ln/>
        </p:spPr>
      </p:sp>
      <p:sp>
        <p:nvSpPr>
          <p:cNvPr id="618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cs typeface="ＭＳ Ｐゴシック" charset="0"/>
              </a:rPr>
              <a:t>Change the Chinese text at the left into other languages</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D6FC4CD-0563-324D-958B-609AC836527D}" type="slidenum">
              <a:rPr lang="en-US" sz="1200" b="1">
                <a:solidFill>
                  <a:srgbClr val="000000"/>
                </a:solidFill>
                <a:latin typeface="Arial" panose="020B0604020202020204" pitchFamily="34" charset="0"/>
              </a:rPr>
              <a:pPr eaLnBrk="1" hangingPunct="1"/>
              <a:t>216</a:t>
            </a:fld>
            <a:endParaRPr lang="en-US" sz="1200" b="1" dirty="0">
              <a:solidFill>
                <a:srgbClr val="000000"/>
              </a:solidFill>
              <a:latin typeface="Arial" panose="020B0604020202020204" pitchFamily="34" charset="0"/>
            </a:endParaRPr>
          </a:p>
        </p:txBody>
      </p:sp>
      <p:sp>
        <p:nvSpPr>
          <p:cNvPr id="620546" name="Rectangle 2"/>
          <p:cNvSpPr>
            <a:spLocks noGrp="1" noRot="1" noChangeAspect="1" noChangeArrowheads="1"/>
          </p:cNvSpPr>
          <p:nvPr>
            <p:ph type="sldImg"/>
          </p:nvPr>
        </p:nvSpPr>
        <p:spPr>
          <a:solidFill>
            <a:srgbClr val="FFFFFF"/>
          </a:solidFill>
          <a:ln/>
        </p:spPr>
      </p:sp>
      <p:sp>
        <p:nvSpPr>
          <p:cNvPr id="620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cs typeface="ＭＳ Ｐゴシック" charset="0"/>
              </a:rPr>
              <a:t>Change the Chinese text at the left into other languages</a:t>
            </a:r>
          </a:p>
          <a:p>
            <a:pPr eaLnBrk="1" hangingPunct="1"/>
            <a:endParaRPr lang="en-US">
              <a:latin typeface="Times New Roman"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104929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85D6E5A-D3BA-F34E-8CA0-D35D6FD095A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1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27955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B431E1-7A17-1648-B600-926AF88C8A1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27714" name="Rectangle 2"/>
          <p:cNvSpPr>
            <a:spLocks noGrp="1" noRot="1" noChangeAspect="1" noChangeArrowheads="1"/>
          </p:cNvSpPr>
          <p:nvPr>
            <p:ph type="sldImg"/>
          </p:nvPr>
        </p:nvSpPr>
        <p:spPr>
          <a:solidFill>
            <a:srgbClr val="FFFFFF"/>
          </a:solidFill>
          <a:ln/>
        </p:spPr>
      </p:sp>
      <p:sp>
        <p:nvSpPr>
          <p:cNvPr id="627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D906AC-CFA0-6B4B-BAEA-E05EF9FD1183}" type="slidenum">
              <a:rPr lang="en-US" sz="1200" b="1">
                <a:solidFill>
                  <a:srgbClr val="000000"/>
                </a:solidFill>
                <a:latin typeface="Arial" panose="020B0604020202020204" pitchFamily="34" charset="0"/>
              </a:rPr>
              <a:pPr eaLnBrk="1" hangingPunct="1"/>
              <a:t>243</a:t>
            </a:fld>
            <a:endParaRPr lang="en-US" sz="1200" b="1" dirty="0">
              <a:solidFill>
                <a:srgbClr val="000000"/>
              </a:solidFill>
              <a:latin typeface="Arial" panose="020B0604020202020204" pitchFamily="34" charset="0"/>
            </a:endParaRPr>
          </a:p>
        </p:txBody>
      </p:sp>
      <p:sp>
        <p:nvSpPr>
          <p:cNvPr id="629762" name="Rectangle 2"/>
          <p:cNvSpPr>
            <a:spLocks noGrp="1" noRot="1" noChangeAspect="1" noChangeArrowheads="1"/>
          </p:cNvSpPr>
          <p:nvPr>
            <p:ph type="sldImg"/>
          </p:nvPr>
        </p:nvSpPr>
        <p:spPr>
          <a:solidFill>
            <a:srgbClr val="FFFFFF"/>
          </a:solidFill>
          <a:ln/>
        </p:spPr>
      </p:sp>
      <p:sp>
        <p:nvSpPr>
          <p:cNvPr id="629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7DBFFA2-5FF4-DC49-A1CE-FCE1F574A04F}" type="slidenum">
              <a:rPr lang="en-US" sz="1200" b="1">
                <a:solidFill>
                  <a:srgbClr val="000000"/>
                </a:solidFill>
                <a:latin typeface="Arial" panose="020B0604020202020204" pitchFamily="34" charset="0"/>
              </a:rPr>
              <a:pPr eaLnBrk="1" hangingPunct="1"/>
              <a:t>244</a:t>
            </a:fld>
            <a:endParaRPr lang="en-US" sz="1200" b="1" dirty="0">
              <a:solidFill>
                <a:srgbClr val="000000"/>
              </a:solidFill>
              <a:latin typeface="Arial" panose="020B0604020202020204" pitchFamily="34" charset="0"/>
            </a:endParaRPr>
          </a:p>
        </p:txBody>
      </p:sp>
      <p:sp>
        <p:nvSpPr>
          <p:cNvPr id="631810" name="Rectangle 2"/>
          <p:cNvSpPr>
            <a:spLocks noGrp="1" noRot="1" noChangeAspect="1" noChangeArrowheads="1"/>
          </p:cNvSpPr>
          <p:nvPr>
            <p:ph type="sldImg"/>
          </p:nvPr>
        </p:nvSpPr>
        <p:spPr>
          <a:solidFill>
            <a:srgbClr val="FFFFFF"/>
          </a:solidFill>
          <a:ln/>
        </p:spPr>
      </p:sp>
      <p:sp>
        <p:nvSpPr>
          <p:cNvPr id="631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1" dirty="0">
                <a:latin typeface="Arial" panose="020B0604020202020204" pitchFamily="34" charset="0"/>
                <a:ea typeface="ＭＳ Ｐゴシック" charset="0"/>
                <a:cs typeface="ＭＳ Ｐゴシック" charset="0"/>
              </a:rPr>
              <a:t>The double foundation of equipping gifts was laid but once in the first century. Yet upon it through the ages God has provided more three equipping gifts.</a:t>
            </a:r>
          </a:p>
          <a:p>
            <a:pPr eaLnBrk="1" hangingPunct="1"/>
            <a:r>
              <a:rPr lang="en-US" b="1" dirty="0">
                <a:latin typeface="Arial" panose="020B0604020202020204" pitchFamily="34" charset="0"/>
                <a:ea typeface="ＭＳ Ｐゴシック" charset="0"/>
                <a:cs typeface="ＭＳ Ｐゴシック" charset="0"/>
              </a:rPr>
              <a:t>_________________</a:t>
            </a:r>
          </a:p>
          <a:p>
            <a:pPr eaLnBrk="1" hangingPunct="1"/>
            <a:r>
              <a:rPr lang="en-US" b="1" dirty="0">
                <a:latin typeface="Arial" panose="020B0604020202020204" pitchFamily="34" charset="0"/>
                <a:ea typeface="ＭＳ Ｐゴシック" charset="0"/>
                <a:cs typeface="ＭＳ Ｐゴシック" charset="0"/>
              </a:rPr>
              <a:t>HS-08-Apostle-20</a:t>
            </a:r>
          </a:p>
          <a:p>
            <a:pPr eaLnBrk="1" hangingPunct="1"/>
            <a:r>
              <a:rPr lang="en-US" b="1" dirty="0">
                <a:latin typeface="Arial" panose="020B0604020202020204" pitchFamily="34" charset="0"/>
                <a:ea typeface="ＭＳ Ｐゴシック" charset="0"/>
                <a:cs typeface="ＭＳ Ｐゴシック" charset="0"/>
              </a:rPr>
              <a:t>HS-09-Prophecy-3, 5</a:t>
            </a:r>
          </a:p>
          <a:p>
            <a:pPr eaLnBrk="1" hangingPunct="1"/>
            <a:r>
              <a:rPr lang="en-US" b="1" dirty="0">
                <a:latin typeface="Arial" panose="020B0604020202020204" pitchFamily="34" charset="0"/>
                <a:ea typeface="ＭＳ Ｐゴシック" charset="0"/>
                <a:cs typeface="ＭＳ Ｐゴシック" charset="0"/>
              </a:rPr>
              <a:t>NS-10-Ephesians-245</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84BF74D-8E42-4E49-BBDC-73835B083D44}"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1118306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D4A441F-345D-E44F-9EF4-8E9A5E9556A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7154" name="Rectangle 1026"/>
          <p:cNvSpPr>
            <a:spLocks noGrp="1" noRot="1" noChangeAspect="1" noChangeArrowheads="1"/>
          </p:cNvSpPr>
          <p:nvPr>
            <p:ph type="sldImg"/>
          </p:nvPr>
        </p:nvSpPr>
        <p:spPr>
          <a:solidFill>
            <a:srgbClr val="FFFFFF"/>
          </a:solidFill>
          <a:ln/>
        </p:spPr>
      </p:sp>
      <p:sp>
        <p:nvSpPr>
          <p:cNvPr id="17715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06C710-FC5B-1845-BBCA-DF5F39DD242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0F42AF-3304-0349-B6A4-1BCCEC6BB53A}" type="slidenum">
              <a:rPr lang="en-US" sz="1200">
                <a:solidFill>
                  <a:srgbClr val="000000"/>
                </a:solidFill>
                <a:cs typeface="Times New Roman" charset="0"/>
              </a:rPr>
              <a:pPr eaLnBrk="1" hangingPunct="1"/>
              <a:t>248</a:t>
            </a:fld>
            <a:endParaRPr lang="en-US" sz="1200">
              <a:solidFill>
                <a:srgbClr val="000000"/>
              </a:solidFill>
              <a:cs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355020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25652014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a:p>
            <a:pPr eaLnBrk="1" hangingPunct="1"/>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4458587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u="sng" kern="1200" dirty="0">
                <a:solidFill>
                  <a:schemeClr val="tx1"/>
                </a:solidFill>
                <a:effectLst/>
                <a:latin typeface="Arial" panose="020B0604020202020204" pitchFamily="34" charset="0"/>
                <a:ea typeface="ＭＳ Ｐゴシック" charset="0"/>
                <a:cs typeface="Arial" panose="020B0604020202020204" pitchFamily="34" charset="0"/>
              </a:rPr>
              <a:t>Serve</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one another under God’s gifted servants to reach Christ-likeness (4:1-16).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80520770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21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991781-C594-C541-B84B-DF9742F4D8B1}" type="slidenum">
              <a:rPr lang="en-US" sz="1200"/>
              <a:pPr eaLnBrk="1" hangingPunct="1"/>
              <a:t>268</a:t>
            </a:fld>
            <a:endParaRPr lang="en-US" sz="1200"/>
          </a:p>
        </p:txBody>
      </p:sp>
      <p:sp>
        <p:nvSpPr>
          <p:cNvPr id="732162" name="Rectangle 2"/>
          <p:cNvSpPr>
            <a:spLocks noGrp="1" noRot="1" noChangeAspect="1" noChangeArrowheads="1"/>
          </p:cNvSpPr>
          <p:nvPr>
            <p:ph type="sldImg"/>
          </p:nvPr>
        </p:nvSpPr>
        <p:spPr>
          <a:solidFill>
            <a:srgbClr val="FFFFFF"/>
          </a:solidFill>
          <a:ln/>
        </p:spPr>
      </p:sp>
      <p:sp>
        <p:nvSpPr>
          <p:cNvPr id="732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42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C32E95-DEC1-D942-90CA-6F144B87F03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4210" name="Rectangle 2"/>
          <p:cNvSpPr>
            <a:spLocks noGrp="1" noRot="1" noChangeAspect="1" noChangeArrowheads="1"/>
          </p:cNvSpPr>
          <p:nvPr>
            <p:ph type="sldImg"/>
          </p:nvPr>
        </p:nvSpPr>
        <p:spPr>
          <a:solidFill>
            <a:srgbClr val="FFFFFF"/>
          </a:solidFill>
          <a:ln/>
        </p:spPr>
      </p:sp>
      <p:sp>
        <p:nvSpPr>
          <p:cNvPr id="73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6719A3-FD74-354A-A6A2-428FF3F10B6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644098" name="Rectangle 2"/>
          <p:cNvSpPr>
            <a:spLocks noGrp="1" noRot="1" noChangeAspect="1" noChangeArrowheads="1"/>
          </p:cNvSpPr>
          <p:nvPr>
            <p:ph type="sldImg"/>
          </p:nvPr>
        </p:nvSpPr>
        <p:spPr>
          <a:solidFill>
            <a:srgbClr val="FFFFFF"/>
          </a:solidFill>
          <a:ln/>
        </p:spPr>
      </p:sp>
      <p:sp>
        <p:nvSpPr>
          <p:cNvPr id="6440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9FD8145-1824-D54E-BF2F-AC91DE2A0859}" type="slidenum">
              <a:rPr lang="en-US" sz="1200">
                <a:solidFill>
                  <a:srgbClr val="000000"/>
                </a:solidFill>
                <a:cs typeface="Times New Roman" charset="0"/>
              </a:rPr>
              <a:pPr eaLnBrk="1" hangingPunct="1"/>
              <a:t>271</a:t>
            </a:fld>
            <a:endParaRPr lang="en-US" sz="1200">
              <a:solidFill>
                <a:srgbClr val="000000"/>
              </a:solidFill>
              <a:cs typeface="Times New Roman" charset="0"/>
            </a:endParaRPr>
          </a:p>
        </p:txBody>
      </p:sp>
      <p:sp>
        <p:nvSpPr>
          <p:cNvPr id="640002" name="Rectangle 2"/>
          <p:cNvSpPr>
            <a:spLocks noGrp="1" noRot="1" noChangeAspect="1" noChangeArrowheads="1"/>
          </p:cNvSpPr>
          <p:nvPr>
            <p:ph type="sldImg"/>
          </p:nvPr>
        </p:nvSpPr>
        <p:spPr>
          <a:solidFill>
            <a:srgbClr val="FFFFFF"/>
          </a:solidFill>
          <a:ln/>
        </p:spPr>
      </p:sp>
      <p:sp>
        <p:nvSpPr>
          <p:cNvPr id="6400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6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943CE0-C1A3-5647-9EC7-A899B8958C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6258" name="Rectangle 2"/>
          <p:cNvSpPr>
            <a:spLocks noGrp="1" noRot="1" noChangeAspect="1" noChangeArrowheads="1"/>
          </p:cNvSpPr>
          <p:nvPr>
            <p:ph type="sldImg"/>
          </p:nvPr>
        </p:nvSpPr>
        <p:spPr>
          <a:solidFill>
            <a:srgbClr val="FFFFFF"/>
          </a:solidFill>
          <a:ln/>
        </p:spPr>
      </p:sp>
      <p:sp>
        <p:nvSpPr>
          <p:cNvPr id="7362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55040025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F6D70A-1490-9EEB-481F-77DFCF4EA5AA}"/>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301F52DF-E219-5896-54D1-404CE26E2879}"/>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09A35981-8C55-D8DB-A01D-FA23F0B4816E}"/>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693F7B6D-9527-3767-454D-EE2DE58249A6}"/>
              </a:ext>
            </a:extLst>
          </p:cNvPr>
          <p:cNvSpPr>
            <a:spLocks noGrp="1" noChangeArrowheads="1"/>
          </p:cNvSpPr>
          <p:nvPr>
            <p:ph type="body" idx="1"/>
          </p:nvPr>
        </p:nvSpPr>
        <p:spPr>
          <a:xfrm>
            <a:off x="914400" y="4343400"/>
            <a:ext cx="5029200" cy="274638"/>
          </a:xfrm>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602142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1CD327-BAB3-4E47-8D9C-3CFB7A87F165}" type="slidenum">
              <a:rPr lang="en-US" sz="1200">
                <a:solidFill>
                  <a:srgbClr val="000000"/>
                </a:solidFill>
                <a:cs typeface="Times New Roman" charset="0"/>
              </a:rPr>
              <a:pPr eaLnBrk="1" hangingPunct="1"/>
              <a:t>274</a:t>
            </a:fld>
            <a:endParaRPr lang="en-US" sz="1200">
              <a:solidFill>
                <a:srgbClr val="000000"/>
              </a:solidFill>
              <a:cs typeface="Times New Roman" charset="0"/>
            </a:endParaRPr>
          </a:p>
        </p:txBody>
      </p:sp>
      <p:sp>
        <p:nvSpPr>
          <p:cNvPr id="646146" name="Rectangle 2"/>
          <p:cNvSpPr>
            <a:spLocks noGrp="1" noRot="1" noChangeAspect="1" noChangeArrowheads="1"/>
          </p:cNvSpPr>
          <p:nvPr>
            <p:ph type="sldImg"/>
          </p:nvPr>
        </p:nvSpPr>
        <p:spPr>
          <a:solidFill>
            <a:srgbClr val="FFFFFF"/>
          </a:solidFill>
          <a:ln/>
        </p:spPr>
      </p:sp>
      <p:sp>
        <p:nvSpPr>
          <p:cNvPr id="6461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08B3FB-D58B-9644-8CDD-F2D6CE8C1F22}" type="slidenum">
              <a:rPr lang="en-US" sz="1200">
                <a:solidFill>
                  <a:srgbClr val="000000"/>
                </a:solidFill>
                <a:cs typeface="Times New Roman" charset="0"/>
              </a:rPr>
              <a:pPr eaLnBrk="1" hangingPunct="1"/>
              <a:t>275</a:t>
            </a:fld>
            <a:endParaRPr lang="en-US" sz="1200">
              <a:solidFill>
                <a:srgbClr val="000000"/>
              </a:solidFill>
              <a:cs typeface="Times New Roman" charset="0"/>
            </a:endParaRPr>
          </a:p>
        </p:txBody>
      </p:sp>
      <p:sp>
        <p:nvSpPr>
          <p:cNvPr id="648194" name="Rectangle 2"/>
          <p:cNvSpPr>
            <a:spLocks noGrp="1" noRot="1" noChangeAspect="1" noChangeArrowheads="1"/>
          </p:cNvSpPr>
          <p:nvPr>
            <p:ph type="sldImg"/>
          </p:nvPr>
        </p:nvSpPr>
        <p:spPr>
          <a:solidFill>
            <a:srgbClr val="FFFFFF"/>
          </a:solidFill>
          <a:ln/>
        </p:spPr>
      </p:sp>
      <p:sp>
        <p:nvSpPr>
          <p:cNvPr id="6481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4051561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1B9AF2C-701A-F744-85CE-92D4FF67660F}" type="slidenum">
              <a:rPr lang="en-US" sz="1200">
                <a:solidFill>
                  <a:srgbClr val="000000"/>
                </a:solidFill>
                <a:cs typeface="Times New Roman" charset="0"/>
              </a:rPr>
              <a:pPr eaLnBrk="1" hangingPunct="1"/>
              <a:t>276</a:t>
            </a:fld>
            <a:endParaRPr lang="en-US" sz="1200">
              <a:solidFill>
                <a:srgbClr val="000000"/>
              </a:solidFill>
              <a:cs typeface="Times New Roman" charset="0"/>
            </a:endParaRPr>
          </a:p>
        </p:txBody>
      </p:sp>
      <p:sp>
        <p:nvSpPr>
          <p:cNvPr id="650242" name="Rectangle 2"/>
          <p:cNvSpPr>
            <a:spLocks noGrp="1" noRot="1" noChangeAspect="1" noChangeArrowheads="1" noTextEdit="1"/>
          </p:cNvSpPr>
          <p:nvPr>
            <p:ph type="sldImg"/>
          </p:nvPr>
        </p:nvSpPr>
        <p:spPr>
          <a:ln/>
        </p:spPr>
      </p:sp>
      <p:sp>
        <p:nvSpPr>
          <p:cNvPr id="6502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dirty="0">
                <a:latin typeface="Times New Roman" charset="0"/>
                <a:cs typeface="Times New Roman" charset="0"/>
              </a:rPr>
              <a:t>The Lord Jesus designed me to be a shepherd who will train the sheep to use their gifts.</a:t>
            </a:r>
          </a:p>
          <a:p>
            <a:r>
              <a:rPr lang="en-US" dirty="0">
                <a:latin typeface="Times New Roman" charset="0"/>
                <a:cs typeface="Times New Roman" charset="0"/>
              </a:rPr>
              <a:t>Read 11-12a.</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E99DA26-2DF0-644F-A355-DA8B194F882B}" type="slidenum">
              <a:rPr lang="en-US" sz="1200">
                <a:solidFill>
                  <a:srgbClr val="000000"/>
                </a:solidFill>
                <a:cs typeface="Times New Roman" charset="0"/>
              </a:rPr>
              <a:pPr eaLnBrk="1" hangingPunct="1"/>
              <a:t>277</a:t>
            </a:fld>
            <a:endParaRPr lang="en-US" sz="1200">
              <a:solidFill>
                <a:srgbClr val="000000"/>
              </a:solidFill>
              <a:cs typeface="Times New Roman" charset="0"/>
            </a:endParaRPr>
          </a:p>
        </p:txBody>
      </p:sp>
      <p:sp>
        <p:nvSpPr>
          <p:cNvPr id="652290" name="Rectangle 2"/>
          <p:cNvSpPr>
            <a:spLocks noGrp="1" noRot="1" noChangeAspect="1" noChangeArrowheads="1"/>
          </p:cNvSpPr>
          <p:nvPr>
            <p:ph type="sldImg"/>
          </p:nvPr>
        </p:nvSpPr>
        <p:spPr>
          <a:solidFill>
            <a:srgbClr val="FFFFFF"/>
          </a:solidFill>
          <a:ln/>
        </p:spPr>
      </p:sp>
      <p:sp>
        <p:nvSpPr>
          <p:cNvPr id="652291" name="Rectangle 3"/>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cs typeface="Times New Roman" charset="0"/>
              </a:rPr>
              <a:t>Christ gave four types of equippers to the church.  I know it looks like five, but hold on.  I</a:t>
            </a:r>
            <a:r>
              <a:rPr lang="uk-UA" altLang="ja-JP" b="1" dirty="0">
                <a:latin typeface="Arial" panose="020B0604020202020204" pitchFamily="34" charset="0"/>
                <a:cs typeface="Times New Roman" charset="0"/>
              </a:rPr>
              <a:t>'</a:t>
            </a:r>
            <a:r>
              <a:rPr lang="en-US" dirty="0" err="1">
                <a:latin typeface="Times New Roman" charset="0"/>
                <a:cs typeface="Times New Roman" charset="0"/>
              </a:rPr>
              <a:t>ll</a:t>
            </a:r>
            <a:r>
              <a:rPr lang="en-US" dirty="0">
                <a:latin typeface="Times New Roman" charset="0"/>
                <a:cs typeface="Times New Roman" charset="0"/>
              </a:rPr>
              <a:t> explain in a minute.</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F85C6D-2C16-F442-9DC1-DC961CDEFB20}" type="slidenum">
              <a:rPr lang="en-US" sz="1200">
                <a:solidFill>
                  <a:srgbClr val="000000"/>
                </a:solidFill>
                <a:cs typeface="Times New Roman" charset="0"/>
              </a:rPr>
              <a:pPr eaLnBrk="1" hangingPunct="1"/>
              <a:t>278</a:t>
            </a:fld>
            <a:endParaRPr lang="en-US" sz="1200">
              <a:solidFill>
                <a:srgbClr val="000000"/>
              </a:solidFill>
              <a:cs typeface="Times New Roman" charset="0"/>
            </a:endParaRPr>
          </a:p>
        </p:txBody>
      </p:sp>
      <p:sp>
        <p:nvSpPr>
          <p:cNvPr id="654338" name="Rectangle 2"/>
          <p:cNvSpPr>
            <a:spLocks noGrp="1" noRot="1" noChangeAspect="1" noChangeArrowheads="1"/>
          </p:cNvSpPr>
          <p:nvPr>
            <p:ph type="sldImg"/>
          </p:nvPr>
        </p:nvSpPr>
        <p:spPr>
          <a:solidFill>
            <a:srgbClr val="FFFFFF"/>
          </a:solidFill>
          <a:ln/>
        </p:spPr>
      </p:sp>
      <p:sp>
        <p:nvSpPr>
          <p:cNvPr id="654339"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Some equippers were apostles.</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16B1CB-86F4-4D43-8F65-F60C3B79DE8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279</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FEADFF-0B1F-134C-8AC9-EE3407D105AC}"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67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2A0BFD-F147-1341-8ACE-7D3E6226EBA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B0AA16-6F4A-1846-B8DD-37F59D0AE7F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33858" name="Rectangle 2"/>
          <p:cNvSpPr>
            <a:spLocks noGrp="1" noRot="1" noChangeAspect="1" noChangeArrowheads="1"/>
          </p:cNvSpPr>
          <p:nvPr>
            <p:ph type="sldImg"/>
          </p:nvPr>
        </p:nvSpPr>
        <p:spPr>
          <a:solidFill>
            <a:srgbClr val="FFFFFF"/>
          </a:solidFill>
          <a:ln/>
        </p:spPr>
      </p:sp>
      <p:sp>
        <p:nvSpPr>
          <p:cNvPr id="633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40DF7D-D210-F044-BDC0-BE654B8BEF0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66018" name="Rectangle 2"/>
          <p:cNvSpPr>
            <a:spLocks noGrp="1" noRot="1" noChangeAspect="1" noChangeArrowheads="1"/>
          </p:cNvSpPr>
          <p:nvPr>
            <p:ph type="sldImg"/>
          </p:nvPr>
        </p:nvSpPr>
        <p:spPr>
          <a:solidFill>
            <a:srgbClr val="FFFFFF"/>
          </a:solidFill>
          <a:ln/>
        </p:spPr>
      </p:sp>
      <p:sp>
        <p:nvSpPr>
          <p:cNvPr id="1366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a:t>
            </a:r>
          </a:p>
          <a:p>
            <a:pPr eaLnBrk="1" hangingPunct="1"/>
            <a:r>
              <a:rPr lang="en-US" dirty="0">
                <a:latin typeface="Times New Roman" charset="0"/>
                <a:ea typeface="ＭＳ Ｐゴシック" charset="0"/>
                <a:cs typeface="ＭＳ Ｐゴシック" charset="0"/>
              </a:rPr>
              <a:t>NS-10-Ephesians-283</a:t>
            </a:r>
          </a:p>
          <a:p>
            <a:pPr eaLnBrk="1" hangingPunct="1"/>
            <a:r>
              <a:rPr lang="en-US" dirty="0">
                <a:latin typeface="Times New Roman" charset="0"/>
                <a:ea typeface="ＭＳ Ｐゴシック" charset="0"/>
                <a:cs typeface="ＭＳ Ｐゴシック" charset="0"/>
              </a:rPr>
              <a:t>NS-27-Rev20-22—slide 321</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1721CA-18C5-5B45-8754-32E0DBE2A95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5570" name="Rectangle 2"/>
          <p:cNvSpPr>
            <a:spLocks noGrp="1" noRot="1" noChangeAspect="1" noChangeArrowheads="1"/>
          </p:cNvSpPr>
          <p:nvPr>
            <p:ph type="sldImg"/>
          </p:nvPr>
        </p:nvSpPr>
        <p:spPr>
          <a:solidFill>
            <a:srgbClr val="FFFFFF"/>
          </a:solidFill>
          <a:ln/>
        </p:spPr>
      </p:sp>
      <p:sp>
        <p:nvSpPr>
          <p:cNvPr id="365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E507C1F-A93C-3A4E-8947-6BBD554A9BA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1714" name="Rectangle 2"/>
          <p:cNvSpPr>
            <a:spLocks noGrp="1" noRot="1" noChangeAspect="1" noChangeArrowheads="1"/>
          </p:cNvSpPr>
          <p:nvPr>
            <p:ph type="sldImg"/>
          </p:nvPr>
        </p:nvSpPr>
        <p:spPr>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23381159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FFEB091-9EC8-FB47-A1D2-6BDA5DF04A3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D6389D-8068-B448-9684-D228DF66425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C1A1EF-AD49-0342-A337-4D902AA1AC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496B89-A7F9-224D-BD9D-0FB2CBC741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9906" name="Rectangle 2"/>
          <p:cNvSpPr>
            <a:spLocks noGrp="1" noRot="1" noChangeAspect="1" noChangeArrowheads="1"/>
          </p:cNvSpPr>
          <p:nvPr>
            <p:ph type="sldImg"/>
          </p:nvPr>
        </p:nvSpPr>
        <p:spPr>
          <a:solidFill>
            <a:srgbClr val="FFFFFF"/>
          </a:solidFill>
          <a:ln/>
        </p:spPr>
      </p:sp>
      <p:sp>
        <p:nvSpPr>
          <p:cNvPr id="3799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E80A40-0C79-E942-B819-73C5A50CCDB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7378" name="Rectangle 2"/>
          <p:cNvSpPr>
            <a:spLocks noGrp="1" noRot="1" noChangeAspect="1" noChangeArrowheads="1"/>
          </p:cNvSpPr>
          <p:nvPr>
            <p:ph type="sldImg"/>
          </p:nvPr>
        </p:nvSpPr>
        <p:spPr>
          <a:solidFill>
            <a:srgbClr val="FFFFFF"/>
          </a:solidFill>
          <a:ln/>
        </p:spPr>
      </p:sp>
      <p:sp>
        <p:nvSpPr>
          <p:cNvPr id="35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4D502E-0991-1D4F-A0EF-FD38E25D4EAC}" type="slidenum">
              <a:rPr lang="en-US" sz="1200">
                <a:solidFill>
                  <a:srgbClr val="000000"/>
                </a:solidFill>
                <a:cs typeface="Times New Roman" charset="0"/>
              </a:rPr>
              <a:pPr eaLnBrk="1" hangingPunct="1"/>
              <a:t>291</a:t>
            </a:fld>
            <a:endParaRPr lang="en-US" sz="1200">
              <a:solidFill>
                <a:srgbClr val="000000"/>
              </a:solidFill>
              <a:cs typeface="Times New Roman" charset="0"/>
            </a:endParaRPr>
          </a:p>
        </p:txBody>
      </p:sp>
      <p:sp>
        <p:nvSpPr>
          <p:cNvPr id="680962" name="Rectangle 2"/>
          <p:cNvSpPr>
            <a:spLocks noGrp="1" noRot="1" noChangeAspect="1" noChangeArrowheads="1" noTextEdit="1"/>
          </p:cNvSpPr>
          <p:nvPr>
            <p:ph type="sldImg"/>
          </p:nvPr>
        </p:nvSpPr>
        <p:spPr>
          <a:ln/>
        </p:spPr>
      </p:sp>
      <p:sp>
        <p:nvSpPr>
          <p:cNvPr id="6809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3">
              <a:spcBef>
                <a:spcPts val="1200"/>
              </a:spcBef>
              <a:spcAft>
                <a:spcPts val="300"/>
              </a:spcAft>
            </a:pPr>
            <a:r>
              <a:rPr lang="en-US">
                <a:latin typeface="Times New Roman" charset="0"/>
                <a:ea typeface="Times New Roman" charset="0"/>
                <a:cs typeface="Times New Roman" charset="0"/>
              </a:rPr>
              <a:t>This advertisement actually appeared in a local newspaper:</a:t>
            </a:r>
          </a:p>
          <a:p>
            <a:endParaRPr lang="en-US">
              <a:latin typeface="Times New Roman" charset="0"/>
              <a:cs typeface="Times New Roman"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EE8A38D-FDA4-FC49-B8F7-336340F63419}" type="slidenum">
              <a:rPr lang="en-US" sz="1200">
                <a:solidFill>
                  <a:srgbClr val="000000"/>
                </a:solidFill>
                <a:cs typeface="Times New Roman" charset="0"/>
              </a:rPr>
              <a:pPr eaLnBrk="1" hangingPunct="1"/>
              <a:t>292</a:t>
            </a:fld>
            <a:endParaRPr lang="en-US" sz="1200">
              <a:solidFill>
                <a:srgbClr val="000000"/>
              </a:solidFill>
              <a:cs typeface="Times New Roman" charset="0"/>
            </a:endParaRPr>
          </a:p>
        </p:txBody>
      </p:sp>
      <p:sp>
        <p:nvSpPr>
          <p:cNvPr id="683010" name="Rectangle 2"/>
          <p:cNvSpPr>
            <a:spLocks noGrp="1" noRot="1" noChangeAspect="1" noChangeArrowheads="1"/>
          </p:cNvSpPr>
          <p:nvPr>
            <p:ph type="sldImg"/>
          </p:nvPr>
        </p:nvSpPr>
        <p:spPr>
          <a:solidFill>
            <a:srgbClr val="FFFFFF"/>
          </a:solidFill>
          <a:ln/>
        </p:spPr>
      </p:sp>
      <p:sp>
        <p:nvSpPr>
          <p:cNvPr id="683011"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r>
              <a:rPr lang="en-US" dirty="0">
                <a:latin typeface="Times New Roman" charset="0"/>
                <a:cs typeface="Times New Roman" charset="0"/>
              </a:rPr>
              <a:t>I actually found </a:t>
            </a:r>
            <a:r>
              <a:rPr lang="ru-RU" altLang="ja-JP" dirty="0">
                <a:latin typeface="Times New Roman" charset="0"/>
                <a:cs typeface="Times New Roman" charset="0"/>
              </a:rPr>
              <a:t>"</a:t>
            </a:r>
            <a:r>
              <a:rPr lang="en-US" altLang="ja-JP" dirty="0">
                <a:latin typeface="Times New Roman" charset="0"/>
                <a:cs typeface="Times New Roman" charset="0"/>
              </a:rPr>
              <a:t>Super Pastor</a:t>
            </a:r>
            <a:r>
              <a:rPr lang="ru-RU" altLang="ja-JP" dirty="0">
                <a:latin typeface="Times New Roman" charset="0"/>
                <a:cs typeface="Times New Roman" charset="0"/>
              </a:rPr>
              <a:t>"</a:t>
            </a:r>
            <a:r>
              <a:rPr lang="en-US" altLang="ja-JP" dirty="0">
                <a:latin typeface="Times New Roman" charset="0"/>
                <a:cs typeface="Times New Roman" charset="0"/>
              </a:rPr>
              <a:t> on a website for </a:t>
            </a:r>
            <a:r>
              <a:rPr lang="ru-RU" altLang="ja-JP" dirty="0">
                <a:latin typeface="Times New Roman" charset="0"/>
                <a:cs typeface="Times New Roman" charset="0"/>
              </a:rPr>
              <a:t>"</a:t>
            </a:r>
            <a:r>
              <a:rPr lang="en-US" altLang="ja-JP" dirty="0">
                <a:latin typeface="Times New Roman" charset="0"/>
                <a:cs typeface="Times New Roman" charset="0"/>
              </a:rPr>
              <a:t>Crossroads Christian School</a:t>
            </a:r>
            <a:r>
              <a:rPr lang="ru-RU" altLang="ja-JP" dirty="0">
                <a:latin typeface="Times New Roman" charset="0"/>
                <a:cs typeface="Times New Roman" charset="0"/>
              </a:rPr>
              <a:t>"</a:t>
            </a:r>
            <a:r>
              <a:rPr lang="en-US" altLang="ja-JP" dirty="0">
                <a:latin typeface="Times New Roman" charset="0"/>
                <a:cs typeface="Times New Roman" charset="0"/>
              </a:rPr>
              <a:t> in Corona, CA!  He does it all…</a:t>
            </a:r>
            <a:endParaRPr lang="en-US" dirty="0">
              <a:latin typeface="Times New Roman" charset="0"/>
              <a:cs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C0BAF5E-ED3A-114E-BB45-370B450A3921}" type="slidenum">
              <a:rPr lang="en-US" sz="1200">
                <a:solidFill>
                  <a:srgbClr val="000000"/>
                </a:solidFill>
                <a:cs typeface="Times New Roman" charset="0"/>
              </a:rPr>
              <a:pPr eaLnBrk="1" hangingPunct="1"/>
              <a:t>294</a:t>
            </a:fld>
            <a:endParaRPr lang="en-US" sz="1200">
              <a:solidFill>
                <a:srgbClr val="000000"/>
              </a:solidFill>
              <a:cs typeface="Times New Roman" charset="0"/>
            </a:endParaRPr>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2" algn="just">
              <a:spcBef>
                <a:spcPts val="1200"/>
              </a:spcBef>
              <a:spcAft>
                <a:spcPts val="300"/>
              </a:spcAft>
            </a:pPr>
            <a:r>
              <a:rPr lang="en-US">
                <a:latin typeface="Times New Roman" charset="0"/>
                <a:ea typeface="Times New Roman" charset="0"/>
                <a:cs typeface="Times New Roman" charset="0"/>
              </a:rPr>
              <a:t>1.	Equipping the saints is best for both the pastor and for the people.</a:t>
            </a:r>
          </a:p>
          <a:p>
            <a:pPr lvl="3" algn="just">
              <a:spcBef>
                <a:spcPts val="1200"/>
              </a:spcBef>
              <a:spcAft>
                <a:spcPts val="300"/>
              </a:spcAft>
            </a:pPr>
            <a:r>
              <a:rPr lang="en-US">
                <a:latin typeface="Times New Roman" charset="0"/>
                <a:ea typeface="Times New Roman" charset="0"/>
                <a:cs typeface="Times New Roman" charset="0"/>
              </a:rPr>
              <a:t>a)	Equipping others is best for me as a pastor-teacher.</a:t>
            </a: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40E4A7A-47D7-6846-AB5B-EAD870473789}" type="slidenum">
              <a:rPr lang="en-US" sz="1200">
                <a:solidFill>
                  <a:srgbClr val="000000"/>
                </a:solidFill>
                <a:cs typeface="Times New Roman" charset="0"/>
              </a:rPr>
              <a:pPr eaLnBrk="1" hangingPunct="1"/>
              <a:t>295</a:t>
            </a:fld>
            <a:endParaRPr lang="en-US" sz="1200">
              <a:solidFill>
                <a:srgbClr val="000000"/>
              </a:solidFill>
              <a:cs typeface="Times New Roman" charset="0"/>
            </a:endParaRPr>
          </a:p>
        </p:txBody>
      </p:sp>
      <p:sp>
        <p:nvSpPr>
          <p:cNvPr id="688130" name="Rectangle 2"/>
          <p:cNvSpPr>
            <a:spLocks noGrp="1" noRot="1" noChangeAspect="1" noChangeArrowheads="1"/>
          </p:cNvSpPr>
          <p:nvPr>
            <p:ph type="sldImg"/>
          </p:nvPr>
        </p:nvSpPr>
        <p:spPr>
          <a:solidFill>
            <a:srgbClr val="FFFFFF"/>
          </a:solidFill>
          <a:ln/>
        </p:spPr>
      </p:sp>
      <p:sp>
        <p:nvSpPr>
          <p:cNvPr id="688131" name="Rectangle 3"/>
          <p:cNvSpPr>
            <a:spLocks noGrp="1" noChangeArrowheads="1"/>
          </p:cNvSpPr>
          <p:nvPr>
            <p:ph type="body" idx="1"/>
          </p:nvPr>
        </p:nvSpPr>
        <p:spPr>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The pastor who does all the work of ministry himself will soon burn out</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like trying to hold the sun!</a:t>
            </a:r>
          </a:p>
          <a:p>
            <a:pPr lvl="4">
              <a:spcBef>
                <a:spcPts val="1200"/>
              </a:spcBef>
              <a:spcAft>
                <a:spcPts val="300"/>
              </a:spcAft>
            </a:pPr>
            <a:r>
              <a:rPr lang="en-US" dirty="0">
                <a:latin typeface="Times New Roman" charset="0"/>
                <a:ea typeface="Times New Roman" charset="0"/>
                <a:cs typeface="Times New Roman" charset="0"/>
              </a:rPr>
              <a:t>(2) Pastor John was the chief carpenter at his new church building, so he </a:t>
            </a:r>
            <a:r>
              <a:rPr lang="en-US" dirty="0" err="1">
                <a:latin typeface="Times New Roman" charset="0"/>
                <a:ea typeface="Times New Roman" charset="0"/>
                <a:cs typeface="Times New Roman" charset="0"/>
              </a:rPr>
              <a:t>couldn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preach well and ended up leaving the church.</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5E44A8-3F9B-D247-8784-D225244116C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9426" name="Rectangle 2"/>
          <p:cNvSpPr>
            <a:spLocks noGrp="1" noRot="1" noChangeAspect="1" noChangeArrowheads="1"/>
          </p:cNvSpPr>
          <p:nvPr>
            <p:ph type="sldImg"/>
          </p:nvPr>
        </p:nvSpPr>
        <p:spPr>
          <a:solidFill>
            <a:srgbClr val="FFFFFF"/>
          </a:solidFill>
          <a:ln/>
        </p:spPr>
      </p:sp>
      <p:sp>
        <p:nvSpPr>
          <p:cNvPr id="359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The way to unity for believing Jews and Gentiles is to see their equality and love one another as a witness to the world.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22527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134AFE1-DE2A-C545-B661-EDBB1766D56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1474" name="Rectangle 2"/>
          <p:cNvSpPr>
            <a:spLocks noGrp="1" noRot="1" noChangeAspect="1" noChangeArrowheads="1"/>
          </p:cNvSpPr>
          <p:nvPr>
            <p:ph type="sldImg"/>
          </p:nvPr>
        </p:nvSpPr>
        <p:spPr>
          <a:solidFill>
            <a:srgbClr val="FFFFFF"/>
          </a:solidFill>
          <a:ln/>
        </p:spPr>
      </p:sp>
      <p:sp>
        <p:nvSpPr>
          <p:cNvPr id="3614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D1D7F56-196C-E846-843C-6BC11AE2F33F}" type="slidenum">
              <a:rPr lang="en-US" sz="1200">
                <a:solidFill>
                  <a:srgbClr val="000000"/>
                </a:solidFill>
                <a:cs typeface="Times New Roman" charset="0"/>
              </a:rPr>
              <a:pPr eaLnBrk="1" hangingPunct="1"/>
              <a:t>298</a:t>
            </a:fld>
            <a:endParaRPr lang="en-US" sz="1200">
              <a:solidFill>
                <a:srgbClr val="000000"/>
              </a:solidFill>
              <a:cs typeface="Times New Roman" charset="0"/>
            </a:endParaRPr>
          </a:p>
        </p:txBody>
      </p:sp>
      <p:sp>
        <p:nvSpPr>
          <p:cNvPr id="696322" name="Rectangle 2"/>
          <p:cNvSpPr>
            <a:spLocks noGrp="1" noRot="1" noChangeAspect="1" noChangeArrowheads="1"/>
          </p:cNvSpPr>
          <p:nvPr>
            <p:ph type="sldImg"/>
          </p:nvPr>
        </p:nvSpPr>
        <p:spPr>
          <a:solidFill>
            <a:srgbClr val="FFFFFF"/>
          </a:solidFill>
          <a:ln/>
        </p:spPr>
      </p:sp>
      <p:sp>
        <p:nvSpPr>
          <p:cNvPr id="6963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6A1CAA1-D36A-CA4A-B8B3-A29220259931}" type="slidenum">
              <a:rPr lang="en-US" sz="1200">
                <a:solidFill>
                  <a:srgbClr val="000000"/>
                </a:solidFill>
                <a:cs typeface="Times New Roman" charset="0"/>
              </a:rPr>
              <a:pPr eaLnBrk="1" hangingPunct="1"/>
              <a:t>299</a:t>
            </a:fld>
            <a:endParaRPr lang="en-US" sz="1200">
              <a:solidFill>
                <a:srgbClr val="000000"/>
              </a:solidFill>
              <a:cs typeface="Times New Roman" charset="0"/>
            </a:endParaRPr>
          </a:p>
        </p:txBody>
      </p:sp>
      <p:sp>
        <p:nvSpPr>
          <p:cNvPr id="698370" name="Rectangle 2"/>
          <p:cNvSpPr>
            <a:spLocks noGrp="1" noRot="1" noChangeAspect="1" noChangeArrowheads="1"/>
          </p:cNvSpPr>
          <p:nvPr>
            <p:ph type="sldImg"/>
          </p:nvPr>
        </p:nvSpPr>
        <p:spPr>
          <a:solidFill>
            <a:srgbClr val="FFFFFF"/>
          </a:solidFill>
          <a:ln/>
        </p:spPr>
      </p:sp>
      <p:sp>
        <p:nvSpPr>
          <p:cNvPr id="698371"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3">
              <a:spcBef>
                <a:spcPts val="1200"/>
              </a:spcBef>
              <a:spcAft>
                <a:spcPts val="300"/>
              </a:spcAft>
            </a:pPr>
            <a:r>
              <a:rPr lang="en-US" dirty="0">
                <a:latin typeface="Times New Roman" charset="0"/>
                <a:ea typeface="Times New Roman" charset="0"/>
                <a:cs typeface="Times New Roman" charset="0"/>
              </a:rPr>
              <a:t>a) We are willing to do servant roles, but this should not be our chief focus.</a:t>
            </a:r>
          </a:p>
          <a:p>
            <a:pPr lvl="4">
              <a:spcBef>
                <a:spcPts val="1200"/>
              </a:spcBef>
              <a:spcAft>
                <a:spcPts val="300"/>
              </a:spcAft>
            </a:pPr>
            <a:r>
              <a:rPr lang="en-US" dirty="0">
                <a:latin typeface="Times New Roman" charset="0"/>
                <a:ea typeface="Times New Roman" charset="0"/>
                <a:cs typeface="Times New Roman" charset="0"/>
              </a:rPr>
              <a:t>(1) The apostles refused to neglect God</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s Word to serve food in Acts 6.</a:t>
            </a:r>
          </a:p>
          <a:p>
            <a:pPr lvl="4">
              <a:spcBef>
                <a:spcPts val="1200"/>
              </a:spcBef>
              <a:spcAft>
                <a:spcPts val="300"/>
              </a:spcAft>
            </a:pPr>
            <a:r>
              <a:rPr lang="en-US" dirty="0">
                <a:latin typeface="Times New Roman" charset="0"/>
                <a:ea typeface="Times New Roman" charset="0"/>
                <a:cs typeface="Times New Roman" charset="0"/>
              </a:rPr>
              <a:t>(2) While Christ washed his disciples</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 feet, He did this only once</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doing it all the time would have detracted from his equipping ministry (John 13).</a:t>
            </a:r>
          </a:p>
          <a:p>
            <a:pPr lvl="3">
              <a:spcBef>
                <a:spcPts val="1200"/>
              </a:spcBef>
              <a:spcAft>
                <a:spcPts val="300"/>
              </a:spcAft>
            </a:pPr>
            <a:r>
              <a:rPr lang="en-US" dirty="0">
                <a:latin typeface="Times New Roman" charset="0"/>
                <a:ea typeface="Times New Roman" charset="0"/>
                <a:cs typeface="Times New Roman" charset="0"/>
              </a:rPr>
              <a:t>b) We must equip you in the Word of God.</a:t>
            </a:r>
          </a:p>
          <a:p>
            <a:pPr lvl="3">
              <a:spcBef>
                <a:spcPts val="1200"/>
              </a:spcBef>
              <a:spcAft>
                <a:spcPts val="300"/>
              </a:spcAft>
            </a:pPr>
            <a:r>
              <a:rPr lang="en-US" dirty="0">
                <a:latin typeface="Times New Roman" charset="0"/>
                <a:ea typeface="Times New Roman" charset="0"/>
                <a:cs typeface="Times New Roman" charset="0"/>
              </a:rPr>
              <a:t>c) We must equip you how to pray.</a:t>
            </a:r>
          </a:p>
          <a:p>
            <a:pPr lvl="3">
              <a:spcBef>
                <a:spcPts val="1200"/>
              </a:spcBef>
              <a:spcAft>
                <a:spcPts val="300"/>
              </a:spcAft>
            </a:pPr>
            <a:r>
              <a:rPr lang="en-US" dirty="0">
                <a:latin typeface="Times New Roman" charset="0"/>
                <a:ea typeface="Times New Roman" charset="0"/>
                <a:cs typeface="Times New Roman" charset="0"/>
              </a:rPr>
              <a:t>d) We plan to show you many tasks and then get out of the way so you can do them alone.</a:t>
            </a:r>
          </a:p>
          <a:p>
            <a:pPr lvl="3">
              <a:spcBef>
                <a:spcPts val="1200"/>
              </a:spcBef>
              <a:spcAft>
                <a:spcPts val="300"/>
              </a:spcAft>
            </a:pPr>
            <a:r>
              <a:rPr lang="en-US" dirty="0">
                <a:latin typeface="Times New Roman" charset="0"/>
                <a:ea typeface="Times New Roman" charset="0"/>
                <a:cs typeface="Times New Roman" charset="0"/>
              </a:rPr>
              <a:t>KAREN: mid January, which is by Kay Arthur: Lord, Heal My Hurts</a:t>
            </a:r>
          </a:p>
          <a:p>
            <a:endParaRPr lang="en-US" dirty="0">
              <a:latin typeface="Times New Roman" charset="0"/>
              <a:cs typeface="Times New Roman"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9B3D50-BCFB-834C-B1F9-5C85D3BC65A8}" type="slidenum">
              <a:rPr lang="en-US" sz="1200">
                <a:solidFill>
                  <a:srgbClr val="000000"/>
                </a:solidFill>
                <a:cs typeface="Times New Roman" charset="0"/>
              </a:rPr>
              <a:pPr eaLnBrk="1" hangingPunct="1"/>
              <a:t>300</a:t>
            </a:fld>
            <a:endParaRPr lang="en-US" sz="1200">
              <a:solidFill>
                <a:srgbClr val="000000"/>
              </a:solidFill>
              <a:cs typeface="Times New Roman" charset="0"/>
            </a:endParaRPr>
          </a:p>
        </p:txBody>
      </p:sp>
      <p:sp>
        <p:nvSpPr>
          <p:cNvPr id="700418" name="Rectangle 2"/>
          <p:cNvSpPr>
            <a:spLocks noGrp="1" noRot="1" noChangeAspect="1" noChangeArrowheads="1"/>
          </p:cNvSpPr>
          <p:nvPr>
            <p:ph type="sldImg"/>
          </p:nvPr>
        </p:nvSpPr>
        <p:spPr>
          <a:solidFill>
            <a:srgbClr val="FFFFFF"/>
          </a:solidFill>
          <a:ln/>
        </p:spPr>
      </p:sp>
      <p:sp>
        <p:nvSpPr>
          <p:cNvPr id="700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6D3FD6-C1EF-DE47-815C-DCF3C0085051}" type="slidenum">
              <a:rPr lang="en-US" sz="1200">
                <a:solidFill>
                  <a:srgbClr val="000000"/>
                </a:solidFill>
                <a:cs typeface="Times New Roman" charset="0"/>
              </a:rPr>
              <a:pPr eaLnBrk="1" hangingPunct="1"/>
              <a:t>301</a:t>
            </a:fld>
            <a:endParaRPr lang="en-US" sz="1200">
              <a:solidFill>
                <a:srgbClr val="000000"/>
              </a:solidFill>
              <a:cs typeface="Times New Roman" charset="0"/>
            </a:endParaRPr>
          </a:p>
        </p:txBody>
      </p:sp>
      <p:sp>
        <p:nvSpPr>
          <p:cNvPr id="702466" name="Rectangle 2"/>
          <p:cNvSpPr>
            <a:spLocks noGrp="1" noRot="1" noChangeAspect="1" noChangeArrowheads="1" noTextEdit="1"/>
          </p:cNvSpPr>
          <p:nvPr>
            <p:ph type="sldImg"/>
          </p:nvPr>
        </p:nvSpPr>
        <p:spPr>
          <a:ln/>
        </p:spPr>
      </p:sp>
      <p:sp>
        <p:nvSpPr>
          <p:cNvPr id="7024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a:latin typeface="Times New Roman" charset="0"/>
                <a:cs typeface="Times New Roman" charset="0"/>
              </a:rPr>
              <a:t>Our training you will result in us becoming like Jesus!</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6578B2-D320-8644-B501-147697C86537}" type="slidenum">
              <a:rPr lang="en-US" sz="1200">
                <a:solidFill>
                  <a:srgbClr val="000000"/>
                </a:solidFill>
                <a:cs typeface="Times New Roman" charset="0"/>
              </a:rPr>
              <a:pPr eaLnBrk="1" hangingPunct="1"/>
              <a:t>302</a:t>
            </a:fld>
            <a:endParaRPr lang="en-US" sz="1200">
              <a:solidFill>
                <a:srgbClr val="000000"/>
              </a:solidFill>
              <a:cs typeface="Times New Roman" charset="0"/>
            </a:endParaRPr>
          </a:p>
        </p:txBody>
      </p:sp>
      <p:sp>
        <p:nvSpPr>
          <p:cNvPr id="704514" name="Rectangle 2"/>
          <p:cNvSpPr>
            <a:spLocks noGrp="1" noRot="1" noChangeAspect="1" noChangeArrowheads="1"/>
          </p:cNvSpPr>
          <p:nvPr>
            <p:ph type="sldImg"/>
          </p:nvPr>
        </p:nvSpPr>
        <p:spPr>
          <a:solidFill>
            <a:srgbClr val="FFFFFF"/>
          </a:solidFill>
          <a:ln/>
        </p:spPr>
      </p:sp>
      <p:sp>
        <p:nvSpPr>
          <p:cNvPr id="70451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Our training you will make us like Jesus in three ways:</a:t>
            </a:r>
          </a:p>
          <a:p>
            <a:endParaRPr lang="en-US">
              <a:latin typeface="Times New Roman" charset="0"/>
              <a:cs typeface="Times New Roman" charset="0"/>
            </a:endParaRPr>
          </a:p>
          <a:p>
            <a:r>
              <a:rPr lang="en-US">
                <a:latin typeface="Times New Roman" charset="0"/>
                <a:cs typeface="Times New Roman" charset="0"/>
              </a:rPr>
              <a:t>(1) Equipping </a:t>
            </a:r>
            <a:r>
              <a:rPr lang="en-US" u="sng">
                <a:latin typeface="Times New Roman" charset="0"/>
                <a:cs typeface="Times New Roman" charset="0"/>
              </a:rPr>
              <a:t>builds</a:t>
            </a:r>
            <a:r>
              <a:rPr lang="en-US">
                <a:latin typeface="Times New Roman" charset="0"/>
                <a:cs typeface="Times New Roman" charset="0"/>
              </a:rPr>
              <a:t> us in the faith </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D0E9838-AAD6-494F-8EAE-B2864D2EE4EC}" type="slidenum">
              <a:rPr lang="en-US" sz="1200">
                <a:solidFill>
                  <a:srgbClr val="000000"/>
                </a:solidFill>
                <a:cs typeface="Times New Roman" charset="0"/>
              </a:rPr>
              <a:pPr eaLnBrk="1" hangingPunct="1"/>
              <a:t>303</a:t>
            </a:fld>
            <a:endParaRPr lang="en-US" sz="1200">
              <a:solidFill>
                <a:srgbClr val="000000"/>
              </a:solidFill>
              <a:cs typeface="Times New Roman" charset="0"/>
            </a:endParaRPr>
          </a:p>
        </p:txBody>
      </p:sp>
      <p:sp>
        <p:nvSpPr>
          <p:cNvPr id="706562" name="Rectangle 2"/>
          <p:cNvSpPr>
            <a:spLocks noGrp="1" noRot="1" noChangeAspect="1" noChangeArrowheads="1"/>
          </p:cNvSpPr>
          <p:nvPr>
            <p:ph type="sldImg"/>
          </p:nvPr>
        </p:nvSpPr>
        <p:spPr>
          <a:solidFill>
            <a:srgbClr val="FFFFFF"/>
          </a:solidFill>
          <a:ln/>
        </p:spPr>
      </p:sp>
      <p:sp>
        <p:nvSpPr>
          <p:cNvPr id="70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F989F4-9B35-1F47-858F-74096087EFE8}" type="slidenum">
              <a:rPr lang="en-US" sz="1200">
                <a:solidFill>
                  <a:srgbClr val="000000"/>
                </a:solidFill>
                <a:cs typeface="Times New Roman" charset="0"/>
              </a:rPr>
              <a:pPr eaLnBrk="1" hangingPunct="1"/>
              <a:t>304</a:t>
            </a:fld>
            <a:endParaRPr lang="en-US" sz="1200">
              <a:solidFill>
                <a:srgbClr val="000000"/>
              </a:solidFill>
              <a:cs typeface="Times New Roman" charset="0"/>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0C1174-66EB-2C40-9B8D-8DB0F0B74C5F}" type="slidenum">
              <a:rPr lang="en-US" sz="1200">
                <a:solidFill>
                  <a:srgbClr val="000000"/>
                </a:solidFill>
                <a:cs typeface="Times New Roman" charset="0"/>
              </a:rPr>
              <a:pPr eaLnBrk="1" hangingPunct="1"/>
              <a:t>305</a:t>
            </a:fld>
            <a:endParaRPr lang="en-US" sz="1200">
              <a:solidFill>
                <a:srgbClr val="000000"/>
              </a:solidFill>
              <a:cs typeface="Times New Roman" charset="0"/>
            </a:endParaRPr>
          </a:p>
        </p:txBody>
      </p:sp>
      <p:sp>
        <p:nvSpPr>
          <p:cNvPr id="710658" name="Rectangle 2"/>
          <p:cNvSpPr>
            <a:spLocks noGrp="1" noRot="1" noChangeAspect="1" noChangeArrowheads="1" noTextEdit="1"/>
          </p:cNvSpPr>
          <p:nvPr>
            <p:ph type="sldImg"/>
          </p:nvPr>
        </p:nvSpPr>
        <p:spPr>
          <a:ln/>
        </p:spPr>
      </p:sp>
      <p:sp>
        <p:nvSpPr>
          <p:cNvPr id="7106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D7D71-F47B-257B-90A0-8BA0F3A33DEA}"/>
            </a:ext>
          </a:extLst>
        </p:cNvPr>
        <p:cNvGrpSpPr/>
        <p:nvPr/>
      </p:nvGrpSpPr>
      <p:grpSpPr>
        <a:xfrm>
          <a:off x="0" y="0"/>
          <a:ext cx="0" cy="0"/>
          <a:chOff x="0" y="0"/>
          <a:chExt cx="0" cy="0"/>
        </a:xfrm>
      </p:grpSpPr>
      <p:sp>
        <p:nvSpPr>
          <p:cNvPr id="704513" name="Rectangle 7">
            <a:extLst>
              <a:ext uri="{FF2B5EF4-FFF2-40B4-BE49-F238E27FC236}">
                <a16:creationId xmlns:a16="http://schemas.microsoft.com/office/drawing/2014/main" id="{DDBE654B-135A-B5DC-E39D-A3F65AFFB336}"/>
              </a:ext>
            </a:extLst>
          </p:cNvPr>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6578B2-D320-8644-B501-147697C8653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704514" name="Rectangle 2">
            <a:extLst>
              <a:ext uri="{FF2B5EF4-FFF2-40B4-BE49-F238E27FC236}">
                <a16:creationId xmlns:a16="http://schemas.microsoft.com/office/drawing/2014/main" id="{5B86281B-F1BD-7D11-6390-4190D4DF6B44}"/>
              </a:ext>
            </a:extLst>
          </p:cNvPr>
          <p:cNvSpPr>
            <a:spLocks noGrp="1" noRot="1" noChangeAspect="1" noChangeArrowheads="1"/>
          </p:cNvSpPr>
          <p:nvPr>
            <p:ph type="sldImg"/>
          </p:nvPr>
        </p:nvSpPr>
        <p:spPr>
          <a:solidFill>
            <a:srgbClr val="FFFFFF"/>
          </a:solidFill>
          <a:ln/>
        </p:spPr>
      </p:sp>
      <p:sp>
        <p:nvSpPr>
          <p:cNvPr id="704515" name="Rectangle 3">
            <a:extLst>
              <a:ext uri="{FF2B5EF4-FFF2-40B4-BE49-F238E27FC236}">
                <a16:creationId xmlns:a16="http://schemas.microsoft.com/office/drawing/2014/main" id="{4D04AC2C-8684-1A62-3D8E-70C292A90B3E}"/>
              </a:ext>
            </a:extLst>
          </p:cNvPr>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Our training you will make us like Jesus in three ways:</a:t>
            </a:r>
          </a:p>
          <a:p>
            <a:endParaRPr lang="en-US">
              <a:latin typeface="Times New Roman" charset="0"/>
              <a:cs typeface="Times New Roman" charset="0"/>
            </a:endParaRPr>
          </a:p>
          <a:p>
            <a:r>
              <a:rPr lang="en-US">
                <a:latin typeface="Times New Roman" charset="0"/>
                <a:cs typeface="Times New Roman" charset="0"/>
              </a:rPr>
              <a:t>(1) Equipping </a:t>
            </a:r>
            <a:r>
              <a:rPr lang="en-US" u="sng">
                <a:latin typeface="Times New Roman" charset="0"/>
                <a:cs typeface="Times New Roman" charset="0"/>
              </a:rPr>
              <a:t>builds</a:t>
            </a:r>
            <a:r>
              <a:rPr lang="en-US">
                <a:latin typeface="Times New Roman" charset="0"/>
                <a:cs typeface="Times New Roman" charset="0"/>
              </a:rPr>
              <a:t> us in the faith </a:t>
            </a:r>
          </a:p>
        </p:txBody>
      </p:sp>
    </p:spTree>
    <p:extLst>
      <p:ext uri="{BB962C8B-B14F-4D97-AF65-F5344CB8AC3E}">
        <p14:creationId xmlns:p14="http://schemas.microsoft.com/office/powerpoint/2010/main" val="29683747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Love is sacrifice, not feeling. The willingness to selflessly commit to God and others stems from humbly realizing all this is about him and not us.</a:t>
            </a:r>
          </a:p>
          <a:p>
            <a:endParaRPr lang="en-US" dirty="0">
              <a:cs typeface="ＭＳ Ｐゴシック" charset="0"/>
            </a:endParaRPr>
          </a:p>
        </p:txBody>
      </p:sp>
    </p:spTree>
    <p:extLst>
      <p:ext uri="{BB962C8B-B14F-4D97-AF65-F5344CB8AC3E}">
        <p14:creationId xmlns:p14="http://schemas.microsoft.com/office/powerpoint/2010/main" val="354364640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087D837-4CE1-994B-82D4-61EDC1975B6A}" type="slidenum">
              <a:rPr lang="en-US" sz="1200">
                <a:solidFill>
                  <a:srgbClr val="000000"/>
                </a:solidFill>
                <a:cs typeface="Times New Roman" charset="0"/>
              </a:rPr>
              <a:pPr eaLnBrk="1" hangingPunct="1"/>
              <a:t>307</a:t>
            </a:fld>
            <a:endParaRPr lang="en-US" sz="1200">
              <a:solidFill>
                <a:srgbClr val="000000"/>
              </a:solidFill>
              <a:cs typeface="Times New Roman" charset="0"/>
            </a:endParaRPr>
          </a:p>
        </p:txBody>
      </p:sp>
      <p:sp>
        <p:nvSpPr>
          <p:cNvPr id="714754" name="Rectangle 2"/>
          <p:cNvSpPr>
            <a:spLocks noGrp="1" noRot="1" noChangeAspect="1" noChangeArrowheads="1"/>
          </p:cNvSpPr>
          <p:nvPr>
            <p:ph type="sldImg"/>
          </p:nvPr>
        </p:nvSpPr>
        <p:spPr>
          <a:solidFill>
            <a:srgbClr val="FFFFFF"/>
          </a:solidFill>
          <a:ln/>
        </p:spPr>
      </p:sp>
      <p:sp>
        <p:nvSpPr>
          <p:cNvPr id="714755" name="Rectangle 3"/>
          <p:cNvSpPr>
            <a:spLocks noGrp="1" noChangeArrowheads="1"/>
          </p:cNvSpPr>
          <p:nvPr>
            <p:ph type="body" idx="1"/>
          </p:nvPr>
        </p:nvSpPr>
        <p:spPr>
          <a:solidFill>
            <a:srgbClr val="FFFFFF"/>
          </a:solidFill>
          <a:ln>
            <a:solidFill>
              <a:srgbClr val="000000"/>
            </a:solidFill>
          </a:ln>
        </p:spPr>
        <p:txBody>
          <a:bodyPr/>
          <a:lstStyle/>
          <a:p>
            <a:pPr lvl="4" algn="just">
              <a:spcBef>
                <a:spcPts val="1200"/>
              </a:spcBef>
              <a:spcAft>
                <a:spcPts val="300"/>
              </a:spcAft>
            </a:pPr>
            <a:r>
              <a:rPr lang="en-US" dirty="0">
                <a:latin typeface="Times New Roman" charset="0"/>
                <a:ea typeface="Times New Roman" charset="0"/>
                <a:cs typeface="Times New Roman" charset="0"/>
              </a:rPr>
              <a:t>(1) You </a:t>
            </a:r>
            <a:r>
              <a:rPr lang="en-US" dirty="0" err="1">
                <a:latin typeface="Times New Roman" charset="0"/>
                <a:ea typeface="Times New Roman" charset="0"/>
                <a:cs typeface="Times New Roman" charset="0"/>
              </a:rPr>
              <a:t>didn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come because you see this church as a finished product!</a:t>
            </a:r>
          </a:p>
          <a:p>
            <a:pPr lvl="4" algn="just">
              <a:spcBef>
                <a:spcPts val="1200"/>
              </a:spcBef>
              <a:spcAft>
                <a:spcPts val="300"/>
              </a:spcAft>
            </a:pPr>
            <a:r>
              <a:rPr lang="en-US" dirty="0">
                <a:latin typeface="Times New Roman" charset="0"/>
                <a:ea typeface="Times New Roman" charset="0"/>
                <a:cs typeface="Times New Roman" charset="0"/>
              </a:rPr>
              <a:t>(2) You </a:t>
            </a:r>
            <a:r>
              <a:rPr lang="en-US" dirty="0" err="1">
                <a:latin typeface="Times New Roman" charset="0"/>
                <a:ea typeface="Times New Roman" charset="0"/>
                <a:cs typeface="Times New Roman" charset="0"/>
              </a:rPr>
              <a:t>didn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come due to us offering the variety of programs of a large church.</a:t>
            </a:r>
          </a:p>
          <a:p>
            <a:pPr lvl="4" algn="just">
              <a:spcBef>
                <a:spcPts val="1200"/>
              </a:spcBef>
              <a:spcAft>
                <a:spcPts val="300"/>
              </a:spcAft>
            </a:pPr>
            <a:r>
              <a:rPr lang="en-US" dirty="0">
                <a:latin typeface="Times New Roman" charset="0"/>
                <a:ea typeface="Times New Roman" charset="0"/>
                <a:cs typeface="Times New Roman" charset="0"/>
              </a:rPr>
              <a:t>(3) Maybe you came because someone twisted your arm!</a:t>
            </a:r>
          </a:p>
          <a:p>
            <a:pPr lvl="4" algn="just">
              <a:spcBef>
                <a:spcPts val="1200"/>
              </a:spcBef>
              <a:spcAft>
                <a:spcPts val="300"/>
              </a:spcAft>
            </a:pPr>
            <a:r>
              <a:rPr lang="en-US" dirty="0">
                <a:latin typeface="Times New Roman" charset="0"/>
                <a:ea typeface="Times New Roman" charset="0"/>
                <a:cs typeface="Times New Roman" charset="0"/>
              </a:rPr>
              <a:t>(4) Each of us actually came due to a perceived need</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 need to meet with God, a need to connect with people, or another need</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which raises the question</a:t>
            </a:r>
            <a:r>
              <a:rPr lang="en-US" b="1" dirty="0">
                <a:latin typeface="Arial" panose="020B0604020202020204" pitchFamily="34" charset="0"/>
                <a:ea typeface="Times New Roman" charset="0"/>
                <a:cs typeface="Times New Roman" charset="0"/>
              </a:rPr>
              <a:t>…</a:t>
            </a:r>
            <a:endParaRPr lang="en-US" dirty="0">
              <a:latin typeface="Times New Roman" charset="0"/>
              <a:ea typeface="Times New Roman" charset="0"/>
              <a:cs typeface="Times New Roman"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C841714-F54B-E842-A8CE-2F0CDF8345A3}" type="slidenum">
              <a:rPr lang="en-US" sz="1200">
                <a:solidFill>
                  <a:srgbClr val="000000"/>
                </a:solidFill>
                <a:cs typeface="Times New Roman" charset="0"/>
              </a:rPr>
              <a:pPr eaLnBrk="1" hangingPunct="1"/>
              <a:t>308</a:t>
            </a:fld>
            <a:endParaRPr lang="en-US" sz="1200">
              <a:solidFill>
                <a:srgbClr val="000000"/>
              </a:solidFill>
              <a:cs typeface="Times New Roman" charset="0"/>
            </a:endParaRPr>
          </a:p>
        </p:txBody>
      </p:sp>
      <p:sp>
        <p:nvSpPr>
          <p:cNvPr id="716802" name="Rectangle 2"/>
          <p:cNvSpPr>
            <a:spLocks noGrp="1" noRot="1" noChangeAspect="1" noChangeArrowheads="1"/>
          </p:cNvSpPr>
          <p:nvPr>
            <p:ph type="sldImg"/>
          </p:nvPr>
        </p:nvSpPr>
        <p:spPr>
          <a:solidFill>
            <a:srgbClr val="FFFFFF"/>
          </a:solidFill>
          <a:ln/>
        </p:spPr>
      </p:sp>
      <p:sp>
        <p:nvSpPr>
          <p:cNvPr id="716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0EF0AF9-05AE-5248-B66A-558AA2C7A36A}" type="slidenum">
              <a:rPr lang="en-US" sz="1200">
                <a:solidFill>
                  <a:srgbClr val="000000"/>
                </a:solidFill>
                <a:cs typeface="Times New Roman" charset="0"/>
              </a:rPr>
              <a:pPr eaLnBrk="1" hangingPunct="1"/>
              <a:t>309</a:t>
            </a:fld>
            <a:endParaRPr lang="en-US" sz="1200">
              <a:solidFill>
                <a:srgbClr val="000000"/>
              </a:solidFill>
              <a:cs typeface="Times New Roman" charset="0"/>
            </a:endParaRPr>
          </a:p>
        </p:txBody>
      </p:sp>
      <p:sp>
        <p:nvSpPr>
          <p:cNvPr id="718850" name="Rectangle 2"/>
          <p:cNvSpPr>
            <a:spLocks noGrp="1" noRot="1" noChangeAspect="1" noChangeArrowheads="1"/>
          </p:cNvSpPr>
          <p:nvPr>
            <p:ph type="sldImg"/>
          </p:nvPr>
        </p:nvSpPr>
        <p:spPr>
          <a:solidFill>
            <a:srgbClr val="FFFFFF"/>
          </a:solidFill>
          <a:ln/>
        </p:spPr>
      </p:sp>
      <p:sp>
        <p:nvSpPr>
          <p:cNvPr id="7188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F504EA-2F90-FB46-913D-562222E13C23}" type="slidenum">
              <a:rPr lang="en-US" sz="1200">
                <a:solidFill>
                  <a:srgbClr val="000000"/>
                </a:solidFill>
                <a:cs typeface="Times New Roman" charset="0"/>
              </a:rPr>
              <a:pPr eaLnBrk="1" hangingPunct="1"/>
              <a:t>310</a:t>
            </a:fld>
            <a:endParaRPr lang="en-US" sz="1200">
              <a:solidFill>
                <a:srgbClr val="000000"/>
              </a:solidFill>
              <a:cs typeface="Times New Roman" charset="0"/>
            </a:endParaRPr>
          </a:p>
        </p:txBody>
      </p:sp>
      <p:sp>
        <p:nvSpPr>
          <p:cNvPr id="720898" name="Rectangle 2"/>
          <p:cNvSpPr>
            <a:spLocks noGrp="1" noRot="1" noChangeAspect="1" noChangeArrowheads="1"/>
          </p:cNvSpPr>
          <p:nvPr>
            <p:ph type="sldImg"/>
          </p:nvPr>
        </p:nvSpPr>
        <p:spPr>
          <a:solidFill>
            <a:srgbClr val="FFFFFF"/>
          </a:solidFill>
          <a:ln/>
        </p:spPr>
      </p:sp>
      <p:sp>
        <p:nvSpPr>
          <p:cNvPr id="720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C32E1B9-9833-EE48-AAF7-6D38B27D3CA3}" type="slidenum">
              <a:rPr lang="en-US" sz="1200">
                <a:solidFill>
                  <a:srgbClr val="000000"/>
                </a:solidFill>
                <a:cs typeface="Times New Roman" charset="0"/>
              </a:rPr>
              <a:pPr eaLnBrk="1" hangingPunct="1"/>
              <a:t>311</a:t>
            </a:fld>
            <a:endParaRPr lang="en-US" sz="1200">
              <a:solidFill>
                <a:srgbClr val="000000"/>
              </a:solidFill>
              <a:cs typeface="Times New Roman" charset="0"/>
            </a:endParaRPr>
          </a:p>
        </p:txBody>
      </p:sp>
      <p:sp>
        <p:nvSpPr>
          <p:cNvPr id="722946" name="Rectangle 2"/>
          <p:cNvSpPr>
            <a:spLocks noGrp="1" noRot="1" noChangeAspect="1" noChangeArrowheads="1"/>
          </p:cNvSpPr>
          <p:nvPr>
            <p:ph type="sldImg"/>
          </p:nvPr>
        </p:nvSpPr>
        <p:spPr>
          <a:solidFill>
            <a:srgbClr val="FFFFFF"/>
          </a:solidFill>
          <a:ln/>
        </p:spPr>
      </p:sp>
      <p:sp>
        <p:nvSpPr>
          <p:cNvPr id="722947"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How can the pastor-teachers better equip you?</a:t>
            </a:r>
          </a:p>
          <a:p>
            <a:pPr lvl="4">
              <a:spcBef>
                <a:spcPts val="1200"/>
              </a:spcBef>
              <a:spcAft>
                <a:spcPts val="300"/>
              </a:spcAft>
            </a:pPr>
            <a:r>
              <a:rPr lang="en-US" dirty="0">
                <a:latin typeface="Times New Roman" charset="0"/>
                <a:ea typeface="Times New Roman" charset="0"/>
                <a:cs typeface="Times New Roman" charset="0"/>
              </a:rPr>
              <a:t>(a) We seek to prioritize our ministry responsibilities around the Word and prayer (Acts 6:1-7).  </a:t>
            </a:r>
          </a:p>
          <a:p>
            <a:pPr lvl="4">
              <a:spcBef>
                <a:spcPts val="1200"/>
              </a:spcBef>
              <a:spcAft>
                <a:spcPts val="300"/>
              </a:spcAft>
            </a:pPr>
            <a:r>
              <a:rPr lang="en-US" dirty="0">
                <a:latin typeface="Times New Roman" charset="0"/>
                <a:ea typeface="Times New Roman" charset="0"/>
                <a:cs typeface="Times New Roman" charset="0"/>
              </a:rPr>
              <a:t>(b) This means that some minor things may have to go undone.</a:t>
            </a:r>
          </a:p>
          <a:p>
            <a:pPr lvl="4">
              <a:spcBef>
                <a:spcPts val="1200"/>
              </a:spcBef>
              <a:spcAft>
                <a:spcPts val="300"/>
              </a:spcAft>
            </a:pPr>
            <a:r>
              <a:rPr lang="en-US" dirty="0">
                <a:latin typeface="Times New Roman" charset="0"/>
                <a:ea typeface="Times New Roman" charset="0"/>
                <a:cs typeface="Times New Roman" charset="0"/>
              </a:rPr>
              <a:t>(c) Who wants equipping in evangelism?  Budmaa can help.</a:t>
            </a:r>
          </a:p>
          <a:p>
            <a:pPr lvl="4">
              <a:spcBef>
                <a:spcPts val="1200"/>
              </a:spcBef>
              <a:spcAft>
                <a:spcPts val="300"/>
              </a:spcAft>
            </a:pPr>
            <a:endParaRPr lang="en-US" dirty="0">
              <a:latin typeface="Times New Roman" charset="0"/>
              <a:ea typeface="Times New Roman" charset="0"/>
              <a:cs typeface="Times New Roman" charset="0"/>
            </a:endParaRPr>
          </a:p>
          <a:p>
            <a:pPr lvl="4">
              <a:spcBef>
                <a:spcPts val="1200"/>
              </a:spcBef>
              <a:spcAft>
                <a:spcPts val="300"/>
              </a:spcAft>
            </a:pPr>
            <a:r>
              <a:rPr lang="en-US" dirty="0">
                <a:latin typeface="Times New Roman" charset="0"/>
                <a:ea typeface="Times New Roman" charset="0"/>
                <a:cs typeface="Times New Roman" charset="0"/>
              </a:rPr>
              <a:t>(2) What role are you being equipped for?</a:t>
            </a:r>
          </a:p>
          <a:p>
            <a:pPr lvl="4">
              <a:spcBef>
                <a:spcPts val="1200"/>
              </a:spcBef>
              <a:spcAft>
                <a:spcPts val="300"/>
              </a:spcAft>
            </a:pPr>
            <a:r>
              <a:rPr lang="en-US" dirty="0">
                <a:latin typeface="Times New Roman" charset="0"/>
                <a:ea typeface="Times New Roman" charset="0"/>
                <a:cs typeface="Times New Roman" charset="0"/>
              </a:rPr>
              <a:t>(a) Let us know your areas of passion</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and we</a:t>
            </a:r>
            <a:r>
              <a:rPr lang="uk-UA" altLang="ja-JP" b="1" dirty="0">
                <a:latin typeface="Arial" panose="020B0604020202020204" pitchFamily="34" charset="0"/>
                <a:ea typeface="Times New Roman" charset="0"/>
                <a:cs typeface="Times New Roman" charset="0"/>
              </a:rPr>
              <a:t>'</a:t>
            </a:r>
            <a:r>
              <a:rPr lang="en-US" dirty="0" err="1">
                <a:latin typeface="Times New Roman" charset="0"/>
                <a:ea typeface="Times New Roman" charset="0"/>
                <a:cs typeface="Times New Roman" charset="0"/>
              </a:rPr>
              <a:t>ll</a:t>
            </a:r>
            <a:r>
              <a:rPr lang="en-US" dirty="0">
                <a:latin typeface="Times New Roman" charset="0"/>
                <a:ea typeface="Times New Roman" charset="0"/>
                <a:cs typeface="Times New Roman" charset="0"/>
              </a:rPr>
              <a:t> set you loose!</a:t>
            </a:r>
          </a:p>
          <a:p>
            <a:pPr lvl="4">
              <a:spcBef>
                <a:spcPts val="1200"/>
              </a:spcBef>
              <a:spcAft>
                <a:spcPts val="300"/>
              </a:spcAft>
            </a:pPr>
            <a:r>
              <a:rPr lang="en-US" dirty="0">
                <a:latin typeface="Times New Roman" charset="0"/>
                <a:ea typeface="Times New Roman" charset="0"/>
                <a:cs typeface="Times New Roman" charset="0"/>
              </a:rPr>
              <a:t>(b) Do you know your spiritual gift(s)?</a:t>
            </a:r>
          </a:p>
          <a:p>
            <a:endParaRPr lang="en-US" dirty="0">
              <a:latin typeface="Times New Roman" charset="0"/>
              <a:cs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51661EC-8795-0849-B62B-448A9DE5CD00}" type="slidenum">
              <a:rPr lang="en-US" sz="1200">
                <a:solidFill>
                  <a:srgbClr val="000000"/>
                </a:solidFill>
                <a:cs typeface="Times New Roman" charset="0"/>
              </a:rPr>
              <a:pPr eaLnBrk="1" hangingPunct="1"/>
              <a:t>312</a:t>
            </a:fld>
            <a:endParaRPr lang="en-US" sz="1200">
              <a:solidFill>
                <a:srgbClr val="000000"/>
              </a:solidFill>
              <a:cs typeface="Times New Roman" charset="0"/>
            </a:endParaRPr>
          </a:p>
        </p:txBody>
      </p:sp>
      <p:sp>
        <p:nvSpPr>
          <p:cNvPr id="724994" name="Rectangle 2"/>
          <p:cNvSpPr>
            <a:spLocks noGrp="1" noRot="1" noChangeAspect="1" noChangeArrowheads="1"/>
          </p:cNvSpPr>
          <p:nvPr>
            <p:ph type="sldImg"/>
          </p:nvPr>
        </p:nvSpPr>
        <p:spPr>
          <a:solidFill>
            <a:srgbClr val="FFFFFF"/>
          </a:solidFill>
          <a:ln/>
        </p:spPr>
      </p:sp>
      <p:sp>
        <p:nvSpPr>
          <p:cNvPr id="72499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Can tick/check more than one</a:t>
            </a:r>
          </a:p>
          <a:p>
            <a:r>
              <a:rPr lang="en-US" b="1">
                <a:latin typeface="Times New Roman" charset="0"/>
                <a:cs typeface="Times New Roman" charset="0"/>
              </a:rPr>
              <a:t>Pastoral Care</a:t>
            </a:r>
            <a:endParaRPr lang="en-US">
              <a:latin typeface="Times New Roman" charset="0"/>
              <a:cs typeface="Times New Roman"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C3157CA-687B-3D4D-A621-9A5F466B61F2}" type="slidenum">
              <a:rPr lang="en-US" sz="1200">
                <a:solidFill>
                  <a:srgbClr val="000000"/>
                </a:solidFill>
                <a:cs typeface="Times New Roman" charset="0"/>
              </a:rPr>
              <a:pPr eaLnBrk="1" hangingPunct="1"/>
              <a:t>313</a:t>
            </a:fld>
            <a:endParaRPr lang="en-US" sz="1200">
              <a:solidFill>
                <a:srgbClr val="000000"/>
              </a:solidFill>
              <a:cs typeface="Times New Roman" charset="0"/>
            </a:endParaRPr>
          </a:p>
        </p:txBody>
      </p:sp>
      <p:sp>
        <p:nvSpPr>
          <p:cNvPr id="727042" name="Rectangle 2"/>
          <p:cNvSpPr>
            <a:spLocks noGrp="1" noRot="1" noChangeAspect="1" noChangeArrowheads="1"/>
          </p:cNvSpPr>
          <p:nvPr>
            <p:ph type="sldImg"/>
          </p:nvPr>
        </p:nvSpPr>
        <p:spPr>
          <a:solidFill>
            <a:srgbClr val="FFFFFF"/>
          </a:solidFill>
          <a:ln/>
        </p:spPr>
      </p:sp>
      <p:sp>
        <p:nvSpPr>
          <p:cNvPr id="72704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How can the pastor-teachers better equip you?</a:t>
            </a:r>
          </a:p>
          <a:p>
            <a:pPr lvl="4">
              <a:spcBef>
                <a:spcPts val="1200"/>
              </a:spcBef>
              <a:spcAft>
                <a:spcPts val="300"/>
              </a:spcAft>
            </a:pPr>
            <a:r>
              <a:rPr lang="en-US" dirty="0">
                <a:latin typeface="Times New Roman" charset="0"/>
                <a:ea typeface="Times New Roman" charset="0"/>
                <a:cs typeface="Times New Roman" charset="0"/>
              </a:rPr>
              <a:t>(a) We seek to prioritize our ministry responsibilities around the Word and prayer (Acts 6:1-7).  </a:t>
            </a:r>
          </a:p>
          <a:p>
            <a:pPr lvl="4">
              <a:spcBef>
                <a:spcPts val="1200"/>
              </a:spcBef>
              <a:spcAft>
                <a:spcPts val="300"/>
              </a:spcAft>
            </a:pPr>
            <a:r>
              <a:rPr lang="en-US" dirty="0">
                <a:latin typeface="Times New Roman" charset="0"/>
                <a:ea typeface="Times New Roman" charset="0"/>
                <a:cs typeface="Times New Roman" charset="0"/>
              </a:rPr>
              <a:t>(b) This means that some minor things may have to go undone.</a:t>
            </a:r>
          </a:p>
          <a:p>
            <a:pPr lvl="4">
              <a:spcBef>
                <a:spcPts val="1200"/>
              </a:spcBef>
              <a:spcAft>
                <a:spcPts val="300"/>
              </a:spcAft>
            </a:pPr>
            <a:r>
              <a:rPr lang="en-US" dirty="0">
                <a:latin typeface="Times New Roman" charset="0"/>
                <a:ea typeface="Times New Roman" charset="0"/>
                <a:cs typeface="Times New Roman" charset="0"/>
              </a:rPr>
              <a:t>(c) Who wants equipping in evangelism?  Budmaa can help.</a:t>
            </a:r>
          </a:p>
          <a:p>
            <a:pPr lvl="4">
              <a:spcBef>
                <a:spcPts val="1200"/>
              </a:spcBef>
              <a:spcAft>
                <a:spcPts val="300"/>
              </a:spcAft>
            </a:pPr>
            <a:endParaRPr lang="en-US" dirty="0">
              <a:latin typeface="Times New Roman" charset="0"/>
              <a:ea typeface="Times New Roman" charset="0"/>
              <a:cs typeface="Times New Roman" charset="0"/>
            </a:endParaRPr>
          </a:p>
          <a:p>
            <a:pPr lvl="4">
              <a:spcBef>
                <a:spcPts val="1200"/>
              </a:spcBef>
              <a:spcAft>
                <a:spcPts val="300"/>
              </a:spcAft>
            </a:pPr>
            <a:r>
              <a:rPr lang="en-US" dirty="0">
                <a:latin typeface="Times New Roman" charset="0"/>
                <a:ea typeface="Times New Roman" charset="0"/>
                <a:cs typeface="Times New Roman" charset="0"/>
              </a:rPr>
              <a:t>(2) What role are you being equipped for?</a:t>
            </a:r>
          </a:p>
          <a:p>
            <a:pPr lvl="4">
              <a:spcBef>
                <a:spcPts val="1200"/>
              </a:spcBef>
              <a:spcAft>
                <a:spcPts val="300"/>
              </a:spcAft>
            </a:pPr>
            <a:r>
              <a:rPr lang="en-US" dirty="0">
                <a:latin typeface="Times New Roman" charset="0"/>
                <a:ea typeface="Times New Roman" charset="0"/>
                <a:cs typeface="Times New Roman" charset="0"/>
              </a:rPr>
              <a:t>(a) Let us know your areas of passion</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and we</a:t>
            </a:r>
            <a:r>
              <a:rPr lang="uk-UA" altLang="ja-JP" b="1" dirty="0">
                <a:latin typeface="Arial" panose="020B0604020202020204" pitchFamily="34" charset="0"/>
                <a:ea typeface="Times New Roman" charset="0"/>
                <a:cs typeface="Times New Roman" charset="0"/>
              </a:rPr>
              <a:t>'</a:t>
            </a:r>
            <a:r>
              <a:rPr lang="en-US" dirty="0" err="1">
                <a:latin typeface="Times New Roman" charset="0"/>
                <a:ea typeface="Times New Roman" charset="0"/>
                <a:cs typeface="Times New Roman" charset="0"/>
              </a:rPr>
              <a:t>ll</a:t>
            </a:r>
            <a:r>
              <a:rPr lang="en-US" dirty="0">
                <a:latin typeface="Times New Roman" charset="0"/>
                <a:ea typeface="Times New Roman" charset="0"/>
                <a:cs typeface="Times New Roman" charset="0"/>
              </a:rPr>
              <a:t> set you loose!</a:t>
            </a:r>
          </a:p>
          <a:p>
            <a:pPr lvl="4">
              <a:spcBef>
                <a:spcPts val="1200"/>
              </a:spcBef>
              <a:spcAft>
                <a:spcPts val="300"/>
              </a:spcAft>
            </a:pPr>
            <a:r>
              <a:rPr lang="en-US" dirty="0">
                <a:latin typeface="Times New Roman" charset="0"/>
                <a:ea typeface="Times New Roman" charset="0"/>
                <a:cs typeface="Times New Roman" charset="0"/>
              </a:rPr>
              <a:t>(b) Do you know your spiritual gift(s)?</a:t>
            </a:r>
          </a:p>
          <a:p>
            <a:endParaRPr lang="en-US" dirty="0">
              <a:latin typeface="Times New Roman" charset="0"/>
              <a:cs typeface="Times New Roman"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26197135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671CAB2-C325-C347-A593-A4CEFCA4B4FE}" type="slidenum">
              <a:rPr lang="en-US" sz="1200"/>
              <a:pPr eaLnBrk="1" hangingPunct="1"/>
              <a:t>352</a:t>
            </a:fld>
            <a:endParaRPr lang="en-US" sz="1200"/>
          </a:p>
        </p:txBody>
      </p:sp>
      <p:sp>
        <p:nvSpPr>
          <p:cNvPr id="729090" name="Rectangle 2"/>
          <p:cNvSpPr>
            <a:spLocks noGrp="1" noRot="1" noChangeAspect="1" noChangeArrowheads="1"/>
          </p:cNvSpPr>
          <p:nvPr>
            <p:ph type="sldImg"/>
          </p:nvPr>
        </p:nvSpPr>
        <p:spPr>
          <a:solidFill>
            <a:srgbClr val="FFFFFF"/>
          </a:solidFill>
          <a:ln/>
        </p:spPr>
      </p:sp>
      <p:sp>
        <p:nvSpPr>
          <p:cNvPr id="729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83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31FDEA-BF3C-2240-AFD3-7D0AFD3B227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8306" name="Rectangle 2"/>
          <p:cNvSpPr>
            <a:spLocks noGrp="1" noRot="1" noChangeAspect="1" noChangeArrowheads="1"/>
          </p:cNvSpPr>
          <p:nvPr>
            <p:ph type="sldImg"/>
          </p:nvPr>
        </p:nvSpPr>
        <p:spPr>
          <a:solidFill>
            <a:srgbClr val="FFFFFF"/>
          </a:solidFill>
          <a:ln/>
        </p:spPr>
      </p:sp>
      <p:sp>
        <p:nvSpPr>
          <p:cNvPr id="7383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Repeated from slide 14 above: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p:txBody>
      </p:sp>
    </p:spTree>
    <p:extLst>
      <p:ext uri="{BB962C8B-B14F-4D97-AF65-F5344CB8AC3E}">
        <p14:creationId xmlns:p14="http://schemas.microsoft.com/office/powerpoint/2010/main" val="1769375125"/>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b="1" dirty="0">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The New American Standard Updated (1995) gives the more literal sense.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How do you </a:t>
            </a:r>
            <a:r>
              <a:rPr lang="en-SG" sz="1200" b="1" kern="1200" dirty="0">
                <a:solidFill>
                  <a:schemeClr val="tx1"/>
                </a:solidFill>
                <a:effectLst/>
                <a:latin typeface="Arial" panose="020B0604020202020204" pitchFamily="34" charset="0"/>
                <a:ea typeface="+mn-ea"/>
                <a:cs typeface="Arial" panose="020B0604020202020204" pitchFamily="34" charset="0"/>
              </a:rPr>
              <a:t>“walk carefully” (cf. KJV)?</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The two commands here are “be careful” and “do not be foolish.” </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You show care and wisdom by making the most of your time.</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And you use your time wisely because many live in sin! These truly are evil days.</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0953858"/>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34085485"/>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353" name="Rectangle 1026"/>
          <p:cNvSpPr>
            <a:spLocks noGrp="1" noRot="1" noChangeAspect="1" noChangeArrowheads="1" noTextEdit="1"/>
          </p:cNvSpPr>
          <p:nvPr>
            <p:ph type="sldImg"/>
          </p:nvPr>
        </p:nvSpPr>
        <p:spPr>
          <a:ln/>
        </p:spPr>
      </p:sp>
      <p:sp>
        <p:nvSpPr>
          <p:cNvPr id="740354"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1" name="Rectangle 1026"/>
          <p:cNvSpPr>
            <a:spLocks noGrp="1" noRot="1" noChangeAspect="1" noChangeArrowheads="1" noTextEdit="1"/>
          </p:cNvSpPr>
          <p:nvPr>
            <p:ph type="sldImg"/>
          </p:nvPr>
        </p:nvSpPr>
        <p:spPr>
          <a:ln/>
        </p:spPr>
      </p:sp>
      <p:sp>
        <p:nvSpPr>
          <p:cNvPr id="742402"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C68CB4-952A-694E-AB73-BC0543BC90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cs typeface="Arial" panose="020B0604020202020204" pitchFamily="34" charset="0"/>
            </a:endParaRPr>
          </a:p>
          <a:p>
            <a:pPr eaLnBrk="1" hangingPunct="1"/>
            <a:r>
              <a:rPr lang="en-US" sz="1200" b="1" dirty="0">
                <a:solidFill>
                  <a:srgbClr val="000000"/>
                </a:solidFill>
                <a:latin typeface="Arial" panose="020B0604020202020204" pitchFamily="34" charset="0"/>
                <a:ea typeface="宋体" charset="0"/>
                <a:cs typeface="Arial" panose="020B0604020202020204" pitchFamily="34" charset="0"/>
              </a:rPr>
              <a:t>Does sin affect the Spirit's </a:t>
            </a:r>
            <a:r>
              <a:rPr lang="en-US" sz="1200" b="1" dirty="0">
                <a:solidFill>
                  <a:srgbClr val="0000FF"/>
                </a:solidFill>
                <a:latin typeface="Arial" panose="020B0604020202020204" pitchFamily="34" charset="0"/>
                <a:ea typeface="宋体" charset="0"/>
                <a:cs typeface="Arial" panose="020B0604020202020204" pitchFamily="34" charset="0"/>
              </a:rPr>
              <a:t>ministry to</a:t>
            </a:r>
            <a:r>
              <a:rPr lang="en-US" sz="1200" b="1" dirty="0">
                <a:solidFill>
                  <a:srgbClr val="000000"/>
                </a:solidFill>
                <a:latin typeface="Arial" panose="020B0604020202020204" pitchFamily="34" charset="0"/>
                <a:ea typeface="宋体" charset="0"/>
                <a:cs typeface="Arial" panose="020B0604020202020204" pitchFamily="34" charset="0"/>
              </a:rPr>
              <a:t> the believer but not His </a:t>
            </a:r>
            <a:r>
              <a:rPr lang="en-US" sz="1200" b="1" dirty="0">
                <a:solidFill>
                  <a:srgbClr val="0000FF"/>
                </a:solidFill>
                <a:latin typeface="Arial" panose="020B0604020202020204" pitchFamily="34" charset="0"/>
                <a:ea typeface="宋体" charset="0"/>
                <a:cs typeface="Arial" panose="020B0604020202020204" pitchFamily="34" charset="0"/>
              </a:rPr>
              <a:t>presence within</a:t>
            </a:r>
            <a:r>
              <a:rPr lang="en-US" sz="1200" b="1" dirty="0">
                <a:solidFill>
                  <a:srgbClr val="000000"/>
                </a:solidFill>
                <a:latin typeface="Arial" panose="020B0604020202020204" pitchFamily="34" charset="0"/>
                <a:ea typeface="宋体" charset="0"/>
                <a:cs typeface="Arial" panose="020B0604020202020204" pitchFamily="34" charset="0"/>
              </a:rPr>
              <a:t> the believer?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5C8D601-7C1C-E746-8306-02FBB503D39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DBC50B-B693-9147-8CD8-6B19F7100C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FA6C0-3400-7243-BFD0-D51D1C0BD55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ED60C7-E1F3-024D-BA46-FD62B743FA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817B5B-C972-FB4E-A0CE-6DA5B311F15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44450" name="Rectangle 2"/>
          <p:cNvSpPr>
            <a:spLocks noGrp="1" noRot="1" noChangeAspect="1" noChangeArrowheads="1"/>
          </p:cNvSpPr>
          <p:nvPr>
            <p:ph type="sldImg"/>
          </p:nvPr>
        </p:nvSpPr>
        <p:spPr>
          <a:solidFill>
            <a:srgbClr val="FFFFFF"/>
          </a:solidFill>
          <a:ln/>
        </p:spPr>
      </p:sp>
      <p:sp>
        <p:nvSpPr>
          <p:cNvPr id="7444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4"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ميلنا الطبيعي هو التحرك نحو الانقسام. نريد أن نكون حول أشخاص يشبهوننا ، يتحدثون مثلنا ، يأكلون مثلنا ، يشمون مثلنا ، ويتصرفون </a:t>
            </a:r>
            <a:r>
              <a:rPr lang="ar-SA" b="1" dirty="0" err="1">
                <a:latin typeface="Arial" panose="020B0604020202020204" pitchFamily="34" charset="0"/>
                <a:cs typeface="Arial" panose="020B0604020202020204" pitchFamily="34" charset="0"/>
              </a:rPr>
              <a:t>مثلنا.الله</a:t>
            </a:r>
            <a:r>
              <a:rPr lang="ar-SA" b="1" dirty="0">
                <a:latin typeface="Arial" panose="020B0604020202020204" pitchFamily="34" charset="0"/>
                <a:cs typeface="Arial" panose="020B0604020202020204" pitchFamily="34" charset="0"/>
              </a:rPr>
              <a:t> أوسع بكثير وأكثر مرونة من هذا. كم عدد السباقات الموجودة؟ لم يخلق أجناس مختلفة. لقد صنع جنسًا واحدًا فقط يسمى الجنس البشري. يريدنا أن نتعلم المزيد عنه وعن ذراعيه المفتوحة من خلال الاتحاد مع أولئك الذين يختلفون عنا بطرق ثانوية ومع ذلك متحدون بالطريقة الرئيسية - طريق يسوع.</a:t>
            </a:r>
            <a:r>
              <a:rPr lang="en-SG"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22604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13E2BA-DAB8-7241-9587-EEB32FB8A1C7}"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59778" name="Rectangle 2"/>
          <p:cNvSpPr>
            <a:spLocks noGrp="1" noRot="1" noChangeAspect="1" noChangeArrowheads="1"/>
          </p:cNvSpPr>
          <p:nvPr>
            <p:ph type="sldImg"/>
          </p:nvPr>
        </p:nvSpPr>
        <p:spPr>
          <a:solidFill>
            <a:srgbClr val="FFFFFF"/>
          </a:solidFill>
          <a:ln/>
        </p:spPr>
      </p:sp>
      <p:sp>
        <p:nvSpPr>
          <p:cNvPr id="459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ar-JO" sz="12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kumimoji="0" lang="ar-JO" sz="1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endParaRPr>
          </a:p>
          <a:p>
            <a:pPr eaLnBrk="1" hangingPunct="1"/>
            <a:endParaRPr lang="en-US" dirty="0">
              <a:latin typeface="Times New Roman" charset="0"/>
              <a:cs typeface="ＭＳ Ｐゴシック" charset="0"/>
            </a:endParaRPr>
          </a:p>
        </p:txBody>
      </p:sp>
    </p:spTree>
    <p:extLst>
      <p:ext uri="{BB962C8B-B14F-4D97-AF65-F5344CB8AC3E}">
        <p14:creationId xmlns:p14="http://schemas.microsoft.com/office/powerpoint/2010/main" val="148155438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6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8F1B1B-4172-FA43-B8F8-95FE394BC8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46498" name="Rectangle 2"/>
          <p:cNvSpPr>
            <a:spLocks noGrp="1" noRot="1" noChangeAspect="1" noChangeArrowheads="1"/>
          </p:cNvSpPr>
          <p:nvPr>
            <p:ph type="sldImg"/>
          </p:nvPr>
        </p:nvSpPr>
        <p:spPr>
          <a:solidFill>
            <a:srgbClr val="FFFFFF"/>
          </a:solidFill>
          <a:ln/>
        </p:spPr>
      </p:sp>
      <p:sp>
        <p:nvSpPr>
          <p:cNvPr id="746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8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D0FD005-CDB0-AB49-84B8-15CD970E79BA}" type="slidenum">
              <a:rPr lang="en-US" sz="1200"/>
              <a:pPr eaLnBrk="1" hangingPunct="1"/>
              <a:t>385</a:t>
            </a:fld>
            <a:endParaRPr lang="en-US" sz="1200"/>
          </a:p>
        </p:txBody>
      </p:sp>
      <p:sp>
        <p:nvSpPr>
          <p:cNvPr id="748546" name="Rectangle 2"/>
          <p:cNvSpPr>
            <a:spLocks noGrp="1" noRot="1" noChangeAspect="1" noChangeArrowheads="1"/>
          </p:cNvSpPr>
          <p:nvPr>
            <p:ph type="sldImg"/>
          </p:nvPr>
        </p:nvSpPr>
        <p:spPr>
          <a:solidFill>
            <a:srgbClr val="FFFFFF"/>
          </a:solidFill>
          <a:ln/>
        </p:spPr>
      </p:sp>
      <p:sp>
        <p:nvSpPr>
          <p:cNvPr id="748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671597714"/>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Each has responsibilities in perhaps the area most difficult to perform:</a:t>
            </a:r>
          </a:p>
          <a:p>
            <a:r>
              <a:rPr lang="en-US" dirty="0"/>
              <a:t>• For many wives, submission is their most difficult task</a:t>
            </a:r>
          </a:p>
          <a:p>
            <a:r>
              <a:rPr lang="en-US" dirty="0"/>
              <a:t>• For many husbands, love is most difficult—especially to love like Jesus</a:t>
            </a:r>
          </a:p>
        </p:txBody>
      </p:sp>
    </p:spTree>
    <p:extLst>
      <p:ext uri="{BB962C8B-B14F-4D97-AF65-F5344CB8AC3E}">
        <p14:creationId xmlns:p14="http://schemas.microsoft.com/office/powerpoint/2010/main" val="4185476652"/>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64887268"/>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909667295"/>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74480676"/>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750837841"/>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24530091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1" dirty="0">
                <a:latin typeface="Arial" panose="020B0604020202020204" pitchFamily="34" charset="0"/>
                <a:ea typeface="ＭＳ Ｐゴシック" charset="0"/>
                <a:cs typeface="ＭＳ Ｐゴシック" charset="0"/>
              </a:rPr>
              <a:t>NS-06-Rom1-2-slide 16</a:t>
            </a:r>
          </a:p>
          <a:p>
            <a:pPr eaLnBrk="1" hangingPunct="1">
              <a:spcBef>
                <a:spcPct val="0"/>
              </a:spcBef>
            </a:pPr>
            <a:r>
              <a:rPr lang="en-US" b="1" dirty="0">
                <a:latin typeface="Arial" panose="020B0604020202020204" pitchFamily="34" charset="0"/>
                <a:ea typeface="ＭＳ Ｐゴシック" charset="0"/>
                <a:cs typeface="ＭＳ Ｐゴシック" charset="0"/>
              </a:rPr>
              <a:t>NS-07-1Cor1-9-slide 23</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C793AE-5A47-9545-B33E-E93DB1B0A08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0594" name="Rectangle 2"/>
          <p:cNvSpPr>
            <a:spLocks noGrp="1" noRot="1" noChangeAspect="1" noChangeArrowheads="1"/>
          </p:cNvSpPr>
          <p:nvPr>
            <p:ph type="sldImg"/>
          </p:nvPr>
        </p:nvSpPr>
        <p:spPr>
          <a:solidFill>
            <a:srgbClr val="FFFFFF"/>
          </a:solidFill>
          <a:ln/>
        </p:spPr>
      </p:sp>
      <p:sp>
        <p:nvSpPr>
          <p:cNvPr id="75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20270290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C793AE-5A47-9545-B33E-E93DB1B0A08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0594" name="Rectangle 2"/>
          <p:cNvSpPr>
            <a:spLocks noGrp="1" noRot="1" noChangeAspect="1" noChangeArrowheads="1"/>
          </p:cNvSpPr>
          <p:nvPr>
            <p:ph type="sldImg"/>
          </p:nvPr>
        </p:nvSpPr>
        <p:spPr>
          <a:solidFill>
            <a:srgbClr val="FFFFFF"/>
          </a:solidFill>
          <a:ln/>
        </p:spPr>
      </p:sp>
      <p:sp>
        <p:nvSpPr>
          <p:cNvPr id="75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926872937"/>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sz="1200" kern="1200" dirty="0">
                <a:solidFill>
                  <a:schemeClr val="tx1"/>
                </a:solidFill>
                <a:effectLst/>
                <a:latin typeface="Times New Roman" pitchFamily="-111" charset="0"/>
                <a:ea typeface="ＭＳ Ｐゴシック" charset="0"/>
                <a:cs typeface="Times New Roman" pitchFamily="-111" charset="0"/>
              </a:rPr>
              <a:t>Paul wrote to the Ephesian church while in bondage in Rome, seen in two direct references (3:1; 4:1) and mention of his chains (6:20).</a:t>
            </a:r>
            <a:r>
              <a:rPr lang="en-SG" dirty="0">
                <a:effectLst/>
              </a:rPr>
              <a:t> </a:t>
            </a:r>
            <a:r>
              <a:rPr lang="en-US" dirty="0"/>
              <a:t>While under house arrest when he penned this letter to the Ephesians (Act 28:30-31), he may have been chained to a soldier since he mentions his chains. Perhaps he simply looked at each part of the soldier’s armor and drew parallels to the more significant spiritual battles that we all fight. </a:t>
            </a: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Paul first mentions this belt that protected the private parts of the soldier. </a:t>
            </a: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We must “put on” or apply the integrity of Jesus where our actions match our words to protect us from hypocrisy.</a:t>
            </a: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We need to discover their position in Christ where the righteousness of Christ is applied to them. It is not our own righteousness that protects us but only the righteousness of Jesus that we receive since we cannot earn it.</a:t>
            </a: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We must “put on” an availability in evangelism where we share the gospel anywhere.</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B802CDC-CD8C-6044-9722-9CD4E5D02788}"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1826" name="Rectangle 2"/>
          <p:cNvSpPr>
            <a:spLocks noGrp="1" noRot="1" noChangeAspect="1" noChangeArrowheads="1"/>
          </p:cNvSpPr>
          <p:nvPr>
            <p:ph type="sldImg"/>
          </p:nvPr>
        </p:nvSpPr>
        <p:spPr>
          <a:solidFill>
            <a:srgbClr val="FFFFFF"/>
          </a:solidFill>
          <a:ln/>
        </p:spPr>
      </p:sp>
      <p:sp>
        <p:nvSpPr>
          <p:cNvPr id="461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ＭＳ Ｐゴシック" charset="0"/>
            </a:endParaRPr>
          </a:p>
        </p:txBody>
      </p:sp>
    </p:spTree>
    <p:extLst>
      <p:ext uri="{BB962C8B-B14F-4D97-AF65-F5344CB8AC3E}">
        <p14:creationId xmlns:p14="http://schemas.microsoft.com/office/powerpoint/2010/main" val="133302441"/>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Our faith in God enables us to fight temptations from Satan.</a:t>
            </a: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When we all wear the armor, we can both attack enemy strongholds and also defend from Satan’s attacks.</a:t>
            </a: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Believers who are united in direction can advance the gospel where they otherwise would be unprotected.</a:t>
            </a: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When we all wear the armor, we defend not only ourselves from attack—we defend one another.</a:t>
            </a: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717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8551E4-A36B-6D4B-A667-D3BE4289855F}"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3874" name="Rectangle 2"/>
          <p:cNvSpPr>
            <a:spLocks noGrp="1" noRot="1" noChangeAspect="1" noChangeArrowheads="1"/>
          </p:cNvSpPr>
          <p:nvPr>
            <p:ph type="sldImg"/>
          </p:nvPr>
        </p:nvSpPr>
        <p:spPr>
          <a:solidFill>
            <a:srgbClr val="FFFFFF"/>
          </a:solidFill>
          <a:ln/>
        </p:spPr>
      </p:sp>
      <p:sp>
        <p:nvSpPr>
          <p:cNvPr id="4638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ＭＳ Ｐゴシック" charset="0"/>
            </a:endParaRPr>
          </a:p>
        </p:txBody>
      </p:sp>
    </p:spTree>
    <p:extLst>
      <p:ext uri="{BB962C8B-B14F-4D97-AF65-F5344CB8AC3E}">
        <p14:creationId xmlns:p14="http://schemas.microsoft.com/office/powerpoint/2010/main" val="39768424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449</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1532467832"/>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450</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2658975494"/>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451</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399AE3C-7F57-CA42-98C9-124B40330279}" type="slidenum">
              <a:rPr lang="en-US" sz="1200"/>
              <a:pPr eaLnBrk="1" hangingPunct="1"/>
              <a:t>452</a:t>
            </a:fld>
            <a:endParaRPr lang="en-US" sz="1200"/>
          </a:p>
        </p:txBody>
      </p:sp>
      <p:sp>
        <p:nvSpPr>
          <p:cNvPr id="754690" name="Rectangle 2"/>
          <p:cNvSpPr>
            <a:spLocks noGrp="1" noRot="1" noChangeAspect="1" noChangeArrowheads="1" noTextEdit="1"/>
          </p:cNvSpPr>
          <p:nvPr>
            <p:ph type="sldImg"/>
          </p:nvPr>
        </p:nvSpPr>
        <p:spPr>
          <a:ln/>
        </p:spPr>
      </p:sp>
      <p:sp>
        <p:nvSpPr>
          <p:cNvPr id="7546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6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F83433F-7B47-0248-9AE0-4E94C6E1D46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6738" name="Rectangle 2"/>
          <p:cNvSpPr>
            <a:spLocks noGrp="1" noRot="1" noChangeAspect="1" noChangeArrowheads="1"/>
          </p:cNvSpPr>
          <p:nvPr>
            <p:ph type="sldImg"/>
          </p:nvPr>
        </p:nvSpPr>
        <p:spPr>
          <a:solidFill>
            <a:srgbClr val="FFFFFF"/>
          </a:solidFill>
          <a:ln/>
        </p:spPr>
      </p:sp>
      <p:sp>
        <p:nvSpPr>
          <p:cNvPr id="756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cs typeface="Times New Roman" charset="0"/>
              </a:rPr>
              <a:t>Every piece of the armor for a Roman soldier had a specific purpose. Likewise, these spiritual disciplines for the believer each has a vital role.</a:t>
            </a:r>
          </a:p>
          <a:p>
            <a:pPr eaLnBrk="1" hangingPunct="1"/>
            <a:r>
              <a:rPr lang="en-US" dirty="0">
                <a:latin typeface="Times New Roman" charset="0"/>
                <a:cs typeface="Times New Roman" charset="0"/>
              </a:rPr>
              <a:t>____________</a:t>
            </a:r>
          </a:p>
          <a:p>
            <a:pPr eaLnBrk="1" hangingPunct="1"/>
            <a:r>
              <a:rPr lang="en-US" dirty="0">
                <a:latin typeface="Times New Roman" charset="0"/>
                <a:cs typeface="Times New Roman" charset="0"/>
              </a:rPr>
              <a:t>NS-06-Romans5-8—124</a:t>
            </a:r>
          </a:p>
          <a:p>
            <a:pPr eaLnBrk="1" hangingPunct="1"/>
            <a:r>
              <a:rPr lang="en-US" dirty="0">
                <a:latin typeface="Times New Roman" charset="0"/>
                <a:cs typeface="Times New Roman" charset="0"/>
              </a:rPr>
              <a:t>NS-10-Ephesians-453</a:t>
            </a:r>
          </a:p>
        </p:txBody>
      </p:sp>
    </p:spTree>
    <p:extLst>
      <p:ext uri="{BB962C8B-B14F-4D97-AF65-F5344CB8AC3E}">
        <p14:creationId xmlns:p14="http://schemas.microsoft.com/office/powerpoint/2010/main" val="3049139222"/>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BEAB68-E77A-7140-8D0C-F9DEBE5E9AF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cs typeface="Arial" panose="020B0604020202020204" pitchFamily="34" charset="0"/>
              </a:rPr>
              <a:t>It does little good to have weapons at our service but they lie somewhere in a corner! This is why Paul commanded that we “take up” or put to use these weapons.</a:t>
            </a: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E15135E-E006-EC43-B8F0-B4BBC601A7A7}" type="slidenum">
              <a:rPr lang="en-US" sz="1200"/>
              <a:pPr eaLnBrk="1" hangingPunct="1"/>
              <a:t>455</a:t>
            </a:fld>
            <a:endParaRPr lang="en-US" sz="1200"/>
          </a:p>
        </p:txBody>
      </p:sp>
      <p:sp>
        <p:nvSpPr>
          <p:cNvPr id="760834" name="Rectangle 2"/>
          <p:cNvSpPr>
            <a:spLocks noGrp="1" noRot="1" noChangeAspect="1" noChangeArrowheads="1"/>
          </p:cNvSpPr>
          <p:nvPr>
            <p:ph type="sldImg"/>
          </p:nvPr>
        </p:nvSpPr>
        <p:spPr>
          <a:solidFill>
            <a:srgbClr val="FFFFFF"/>
          </a:solidFill>
          <a:ln/>
        </p:spPr>
      </p:sp>
      <p:sp>
        <p:nvSpPr>
          <p:cNvPr id="76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4D1F141-5BB6-2B48-AE4C-282AC72ADA22}" type="slidenum">
              <a:rPr lang="en-US" sz="1200"/>
              <a:pPr eaLnBrk="1" hangingPunct="1"/>
              <a:t>456</a:t>
            </a:fld>
            <a:endParaRPr lang="en-US" sz="1200"/>
          </a:p>
        </p:txBody>
      </p:sp>
      <p:sp>
        <p:nvSpPr>
          <p:cNvPr id="762882" name="Rectangle 2"/>
          <p:cNvSpPr>
            <a:spLocks noGrp="1" noRot="1" noChangeAspect="1" noChangeArrowheads="1"/>
          </p:cNvSpPr>
          <p:nvPr>
            <p:ph type="sldImg"/>
          </p:nvPr>
        </p:nvSpPr>
        <p:spPr>
          <a:solidFill>
            <a:srgbClr val="FFFFFF"/>
          </a:solidFill>
          <a:ln/>
        </p:spPr>
      </p:sp>
      <p:sp>
        <p:nvSpPr>
          <p:cNvPr id="762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488496573"/>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63180575"/>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43646407"/>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40515611"/>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233811598"/>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The way to unity for believing Jews and Gentiles is to see their equality and love one another as a witness to the world.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225272"/>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34762255"/>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17886344"/>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60265163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197439309"/>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65351510"/>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80138632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98CE2-7377-004B-83FC-D99E39684D5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8994" name="Rectangle 2"/>
          <p:cNvSpPr>
            <a:spLocks noGrp="1" noRot="1" noChangeAspect="1" noChangeArrowheads="1" noTextEdit="1"/>
          </p:cNvSpPr>
          <p:nvPr>
            <p:ph type="sldImg"/>
          </p:nvPr>
        </p:nvSpPr>
        <p:spPr>
          <a:ln/>
        </p:spPr>
      </p:sp>
      <p:sp>
        <p:nvSpPr>
          <p:cNvPr id="4689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cs typeface="Times New Roman" charset="0"/>
            </a:endParaRPr>
          </a:p>
          <a:p>
            <a:pPr algn="r" eaLnBrk="1" hangingPunct="1"/>
            <a:r>
              <a:rPr lang="ar-JO" dirty="0">
                <a:latin typeface="Times New Roman" charset="0"/>
                <a:cs typeface="Times New Roman" charset="0"/>
              </a:rPr>
              <a:t>من غير المحتمل وجود قضبان</a:t>
            </a:r>
          </a:p>
          <a:p>
            <a:pPr algn="r" eaLnBrk="1" hangingPunct="1"/>
            <a:r>
              <a:rPr lang="ar-JO" dirty="0">
                <a:latin typeface="Times New Roman" charset="0"/>
                <a:cs typeface="Times New Roman" charset="0"/>
              </a:rPr>
              <a:t>خشب لطيف جدا؟</a:t>
            </a:r>
          </a:p>
          <a:p>
            <a:pPr algn="r" eaLnBrk="1" hangingPunct="1"/>
            <a:r>
              <a:rPr lang="ar-JO" dirty="0">
                <a:latin typeface="Times New Roman" charset="0"/>
                <a:cs typeface="Times New Roman" charset="0"/>
              </a:rPr>
              <a:t>قلم حبر بدلًا من قلم السمة</a:t>
            </a:r>
          </a:p>
          <a:p>
            <a:pPr algn="r" eaLnBrk="1" hangingPunct="1"/>
            <a:r>
              <a:rPr lang="ar-JO" dirty="0">
                <a:latin typeface="Times New Roman" charset="0"/>
                <a:cs typeface="Times New Roman" charset="0"/>
              </a:rPr>
              <a:t>يرتدون ملابس جميلة جدا؟</a:t>
            </a:r>
          </a:p>
          <a:p>
            <a:pPr algn="r" eaLnBrk="1" hangingPunct="1"/>
            <a:r>
              <a:rPr lang="ar-JO" dirty="0">
                <a:latin typeface="Times New Roman" charset="0"/>
                <a:cs typeface="Times New Roman" charset="0"/>
              </a:rPr>
              <a:t>اللحية طويلة جدا؟</a:t>
            </a:r>
            <a:endParaRPr lang="en-US" baseline="0" dirty="0">
              <a:latin typeface="Times New Roman" charset="0"/>
              <a:cs typeface="Times New Roman" charset="0"/>
            </a:endParaRPr>
          </a:p>
        </p:txBody>
      </p:sp>
    </p:spTree>
    <p:extLst>
      <p:ext uri="{BB962C8B-B14F-4D97-AF65-F5344CB8AC3E}">
        <p14:creationId xmlns:p14="http://schemas.microsoft.com/office/powerpoint/2010/main" val="1410067211"/>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72989231"/>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382345644"/>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769375125"/>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b="1" dirty="0">
                <a:latin typeface="Arial" panose="020B0604020202020204" pitchFamily="34" charset="0"/>
                <a:cs typeface="Arial" panose="020B0604020202020204" pitchFamily="34" charset="0"/>
              </a:rPr>
              <a:t>لقد كانت الإرساليات دائمًا ذات أولوية هنا – ربما يعود ذلك جزئياً لكون كل ثلاثة من شوخنا مرسلين.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473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6469627"/>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D4CB66-0A63-9444-9408-4391380B9F8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3058" name="Rectangle 2"/>
          <p:cNvSpPr>
            <a:spLocks noGrp="1" noRot="1" noChangeAspect="1" noChangeArrowheads="1"/>
          </p:cNvSpPr>
          <p:nvPr>
            <p:ph type="sldImg"/>
          </p:nvPr>
        </p:nvSpPr>
        <p:spPr>
          <a:solidFill>
            <a:srgbClr val="FFFFFF"/>
          </a:solidFill>
          <a:ln/>
        </p:spPr>
      </p:sp>
      <p:sp>
        <p:nvSpPr>
          <p:cNvPr id="1730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b="1" dirty="0">
                <a:latin typeface="Arial" panose="020B0604020202020204" pitchFamily="34" charset="0"/>
                <a:ea typeface="ＭＳ Ｐゴシック" charset="0"/>
                <a:cs typeface="ＭＳ Ｐゴシック" charset="0"/>
              </a:rPr>
              <a:t>نحن ملتزمون بتقديم خمس العطاء للخدمات خارج سنغافورة. في العام الماضي وصلنا إلى 24%. وهذا يشمل المرسلين مثل هؤلاء...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40173606"/>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Repentance will bring restoration in a church: God wants our church to really trust him</a:t>
            </a:r>
            <a:r>
              <a:rPr kumimoji="1"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p>
          <a:p>
            <a:pPr eaLnBrk="1" hangingPunct="1"/>
            <a:r>
              <a:rPr lang="en-SG" b="1" dirty="0">
                <a:latin typeface="Arial" panose="020B0604020202020204" pitchFamily="34" charset="0"/>
                <a:ea typeface="ＭＳ Ｐゴシック" charset="0"/>
                <a:cs typeface="Arial" panose="020B0604020202020204" pitchFamily="34" charset="0"/>
              </a:rPr>
              <a:t>We still don’t see our need for him as we don’t see our need to pray.</a:t>
            </a:r>
          </a:p>
          <a:p>
            <a:pPr eaLnBrk="1" hangingPunct="1"/>
            <a:r>
              <a:rPr lang="en-SG" b="1" dirty="0">
                <a:latin typeface="Arial" panose="020B0604020202020204" pitchFamily="34" charset="0"/>
                <a:ea typeface="ＭＳ Ｐゴシック" charset="0"/>
                <a:cs typeface="Arial" panose="020B0604020202020204" pitchFamily="34" charset="0"/>
              </a:rPr>
              <a:t>We also need to be involved in his work: missions, teaching, accountability groups, finances, etc. </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BE-05-Deut-82</a:t>
            </a:r>
          </a:p>
          <a:p>
            <a:pPr eaLnBrk="1" hangingPunct="1"/>
            <a:r>
              <a:rPr lang="en-US" b="1" dirty="0">
                <a:latin typeface="Arial" panose="020B0604020202020204" pitchFamily="34" charset="0"/>
                <a:ea typeface="ＭＳ Ｐゴシック" charset="0"/>
                <a:cs typeface="ＭＳ Ｐゴシック" charset="0"/>
              </a:rPr>
              <a:t>OP-05-Deut-71</a:t>
            </a:r>
          </a:p>
          <a:p>
            <a:pPr eaLnBrk="1" hangingPunct="1"/>
            <a:r>
              <a:rPr lang="en-US" b="1" dirty="0">
                <a:latin typeface="Arial" panose="020B0604020202020204" pitchFamily="34" charset="0"/>
                <a:ea typeface="ＭＳ Ｐゴシック" charset="0"/>
                <a:cs typeface="ＭＳ Ｐゴシック" charset="0"/>
              </a:rPr>
              <a:t>OS-05-Deut-237</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OS-29-Joel-128</a:t>
            </a:r>
          </a:p>
          <a:p>
            <a:pPr eaLnBrk="1" hangingPunct="1"/>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675702174"/>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2F4A9F0-5CA7-974B-9C4B-CBE2B02A8723}" type="slidenum">
              <a:rPr lang="en-US" sz="1200"/>
              <a:pPr eaLnBrk="1" hangingPunct="1"/>
              <a:t>477</a:t>
            </a:fld>
            <a:endParaRPr lang="en-US" sz="1200"/>
          </a:p>
        </p:txBody>
      </p:sp>
      <p:sp>
        <p:nvSpPr>
          <p:cNvPr id="764930" name="Rectangle 2"/>
          <p:cNvSpPr>
            <a:spLocks noGrp="1" noRot="1" noChangeAspect="1" noChangeArrowheads="1"/>
          </p:cNvSpPr>
          <p:nvPr>
            <p:ph type="sldImg"/>
          </p:nvPr>
        </p:nvSpPr>
        <p:spPr>
          <a:solidFill>
            <a:srgbClr val="FFFFFF"/>
          </a:solidFill>
          <a:ln/>
        </p:spPr>
      </p:sp>
      <p:sp>
        <p:nvSpPr>
          <p:cNvPr id="76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478</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49298322"/>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1B8E648-96EF-9745-B49A-74BA92003BD6}" type="slidenum">
              <a:rPr lang="en-US" sz="1200"/>
              <a:pPr eaLnBrk="1" hangingPunct="1"/>
              <a:t>479</a:t>
            </a:fld>
            <a:endParaRPr lang="en-US" sz="1200"/>
          </a:p>
        </p:txBody>
      </p:sp>
      <p:sp>
        <p:nvSpPr>
          <p:cNvPr id="766978" name="Rectangle 2"/>
          <p:cNvSpPr>
            <a:spLocks noGrp="1" noRot="1" noChangeAspect="1" noChangeArrowheads="1"/>
          </p:cNvSpPr>
          <p:nvPr>
            <p:ph type="sldImg"/>
          </p:nvPr>
        </p:nvSpPr>
        <p:spPr>
          <a:solidFill>
            <a:srgbClr val="FFFFFF"/>
          </a:solidFill>
          <a:ln/>
        </p:spPr>
      </p:sp>
      <p:sp>
        <p:nvSpPr>
          <p:cNvPr id="766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E3294F-0D9C-3044-AAE5-DB91F6F4E0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3537127658"/>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1B5BF8C-4A32-F847-8426-5FA38A5DB5A9}" type="slidenum">
              <a:rPr lang="en-US" sz="1200"/>
              <a:pPr eaLnBrk="1" hangingPunct="1"/>
              <a:t>480</a:t>
            </a:fld>
            <a:endParaRPr lang="en-US" sz="1200"/>
          </a:p>
        </p:txBody>
      </p:sp>
      <p:sp>
        <p:nvSpPr>
          <p:cNvPr id="769026" name="Rectangle 2"/>
          <p:cNvSpPr>
            <a:spLocks noGrp="1" noRot="1" noChangeAspect="1" noChangeArrowheads="1"/>
          </p:cNvSpPr>
          <p:nvPr>
            <p:ph type="sldImg"/>
          </p:nvPr>
        </p:nvSpPr>
        <p:spPr>
          <a:solidFill>
            <a:srgbClr val="FFFFFF"/>
          </a:solidFill>
          <a:ln/>
        </p:spPr>
      </p:sp>
      <p:sp>
        <p:nvSpPr>
          <p:cNvPr id="769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Slide Image Placeholder 1"/>
          <p:cNvSpPr>
            <a:spLocks noGrp="1" noRot="1" noChangeAspect="1"/>
          </p:cNvSpPr>
          <p:nvPr>
            <p:ph type="sldImg"/>
          </p:nvPr>
        </p:nvSpPr>
        <p:spPr>
          <a:xfrm>
            <a:off x="1143000" y="685800"/>
            <a:ext cx="4572000" cy="3429000"/>
          </a:xfrm>
          <a:ln/>
        </p:spPr>
      </p:sp>
      <p:sp>
        <p:nvSpPr>
          <p:cNvPr id="26419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
        <p:nvSpPr>
          <p:cNvPr id="26419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E050CD-2696-EC40-9D04-F1EE21DF3D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xfrm>
            <a:off x="1143000" y="685800"/>
            <a:ext cx="4572000" cy="3429000"/>
          </a:xfrm>
          <a:ln/>
        </p:spPr>
      </p:sp>
      <p:sp>
        <p:nvSpPr>
          <p:cNvPr id="2662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
        <p:nvSpPr>
          <p:cNvPr id="2662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DBDA5D-9313-0742-A767-F89ABA1F4D1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Slide Image Placeholder 1"/>
          <p:cNvSpPr>
            <a:spLocks noGrp="1" noRot="1" noChangeAspect="1"/>
          </p:cNvSpPr>
          <p:nvPr>
            <p:ph type="sldImg"/>
          </p:nvPr>
        </p:nvSpPr>
        <p:spPr>
          <a:xfrm>
            <a:off x="1143000" y="685800"/>
            <a:ext cx="4572000" cy="3429000"/>
          </a:xfrm>
          <a:ln/>
        </p:spPr>
      </p:sp>
      <p:sp>
        <p:nvSpPr>
          <p:cNvPr id="26829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
        <p:nvSpPr>
          <p:cNvPr id="26829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8E3C40-DC84-DE47-9D6A-568A9EADDF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was no greater distance between two groups in the first century than the chasm between Jews and Gentiles. Ephesus had both groups living together before Paul showed up, but the gospel called them both to leave there long-held beliefs to meet Jesus in the middle—the One who brings a sword but also binds long-held wounds.</a:t>
            </a:r>
          </a:p>
          <a:p>
            <a:endParaRPr lang="en-US" dirty="0"/>
          </a:p>
          <a:p>
            <a:r>
              <a:rPr lang="en-US" dirty="0"/>
              <a:t>The Acts 19 riot reveals the hatred of the Ephesian silversmiths who cared only for their money rather than for truth.</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3</a:t>
            </a:fld>
            <a:endParaRPr lang="en-US"/>
          </a:p>
        </p:txBody>
      </p:sp>
    </p:spTree>
    <p:extLst>
      <p:ext uri="{BB962C8B-B14F-4D97-AF65-F5344CB8AC3E}">
        <p14:creationId xmlns:p14="http://schemas.microsoft.com/office/powerpoint/2010/main" val="13695876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1A9454-277D-8147-A272-5E62D1879C99}" type="slidenum">
              <a:rPr lang="en-US" sz="1200"/>
              <a:pPr eaLnBrk="1" hangingPunct="1"/>
              <a:t>33</a:t>
            </a:fld>
            <a:endParaRPr lang="en-US" sz="1200"/>
          </a:p>
        </p:txBody>
      </p:sp>
      <p:sp>
        <p:nvSpPr>
          <p:cNvPr id="510978" name="Rectangle 2"/>
          <p:cNvSpPr>
            <a:spLocks noGrp="1" noRot="1" noChangeAspect="1" noChangeArrowheads="1"/>
          </p:cNvSpPr>
          <p:nvPr>
            <p:ph type="sldImg"/>
          </p:nvPr>
        </p:nvSpPr>
        <p:spPr>
          <a:solidFill>
            <a:srgbClr val="FFFFFF"/>
          </a:solidFill>
          <a:ln/>
        </p:spPr>
      </p:sp>
      <p:sp>
        <p:nvSpPr>
          <p:cNvPr id="510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3C0A04-16A1-8747-B00F-C81DD211041C}" type="slidenum">
              <a:rPr lang="en-US" sz="1200" b="1">
                <a:solidFill>
                  <a:srgbClr val="000000"/>
                </a:solidFill>
                <a:latin typeface="Arial" panose="020B0604020202020204" pitchFamily="34" charset="0"/>
              </a:rPr>
              <a:pPr eaLnBrk="1" hangingPunct="1"/>
              <a:t>34</a:t>
            </a:fld>
            <a:endParaRPr lang="en-US" sz="1200" b="1" dirty="0">
              <a:solidFill>
                <a:srgbClr val="000000"/>
              </a:solidFill>
              <a:latin typeface="Arial" panose="020B0604020202020204" pitchFamily="34" charset="0"/>
            </a:endParaRPr>
          </a:p>
        </p:txBody>
      </p:sp>
      <p:sp>
        <p:nvSpPr>
          <p:cNvPr id="513026" name="Rectangle 2"/>
          <p:cNvSpPr>
            <a:spLocks noGrp="1" noRot="1" noChangeAspect="1" noChangeArrowheads="1" noTextEdit="1"/>
          </p:cNvSpPr>
          <p:nvPr>
            <p:ph type="sldImg"/>
          </p:nvPr>
        </p:nvSpPr>
        <p:spPr>
          <a:ln/>
        </p:spPr>
      </p:sp>
      <p:sp>
        <p:nvSpPr>
          <p:cNvPr id="5130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6228E0-F18C-1B4B-8A67-69E56A88FC3A}" type="slidenum">
              <a:rPr lang="en-US" sz="1200"/>
              <a:pPr eaLnBrk="1" hangingPunct="1"/>
              <a:t>35</a:t>
            </a:fld>
            <a:endParaRPr lang="en-US" sz="1200"/>
          </a:p>
        </p:txBody>
      </p:sp>
      <p:sp>
        <p:nvSpPr>
          <p:cNvPr id="515074" name="Rectangle 2"/>
          <p:cNvSpPr>
            <a:spLocks noGrp="1" noRot="1" noChangeAspect="1" noChangeArrowheads="1" noTextEdit="1"/>
          </p:cNvSpPr>
          <p:nvPr>
            <p:ph type="sldImg"/>
          </p:nvPr>
        </p:nvSpPr>
        <p:spPr>
          <a:ln/>
        </p:spPr>
      </p:sp>
      <p:sp>
        <p:nvSpPr>
          <p:cNvPr id="5150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CC511-F6A7-4E44-A2DE-D9CB294D63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39919F-6845-444B-9A9C-7DD544E656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xfrm>
            <a:off x="1143000" y="685800"/>
            <a:ext cx="4572000" cy="3429000"/>
          </a:xfrm>
          <a:ln/>
        </p:spPr>
      </p:sp>
      <p:sp>
        <p:nvSpPr>
          <p:cNvPr id="262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A99C4EF-9BFE-684D-9ECB-F9342AE6F412}" type="slidenum">
              <a:rPr lang="en-US" sz="1200"/>
              <a:pPr eaLnBrk="1" hangingPunct="1"/>
              <a:t>38</a:t>
            </a:fld>
            <a:endParaRPr lang="en-US" sz="1200"/>
          </a:p>
        </p:txBody>
      </p:sp>
      <p:sp>
        <p:nvSpPr>
          <p:cNvPr id="521218" name="Rectangle 2"/>
          <p:cNvSpPr>
            <a:spLocks noGrp="1" noRot="1" noChangeAspect="1" noChangeArrowheads="1" noTextEdit="1"/>
          </p:cNvSpPr>
          <p:nvPr>
            <p:ph type="sldImg"/>
          </p:nvPr>
        </p:nvSpPr>
        <p:spPr>
          <a:ln/>
        </p:spPr>
      </p:sp>
      <p:sp>
        <p:nvSpPr>
          <p:cNvPr id="5212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58750D-86E9-F746-81B4-102AFF6AC423}" type="slidenum">
              <a:rPr lang="en-US" sz="1200"/>
              <a:pPr eaLnBrk="1" hangingPunct="1"/>
              <a:t>39</a:t>
            </a:fld>
            <a:endParaRPr lang="en-US" sz="1200"/>
          </a:p>
        </p:txBody>
      </p:sp>
      <p:sp>
        <p:nvSpPr>
          <p:cNvPr id="523266" name="Rectangle 2"/>
          <p:cNvSpPr>
            <a:spLocks noGrp="1" noRot="1" noChangeAspect="1" noChangeArrowheads="1" noTextEdit="1"/>
          </p:cNvSpPr>
          <p:nvPr>
            <p:ph type="sldImg"/>
          </p:nvPr>
        </p:nvSpPr>
        <p:spPr>
          <a:ln/>
        </p:spPr>
      </p:sp>
      <p:sp>
        <p:nvSpPr>
          <p:cNvPr id="5232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433A74-5094-1748-8FA8-D91D62E9F17F}" type="slidenum">
              <a:rPr lang="en-US" sz="1200"/>
              <a:pPr eaLnBrk="1" hangingPunct="1"/>
              <a:t>40</a:t>
            </a:fld>
            <a:endParaRPr lang="en-US" sz="1200"/>
          </a:p>
        </p:txBody>
      </p:sp>
      <p:sp>
        <p:nvSpPr>
          <p:cNvPr id="560130" name="Rectangle 2"/>
          <p:cNvSpPr>
            <a:spLocks noGrp="1" noRot="1" noChangeAspect="1" noChangeArrowheads="1"/>
          </p:cNvSpPr>
          <p:nvPr>
            <p:ph type="sldImg"/>
          </p:nvPr>
        </p:nvSpPr>
        <p:spPr>
          <a:solidFill>
            <a:srgbClr val="FFFFFF"/>
          </a:solidFill>
          <a:ln/>
        </p:spPr>
      </p:sp>
      <p:sp>
        <p:nvSpPr>
          <p:cNvPr id="560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B7184D-15C6-4B42-824B-C4A8B9CFE01C}" type="slidenum">
              <a:rPr lang="en-US" sz="1200"/>
              <a:pPr eaLnBrk="1" hangingPunct="1"/>
              <a:t>41</a:t>
            </a:fld>
            <a:endParaRPr lang="en-US" sz="1200"/>
          </a:p>
        </p:txBody>
      </p:sp>
      <p:sp>
        <p:nvSpPr>
          <p:cNvPr id="562178" name="Rectangle 2"/>
          <p:cNvSpPr>
            <a:spLocks noGrp="1" noRot="1" noChangeAspect="1" noChangeArrowheads="1"/>
          </p:cNvSpPr>
          <p:nvPr>
            <p:ph type="sldImg"/>
          </p:nvPr>
        </p:nvSpPr>
        <p:spPr>
          <a:solidFill>
            <a:srgbClr val="FFFFFF"/>
          </a:solidFill>
          <a:ln/>
        </p:spPr>
      </p:sp>
      <p:sp>
        <p:nvSpPr>
          <p:cNvPr id="562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8CFE4F2-2472-ED4E-9A7A-709CE26D349E}" type="slidenum">
              <a:rPr lang="en-US" sz="1200"/>
              <a:pPr eaLnBrk="1" hangingPunct="1"/>
              <a:t>42</a:t>
            </a:fld>
            <a:endParaRPr lang="en-US" sz="1200"/>
          </a:p>
        </p:txBody>
      </p:sp>
      <p:sp>
        <p:nvSpPr>
          <p:cNvPr id="564226" name="Rectangle 2"/>
          <p:cNvSpPr>
            <a:spLocks noGrp="1" noRot="1" noChangeAspect="1" noChangeArrowheads="1" noTextEdit="1"/>
          </p:cNvSpPr>
          <p:nvPr>
            <p:ph type="sldImg"/>
          </p:nvPr>
        </p:nvSpPr>
        <p:spPr>
          <a:ln/>
        </p:spPr>
      </p:sp>
      <p:sp>
        <p:nvSpPr>
          <p:cNvPr id="5642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verse is the turning point in the book from the theology (Ephesians 1–3) to the outworking of that doctrine (Ephesians 4–6). Note how all these 4:1-2 traits result in unity in love.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E1E052-85C3-8046-A34B-F0499442AFD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noTextEdit="1"/>
          </p:cNvSpPr>
          <p:nvPr>
            <p:ph type="sldImg"/>
          </p:nvPr>
        </p:nvSpPr>
        <p:spPr>
          <a:ln/>
        </p:spPr>
      </p:sp>
      <p:sp>
        <p:nvSpPr>
          <p:cNvPr id="3778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6F5C88-1A86-5F4E-97A9-BC4A7FBEDA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9AB149-1459-7A42-9C8A-A98F178049D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55DD925-1B6D-824A-B45C-B51226318EC2}" type="slidenum">
              <a:rPr lang="en-US" sz="1200"/>
              <a:pPr eaLnBrk="1" hangingPunct="1"/>
              <a:t>47</a:t>
            </a:fld>
            <a:endParaRPr lang="en-US" sz="1200"/>
          </a:p>
        </p:txBody>
      </p:sp>
      <p:sp>
        <p:nvSpPr>
          <p:cNvPr id="567298" name="Rectangle 2"/>
          <p:cNvSpPr>
            <a:spLocks noGrp="1" noRot="1" noChangeAspect="1" noChangeArrowheads="1"/>
          </p:cNvSpPr>
          <p:nvPr>
            <p:ph type="sldImg"/>
          </p:nvPr>
        </p:nvSpPr>
        <p:spPr>
          <a:solidFill>
            <a:srgbClr val="FFFFFF"/>
          </a:solidFill>
          <a:ln/>
        </p:spPr>
      </p:sp>
      <p:sp>
        <p:nvSpPr>
          <p:cNvPr id="567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5197F8-97DB-634F-B414-A7AB0C553B88}" type="slidenum">
              <a:rPr lang="en-US" sz="1200"/>
              <a:pPr eaLnBrk="1" hangingPunct="1"/>
              <a:t>48</a:t>
            </a:fld>
            <a:endParaRPr lang="en-US" sz="1200"/>
          </a:p>
        </p:txBody>
      </p:sp>
      <p:sp>
        <p:nvSpPr>
          <p:cNvPr id="569346" name="Rectangle 2"/>
          <p:cNvSpPr>
            <a:spLocks noGrp="1" noRot="1" noChangeAspect="1" noChangeArrowheads="1"/>
          </p:cNvSpPr>
          <p:nvPr>
            <p:ph type="sldImg"/>
          </p:nvPr>
        </p:nvSpPr>
        <p:spPr>
          <a:solidFill>
            <a:srgbClr val="FFFFFF"/>
          </a:solidFill>
          <a:ln/>
        </p:spPr>
      </p:sp>
      <p:sp>
        <p:nvSpPr>
          <p:cNvPr id="5693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EBF1C42-1497-8543-AE3F-51D59CAFE7CE}" type="slidenum">
              <a:rPr lang="en-US" sz="1200"/>
              <a:pPr eaLnBrk="1" hangingPunct="1"/>
              <a:t>49</a:t>
            </a:fld>
            <a:endParaRPr lang="en-US" sz="1200"/>
          </a:p>
        </p:txBody>
      </p:sp>
      <p:sp>
        <p:nvSpPr>
          <p:cNvPr id="571394" name="Rectangle 2"/>
          <p:cNvSpPr>
            <a:spLocks noGrp="1" noRot="1" noChangeAspect="1" noChangeArrowheads="1"/>
          </p:cNvSpPr>
          <p:nvPr>
            <p:ph type="sldImg"/>
          </p:nvPr>
        </p:nvSpPr>
        <p:spPr>
          <a:solidFill>
            <a:srgbClr val="FFFFFF"/>
          </a:solidFill>
          <a:ln/>
        </p:spPr>
      </p:sp>
      <p:sp>
        <p:nvSpPr>
          <p:cNvPr id="571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3113EE9-E5D4-D246-A566-A933EF3FD649}" type="slidenum">
              <a:rPr lang="en-US" sz="1200"/>
              <a:pPr eaLnBrk="1" hangingPunct="1"/>
              <a:t>50</a:t>
            </a:fld>
            <a:endParaRPr lang="en-US" sz="1200"/>
          </a:p>
        </p:txBody>
      </p:sp>
      <p:sp>
        <p:nvSpPr>
          <p:cNvPr id="573442" name="Rectangle 2"/>
          <p:cNvSpPr>
            <a:spLocks noGrp="1" noRot="1" noChangeAspect="1" noChangeArrowheads="1" noTextEdit="1"/>
          </p:cNvSpPr>
          <p:nvPr>
            <p:ph type="sldImg"/>
          </p:nvPr>
        </p:nvSpPr>
        <p:spPr>
          <a:ln/>
        </p:spPr>
      </p:sp>
      <p:sp>
        <p:nvSpPr>
          <p:cNvPr id="5734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21864675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The Second Law of Thermodynamics is a reality.</a:t>
            </a:r>
            <a:r>
              <a:rPr lang="en-SG" b="1" dirty="0">
                <a:effectLst/>
                <a:latin typeface="Arial" panose="020B0604020202020204" pitchFamily="34" charset="0"/>
                <a:cs typeface="Arial" panose="020B0604020202020204" pitchFamily="34" charset="0"/>
              </a:rPr>
              <a:t> </a:t>
            </a:r>
          </a:p>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b="1" kern="1200" baseline="0" dirty="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17463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b="1" dirty="0">
                <a:latin typeface="Arial" panose="020B0604020202020204" pitchFamily="34" charset="0"/>
                <a:cs typeface="Arial" panose="020B0604020202020204" pitchFamily="34" charset="0"/>
              </a:rPr>
              <a:t>Order naturally moves to disorder—unity to disunity.</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109036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6CC10C-29B9-E242-B2DC-0E4A89B6872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When we think we are better than others, unity never results. Disunity always comes from one person or group thinking inaccurately high of self!</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D</a:t>
            </a:r>
            <a:r>
              <a:rPr lang="en-SG" b="1" dirty="0" err="1">
                <a:latin typeface="Arial" panose="020B0604020202020204" pitchFamily="34" charset="0"/>
                <a:cs typeface="Arial" panose="020B0604020202020204" pitchFamily="34" charset="0"/>
              </a:rPr>
              <a:t>iversity</a:t>
            </a:r>
            <a:r>
              <a:rPr lang="en-SG" b="1" dirty="0">
                <a:latin typeface="Arial" panose="020B0604020202020204" pitchFamily="34" charset="0"/>
                <a:cs typeface="Arial" panose="020B0604020202020204" pitchFamily="34" charset="0"/>
              </a:rPr>
              <a:t> can divide since we try to be with others like us.</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Birds of a feather flock together.</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Friends look like each other.</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Married couples look more alike the longer they are married.</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We tend to do what we do because we think it is the best way to do it—this diversity can lead to disunity.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16868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Have you ever been in a divided church?</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7836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Christians sometimes see their differences as a liability instead of a strength</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1333092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Even people in church can fight for their own way</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6194472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B27462-4A05-4545-985A-6A8F279CA04A}" type="slidenum">
              <a:rPr lang="en-US" sz="1200"/>
              <a:pPr eaLnBrk="1" hangingPunct="1"/>
              <a:t>58</a:t>
            </a:fld>
            <a:endParaRPr lang="en-US" sz="1200"/>
          </a:p>
        </p:txBody>
      </p:sp>
      <p:sp>
        <p:nvSpPr>
          <p:cNvPr id="480258" name="Rectangle 2"/>
          <p:cNvSpPr>
            <a:spLocks noGrp="1" noRot="1" noChangeAspect="1" noChangeArrowheads="1" noTextEdit="1"/>
          </p:cNvSpPr>
          <p:nvPr>
            <p:ph type="sldImg"/>
          </p:nvPr>
        </p:nvSpPr>
        <p:spPr>
          <a:ln/>
        </p:spPr>
      </p:sp>
      <p:sp>
        <p:nvSpPr>
          <p:cNvPr id="480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 Meeting Notes (25/2/14 12:48) -----</a:t>
            </a:r>
          </a:p>
          <a:p>
            <a:pPr eaLnBrk="1" hangingPunct="1"/>
            <a:r>
              <a:rPr lang="en-US" dirty="0">
                <a:latin typeface="Times New Roman" charset="0"/>
                <a:cs typeface="Times New Roman" charset="0"/>
              </a:rPr>
              <a:t>Common goal</a:t>
            </a:r>
          </a:p>
          <a:p>
            <a:pPr eaLnBrk="1" hangingPunct="1"/>
            <a:r>
              <a:rPr lang="en-US" dirty="0">
                <a:latin typeface="Times New Roman" charset="0"/>
                <a:cs typeface="Times New Roman" charset="0"/>
              </a:rPr>
              <a:t>Core non-negotiable theology</a:t>
            </a:r>
          </a:p>
          <a:p>
            <a:pPr eaLnBrk="1" hangingPunct="1"/>
            <a:r>
              <a:rPr lang="en-US" dirty="0">
                <a:latin typeface="Times New Roman" charset="0"/>
                <a:cs typeface="Times New Roman" charset="0"/>
              </a:rPr>
              <a:t>Others centered</a:t>
            </a:r>
          </a:p>
          <a:p>
            <a:pPr eaLnBrk="1" hangingPunct="1"/>
            <a:r>
              <a:rPr lang="en-US" dirty="0">
                <a:latin typeface="Times New Roman" charset="0"/>
                <a:cs typeface="Times New Roman" charset="0"/>
              </a:rPr>
              <a:t>Humble</a:t>
            </a:r>
          </a:p>
          <a:p>
            <a:pPr eaLnBrk="1" hangingPunct="1"/>
            <a:r>
              <a:rPr lang="en-US" dirty="0">
                <a:latin typeface="Times New Roman" charset="0"/>
                <a:cs typeface="Times New Roman" charset="0"/>
              </a:rPr>
              <a:t>----- Meeting Notes (8/10/15 21:15) -----</a:t>
            </a:r>
          </a:p>
          <a:p>
            <a:pPr eaLnBrk="1" hangingPunct="1"/>
            <a:r>
              <a:rPr lang="en-US" dirty="0">
                <a:latin typeface="Times New Roman" charset="0"/>
                <a:cs typeface="Times New Roman" charset="0"/>
              </a:rPr>
              <a:t>Agreement on Christ but flexible on the non-essential areas.</a:t>
            </a:r>
          </a:p>
          <a:p>
            <a:pPr eaLnBrk="1" hangingPunct="1"/>
            <a:r>
              <a:rPr lang="en-US" dirty="0">
                <a:latin typeface="Times New Roman" charset="0"/>
                <a:cs typeface="Times New Roman" charset="0"/>
              </a:rPr>
              <a:t>----- Meeting Notes (8/3/16 11:27) -----</a:t>
            </a:r>
          </a:p>
          <a:p>
            <a:pPr eaLnBrk="1" hangingPunct="1"/>
            <a:r>
              <a:rPr lang="en-US" dirty="0">
                <a:latin typeface="Times New Roman" charset="0"/>
                <a:cs typeface="Times New Roman" charset="0"/>
              </a:rPr>
              <a:t>Concern for others more than self</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91542182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4"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Our natural tendency is to move towards disunity. We want to be around people who look like us, talk like us, eat like us, smell like us, and act like us. </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is much broader and more flexible than this. How many races are there? He did not create various races. He made only one race called the human race. He wants us to learn more about him and his open arms by being united with those who are different from us in minor ways and yet are united in the major way—the way of Jesus.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837575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E82F74-F148-2649-A785-81A3CA7E682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25314" name="Rectangle 2"/>
          <p:cNvSpPr>
            <a:spLocks noGrp="1" noRot="1" noChangeAspect="1" noChangeArrowheads="1" noTextEdit="1"/>
          </p:cNvSpPr>
          <p:nvPr>
            <p:ph type="sldImg"/>
          </p:nvPr>
        </p:nvSpPr>
        <p:spPr>
          <a:ln/>
        </p:spPr>
      </p:sp>
      <p:sp>
        <p:nvSpPr>
          <p:cNvPr id="5253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67A7CF-6E75-E145-9041-E3515BF667E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27362" name="Rectangle 2"/>
          <p:cNvSpPr>
            <a:spLocks noGrp="1" noRot="1" noChangeAspect="1" noChangeArrowheads="1"/>
          </p:cNvSpPr>
          <p:nvPr>
            <p:ph type="sldImg"/>
          </p:nvPr>
        </p:nvSpPr>
        <p:spPr>
          <a:solidFill>
            <a:srgbClr val="FFFFFF"/>
          </a:solidFill>
          <a:ln/>
        </p:spPr>
      </p:sp>
      <p:sp>
        <p:nvSpPr>
          <p:cNvPr id="527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Ephesians 1:9-10 doesn't use the word "millennium," but this is obviously the referent:</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11" charset="0"/>
                <a:ea typeface="ＭＳ Ｐゴシック" charset="0"/>
                <a:cs typeface="Times New Roman" pitchFamily="-111" charset="0"/>
              </a:rPr>
              <a:t>Eph. 1:9 NLT   God has now revealed to us his mysterious will regarding Christ—which is to fulfill his own good plan. 10 And this is the plan: At the right time he will bring everything together under the authority of Christ—everything in heaven and on earth.</a:t>
            </a:r>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6</a:t>
            </a:fld>
            <a:endParaRPr lang="en-US"/>
          </a:p>
        </p:txBody>
      </p:sp>
    </p:spTree>
    <p:extLst>
      <p:ext uri="{BB962C8B-B14F-4D97-AF65-F5344CB8AC3E}">
        <p14:creationId xmlns:p14="http://schemas.microsoft.com/office/powerpoint/2010/main" val="337484395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67ED99-5892-7B46-9296-16A2326D5AE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1" name="Rectangle 2"/>
          <p:cNvSpPr>
            <a:spLocks noGrp="1" noRot="1" noChangeAspect="1" noChangeArrowheads="1"/>
          </p:cNvSpPr>
          <p:nvPr>
            <p:ph type="sldImg"/>
          </p:nvPr>
        </p:nvSpPr>
        <p:spPr>
          <a:solidFill>
            <a:srgbClr val="FFFFFF"/>
          </a:solidFill>
          <a:ln/>
        </p:spPr>
      </p:sp>
      <p:sp>
        <p:nvSpPr>
          <p:cNvPr id="1505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AD48ECB-A385-EA4A-9485-8A2313BA9AF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2579" name="Rectangle 2"/>
          <p:cNvSpPr>
            <a:spLocks noGrp="1" noRot="1" noChangeAspect="1" noChangeArrowheads="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174786D-E4C4-6D41-84C6-73745B125C4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4627" name="Rectangle 2"/>
          <p:cNvSpPr>
            <a:spLocks noGrp="1" noRot="1" noChangeAspect="1" noChangeArrowheads="1"/>
          </p:cNvSpPr>
          <p:nvPr>
            <p:ph type="sldImg"/>
          </p:nvPr>
        </p:nvSpPr>
        <p:spPr>
          <a:solidFill>
            <a:srgbClr val="FFFFFF"/>
          </a:solidFill>
          <a:ln/>
        </p:spPr>
      </p:sp>
      <p:sp>
        <p:nvSpPr>
          <p:cNvPr id="15462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C84255-5090-5D4A-8A4E-5CE54F5E31D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6675" name="Rectangle 2"/>
          <p:cNvSpPr>
            <a:spLocks noGrp="1" noRot="1" noChangeAspect="1" noChangeArrowheads="1"/>
          </p:cNvSpPr>
          <p:nvPr>
            <p:ph type="sldImg"/>
          </p:nvPr>
        </p:nvSpPr>
        <p:spPr>
          <a:solidFill>
            <a:srgbClr val="FFFFFF"/>
          </a:solidFill>
          <a:ln/>
        </p:spPr>
      </p:sp>
      <p:sp>
        <p:nvSpPr>
          <p:cNvPr id="1566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Marble city, chariot ruts, speed humps, after earthquake columns put back up again. </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A7E95-CFEB-324D-9127-271943F85A5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3" name="Rectangle 2"/>
          <p:cNvSpPr>
            <a:spLocks noGrp="1" noRot="1" noChangeAspect="1" noChangeArrowheads="1"/>
          </p:cNvSpPr>
          <p:nvPr>
            <p:ph type="sldImg"/>
          </p:nvPr>
        </p:nvSpPr>
        <p:spPr>
          <a:solidFill>
            <a:srgbClr val="FFFFFF"/>
          </a:solidFill>
          <a:ln/>
        </p:spPr>
      </p:sp>
      <p:sp>
        <p:nvSpPr>
          <p:cNvPr id="158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cs typeface="Times New Roma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14FFAF-256C-E647-AF92-6E85AD5F8CD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9650" name="Rectangle 2"/>
          <p:cNvSpPr>
            <a:spLocks noGrp="1" noRot="1" noChangeAspect="1" noChangeArrowheads="1"/>
          </p:cNvSpPr>
          <p:nvPr>
            <p:ph type="sldImg"/>
          </p:nvPr>
        </p:nvSpPr>
        <p:spPr>
          <a:solidFill>
            <a:srgbClr val="FFFFFF"/>
          </a:solidFill>
          <a:ln/>
        </p:spPr>
      </p:sp>
      <p:sp>
        <p:nvSpPr>
          <p:cNvPr id="5396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Diana—the goddess mother of Ephesus, 127 Marble pillars, Artemis (</a:t>
            </a:r>
            <a:r>
              <a:rPr lang="en-US" dirty="0" err="1">
                <a:latin typeface="Times New Roman" charset="0"/>
                <a:cs typeface="Times New Roman" charset="0"/>
              </a:rPr>
              <a:t>Gk</a:t>
            </a:r>
            <a:r>
              <a:rPr lang="en-US" dirty="0">
                <a:latin typeface="Times New Roman" charset="0"/>
                <a:cs typeface="Times New Roman" charset="0"/>
              </a:rPr>
              <a:t>), Diana (Latin)</a:t>
            </a:r>
          </a:p>
        </p:txBody>
      </p:sp>
    </p:spTree>
    <p:extLst>
      <p:ext uri="{BB962C8B-B14F-4D97-AF65-F5344CB8AC3E}">
        <p14:creationId xmlns:p14="http://schemas.microsoft.com/office/powerpoint/2010/main" val="34126679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8999B-9589-6146-9AB5-A8A41D675C2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41698" name="Rectangle 2"/>
          <p:cNvSpPr>
            <a:spLocks noGrp="1" noRot="1" noChangeAspect="1" noChangeArrowheads="1"/>
          </p:cNvSpPr>
          <p:nvPr>
            <p:ph type="sldImg"/>
          </p:nvPr>
        </p:nvSpPr>
        <p:spPr>
          <a:solidFill>
            <a:srgbClr val="FFFFFF"/>
          </a:solidFill>
          <a:ln/>
        </p:spPr>
      </p:sp>
      <p:sp>
        <p:nvSpPr>
          <p:cNvPr id="541699" name="Rectangle 3"/>
          <p:cNvSpPr>
            <a:spLocks noGrp="1" noChangeArrowheads="1"/>
          </p:cNvSpPr>
          <p:nvPr>
            <p:ph type="body" idx="1"/>
          </p:nvPr>
        </p:nvSpPr>
        <p:spPr>
          <a:xfrm>
            <a:off x="914400" y="4343400"/>
            <a:ext cx="5029200" cy="1498600"/>
          </a:xfrm>
          <a:solidFill>
            <a:srgbClr val="FFFFFF"/>
          </a:solidFill>
          <a:ln>
            <a:solidFill>
              <a:srgbClr val="000000"/>
            </a:solidFill>
          </a:ln>
        </p:spPr>
        <p:txBody>
          <a:bodyPr/>
          <a:lstStyle/>
          <a:p>
            <a:pPr eaLnBrk="1" hangingPunct="1"/>
            <a:r>
              <a:rPr lang="ar-JO" dirty="0">
                <a:solidFill>
                  <a:schemeClr val="tx2"/>
                </a:solidFill>
                <a:latin typeface="Times New Roman" charset="0"/>
                <a:cs typeface="Times New Roman" charset="0"/>
              </a:rPr>
              <a:t>أسطورة ديانا , كانت ألهه الصيد والقمر و الولادة مرتبطة بالبرية والغابات ولديها القدرة على التحدث مع الحيوانات و السيطرة عليها , كانت مساوية للإله أرتميس عند اليونان على الرغم من أن أصلها مستقل من إيطاليا  نجد المعلومات على ويكبيديا </a:t>
            </a:r>
            <a:endParaRPr lang="en-US" dirty="0">
              <a:solidFill>
                <a:schemeClr val="tx2"/>
              </a:solidFill>
              <a:latin typeface="Times New Roman" charset="0"/>
              <a:cs typeface="Times New Roman" charset="0"/>
            </a:endParaRPr>
          </a:p>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Temple had 127 Marble pillars, Artemis (</a:t>
            </a:r>
            <a:r>
              <a:rPr lang="en-US" dirty="0" err="1">
                <a:latin typeface="Times New Roman" charset="0"/>
                <a:cs typeface="Times New Roman" charset="0"/>
              </a:rPr>
              <a:t>Gk</a:t>
            </a:r>
            <a:r>
              <a:rPr lang="en-US" dirty="0">
                <a:latin typeface="Times New Roman" charset="0"/>
                <a:cs typeface="Times New Roman" charset="0"/>
              </a:rPr>
              <a:t>), Diana (Latin)</a:t>
            </a:r>
          </a:p>
        </p:txBody>
      </p:sp>
    </p:spTree>
    <p:extLst>
      <p:ext uri="{BB962C8B-B14F-4D97-AF65-F5344CB8AC3E}">
        <p14:creationId xmlns:p14="http://schemas.microsoft.com/office/powerpoint/2010/main" val="113346123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C67F9CF-3F13-EB46-951D-73D12535A9A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2819" name="Rectangle 2"/>
          <p:cNvSpPr>
            <a:spLocks noGrp="1" noRot="1" noChangeAspect="1" noChangeArrowheads="1"/>
          </p:cNvSpPr>
          <p:nvPr>
            <p:ph type="sldImg"/>
          </p:nvPr>
        </p:nvSpPr>
        <p:spPr>
          <a:solidFill>
            <a:srgbClr val="FFFFFF"/>
          </a:solidFill>
          <a:ln/>
        </p:spPr>
      </p:sp>
      <p:sp>
        <p:nvSpPr>
          <p:cNvPr id="162820" name="Rectangle 3"/>
          <p:cNvSpPr>
            <a:spLocks noGrp="1" noChangeArrowheads="1"/>
          </p:cNvSpPr>
          <p:nvPr>
            <p:ph type="body" idx="1"/>
          </p:nvPr>
        </p:nvSpPr>
        <p:spPr>
          <a:xfrm>
            <a:off x="914400" y="4343400"/>
            <a:ext cx="5029200" cy="1497975"/>
          </a:xfrm>
          <a:solidFill>
            <a:srgbClr val="FFFFFF"/>
          </a:solidFill>
          <a:ln>
            <a:solidFill>
              <a:srgbClr val="000000"/>
            </a:solidFill>
          </a:ln>
        </p:spPr>
        <p:txBody>
          <a:bodyPr/>
          <a:lstStyle/>
          <a:p>
            <a:pPr eaLnBrk="1" hangingPunct="1"/>
            <a:r>
              <a:rPr lang="en-US" dirty="0">
                <a:solidFill>
                  <a:schemeClr val="tx2"/>
                </a:solidFill>
                <a:latin typeface="Times New Roman" charset="0"/>
                <a:cs typeface="Times New Roman" charset="0"/>
              </a:rPr>
              <a:t>"</a:t>
            </a:r>
            <a:r>
              <a:rPr lang="ar-JO" b="1" dirty="0">
                <a:solidFill>
                  <a:schemeClr val="tx2"/>
                </a:solidFill>
                <a:latin typeface="Arial" panose="020B0604020202020204" pitchFamily="34" charset="0"/>
                <a:cs typeface="Arial" panose="020B0604020202020204" pitchFamily="34" charset="0"/>
              </a:rPr>
              <a:t>ديانا في علم </a:t>
            </a:r>
            <a:r>
              <a:rPr lang="ar-JO" b="1" dirty="0" err="1">
                <a:solidFill>
                  <a:schemeClr val="tx2"/>
                </a:solidFill>
                <a:latin typeface="Arial" panose="020B0604020202020204" pitchFamily="34" charset="0"/>
                <a:cs typeface="Arial" panose="020B0604020202020204" pitchFamily="34" charset="0"/>
              </a:rPr>
              <a:t>الميثيولوجيا</a:t>
            </a:r>
            <a:r>
              <a:rPr lang="ar-JO" b="1" dirty="0">
                <a:solidFill>
                  <a:schemeClr val="tx2"/>
                </a:solidFill>
                <a:latin typeface="Arial" panose="020B0604020202020204" pitchFamily="34" charset="0"/>
                <a:cs typeface="Arial" panose="020B0604020202020204" pitchFamily="34" charset="0"/>
              </a:rPr>
              <a:t> الروماني هي </a:t>
            </a:r>
            <a:r>
              <a:rPr lang="ar-JO" b="1" dirty="0" err="1">
                <a:solidFill>
                  <a:schemeClr val="tx2"/>
                </a:solidFill>
                <a:latin typeface="Arial" panose="020B0604020202020204" pitchFamily="34" charset="0"/>
                <a:cs typeface="Arial" panose="020B0604020202020204" pitchFamily="34" charset="0"/>
              </a:rPr>
              <a:t>ألهة</a:t>
            </a:r>
            <a:r>
              <a:rPr lang="ar-JO" b="1" dirty="0">
                <a:solidFill>
                  <a:schemeClr val="tx2"/>
                </a:solidFill>
                <a:latin typeface="Arial" panose="020B0604020202020204" pitchFamily="34" charset="0"/>
                <a:cs typeface="Arial" panose="020B0604020202020204" pitchFamily="34" charset="0"/>
              </a:rPr>
              <a:t> الصيد والقمر والولادة كونها متضامنة مع الحيوانات البرية والغابات ولديها القدرة على التحدث معها و السيطرة عليها كانت في حينها متساوية مع </a:t>
            </a:r>
            <a:r>
              <a:rPr lang="ar-JO" b="1" dirty="0" err="1">
                <a:solidFill>
                  <a:schemeClr val="tx2"/>
                </a:solidFill>
                <a:latin typeface="Arial" panose="020B0604020202020204" pitchFamily="34" charset="0"/>
                <a:cs typeface="Arial" panose="020B0604020202020204" pitchFamily="34" charset="0"/>
              </a:rPr>
              <a:t>الألهة</a:t>
            </a:r>
            <a:r>
              <a:rPr lang="ar-JO" b="1" dirty="0">
                <a:solidFill>
                  <a:schemeClr val="tx2"/>
                </a:solidFill>
                <a:latin typeface="Arial" panose="020B0604020202020204" pitchFamily="34" charset="0"/>
                <a:cs typeface="Arial" panose="020B0604020202020204" pitchFamily="34" charset="0"/>
              </a:rPr>
              <a:t> اليونانية رغم ان منبتها إيطاليا </a:t>
            </a:r>
            <a:r>
              <a:rPr lang="en-US" dirty="0">
                <a:solidFill>
                  <a:schemeClr val="tx2"/>
                </a:solidFill>
              </a:rPr>
              <a:t>." (http://en.wikipedia.org/wiki/Diana_%28mythology%29)</a:t>
            </a:r>
            <a:endParaRPr lang="en-US" dirty="0">
              <a:solidFill>
                <a:schemeClr val="tx2"/>
              </a:solidFill>
              <a:latin typeface="Times New Roman" charset="0"/>
              <a:cs typeface="Times New Roman" charset="0"/>
            </a:endParaRPr>
          </a:p>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Temple</a:t>
            </a:r>
            <a:r>
              <a:rPr lang="en-US" baseline="0" dirty="0">
                <a:latin typeface="Times New Roman" charset="0"/>
                <a:cs typeface="Times New Roman" charset="0"/>
              </a:rPr>
              <a:t> had </a:t>
            </a:r>
            <a:r>
              <a:rPr lang="en-US" dirty="0">
                <a:latin typeface="Times New Roman" charset="0"/>
                <a:cs typeface="Times New Roman" charset="0"/>
              </a:rPr>
              <a:t>127 Marble pillars, Artemis (</a:t>
            </a:r>
            <a:r>
              <a:rPr lang="en-US" dirty="0" err="1">
                <a:latin typeface="Times New Roman" charset="0"/>
                <a:cs typeface="Times New Roman" charset="0"/>
              </a:rPr>
              <a:t>Gk</a:t>
            </a:r>
            <a:r>
              <a:rPr lang="en-US" dirty="0">
                <a:latin typeface="Times New Roman" charset="0"/>
                <a:cs typeface="Times New Roman" charset="0"/>
              </a:rPr>
              <a:t>), Diana (Latin)</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09CC31-4334-4145-A3AB-E9AA5CD2B49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4867" name="Rectangle 2"/>
          <p:cNvSpPr>
            <a:spLocks noGrp="1" noRot="1" noChangeAspect="1" noChangeArrowheads="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Sid Caesar, Venerate: Bow to Caesar or die</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7F3225-26D0-3F46-AE2E-EAD96FDC5A5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6915" name="Rectangle 2"/>
          <p:cNvSpPr>
            <a:spLocks noGrp="1" noRot="1" noChangeAspect="1" noChangeArrowheads="1"/>
          </p:cNvSpPr>
          <p:nvPr>
            <p:ph type="sldImg"/>
          </p:nvPr>
        </p:nvSpPr>
        <p:spPr>
          <a:solidFill>
            <a:srgbClr val="FFFFFF"/>
          </a:solidFill>
          <a:ln/>
        </p:spPr>
      </p:sp>
      <p:sp>
        <p:nvSpPr>
          <p:cNvPr id="16691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ar-JO" b="1" dirty="0">
                <a:latin typeface="Arial" panose="020B0604020202020204" pitchFamily="34" charset="0"/>
                <a:cs typeface="Arial" panose="020B0604020202020204" pitchFamily="34" charset="0"/>
              </a:rPr>
              <a:t>المكان الذي تجنب فيه الكاتب في أفسس الشغب المذكور بأعمال الرسل</a:t>
            </a:r>
            <a:r>
              <a:rPr lang="en-US" dirty="0">
                <a:latin typeface="Times New Roman" charset="0"/>
                <a:cs typeface="Times New Roman" charset="0"/>
              </a:rPr>
              <a:t>19:29</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So, on the cross, Paul says, Jesus actually crucified the old covenant too! The OT has great value for study, but it is not the standard by which God measures obedience for the Christian—except in those areas repeated in the NT and thus showing themselves to be new covenant truth also.</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7</a:t>
            </a:fld>
            <a:endParaRPr lang="en-US"/>
          </a:p>
        </p:txBody>
      </p:sp>
    </p:spTree>
    <p:extLst>
      <p:ext uri="{BB962C8B-B14F-4D97-AF65-F5344CB8AC3E}">
        <p14:creationId xmlns:p14="http://schemas.microsoft.com/office/powerpoint/2010/main" val="46401167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F9BB9A2-68F5-E146-90A4-5DB24E611E4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8963" name="Rectangle 2"/>
          <p:cNvSpPr>
            <a:spLocks noGrp="1" noRot="1" noChangeAspect="1" noChangeArrowheads="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3A54DCF-1F60-DA4F-B5A5-00A8453E130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1011" name="Rectangle 2"/>
          <p:cNvSpPr>
            <a:spLocks noGrp="1" noRot="1" noChangeAspect="1" noChangeArrowheads="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1376E1-97AF-8A47-8B0F-45AB8A8CD5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3059" name="Rectangle 2"/>
          <p:cNvSpPr>
            <a:spLocks noGrp="1" noRot="1" noChangeAspect="1" noChangeArrowheads="1"/>
          </p:cNvSpPr>
          <p:nvPr>
            <p:ph type="sldImg"/>
          </p:nvPr>
        </p:nvSpPr>
        <p:spPr>
          <a:solidFill>
            <a:srgbClr val="FFFFFF"/>
          </a:solidFill>
          <a:ln/>
        </p:spPr>
      </p:sp>
      <p:sp>
        <p:nvSpPr>
          <p:cNvPr id="1730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30DACE1-4099-0242-808E-71E9058BBFA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5107" name="Rectangle 2"/>
          <p:cNvSpPr>
            <a:spLocks noGrp="1" noRot="1" noChangeAspect="1" noChangeArrowheads="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051F0E-DF10-FC4C-A955-71A83E574AA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7155" name="Rectangle 2"/>
          <p:cNvSpPr>
            <a:spLocks noGrp="1" noRot="1" noChangeAspect="1" noChangeArrowheads="1"/>
          </p:cNvSpPr>
          <p:nvPr>
            <p:ph type="sldImg"/>
          </p:nvPr>
        </p:nvSpPr>
        <p:spPr>
          <a:solidFill>
            <a:srgbClr val="FFFFFF"/>
          </a:solidFill>
          <a:ln/>
        </p:spPr>
      </p:sp>
      <p:sp>
        <p:nvSpPr>
          <p:cNvPr id="1771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093905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FD96F4-8D51-C948-9772-2047887853F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6402" name="Rectangle 1026"/>
          <p:cNvSpPr>
            <a:spLocks noGrp="1" noRot="1" noChangeAspect="1" noChangeArrowheads="1" noTextEdit="1"/>
          </p:cNvSpPr>
          <p:nvPr>
            <p:ph type="sldImg"/>
          </p:nvPr>
        </p:nvSpPr>
        <p:spPr>
          <a:ln/>
        </p:spPr>
      </p:sp>
      <p:sp>
        <p:nvSpPr>
          <p:cNvPr id="486403"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09049486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50CBE5-3FE5-E34A-9161-B2BC5DDFF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8450" name="Rectangle 1026"/>
          <p:cNvSpPr>
            <a:spLocks noGrp="1" noRot="1" noChangeAspect="1" noChangeArrowheads="1"/>
          </p:cNvSpPr>
          <p:nvPr>
            <p:ph type="sldImg"/>
          </p:nvPr>
        </p:nvSpPr>
        <p:spPr>
          <a:solidFill>
            <a:srgbClr val="FFFFFF"/>
          </a:solidFill>
          <a:ln/>
        </p:spPr>
      </p:sp>
      <p:sp>
        <p:nvSpPr>
          <p:cNvPr id="488451"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74709903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D5270F-4920-CB49-96F0-BB03CFFF617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0498" name="Rectangle 2"/>
          <p:cNvSpPr>
            <a:spLocks noGrp="1" noRot="1" noChangeAspect="1" noChangeArrowheads="1"/>
          </p:cNvSpPr>
          <p:nvPr>
            <p:ph type="sldImg"/>
          </p:nvPr>
        </p:nvSpPr>
        <p:spPr>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35291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Too often we neglect to see that God has NOT worked the same way in all ages. Paul declared this new way where Gentiles need not become Jews like in the OT, but rather, God has formed a brand new entity called the Church where it makes no difference whether one is a Jew or a Gentile.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9465159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082D77-2749-044D-A4C0-4A097B347AA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2546" name="Rectangle 2"/>
          <p:cNvSpPr>
            <a:spLocks noGrp="1" noRot="1" noChangeAspect="1" noChangeArrowheads="1"/>
          </p:cNvSpPr>
          <p:nvPr>
            <p:ph type="sldImg"/>
          </p:nvPr>
        </p:nvSpPr>
        <p:spPr>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2510611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4B0A80-3555-234E-B352-08BEC07D866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4594" name="Rectangle 2"/>
          <p:cNvSpPr>
            <a:spLocks noGrp="1" noRot="1" noChangeAspect="1" noChangeArrowheads="1"/>
          </p:cNvSpPr>
          <p:nvPr>
            <p:ph type="sldImg"/>
          </p:nvPr>
        </p:nvSpPr>
        <p:spPr>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4793082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C1E040-5BAF-F04C-B417-5B6C5C47664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6642" name="Rectangle 2"/>
          <p:cNvSpPr>
            <a:spLocks noGrp="1" noRot="1" noChangeAspect="1" noChangeArrowheads="1"/>
          </p:cNvSpPr>
          <p:nvPr>
            <p:ph type="sldImg"/>
          </p:nvPr>
        </p:nvSpPr>
        <p:spPr>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771818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F989D5-6BE7-6542-BA73-B7E8D60EAC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8690" name="Rectangle 2"/>
          <p:cNvSpPr>
            <a:spLocks noGrp="1" noRot="1" noChangeAspect="1" noChangeArrowheads="1"/>
          </p:cNvSpPr>
          <p:nvPr>
            <p:ph type="sldImg"/>
          </p:nvPr>
        </p:nvSpPr>
        <p:spPr>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4369302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FE3CB1-C111-3C4F-9529-AFC303274F4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0738" name="Rectangle 2"/>
          <p:cNvSpPr>
            <a:spLocks noGrp="1" noRot="1" noChangeAspect="1" noChangeArrowheads="1"/>
          </p:cNvSpPr>
          <p:nvPr>
            <p:ph type="sldImg"/>
          </p:nvPr>
        </p:nvSpPr>
        <p:spPr>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82972461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62963008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 made each of us a “saint” in Christ (1:1-2).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52802462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The words "in Ephesus" are missing in the earliest manuscripts. This probably indicates that Paul originally sent this letter to Ephesus with the intent to have it copied for other churches in Asia Minor, even as the book of Revelation was not simply for Ephesus, but for six other churches and beyond (see Rev 1:11—"</a:t>
            </a:r>
            <a:r>
              <a:rPr lang="en-US" sz="1200" kern="1200" dirty="0">
                <a:solidFill>
                  <a:schemeClr val="tx1"/>
                </a:solidFill>
                <a:effectLst/>
                <a:latin typeface="Times New Roman" pitchFamily="-111" charset="0"/>
                <a:ea typeface="ＭＳ Ｐゴシック" charset="0"/>
                <a:cs typeface="Times New Roman" pitchFamily="-111" charset="0"/>
              </a:rPr>
              <a:t>Write on a scroll what you see and send it to the seven churches: to Ephesus, Smyrna, Pergamum, Thyatira, Sardis, Philadelphia and Laodicea</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This view is supported by Eph 1:15-16 where Paul refers to "hearing about" their faith to a church that he himself had founded. Why would he need to "hear about" their faith when he had personal experience with them? Paul probably used this language to broaden the scope to others who he had not met personally but wanted to commend for their faith in the region of Ephesus.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61283093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 made each of us a “saint” in Christ (1:1-2).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661195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Along with this emphasis on the demonic realm, Paul urges in Ephesians to rely on the Spirit. This makes sense, for none of us can defeat fallen angels in our own strength. To this we can add that this letter best portrays Christ as Head of his body, the Church.</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9</a:t>
            </a:fld>
            <a:endParaRPr lang="en-US"/>
          </a:p>
        </p:txBody>
      </p:sp>
    </p:spTree>
    <p:extLst>
      <p:ext uri="{BB962C8B-B14F-4D97-AF65-F5344CB8AC3E}">
        <p14:creationId xmlns:p14="http://schemas.microsoft.com/office/powerpoint/2010/main" val="36029852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In the Greek text, 1:3-14 is one sentence, which is considered by some scholars to be the most cumbersome sentence in the Greek language! In fact, Ephesians has eight lengthy sentences (1:3-14, 15-23; 2:1-7; 3:1-13, 14-19; 4:1-7, 11-16; 6:14-20). However, it is common even today for prayers and doxologies to be lengthy” (Hoehner, BKC, 2:616).</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24658971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all have every spiritual blessing in Christ (1:3-14).</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55375295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64046584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98E878-51A3-C34C-A787-BDBB3CE5823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6834" name="Rectangle 1026"/>
          <p:cNvSpPr>
            <a:spLocks noGrp="1" noRot="1" noChangeAspect="1" noChangeArrowheads="1"/>
          </p:cNvSpPr>
          <p:nvPr>
            <p:ph type="sldImg"/>
          </p:nvPr>
        </p:nvSpPr>
        <p:spPr>
          <a:solidFill>
            <a:srgbClr val="FFFFFF"/>
          </a:solidFill>
          <a:ln/>
        </p:spPr>
      </p:sp>
      <p:sp>
        <p:nvSpPr>
          <p:cNvPr id="1016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cs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Slide Image Placeholder 1"/>
          <p:cNvSpPr>
            <a:spLocks noGrp="1" noRot="1" noChangeAspect="1"/>
          </p:cNvSpPr>
          <p:nvPr>
            <p:ph type="sldImg"/>
          </p:nvPr>
        </p:nvSpPr>
        <p:spPr>
          <a:ln/>
        </p:spPr>
      </p:sp>
      <p:sp>
        <p:nvSpPr>
          <p:cNvPr id="60006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NS-06-Rom9-16-slide 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p:txBody>
      </p:sp>
      <p:sp>
        <p:nvSpPr>
          <p:cNvPr id="60006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F68C593-9CCF-214B-9DC5-034148223E7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Slide Image Placeholder 1"/>
          <p:cNvSpPr>
            <a:spLocks noGrp="1" noRot="1" noChangeAspect="1"/>
          </p:cNvSpPr>
          <p:nvPr>
            <p:ph type="sldImg"/>
          </p:nvPr>
        </p:nvSpPr>
        <p:spPr>
          <a:ln/>
        </p:spPr>
      </p:sp>
      <p:sp>
        <p:nvSpPr>
          <p:cNvPr id="6021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Paul used this background to assure his readers their salvation by noting that the Holy Spirit HIMSELF was the seal of their salvation (Eph. 1:13-14).</a:t>
            </a:r>
          </a:p>
          <a:p>
            <a:r>
              <a:rPr lang="en-US" b="1" dirty="0">
                <a:latin typeface="Arial" panose="020B0604020202020204" pitchFamily="34" charset="0"/>
                <a:cs typeface="Times New Roman" charset="0"/>
              </a:rPr>
              <a:t>Please translate the text at the left and then drag everything over this slide so no English shows.  Make sure the fonts remain.</a:t>
            </a:r>
            <a:endParaRPr lang="en-US" dirty="0">
              <a:latin typeface="Times New Roman" charset="0"/>
              <a:cs typeface="ＭＳ Ｐゴシック" charset="0"/>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119</a:t>
            </a:r>
          </a:p>
          <a:p>
            <a:r>
              <a:rPr lang="en-US" dirty="0">
                <a:latin typeface="Times New Roman" charset="0"/>
                <a:cs typeface="ＭＳ Ｐゴシック" charset="0"/>
              </a:rPr>
              <a:t>NS-23-1John-164</a:t>
            </a:r>
          </a:p>
        </p:txBody>
      </p:sp>
      <p:sp>
        <p:nvSpPr>
          <p:cNvPr id="6021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DD0713-D377-0E4F-8AF0-C2F3B64EDE7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Slide Image Placeholder 1"/>
          <p:cNvSpPr>
            <a:spLocks noGrp="1" noRot="1" noChangeAspect="1"/>
          </p:cNvSpPr>
          <p:nvPr>
            <p:ph type="sldImg"/>
          </p:nvPr>
        </p:nvSpPr>
        <p:spPr>
          <a:ln/>
        </p:spPr>
      </p:sp>
      <p:sp>
        <p:nvSpPr>
          <p:cNvPr id="885763" name="Notes Placeholder 2"/>
          <p:cNvSpPr>
            <a:spLocks noGrp="1"/>
          </p:cNvSpPr>
          <p:nvPr>
            <p:ph type="body" idx="1"/>
          </p:nvPr>
        </p:nvSpPr>
        <p:spPr>
          <a:noFill/>
          <a:ln/>
        </p:spPr>
        <p:txBody>
          <a:bodyPr/>
          <a:lstStyle/>
          <a:p>
            <a:r>
              <a:rPr lang="en-US" dirty="0">
                <a:latin typeface="Times New Roman" charset="0"/>
                <a:ea typeface="ＭＳ Ｐゴシック" charset="-128"/>
                <a:cs typeface="ＭＳ Ｐゴシック" charset="-128"/>
              </a:rPr>
              <a:t>The same concept appears in </a:t>
            </a:r>
            <a:r>
              <a:rPr lang="ar-SA" dirty="0">
                <a:latin typeface="Times New Roman" charset="0"/>
                <a:ea typeface="ＭＳ Ｐゴシック" charset="-128"/>
                <a:cs typeface="ＭＳ Ｐゴシック" charset="-128"/>
              </a:rPr>
              <a:t>رومية</a:t>
            </a:r>
            <a:r>
              <a:rPr lang="en-US" dirty="0">
                <a:latin typeface="Times New Roman" charset="0"/>
                <a:ea typeface="ＭＳ Ｐゴシック" charset="-128"/>
                <a:cs typeface="ＭＳ Ｐゴシック" charset="-128"/>
              </a:rPr>
              <a:t> 10:9-10.</a:t>
            </a:r>
          </a:p>
          <a:p>
            <a:r>
              <a:rPr lang="en-US" dirty="0">
                <a:latin typeface="Times New Roman" charset="0"/>
                <a:ea typeface="ＭＳ Ｐゴシック" charset="-128"/>
                <a:cs typeface="ＭＳ Ｐゴシック" charset="-128"/>
              </a:rPr>
              <a:t>The Greek quote is from John F. Walvoord, Roy B. Zuck and Dallas Theological Seminary., The Bible Knowledge Commentary : An Exposition of the Scriptures (Wheaton, IL: Victor Books, 1983-c1985</a:t>
            </a:r>
            <a:r>
              <a:rPr lang="en-US">
                <a:latin typeface="Times New Roman" charset="0"/>
                <a:ea typeface="ＭＳ Ｐゴシック" charset="-128"/>
                <a:cs typeface="ＭＳ Ｐゴシック" charset="-128"/>
              </a:rPr>
              <a:t>), 2:481.</a:t>
            </a:r>
            <a:endParaRPr lang="en-US" dirty="0">
              <a:latin typeface="Times New Roman" charset="0"/>
              <a:ea typeface="ＭＳ Ｐゴシック" charset="-128"/>
              <a:cs typeface="ＭＳ Ｐゴシック" charset="-128"/>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ea typeface="ＭＳ Ｐゴシック" charset="-128"/>
              <a:cs typeface="ＭＳ Ｐゴシック" charset="-128"/>
            </a:endParaRPr>
          </a:p>
        </p:txBody>
      </p:sp>
      <p:sp>
        <p:nvSpPr>
          <p:cNvPr id="885764"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DA86CE-141C-054C-8FB3-BA41CE51FC4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song has biblical teaching about God making us clean from sin, quoting David's words in Psalm 51.</a:t>
            </a:r>
          </a:p>
          <a:p>
            <a:endParaRPr lang="en-US" dirty="0"/>
          </a:p>
          <a:p>
            <a:r>
              <a:rPr lang="en-US" b="1" dirty="0">
                <a:solidFill>
                  <a:srgbClr val="006699"/>
                </a:solidFill>
                <a:effectLst/>
                <a:latin typeface="Helvetica Neue" panose="02000503000000020004" pitchFamily="2" charset="0"/>
              </a:rPr>
              <a:t>Psa. 51:10</a:t>
            </a:r>
            <a:r>
              <a:rPr lang="en-US" dirty="0">
                <a:effectLst/>
                <a:latin typeface="Lucida Grande" panose="020B0600040502020204" pitchFamily="34" charset="0"/>
              </a:rPr>
              <a:t>    Create </a:t>
            </a:r>
            <a:r>
              <a:rPr lang="en-US" baseline="30000" dirty="0">
                <a:effectLst/>
                <a:latin typeface="Lucida Grande" panose="020B0600040502020204" pitchFamily="34" charset="0"/>
              </a:rPr>
              <a:t>1</a:t>
            </a:r>
            <a:r>
              <a:rPr lang="en-US" dirty="0">
                <a:effectLst/>
                <a:latin typeface="Lucida Grande" panose="020B0600040502020204" pitchFamily="34" charset="0"/>
              </a:rPr>
              <a:t>in me a clean heart, O God, </a:t>
            </a:r>
          </a:p>
          <a:p>
            <a:r>
              <a:rPr lang="en-US" dirty="0">
                <a:effectLst/>
                <a:latin typeface="Lucida Grande" panose="020B0600040502020204" pitchFamily="34" charset="0"/>
              </a:rPr>
              <a:t>And renew a steadfast spirit within me.</a:t>
            </a:r>
          </a:p>
          <a:p>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Do not cast me away from Your presence </a:t>
            </a:r>
          </a:p>
          <a:p>
            <a:r>
              <a:rPr lang="en-US" dirty="0">
                <a:effectLst/>
                <a:latin typeface="Lucida Grande" panose="020B0600040502020204" pitchFamily="34" charset="0"/>
              </a:rPr>
              <a:t>And do not take Your Holy Spirit from me.</a:t>
            </a:r>
          </a:p>
          <a:p>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Restore to me the joy of Your salvation </a:t>
            </a:r>
          </a:p>
          <a:p>
            <a:r>
              <a:rPr lang="en-US" dirty="0">
                <a:effectLst/>
                <a:latin typeface="Lucida Grande" panose="020B0600040502020204" pitchFamily="34" charset="0"/>
              </a:rPr>
              <a:t>And sustain me with a willing spirit.</a:t>
            </a:r>
          </a:p>
          <a:p>
            <a:endParaRPr lang="en-US" dirty="0"/>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NS-06-Rom5-8—slide 130</a:t>
            </a:r>
          </a:p>
          <a:p>
            <a:r>
              <a:rPr lang="en-US" dirty="0"/>
              <a:t>NS-10-Ephesians-122</a:t>
            </a:r>
          </a:p>
          <a:p>
            <a:r>
              <a:rPr lang="en-US" dirty="0"/>
              <a:t>OS-19-Psalms-396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74108CE-D52C-7F4B-8344-7402BDEE032D}"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01581119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then the song quotes the words of David that asks God not to remove the Holy Spirit from 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can we sing this since Jesus promised us the Spirit forever (John 14:16—"</a:t>
            </a:r>
            <a:r>
              <a:rPr lang="en-US" dirty="0">
                <a:solidFill>
                  <a:srgbClr val="FF2500"/>
                </a:solidFill>
                <a:effectLst/>
                <a:latin typeface="Lucida Grande" panose="020B0600040502020204" pitchFamily="34" charset="0"/>
              </a:rPr>
              <a:t>And I will ask the Father, and he will give you another Advocate, who will never leave you")?</a:t>
            </a:r>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Slaying-19</a:t>
            </a:r>
          </a:p>
          <a:p>
            <a:r>
              <a:rPr lang="en-US" dirty="0"/>
              <a:t>NS-06-Rom5-8—slide 131</a:t>
            </a:r>
          </a:p>
          <a:p>
            <a:r>
              <a:rPr lang="en-US" dirty="0"/>
              <a:t>NS-10-Ephesians-123</a:t>
            </a:r>
          </a:p>
          <a:p>
            <a:r>
              <a:rPr lang="en-US" dirty="0"/>
              <a:t>OS-19-Psalms-397</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74108CE-D52C-7F4B-8344-7402BDEE032D}"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264792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9F9C2D-C1FC-844D-83F5-40D7E78DF56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2786" name="Rectangle 2"/>
          <p:cNvSpPr>
            <a:spLocks noGrp="1" noRot="1" noChangeAspect="1" noChangeArrowheads="1" noTextEdit="1"/>
          </p:cNvSpPr>
          <p:nvPr>
            <p:ph type="sldImg"/>
          </p:nvPr>
        </p:nvSpPr>
        <p:spPr>
          <a:ln/>
        </p:spPr>
      </p:sp>
      <p:sp>
        <p:nvSpPr>
          <p:cNvPr id="502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jpeg"/><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jpeg"/><Relationship Id="rId1" Type="http://schemas.openxmlformats.org/officeDocument/2006/relationships/slideMaster" Target="../slideMasters/slideMaster6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7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3"/>
          <p:cNvSpPr/>
          <p:nvPr/>
        </p:nvSpPr>
        <p:spPr bwMode="auto">
          <a:xfrm>
            <a:off x="1116014" y="0"/>
            <a:ext cx="8027987"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0587DEEF-5164-2649-B215-FC4E9E4B3DB2}" type="slidenum">
              <a:rPr lang="en-US"/>
              <a:pPr>
                <a:defRPr/>
              </a:pPr>
              <a:t>‹#›</a:t>
            </a:fld>
            <a:endParaRPr lang="en-US"/>
          </a:p>
        </p:txBody>
      </p:sp>
    </p:spTree>
    <p:extLst>
      <p:ext uri="{BB962C8B-B14F-4D97-AF65-F5344CB8AC3E}">
        <p14:creationId xmlns:p14="http://schemas.microsoft.com/office/powerpoint/2010/main" val="3921026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EB053C3-05A6-D547-96A6-6E89FDEAB160}" type="slidenum">
              <a:rPr lang="en-US"/>
              <a:pPr>
                <a:defRPr/>
              </a:pPr>
              <a:t>‹#›</a:t>
            </a:fld>
            <a:endParaRPr lang="en-US"/>
          </a:p>
        </p:txBody>
      </p:sp>
    </p:spTree>
    <p:extLst>
      <p:ext uri="{BB962C8B-B14F-4D97-AF65-F5344CB8AC3E}">
        <p14:creationId xmlns:p14="http://schemas.microsoft.com/office/powerpoint/2010/main" val="314519650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306555494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304910226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299218175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411478061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381012109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00324629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sz="1800" b="1" i="0" dirty="0">
                <a:solidFill>
                  <a:srgbClr val="FFFFFF"/>
                </a:solidFill>
                <a:latin typeface="Arial" panose="020B0604020202020204" pitchFamily="34"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grpSp>
      </p:grpSp>
      <p:sp>
        <p:nvSpPr>
          <p:cNvPr id="108578" name="Rectangle 34"/>
          <p:cNvSpPr>
            <a:spLocks noGrp="1" noChangeArrowheads="1"/>
          </p:cNvSpPr>
          <p:nvPr>
            <p:ph type="ctrTitle" sz="quarter"/>
          </p:nvPr>
        </p:nvSpPr>
        <p:spPr>
          <a:xfrm>
            <a:off x="1143001"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08579" name="Rectangle 35"/>
          <p:cNvSpPr>
            <a:spLocks noGrp="1" noChangeArrowheads="1"/>
          </p:cNvSpPr>
          <p:nvPr>
            <p:ph type="subTitle" sz="quarter" idx="1"/>
          </p:nvPr>
        </p:nvSpPr>
        <p:spPr>
          <a:xfrm>
            <a:off x="1828801" y="3886201"/>
            <a:ext cx="6400800" cy="1752600"/>
          </a:xfrm>
        </p:spPr>
        <p:txBody>
          <a:bodyPr lIns="92062" tIns="46031" rIns="92062" bIns="46031"/>
          <a:lstStyle>
            <a:lvl1pPr marL="0" indent="0" algn="ctr">
              <a:buFont typeface="Wingdings" pitchFamily="-110"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BD07E78D-0EC6-8741-A352-ABE67165E32A}" type="slidenum">
              <a:rPr lang="en-US"/>
              <a:pPr>
                <a:defRPr/>
              </a:pPr>
              <a:t>‹#›</a:t>
            </a:fld>
            <a:endParaRPr lang="en-US"/>
          </a:p>
        </p:txBody>
      </p:sp>
    </p:spTree>
    <p:extLst>
      <p:ext uri="{BB962C8B-B14F-4D97-AF65-F5344CB8AC3E}">
        <p14:creationId xmlns:p14="http://schemas.microsoft.com/office/powerpoint/2010/main" val="58997184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4E974914-395F-404D-B0CD-54DF24EBC25C}" type="slidenum">
              <a:rPr lang="en-US"/>
              <a:pPr>
                <a:defRPr/>
              </a:pPr>
              <a:t>‹#›</a:t>
            </a:fld>
            <a:endParaRPr lang="en-US"/>
          </a:p>
        </p:txBody>
      </p:sp>
    </p:spTree>
    <p:extLst>
      <p:ext uri="{BB962C8B-B14F-4D97-AF65-F5344CB8AC3E}">
        <p14:creationId xmlns:p14="http://schemas.microsoft.com/office/powerpoint/2010/main" val="21483416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33545446-B7C8-6040-A928-9B321BFB24EF}" type="slidenum">
              <a:rPr lang="en-US"/>
              <a:pPr>
                <a:defRPr/>
              </a:pPr>
              <a:t>‹#›</a:t>
            </a:fld>
            <a:endParaRPr lang="en-US"/>
          </a:p>
        </p:txBody>
      </p:sp>
    </p:spTree>
    <p:extLst>
      <p:ext uri="{BB962C8B-B14F-4D97-AF65-F5344CB8AC3E}">
        <p14:creationId xmlns:p14="http://schemas.microsoft.com/office/powerpoint/2010/main" val="358093269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9"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F740C60-8B78-3D4B-BC8D-D6F2F6579F24}" type="slidenum">
              <a:rPr lang="en-US"/>
              <a:pPr>
                <a:defRPr/>
              </a:pPr>
              <a:t>‹#›</a:t>
            </a:fld>
            <a:endParaRPr lang="en-US"/>
          </a:p>
        </p:txBody>
      </p:sp>
    </p:spTree>
    <p:extLst>
      <p:ext uri="{BB962C8B-B14F-4D97-AF65-F5344CB8AC3E}">
        <p14:creationId xmlns:p14="http://schemas.microsoft.com/office/powerpoint/2010/main" val="1824968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55538FF-0AF0-A048-A326-E8DC6B5FD80B}" type="slidenum">
              <a:rPr lang="en-US"/>
              <a:pPr>
                <a:defRPr/>
              </a:pPr>
              <a:t>‹#›</a:t>
            </a:fld>
            <a:endParaRPr lang="en-US"/>
          </a:p>
        </p:txBody>
      </p:sp>
    </p:spTree>
    <p:extLst>
      <p:ext uri="{BB962C8B-B14F-4D97-AF65-F5344CB8AC3E}">
        <p14:creationId xmlns:p14="http://schemas.microsoft.com/office/powerpoint/2010/main" val="415767388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p>
        </p:txBody>
      </p:sp>
      <p:sp>
        <p:nvSpPr>
          <p:cNvPr id="8" name="Rectangle 36"/>
          <p:cNvSpPr>
            <a:spLocks noGrp="1" noChangeArrowheads="1"/>
          </p:cNvSpPr>
          <p:nvPr>
            <p:ph type="ftr" sz="quarter" idx="11"/>
          </p:nvPr>
        </p:nvSpPr>
        <p:spPr>
          <a:ln/>
        </p:spPr>
        <p:txBody>
          <a:bodyPr/>
          <a:lstStyle>
            <a:lvl1pPr>
              <a:defRPr/>
            </a:lvl1pPr>
          </a:lstStyle>
          <a:p>
            <a:pPr>
              <a:defRPr/>
            </a:pPr>
            <a:endParaRPr lang="en-US"/>
          </a:p>
        </p:txBody>
      </p:sp>
      <p:sp>
        <p:nvSpPr>
          <p:cNvPr id="9" name="Rectangle 37"/>
          <p:cNvSpPr>
            <a:spLocks noGrp="1" noChangeArrowheads="1"/>
          </p:cNvSpPr>
          <p:nvPr>
            <p:ph type="sldNum" sz="quarter" idx="12"/>
          </p:nvPr>
        </p:nvSpPr>
        <p:spPr>
          <a:ln/>
        </p:spPr>
        <p:txBody>
          <a:bodyPr/>
          <a:lstStyle>
            <a:lvl1pPr>
              <a:defRPr/>
            </a:lvl1pPr>
          </a:lstStyle>
          <a:p>
            <a:pPr>
              <a:defRPr/>
            </a:pPr>
            <a:fld id="{B3A06625-4124-FC4C-BAE7-ABBE54E3ED37}" type="slidenum">
              <a:rPr lang="en-US"/>
              <a:pPr>
                <a:defRPr/>
              </a:pPr>
              <a:t>‹#›</a:t>
            </a:fld>
            <a:endParaRPr lang="en-US"/>
          </a:p>
        </p:txBody>
      </p:sp>
    </p:spTree>
    <p:extLst>
      <p:ext uri="{BB962C8B-B14F-4D97-AF65-F5344CB8AC3E}">
        <p14:creationId xmlns:p14="http://schemas.microsoft.com/office/powerpoint/2010/main" val="239634111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p>
        </p:txBody>
      </p:sp>
      <p:sp>
        <p:nvSpPr>
          <p:cNvPr id="4" name="Rectangle 36"/>
          <p:cNvSpPr>
            <a:spLocks noGrp="1" noChangeArrowheads="1"/>
          </p:cNvSpPr>
          <p:nvPr>
            <p:ph type="ftr" sz="quarter" idx="11"/>
          </p:nvPr>
        </p:nvSpPr>
        <p:spPr>
          <a:ln/>
        </p:spPr>
        <p:txBody>
          <a:bodyPr/>
          <a:lstStyle>
            <a:lvl1pPr>
              <a:defRPr/>
            </a:lvl1pPr>
          </a:lstStyle>
          <a:p>
            <a:pPr>
              <a:defRPr/>
            </a:pPr>
            <a:endParaRPr lang="en-US"/>
          </a:p>
        </p:txBody>
      </p:sp>
      <p:sp>
        <p:nvSpPr>
          <p:cNvPr id="5" name="Rectangle 37"/>
          <p:cNvSpPr>
            <a:spLocks noGrp="1" noChangeArrowheads="1"/>
          </p:cNvSpPr>
          <p:nvPr>
            <p:ph type="sldNum" sz="quarter" idx="12"/>
          </p:nvPr>
        </p:nvSpPr>
        <p:spPr>
          <a:ln/>
        </p:spPr>
        <p:txBody>
          <a:bodyPr/>
          <a:lstStyle>
            <a:lvl1pPr>
              <a:defRPr/>
            </a:lvl1pPr>
          </a:lstStyle>
          <a:p>
            <a:pPr>
              <a:defRPr/>
            </a:pPr>
            <a:fld id="{296B02D7-A3EC-3C4A-8060-E40E0AC38649}" type="slidenum">
              <a:rPr lang="en-US"/>
              <a:pPr>
                <a:defRPr/>
              </a:pPr>
              <a:t>‹#›</a:t>
            </a:fld>
            <a:endParaRPr lang="en-US"/>
          </a:p>
        </p:txBody>
      </p:sp>
    </p:spTree>
    <p:extLst>
      <p:ext uri="{BB962C8B-B14F-4D97-AF65-F5344CB8AC3E}">
        <p14:creationId xmlns:p14="http://schemas.microsoft.com/office/powerpoint/2010/main" val="82890190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p>
        </p:txBody>
      </p:sp>
      <p:sp>
        <p:nvSpPr>
          <p:cNvPr id="3" name="Rectangle 36"/>
          <p:cNvSpPr>
            <a:spLocks noGrp="1" noChangeArrowheads="1"/>
          </p:cNvSpPr>
          <p:nvPr>
            <p:ph type="ftr" sz="quarter" idx="11"/>
          </p:nvPr>
        </p:nvSpPr>
        <p:spPr>
          <a:ln/>
        </p:spPr>
        <p:txBody>
          <a:bodyPr/>
          <a:lstStyle>
            <a:lvl1pPr>
              <a:defRPr/>
            </a:lvl1pPr>
          </a:lstStyle>
          <a:p>
            <a:pPr>
              <a:defRPr/>
            </a:pPr>
            <a:endParaRPr lang="en-US"/>
          </a:p>
        </p:txBody>
      </p:sp>
      <p:sp>
        <p:nvSpPr>
          <p:cNvPr id="4" name="Rectangle 37"/>
          <p:cNvSpPr>
            <a:spLocks noGrp="1" noChangeArrowheads="1"/>
          </p:cNvSpPr>
          <p:nvPr>
            <p:ph type="sldNum" sz="quarter" idx="12"/>
          </p:nvPr>
        </p:nvSpPr>
        <p:spPr>
          <a:ln/>
        </p:spPr>
        <p:txBody>
          <a:bodyPr/>
          <a:lstStyle>
            <a:lvl1pPr>
              <a:defRPr/>
            </a:lvl1pPr>
          </a:lstStyle>
          <a:p>
            <a:pPr>
              <a:defRPr/>
            </a:pPr>
            <a:fld id="{390F1057-993D-D044-B48B-DD000AF33DA8}" type="slidenum">
              <a:rPr lang="en-US"/>
              <a:pPr>
                <a:defRPr/>
              </a:pPr>
              <a:t>‹#›</a:t>
            </a:fld>
            <a:endParaRPr lang="en-US"/>
          </a:p>
        </p:txBody>
      </p:sp>
    </p:spTree>
    <p:extLst>
      <p:ext uri="{BB962C8B-B14F-4D97-AF65-F5344CB8AC3E}">
        <p14:creationId xmlns:p14="http://schemas.microsoft.com/office/powerpoint/2010/main" val="16391099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FBDD0D5D-0059-8043-8CDB-A526E1B3A2A6}" type="slidenum">
              <a:rPr lang="en-US"/>
              <a:pPr>
                <a:defRPr/>
              </a:pPr>
              <a:t>‹#›</a:t>
            </a:fld>
            <a:endParaRPr lang="en-US"/>
          </a:p>
        </p:txBody>
      </p:sp>
    </p:spTree>
    <p:extLst>
      <p:ext uri="{BB962C8B-B14F-4D97-AF65-F5344CB8AC3E}">
        <p14:creationId xmlns:p14="http://schemas.microsoft.com/office/powerpoint/2010/main" val="366390222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70F0FE14-5288-AA4E-857A-C55956B87D7B}" type="slidenum">
              <a:rPr lang="en-US"/>
              <a:pPr>
                <a:defRPr/>
              </a:pPr>
              <a:t>‹#›</a:t>
            </a:fld>
            <a:endParaRPr lang="en-US"/>
          </a:p>
        </p:txBody>
      </p:sp>
    </p:spTree>
    <p:extLst>
      <p:ext uri="{BB962C8B-B14F-4D97-AF65-F5344CB8AC3E}">
        <p14:creationId xmlns:p14="http://schemas.microsoft.com/office/powerpoint/2010/main" val="301194980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264D97C0-EE5A-F545-B9A1-B316BC47CA90}" type="slidenum">
              <a:rPr lang="en-US"/>
              <a:pPr>
                <a:defRPr/>
              </a:pPr>
              <a:t>‹#›</a:t>
            </a:fld>
            <a:endParaRPr lang="en-US"/>
          </a:p>
        </p:txBody>
      </p:sp>
    </p:spTree>
    <p:extLst>
      <p:ext uri="{BB962C8B-B14F-4D97-AF65-F5344CB8AC3E}">
        <p14:creationId xmlns:p14="http://schemas.microsoft.com/office/powerpoint/2010/main" val="263363448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3"/>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3"/>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6F32E3C7-D8EB-9B47-803C-A0B2860C1795}" type="slidenum">
              <a:rPr lang="en-US"/>
              <a:pPr>
                <a:defRPr/>
              </a:pPr>
              <a:t>‹#›</a:t>
            </a:fld>
            <a:endParaRPr lang="en-US"/>
          </a:p>
        </p:txBody>
      </p:sp>
    </p:spTree>
    <p:extLst>
      <p:ext uri="{BB962C8B-B14F-4D97-AF65-F5344CB8AC3E}">
        <p14:creationId xmlns:p14="http://schemas.microsoft.com/office/powerpoint/2010/main" val="246219053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1"/>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0CEF1A62-3401-884A-9030-906394346710}" type="slidenum">
              <a:rPr lang="en-US"/>
              <a:pPr>
                <a:defRPr/>
              </a:pPr>
              <a:t>‹#›</a:t>
            </a:fld>
            <a:endParaRPr lang="en-US"/>
          </a:p>
        </p:txBody>
      </p:sp>
    </p:spTree>
    <p:extLst>
      <p:ext uri="{BB962C8B-B14F-4D97-AF65-F5344CB8AC3E}">
        <p14:creationId xmlns:p14="http://schemas.microsoft.com/office/powerpoint/2010/main" val="395124667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FAEA84E-50DB-194F-9F50-1E801678F185}" type="slidenum">
              <a:rPr lang="en-US"/>
              <a:pPr>
                <a:defRPr/>
              </a:pPr>
              <a:t>‹#›</a:t>
            </a:fld>
            <a:endParaRPr lang="en-US"/>
          </a:p>
        </p:txBody>
      </p:sp>
    </p:spTree>
    <p:extLst>
      <p:ext uri="{BB962C8B-B14F-4D97-AF65-F5344CB8AC3E}">
        <p14:creationId xmlns:p14="http://schemas.microsoft.com/office/powerpoint/2010/main" val="33397615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AD6C4198-C5F4-3B49-9615-F2EB9C8EDB2E}" type="slidenum">
              <a:rPr lang="en-US"/>
              <a:pPr>
                <a:defRPr/>
              </a:pPr>
              <a:t>‹#›</a:t>
            </a:fld>
            <a:endParaRPr lang="en-US"/>
          </a:p>
        </p:txBody>
      </p:sp>
    </p:spTree>
    <p:extLst>
      <p:ext uri="{BB962C8B-B14F-4D97-AF65-F5344CB8AC3E}">
        <p14:creationId xmlns:p14="http://schemas.microsoft.com/office/powerpoint/2010/main" val="28884353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CA3C17-870C-514C-B9C9-FE6602A0D8B5}" type="slidenum">
              <a:rPr lang="en-US" smtClean="0"/>
              <a:pPr>
                <a:defRPr/>
              </a:pPr>
              <a:t>‹#›</a:t>
            </a:fld>
            <a:endParaRPr lang="en-US" dirty="0"/>
          </a:p>
        </p:txBody>
      </p:sp>
    </p:spTree>
    <p:extLst>
      <p:ext uri="{BB962C8B-B14F-4D97-AF65-F5344CB8AC3E}">
        <p14:creationId xmlns:p14="http://schemas.microsoft.com/office/powerpoint/2010/main" val="92763584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566A1CF6-7CB2-0647-A58C-44D9BF992D2E}" type="slidenum">
              <a:rPr lang="en-US"/>
              <a:pPr>
                <a:defRPr/>
              </a:pPr>
              <a:t>‹#›</a:t>
            </a:fld>
            <a:endParaRPr lang="en-US"/>
          </a:p>
        </p:txBody>
      </p:sp>
    </p:spTree>
    <p:extLst>
      <p:ext uri="{BB962C8B-B14F-4D97-AF65-F5344CB8AC3E}">
        <p14:creationId xmlns:p14="http://schemas.microsoft.com/office/powerpoint/2010/main" val="186272189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B73D119B-0FB4-1F4D-9102-44CAEB59198E}" type="slidenum">
              <a:rPr lang="en-US"/>
              <a:pPr>
                <a:defRPr/>
              </a:pPr>
              <a:t>‹#›</a:t>
            </a:fld>
            <a:endParaRPr lang="en-US"/>
          </a:p>
        </p:txBody>
      </p:sp>
    </p:spTree>
    <p:extLst>
      <p:ext uri="{BB962C8B-B14F-4D97-AF65-F5344CB8AC3E}">
        <p14:creationId xmlns:p14="http://schemas.microsoft.com/office/powerpoint/2010/main" val="72539115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0EA09A93-217B-774C-BD33-56C7A7578BC8}" type="slidenum">
              <a:rPr lang="en-US"/>
              <a:pPr>
                <a:defRPr/>
              </a:pPr>
              <a:t>‹#›</a:t>
            </a:fld>
            <a:endParaRPr lang="en-US"/>
          </a:p>
        </p:txBody>
      </p:sp>
    </p:spTree>
    <p:extLst>
      <p:ext uri="{BB962C8B-B14F-4D97-AF65-F5344CB8AC3E}">
        <p14:creationId xmlns:p14="http://schemas.microsoft.com/office/powerpoint/2010/main" val="257391451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D3F09136-D671-BC41-9524-5A5326DF324A}" type="slidenum">
              <a:rPr lang="en-US"/>
              <a:pPr>
                <a:defRPr/>
              </a:pPr>
              <a:t>‹#›</a:t>
            </a:fld>
            <a:endParaRPr lang="en-US"/>
          </a:p>
        </p:txBody>
      </p:sp>
    </p:spTree>
    <p:extLst>
      <p:ext uri="{BB962C8B-B14F-4D97-AF65-F5344CB8AC3E}">
        <p14:creationId xmlns:p14="http://schemas.microsoft.com/office/powerpoint/2010/main" val="45906382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136A9F0B-E09A-8344-8D86-FA545049E712}" type="slidenum">
              <a:rPr lang="en-US"/>
              <a:pPr>
                <a:defRPr/>
              </a:pPr>
              <a:t>‹#›</a:t>
            </a:fld>
            <a:endParaRPr lang="en-US"/>
          </a:p>
        </p:txBody>
      </p:sp>
    </p:spTree>
    <p:extLst>
      <p:ext uri="{BB962C8B-B14F-4D97-AF65-F5344CB8AC3E}">
        <p14:creationId xmlns:p14="http://schemas.microsoft.com/office/powerpoint/2010/main" val="414704980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305E400-94AB-4240-B242-4380F231F0BD}" type="slidenum">
              <a:rPr lang="en-US"/>
              <a:pPr>
                <a:defRPr/>
              </a:pPr>
              <a:t>‹#›</a:t>
            </a:fld>
            <a:endParaRPr lang="en-US"/>
          </a:p>
        </p:txBody>
      </p:sp>
    </p:spTree>
    <p:extLst>
      <p:ext uri="{BB962C8B-B14F-4D97-AF65-F5344CB8AC3E}">
        <p14:creationId xmlns:p14="http://schemas.microsoft.com/office/powerpoint/2010/main" val="145082707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0E3A4230-F862-B642-A165-62E5F12ECB2C}" type="slidenum">
              <a:rPr lang="en-US"/>
              <a:pPr>
                <a:defRPr/>
              </a:pPr>
              <a:t>‹#›</a:t>
            </a:fld>
            <a:endParaRPr lang="en-US"/>
          </a:p>
        </p:txBody>
      </p:sp>
    </p:spTree>
    <p:extLst>
      <p:ext uri="{BB962C8B-B14F-4D97-AF65-F5344CB8AC3E}">
        <p14:creationId xmlns:p14="http://schemas.microsoft.com/office/powerpoint/2010/main" val="145823236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67877FC-FE4E-A743-8062-C01C59993798}" type="slidenum">
              <a:rPr lang="en-US"/>
              <a:pPr>
                <a:defRPr/>
              </a:pPr>
              <a:t>‹#›</a:t>
            </a:fld>
            <a:endParaRPr lang="en-US"/>
          </a:p>
        </p:txBody>
      </p:sp>
    </p:spTree>
    <p:extLst>
      <p:ext uri="{BB962C8B-B14F-4D97-AF65-F5344CB8AC3E}">
        <p14:creationId xmlns:p14="http://schemas.microsoft.com/office/powerpoint/2010/main" val="374279874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1"/>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1"/>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D47B470-21BA-B341-911A-8D2E202A0BA6}" type="slidenum">
              <a:rPr lang="en-US"/>
              <a:pPr>
                <a:defRPr/>
              </a:pPr>
              <a:t>‹#›</a:t>
            </a:fld>
            <a:endParaRPr lang="en-US"/>
          </a:p>
        </p:txBody>
      </p:sp>
    </p:spTree>
    <p:extLst>
      <p:ext uri="{BB962C8B-B14F-4D97-AF65-F5344CB8AC3E}">
        <p14:creationId xmlns:p14="http://schemas.microsoft.com/office/powerpoint/2010/main" val="265129882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FB78C98-8C87-2D41-A4C5-6D7AE8B27F68}" type="slidenum">
              <a:rPr lang="en-US"/>
              <a:pPr>
                <a:defRPr/>
              </a:pPr>
              <a:t>‹#›</a:t>
            </a:fld>
            <a:endParaRPr lang="en-US"/>
          </a:p>
        </p:txBody>
      </p:sp>
    </p:spTree>
    <p:extLst>
      <p:ext uri="{BB962C8B-B14F-4D97-AF65-F5344CB8AC3E}">
        <p14:creationId xmlns:p14="http://schemas.microsoft.com/office/powerpoint/2010/main" val="36001800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509D22-AAEB-864E-A839-302D7C21BF12}" type="slidenum">
              <a:rPr lang="en-US" smtClean="0"/>
              <a:pPr>
                <a:defRPr/>
              </a:pPr>
              <a:t>‹#›</a:t>
            </a:fld>
            <a:endParaRPr lang="en-US" dirty="0"/>
          </a:p>
        </p:txBody>
      </p:sp>
    </p:spTree>
    <p:extLst>
      <p:ext uri="{BB962C8B-B14F-4D97-AF65-F5344CB8AC3E}">
        <p14:creationId xmlns:p14="http://schemas.microsoft.com/office/powerpoint/2010/main" val="305528914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F526DED-0C71-FB41-96AC-FDBD976CE2C1}" type="slidenum">
              <a:rPr lang="en-US"/>
              <a:pPr>
                <a:defRPr/>
              </a:pPr>
              <a:t>‹#›</a:t>
            </a:fld>
            <a:endParaRPr lang="en-US"/>
          </a:p>
        </p:txBody>
      </p:sp>
    </p:spTree>
    <p:extLst>
      <p:ext uri="{BB962C8B-B14F-4D97-AF65-F5344CB8AC3E}">
        <p14:creationId xmlns:p14="http://schemas.microsoft.com/office/powerpoint/2010/main" val="200518655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7CB0EE0-3DEA-CA4B-BF57-5AD0A72B0702}" type="slidenum">
              <a:rPr lang="en-US"/>
              <a:pPr>
                <a:defRPr/>
              </a:pPr>
              <a:t>‹#›</a:t>
            </a:fld>
            <a:endParaRPr lang="en-US"/>
          </a:p>
        </p:txBody>
      </p:sp>
    </p:spTree>
    <p:extLst>
      <p:ext uri="{BB962C8B-B14F-4D97-AF65-F5344CB8AC3E}">
        <p14:creationId xmlns:p14="http://schemas.microsoft.com/office/powerpoint/2010/main" val="62641410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F6EF831-84B4-244E-A2C1-7F2E36B846FA}" type="slidenum">
              <a:rPr lang="en-US"/>
              <a:pPr>
                <a:defRPr/>
              </a:pPr>
              <a:t>‹#›</a:t>
            </a:fld>
            <a:endParaRPr lang="en-US"/>
          </a:p>
        </p:txBody>
      </p:sp>
    </p:spTree>
    <p:extLst>
      <p:ext uri="{BB962C8B-B14F-4D97-AF65-F5344CB8AC3E}">
        <p14:creationId xmlns:p14="http://schemas.microsoft.com/office/powerpoint/2010/main" val="293191338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767BA054-4C5B-E845-8F49-371F828C42A2}" type="slidenum">
              <a:rPr lang="en-US"/>
              <a:pPr>
                <a:defRPr/>
              </a:pPr>
              <a:t>‹#›</a:t>
            </a:fld>
            <a:endParaRPr lang="en-US"/>
          </a:p>
        </p:txBody>
      </p:sp>
    </p:spTree>
    <p:extLst>
      <p:ext uri="{BB962C8B-B14F-4D97-AF65-F5344CB8AC3E}">
        <p14:creationId xmlns:p14="http://schemas.microsoft.com/office/powerpoint/2010/main" val="401227692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A706313C-BC0C-2045-9C07-A421148CEE16}" type="slidenum">
              <a:rPr lang="en-US"/>
              <a:pPr>
                <a:defRPr/>
              </a:pPr>
              <a:t>‹#›</a:t>
            </a:fld>
            <a:endParaRPr lang="en-US"/>
          </a:p>
        </p:txBody>
      </p:sp>
    </p:spTree>
    <p:extLst>
      <p:ext uri="{BB962C8B-B14F-4D97-AF65-F5344CB8AC3E}">
        <p14:creationId xmlns:p14="http://schemas.microsoft.com/office/powerpoint/2010/main" val="290363155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ABB7CBB-9DED-8442-A7B6-E3F406648175}" type="slidenum">
              <a:rPr lang="en-US"/>
              <a:pPr>
                <a:defRPr/>
              </a:pPr>
              <a:t>‹#›</a:t>
            </a:fld>
            <a:endParaRPr lang="en-US"/>
          </a:p>
        </p:txBody>
      </p:sp>
    </p:spTree>
    <p:extLst>
      <p:ext uri="{BB962C8B-B14F-4D97-AF65-F5344CB8AC3E}">
        <p14:creationId xmlns:p14="http://schemas.microsoft.com/office/powerpoint/2010/main" val="162712296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C9AFABE-2E57-3B44-88EB-2D73CED9604E}" type="slidenum">
              <a:rPr lang="en-US"/>
              <a:pPr>
                <a:defRPr/>
              </a:pPr>
              <a:t>‹#›</a:t>
            </a:fld>
            <a:endParaRPr lang="en-US"/>
          </a:p>
        </p:txBody>
      </p:sp>
    </p:spTree>
    <p:extLst>
      <p:ext uri="{BB962C8B-B14F-4D97-AF65-F5344CB8AC3E}">
        <p14:creationId xmlns:p14="http://schemas.microsoft.com/office/powerpoint/2010/main" val="194285456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E8F22C9-5437-0449-8A08-38ED10147E49}" type="slidenum">
              <a:rPr lang="en-US"/>
              <a:pPr>
                <a:defRPr/>
              </a:pPr>
              <a:t>‹#›</a:t>
            </a:fld>
            <a:endParaRPr lang="en-US"/>
          </a:p>
        </p:txBody>
      </p:sp>
    </p:spTree>
    <p:extLst>
      <p:ext uri="{BB962C8B-B14F-4D97-AF65-F5344CB8AC3E}">
        <p14:creationId xmlns:p14="http://schemas.microsoft.com/office/powerpoint/2010/main" val="296248870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82F6BB7-4027-2E44-A90A-3C17A9922BDD}" type="slidenum">
              <a:rPr lang="en-US"/>
              <a:pPr>
                <a:defRPr/>
              </a:pPr>
              <a:t>‹#›</a:t>
            </a:fld>
            <a:endParaRPr lang="en-US"/>
          </a:p>
        </p:txBody>
      </p:sp>
    </p:spTree>
    <p:extLst>
      <p:ext uri="{BB962C8B-B14F-4D97-AF65-F5344CB8AC3E}">
        <p14:creationId xmlns:p14="http://schemas.microsoft.com/office/powerpoint/2010/main" val="292845948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a:prstGeom prst="rect">
            <a:avLst/>
          </a:prstGeom>
        </p:spPr>
        <p:txBody>
          <a:bodyPr vert="horz" lIns="91427" tIns="45714" rIns="91427" bIns="45714"/>
          <a:lstStyle/>
          <a:p>
            <a:r>
              <a:rPr lang="en-US"/>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vert="horz" lIns="91427" tIns="45714" rIns="91427" bIns="45714"/>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Tree>
    <p:extLst>
      <p:ext uri="{BB962C8B-B14F-4D97-AF65-F5344CB8AC3E}">
        <p14:creationId xmlns:p14="http://schemas.microsoft.com/office/powerpoint/2010/main" val="4264229621"/>
      </p:ext>
    </p:extLst>
  </p:cSld>
  <p:clrMapOvr>
    <a:masterClrMapping/>
  </p:clrMapOvr>
  <p:transition>
    <p:cu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87DBF4E-B8A4-8848-8A88-AA18C4C58D2A}" type="slidenum">
              <a:rPr lang="en-US" smtClean="0"/>
              <a:pPr>
                <a:defRPr/>
              </a:pPr>
              <a:t>‹#›</a:t>
            </a:fld>
            <a:endParaRPr lang="en-US" dirty="0"/>
          </a:p>
        </p:txBody>
      </p:sp>
    </p:spTree>
    <p:extLst>
      <p:ext uri="{BB962C8B-B14F-4D97-AF65-F5344CB8AC3E}">
        <p14:creationId xmlns:p14="http://schemas.microsoft.com/office/powerpoint/2010/main" val="251118853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5937500"/>
      </p:ext>
    </p:extLst>
  </p:cSld>
  <p:clrMapOvr>
    <a:masterClrMapping/>
  </p:clrMapOvr>
  <p:transition>
    <p:cu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427" tIns="45714" rIns="91427" bIns="45714"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427" tIns="45714" rIns="91427" bIns="45714"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Tree>
    <p:extLst>
      <p:ext uri="{BB962C8B-B14F-4D97-AF65-F5344CB8AC3E}">
        <p14:creationId xmlns:p14="http://schemas.microsoft.com/office/powerpoint/2010/main" val="2628268374"/>
      </p:ext>
    </p:extLst>
  </p:cSld>
  <p:clrMapOvr>
    <a:masterClrMapping/>
  </p:clrMapOvr>
  <p:transition>
    <p:cut/>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427" tIns="45714" rIns="91427" bIns="4571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427" tIns="45714" rIns="91427" bIns="4571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0819694"/>
      </p:ext>
    </p:extLst>
  </p:cSld>
  <p:clrMapOvr>
    <a:masterClrMapping/>
  </p:clrMapOvr>
  <p:transition>
    <p:cu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427" tIns="45714" rIns="91427" bIns="45714"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427" tIns="45714" rIns="91427" bIns="4571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a:prstGeom prst="rect">
            <a:avLst/>
          </a:prstGeom>
        </p:spPr>
        <p:txBody>
          <a:bodyPr vert="horz" lIns="91427" tIns="45714" rIns="91427" bIns="45714"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a:prstGeom prst="rect">
            <a:avLst/>
          </a:prstGeom>
        </p:spPr>
        <p:txBody>
          <a:bodyPr vert="horz" lIns="91427" tIns="45714" rIns="91427" bIns="4571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975494"/>
      </p:ext>
    </p:extLst>
  </p:cSld>
  <p:clrMapOvr>
    <a:masterClrMapping/>
  </p:clrMapOvr>
  <p:transition>
    <p:cut/>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Tree>
    <p:extLst>
      <p:ext uri="{BB962C8B-B14F-4D97-AF65-F5344CB8AC3E}">
        <p14:creationId xmlns:p14="http://schemas.microsoft.com/office/powerpoint/2010/main" val="916648534"/>
      </p:ext>
    </p:extLst>
  </p:cSld>
  <p:clrMapOvr>
    <a:masterClrMapping/>
  </p:clrMapOvr>
  <p:transition>
    <p:cu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2906911"/>
      </p:ext>
    </p:extLst>
  </p:cSld>
  <p:clrMapOvr>
    <a:masterClrMapping/>
  </p:clrMapOvr>
  <p:transition>
    <p:cu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a:prstGeom prst="rect">
            <a:avLst/>
          </a:prstGeom>
        </p:spPr>
        <p:txBody>
          <a:bodyPr vert="horz" lIns="91427" tIns="45714" rIns="91427" bIns="45714"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a:prstGeom prst="rect">
            <a:avLst/>
          </a:prstGeom>
        </p:spPr>
        <p:txBody>
          <a:bodyPr vert="horz" lIns="91427" tIns="45714" rIns="91427" bIns="45714"/>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a:prstGeom prst="rect">
            <a:avLst/>
          </a:prstGeom>
        </p:spPr>
        <p:txBody>
          <a:bodyPr vert="horz" lIns="91427" tIns="45714" rIns="91427" bIns="45714"/>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4060034959"/>
      </p:ext>
    </p:extLst>
  </p:cSld>
  <p:clrMapOvr>
    <a:masterClrMapping/>
  </p:clrMapOvr>
  <p:transition>
    <p:cu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427" tIns="45714" rIns="91427" bIns="45714"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427" tIns="45714" rIns="91427" bIns="45714"/>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427" tIns="45714" rIns="91427" bIns="45714"/>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874166724"/>
      </p:ext>
    </p:extLst>
  </p:cSld>
  <p:clrMapOvr>
    <a:masterClrMapping/>
  </p:clrMapOvr>
  <p:transition>
    <p:cu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04877067"/>
      </p:ext>
    </p:extLst>
  </p:cSld>
  <p:clrMapOvr>
    <a:masterClrMapping/>
  </p:clrMapOvr>
  <p:transition>
    <p:cu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a:prstGeom prst="rect">
            <a:avLst/>
          </a:prstGeom>
        </p:spPr>
        <p:txBody>
          <a:bodyPr vert="eaVert" lIns="91427" tIns="45714" rIns="91427" bIns="45714"/>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a:prstGeom prst="rect">
            <a:avLst/>
          </a:prstGeom>
        </p:spPr>
        <p:txBody>
          <a:bodyPr vert="eaVert"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0631161"/>
      </p:ext>
    </p:extLst>
  </p:cSld>
  <p:clrMapOvr>
    <a:masterClrMapping/>
  </p:clrMapOvr>
  <p:transition>
    <p:cu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186082-417E-DB4B-A34A-5B68DDEFF9D4}" type="slidenum">
              <a:rPr lang="en-US" smtClean="0"/>
              <a:pPr>
                <a:defRPr/>
              </a:pPr>
              <a:t>‹#›</a:t>
            </a:fld>
            <a:endParaRPr lang="en-US" dirty="0"/>
          </a:p>
        </p:txBody>
      </p:sp>
    </p:spTree>
    <p:extLst>
      <p:ext uri="{BB962C8B-B14F-4D97-AF65-F5344CB8AC3E}">
        <p14:creationId xmlns:p14="http://schemas.microsoft.com/office/powerpoint/2010/main" val="33687372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294364D6-7863-5449-A97A-D8F4A9FD9A19}" type="slidenum">
              <a:rPr lang="en-GB" smtClean="0"/>
              <a:pPr>
                <a:defRPr/>
              </a:pPr>
              <a:t>‹#›</a:t>
            </a:fld>
            <a:endParaRPr lang="en-GB" dirty="0"/>
          </a:p>
        </p:txBody>
      </p:sp>
    </p:spTree>
    <p:extLst>
      <p:ext uri="{BB962C8B-B14F-4D97-AF65-F5344CB8AC3E}">
        <p14:creationId xmlns:p14="http://schemas.microsoft.com/office/powerpoint/2010/main" val="127147402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0352A7C2-7100-1D40-A040-D7E6517C6B35}" type="slidenum">
              <a:rPr lang="en-GB" smtClean="0"/>
              <a:pPr>
                <a:defRPr/>
              </a:pPr>
              <a:t>‹#›</a:t>
            </a:fld>
            <a:endParaRPr lang="en-GB" dirty="0"/>
          </a:p>
        </p:txBody>
      </p:sp>
    </p:spTree>
    <p:extLst>
      <p:ext uri="{BB962C8B-B14F-4D97-AF65-F5344CB8AC3E}">
        <p14:creationId xmlns:p14="http://schemas.microsoft.com/office/powerpoint/2010/main" val="13729730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7D87F98B-5E5D-EA41-8B39-02346646EF32}" type="slidenum">
              <a:rPr lang="en-GB" smtClean="0"/>
              <a:pPr>
                <a:defRPr/>
              </a:pPr>
              <a:t>‹#›</a:t>
            </a:fld>
            <a:endParaRPr lang="en-GB" dirty="0"/>
          </a:p>
        </p:txBody>
      </p:sp>
    </p:spTree>
    <p:extLst>
      <p:ext uri="{BB962C8B-B14F-4D97-AF65-F5344CB8AC3E}">
        <p14:creationId xmlns:p14="http://schemas.microsoft.com/office/powerpoint/2010/main" val="406468469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DF37C741-1024-A948-B604-5A6FD91839F4}" type="slidenum">
              <a:rPr lang="en-GB" smtClean="0"/>
              <a:pPr>
                <a:defRPr/>
              </a:pPr>
              <a:t>‹#›</a:t>
            </a:fld>
            <a:endParaRPr lang="en-GB" dirty="0"/>
          </a:p>
        </p:txBody>
      </p:sp>
    </p:spTree>
    <p:extLst>
      <p:ext uri="{BB962C8B-B14F-4D97-AF65-F5344CB8AC3E}">
        <p14:creationId xmlns:p14="http://schemas.microsoft.com/office/powerpoint/2010/main" val="65172974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8" name="Footer Placeholder 7"/>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9" name="Slide Number Placeholder 8"/>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D07E84EE-0FF0-4948-AFE6-911371858678}" type="slidenum">
              <a:rPr lang="en-GB" smtClean="0"/>
              <a:pPr>
                <a:defRPr/>
              </a:pPr>
              <a:t>‹#›</a:t>
            </a:fld>
            <a:endParaRPr lang="en-GB" dirty="0"/>
          </a:p>
        </p:txBody>
      </p:sp>
    </p:spTree>
    <p:extLst>
      <p:ext uri="{BB962C8B-B14F-4D97-AF65-F5344CB8AC3E}">
        <p14:creationId xmlns:p14="http://schemas.microsoft.com/office/powerpoint/2010/main" val="164592278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Footer Placeholder 3"/>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Slide Number Placeholder 4"/>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B81EB205-6521-1645-8CC2-904E2CC88624}" type="slidenum">
              <a:rPr lang="en-GB" smtClean="0"/>
              <a:pPr>
                <a:defRPr/>
              </a:pPr>
              <a:t>‹#›</a:t>
            </a:fld>
            <a:endParaRPr lang="en-GB" dirty="0"/>
          </a:p>
        </p:txBody>
      </p:sp>
    </p:spTree>
    <p:extLst>
      <p:ext uri="{BB962C8B-B14F-4D97-AF65-F5344CB8AC3E}">
        <p14:creationId xmlns:p14="http://schemas.microsoft.com/office/powerpoint/2010/main" val="59411380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3" name="Footer Placeholder 2"/>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Slide Number Placeholder 3"/>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6CBE7AA9-1C74-2148-8ABD-348B19A5EDED}" type="slidenum">
              <a:rPr lang="en-GB" smtClean="0"/>
              <a:pPr>
                <a:defRPr/>
              </a:pPr>
              <a:t>‹#›</a:t>
            </a:fld>
            <a:endParaRPr lang="en-GB" dirty="0"/>
          </a:p>
        </p:txBody>
      </p:sp>
    </p:spTree>
    <p:extLst>
      <p:ext uri="{BB962C8B-B14F-4D97-AF65-F5344CB8AC3E}">
        <p14:creationId xmlns:p14="http://schemas.microsoft.com/office/powerpoint/2010/main" val="232560477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EF607C89-7833-AD43-9205-ABFF09C77121}" type="slidenum">
              <a:rPr lang="en-GB" smtClean="0"/>
              <a:pPr>
                <a:defRPr/>
              </a:pPr>
              <a:t>‹#›</a:t>
            </a:fld>
            <a:endParaRPr lang="en-GB" dirty="0"/>
          </a:p>
        </p:txBody>
      </p:sp>
    </p:spTree>
    <p:extLst>
      <p:ext uri="{BB962C8B-B14F-4D97-AF65-F5344CB8AC3E}">
        <p14:creationId xmlns:p14="http://schemas.microsoft.com/office/powerpoint/2010/main" val="190800802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88272622-58BA-6B40-9073-684B47ED417A}" type="slidenum">
              <a:rPr lang="en-GB" smtClean="0"/>
              <a:pPr>
                <a:defRPr/>
              </a:pPr>
              <a:t>‹#›</a:t>
            </a:fld>
            <a:endParaRPr lang="en-GB" dirty="0"/>
          </a:p>
        </p:txBody>
      </p:sp>
    </p:spTree>
    <p:extLst>
      <p:ext uri="{BB962C8B-B14F-4D97-AF65-F5344CB8AC3E}">
        <p14:creationId xmlns:p14="http://schemas.microsoft.com/office/powerpoint/2010/main" val="170438388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3B49C036-F974-5049-840C-F1B4CA1F2CBC}" type="slidenum">
              <a:rPr lang="en-GB" smtClean="0"/>
              <a:pPr>
                <a:defRPr/>
              </a:pPr>
              <a:t>‹#›</a:t>
            </a:fld>
            <a:endParaRPr lang="en-GB" dirty="0"/>
          </a:p>
        </p:txBody>
      </p:sp>
    </p:spTree>
    <p:extLst>
      <p:ext uri="{BB962C8B-B14F-4D97-AF65-F5344CB8AC3E}">
        <p14:creationId xmlns:p14="http://schemas.microsoft.com/office/powerpoint/2010/main" val="17163741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150A3A-2CEA-BA4C-BFBB-DAC9EC3E9812}" type="slidenum">
              <a:rPr lang="en-US" smtClean="0"/>
              <a:pPr>
                <a:defRPr/>
              </a:pPr>
              <a:t>‹#›</a:t>
            </a:fld>
            <a:endParaRPr lang="en-US" dirty="0"/>
          </a:p>
        </p:txBody>
      </p:sp>
    </p:spTree>
    <p:extLst>
      <p:ext uri="{BB962C8B-B14F-4D97-AF65-F5344CB8AC3E}">
        <p14:creationId xmlns:p14="http://schemas.microsoft.com/office/powerpoint/2010/main" val="85213452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A7FBE17F-F86A-FB41-9175-CA99CB04BF46}" type="slidenum">
              <a:rPr lang="en-GB" smtClean="0"/>
              <a:pPr>
                <a:defRPr/>
              </a:pPr>
              <a:t>‹#›</a:t>
            </a:fld>
            <a:endParaRPr lang="en-GB" dirty="0"/>
          </a:p>
        </p:txBody>
      </p:sp>
    </p:spTree>
    <p:extLst>
      <p:ext uri="{BB962C8B-B14F-4D97-AF65-F5344CB8AC3E}">
        <p14:creationId xmlns:p14="http://schemas.microsoft.com/office/powerpoint/2010/main" val="158600212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Footer Placeholder 3"/>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Slide Number Placeholder 4"/>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5A073771-FF42-B248-8CE2-830F7F90FCFE}" type="slidenum">
              <a:rPr lang="en-GB" smtClean="0"/>
              <a:pPr>
                <a:defRPr/>
              </a:pPr>
              <a:t>‹#›</a:t>
            </a:fld>
            <a:endParaRPr lang="en-GB" dirty="0"/>
          </a:p>
        </p:txBody>
      </p:sp>
    </p:spTree>
    <p:extLst>
      <p:ext uri="{BB962C8B-B14F-4D97-AF65-F5344CB8AC3E}">
        <p14:creationId xmlns:p14="http://schemas.microsoft.com/office/powerpoint/2010/main" val="300386432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5"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33796"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AA601702-C249-CF4D-B373-662E62B5965C}" type="slidenum">
              <a:rPr lang="en-US"/>
              <a:pPr>
                <a:defRPr/>
              </a:pPr>
              <a:t>‹#›</a:t>
            </a:fld>
            <a:endParaRPr lang="en-US"/>
          </a:p>
        </p:txBody>
      </p:sp>
    </p:spTree>
    <p:extLst>
      <p:ext uri="{BB962C8B-B14F-4D97-AF65-F5344CB8AC3E}">
        <p14:creationId xmlns:p14="http://schemas.microsoft.com/office/powerpoint/2010/main" val="190177159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D9982C7-DE95-F349-A271-51768D4193D3}" type="slidenum">
              <a:rPr lang="en-US"/>
              <a:pPr>
                <a:defRPr/>
              </a:pPr>
              <a:t>‹#›</a:t>
            </a:fld>
            <a:endParaRPr lang="en-US"/>
          </a:p>
        </p:txBody>
      </p:sp>
    </p:spTree>
    <p:extLst>
      <p:ext uri="{BB962C8B-B14F-4D97-AF65-F5344CB8AC3E}">
        <p14:creationId xmlns:p14="http://schemas.microsoft.com/office/powerpoint/2010/main" val="106161256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C407703-DE22-2B4E-BFCA-C7C0B1624BA1}" type="slidenum">
              <a:rPr lang="en-US"/>
              <a:pPr>
                <a:defRPr/>
              </a:pPr>
              <a:t>‹#›</a:t>
            </a:fld>
            <a:endParaRPr lang="en-US"/>
          </a:p>
        </p:txBody>
      </p:sp>
    </p:spTree>
    <p:extLst>
      <p:ext uri="{BB962C8B-B14F-4D97-AF65-F5344CB8AC3E}">
        <p14:creationId xmlns:p14="http://schemas.microsoft.com/office/powerpoint/2010/main" val="33777734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0D73A22-4392-EE44-B21F-916898E65BE9}" type="slidenum">
              <a:rPr lang="en-US"/>
              <a:pPr>
                <a:defRPr/>
              </a:pPr>
              <a:t>‹#›</a:t>
            </a:fld>
            <a:endParaRPr lang="en-US"/>
          </a:p>
        </p:txBody>
      </p:sp>
    </p:spTree>
    <p:extLst>
      <p:ext uri="{BB962C8B-B14F-4D97-AF65-F5344CB8AC3E}">
        <p14:creationId xmlns:p14="http://schemas.microsoft.com/office/powerpoint/2010/main" val="8488781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E9AC4987-26CD-154C-809D-497888A1821C}" type="slidenum">
              <a:rPr lang="en-US"/>
              <a:pPr>
                <a:defRPr/>
              </a:pPr>
              <a:t>‹#›</a:t>
            </a:fld>
            <a:endParaRPr lang="en-US"/>
          </a:p>
        </p:txBody>
      </p:sp>
    </p:spTree>
    <p:extLst>
      <p:ext uri="{BB962C8B-B14F-4D97-AF65-F5344CB8AC3E}">
        <p14:creationId xmlns:p14="http://schemas.microsoft.com/office/powerpoint/2010/main" val="29399429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35F4CF25-C452-EE4F-9BAC-039B8C82CBAC}" type="slidenum">
              <a:rPr lang="en-US"/>
              <a:pPr>
                <a:defRPr/>
              </a:pPr>
              <a:t>‹#›</a:t>
            </a:fld>
            <a:endParaRPr lang="en-US"/>
          </a:p>
        </p:txBody>
      </p:sp>
    </p:spTree>
    <p:extLst>
      <p:ext uri="{BB962C8B-B14F-4D97-AF65-F5344CB8AC3E}">
        <p14:creationId xmlns:p14="http://schemas.microsoft.com/office/powerpoint/2010/main" val="9746053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A6588430-0A0F-5243-B65D-56718F5352A8}" type="slidenum">
              <a:rPr lang="en-US"/>
              <a:pPr>
                <a:defRPr/>
              </a:pPr>
              <a:t>‹#›</a:t>
            </a:fld>
            <a:endParaRPr lang="en-US"/>
          </a:p>
        </p:txBody>
      </p:sp>
    </p:spTree>
    <p:extLst>
      <p:ext uri="{BB962C8B-B14F-4D97-AF65-F5344CB8AC3E}">
        <p14:creationId xmlns:p14="http://schemas.microsoft.com/office/powerpoint/2010/main" val="223966401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23ECC3F-D34A-E740-BB84-88B9D40A5716}" type="slidenum">
              <a:rPr lang="en-US"/>
              <a:pPr>
                <a:defRPr/>
              </a:pPr>
              <a:t>‹#›</a:t>
            </a:fld>
            <a:endParaRPr lang="en-US"/>
          </a:p>
        </p:txBody>
      </p:sp>
    </p:spTree>
    <p:extLst>
      <p:ext uri="{BB962C8B-B14F-4D97-AF65-F5344CB8AC3E}">
        <p14:creationId xmlns:p14="http://schemas.microsoft.com/office/powerpoint/2010/main" val="4650899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C34A14-C66A-9740-97AE-BB1FB7808606}" type="slidenum">
              <a:rPr lang="en-US" smtClean="0"/>
              <a:pPr>
                <a:defRPr/>
              </a:pPr>
              <a:t>‹#›</a:t>
            </a:fld>
            <a:endParaRPr lang="en-US" dirty="0"/>
          </a:p>
        </p:txBody>
      </p:sp>
    </p:spTree>
    <p:extLst>
      <p:ext uri="{BB962C8B-B14F-4D97-AF65-F5344CB8AC3E}">
        <p14:creationId xmlns:p14="http://schemas.microsoft.com/office/powerpoint/2010/main" val="214621510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E38CBEB-5310-DA4B-9859-1EECC77440D4}" type="slidenum">
              <a:rPr lang="en-US"/>
              <a:pPr>
                <a:defRPr/>
              </a:pPr>
              <a:t>‹#›</a:t>
            </a:fld>
            <a:endParaRPr lang="en-US"/>
          </a:p>
        </p:txBody>
      </p:sp>
    </p:spTree>
    <p:extLst>
      <p:ext uri="{BB962C8B-B14F-4D97-AF65-F5344CB8AC3E}">
        <p14:creationId xmlns:p14="http://schemas.microsoft.com/office/powerpoint/2010/main" val="64866072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D0C0FCF-3A6C-1D49-B91B-4BDD73F57C00}" type="slidenum">
              <a:rPr lang="en-US"/>
              <a:pPr>
                <a:defRPr/>
              </a:pPr>
              <a:t>‹#›</a:t>
            </a:fld>
            <a:endParaRPr lang="en-US"/>
          </a:p>
        </p:txBody>
      </p:sp>
    </p:spTree>
    <p:extLst>
      <p:ext uri="{BB962C8B-B14F-4D97-AF65-F5344CB8AC3E}">
        <p14:creationId xmlns:p14="http://schemas.microsoft.com/office/powerpoint/2010/main" val="333268126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6352486-2A67-E848-9EAB-2BB827B2E144}" type="slidenum">
              <a:rPr lang="en-US"/>
              <a:pPr>
                <a:defRPr/>
              </a:pPr>
              <a:t>‹#›</a:t>
            </a:fld>
            <a:endParaRPr lang="en-US"/>
          </a:p>
        </p:txBody>
      </p:sp>
    </p:spTree>
    <p:extLst>
      <p:ext uri="{BB962C8B-B14F-4D97-AF65-F5344CB8AC3E}">
        <p14:creationId xmlns:p14="http://schemas.microsoft.com/office/powerpoint/2010/main" val="223683268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p:cNvSpPr>
            <a:spLocks noGrp="1" noChangeArrowheads="1"/>
          </p:cNvSpPr>
          <p:nvPr>
            <p:ph type="dt" sz="half" idx="10"/>
          </p:nvPr>
        </p:nvSpPr>
        <p:spPr>
          <a:ln/>
        </p:spPr>
        <p:txBody>
          <a:bodyPr/>
          <a:lstStyle>
            <a:lvl1pPr>
              <a:defRPr/>
            </a:lvl1pPr>
          </a:lstStyle>
          <a:p>
            <a:pPr>
              <a:defRPr/>
            </a:pPr>
            <a:endParaRPr lang="en-US"/>
          </a:p>
        </p:txBody>
      </p:sp>
      <p:sp>
        <p:nvSpPr>
          <p:cNvPr id="7" name="Rectangle 6"/>
          <p:cNvSpPr>
            <a:spLocks noGrp="1" noChangeArrowheads="1"/>
          </p:cNvSpPr>
          <p:nvPr>
            <p:ph type="ftr" sz="quarter" idx="11"/>
          </p:nvPr>
        </p:nvSpPr>
        <p:spPr>
          <a:ln/>
        </p:spPr>
        <p:txBody>
          <a:bodyPr/>
          <a:lstStyle>
            <a:lvl1pPr>
              <a:defRPr/>
            </a:lvl1pPr>
          </a:lstStyle>
          <a:p>
            <a:pPr>
              <a:defRPr/>
            </a:pPr>
            <a:endParaRPr lang="en-US"/>
          </a:p>
        </p:txBody>
      </p:sp>
      <p:sp>
        <p:nvSpPr>
          <p:cNvPr id="8" name="Rectangle 7"/>
          <p:cNvSpPr>
            <a:spLocks noGrp="1" noChangeArrowheads="1"/>
          </p:cNvSpPr>
          <p:nvPr>
            <p:ph type="sldNum" sz="quarter" idx="12"/>
          </p:nvPr>
        </p:nvSpPr>
        <p:spPr>
          <a:ln/>
        </p:spPr>
        <p:txBody>
          <a:bodyPr/>
          <a:lstStyle>
            <a:lvl1pPr>
              <a:defRPr/>
            </a:lvl1pPr>
          </a:lstStyle>
          <a:p>
            <a:pPr>
              <a:defRPr/>
            </a:pPr>
            <a:fld id="{83F15364-AB83-7D40-A185-654D0350EDC4}" type="slidenum">
              <a:rPr lang="en-US"/>
              <a:pPr>
                <a:defRPr/>
              </a:pPr>
              <a:t>‹#›</a:t>
            </a:fld>
            <a:endParaRPr lang="en-US"/>
          </a:p>
        </p:txBody>
      </p:sp>
    </p:spTree>
    <p:extLst>
      <p:ext uri="{BB962C8B-B14F-4D97-AF65-F5344CB8AC3E}">
        <p14:creationId xmlns:p14="http://schemas.microsoft.com/office/powerpoint/2010/main" val="45483078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4" y="2546350"/>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grpSp>
      <p:grpSp>
        <p:nvGrpSpPr>
          <p:cNvPr id="7" name="Group 5"/>
          <p:cNvGrpSpPr>
            <a:grpSpLocks/>
          </p:cNvGrpSpPr>
          <p:nvPr/>
        </p:nvGrpSpPr>
        <p:grpSpPr bwMode="auto">
          <a:xfrm>
            <a:off x="414338" y="2968625"/>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grpSp>
      <p:sp>
        <p:nvSpPr>
          <p:cNvPr id="10" name="Rectangle 8"/>
          <p:cNvSpPr>
            <a:spLocks noChangeArrowheads="1"/>
          </p:cNvSpPr>
          <p:nvPr/>
        </p:nvSpPr>
        <p:spPr bwMode="auto">
          <a:xfrm>
            <a:off x="0" y="2895603"/>
            <a:ext cx="560388" cy="422275"/>
          </a:xfrm>
          <a:prstGeom prst="rect">
            <a:avLst/>
          </a:prstGeom>
          <a:gradFill rotWithShape="0">
            <a:gsLst>
              <a:gs pos="0">
                <a:schemeClr val="bg1"/>
              </a:gs>
              <a:gs pos="100000">
                <a:schemeClr val="hlink"/>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11" name="Rectangle 9"/>
          <p:cNvSpPr>
            <a:spLocks noChangeArrowheads="1"/>
          </p:cNvSpPr>
          <p:nvPr/>
        </p:nvSpPr>
        <p:spPr bwMode="auto">
          <a:xfrm>
            <a:off x="635000" y="2438400"/>
            <a:ext cx="31750" cy="1052513"/>
          </a:xfrm>
          <a:prstGeom prst="rect">
            <a:avLst/>
          </a:prstGeom>
          <a:solidFill>
            <a:schemeClr val="bg2"/>
          </a:solidFill>
          <a:ln>
            <a:noFill/>
          </a:ln>
          <a:effectLst/>
          <a:extLst>
            <a:ext uri="{91240B29-F687-4f45-9708-019B960494DF}">
              <a14:hiddenLine xmlns:a14="http://schemas.microsoft.com/office/drawing/2010/main" xmlns="" w="9525">
                <a:solidFill>
                  <a:schemeClr val="bg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12" name="Rectangle 15"/>
          <p:cNvSpPr>
            <a:spLocks noChangeArrowheads="1"/>
          </p:cNvSpPr>
          <p:nvPr/>
        </p:nvSpPr>
        <p:spPr bwMode="gray">
          <a:xfrm flipV="1">
            <a:off x="315916" y="3265489"/>
            <a:ext cx="8683625" cy="46037"/>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5610" name="Rectangle 10"/>
          <p:cNvSpPr>
            <a:spLocks noGrp="1" noChangeArrowheads="1"/>
          </p:cNvSpPr>
          <p:nvPr>
            <p:ph type="ctrTitle"/>
          </p:nvPr>
        </p:nvSpPr>
        <p:spPr>
          <a:xfrm>
            <a:off x="990600" y="18288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25611" name="Rectangle 11"/>
          <p:cNvSpPr>
            <a:spLocks noGrp="1" noChangeArrowheads="1"/>
          </p:cNvSpPr>
          <p:nvPr>
            <p:ph type="subTitle" idx="1"/>
          </p:nvPr>
        </p:nvSpPr>
        <p:spPr>
          <a:xfrm>
            <a:off x="1371600" y="3886201"/>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a:solidFill>
                  <a:srgbClr val="1C1C1C"/>
                </a:solidFill>
                <a:latin typeface="Times New Roman" charset="0"/>
              </a:defRPr>
            </a:lvl1pPr>
          </a:lstStyle>
          <a:p>
            <a:pPr>
              <a:defRPr/>
            </a:pPr>
            <a:endParaRPr lang="en-US"/>
          </a:p>
        </p:txBody>
      </p:sp>
      <p:sp>
        <p:nvSpPr>
          <p:cNvPr id="14" name="Rectangle 13"/>
          <p:cNvSpPr>
            <a:spLocks noGrp="1" noChangeArrowheads="1"/>
          </p:cNvSpPr>
          <p:nvPr>
            <p:ph type="ftr" sz="quarter" idx="11"/>
          </p:nvPr>
        </p:nvSpPr>
        <p:spPr>
          <a:xfrm>
            <a:off x="3429000" y="6248400"/>
            <a:ext cx="2895600" cy="457200"/>
          </a:xfrm>
        </p:spPr>
        <p:txBody>
          <a:bodyPr/>
          <a:lstStyle>
            <a:lvl1pPr>
              <a:defRPr>
                <a:solidFill>
                  <a:srgbClr val="1C1C1C"/>
                </a:solidFill>
                <a:latin typeface="Times New Roman" charset="0"/>
              </a:defRPr>
            </a:lvl1pPr>
          </a:lstStyle>
          <a:p>
            <a:pPr>
              <a:defRPr/>
            </a:pPr>
            <a:endParaRPr lang="en-US"/>
          </a:p>
        </p:txBody>
      </p:sp>
      <p:sp>
        <p:nvSpPr>
          <p:cNvPr id="15" name="Rectangle 14"/>
          <p:cNvSpPr>
            <a:spLocks noGrp="1" noChangeArrowheads="1"/>
          </p:cNvSpPr>
          <p:nvPr>
            <p:ph type="sldNum" sz="quarter" idx="12"/>
          </p:nvPr>
        </p:nvSpPr>
        <p:spPr>
          <a:xfrm>
            <a:off x="6858001" y="6248400"/>
            <a:ext cx="1905000" cy="457200"/>
          </a:xfrm>
        </p:spPr>
        <p:txBody>
          <a:bodyPr/>
          <a:lstStyle>
            <a:lvl1pPr>
              <a:defRPr>
                <a:solidFill>
                  <a:srgbClr val="1C1C1C"/>
                </a:solidFill>
                <a:latin typeface="Times New Roman" charset="0"/>
              </a:defRPr>
            </a:lvl1pPr>
          </a:lstStyle>
          <a:p>
            <a:pPr>
              <a:defRPr/>
            </a:pPr>
            <a:fld id="{D4FF7003-6C1E-7440-89EE-B7A50A886E47}" type="slidenum">
              <a:rPr lang="en-US"/>
              <a:pPr>
                <a:defRPr/>
              </a:pPr>
              <a:t>‹#›</a:t>
            </a:fld>
            <a:endParaRPr lang="en-US"/>
          </a:p>
        </p:txBody>
      </p:sp>
    </p:spTree>
    <p:extLst>
      <p:ext uri="{BB962C8B-B14F-4D97-AF65-F5344CB8AC3E}">
        <p14:creationId xmlns:p14="http://schemas.microsoft.com/office/powerpoint/2010/main" val="42923909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E5B1BEF0-83CC-7C4F-B2BF-22EB29D29F8C}" type="slidenum">
              <a:rPr lang="en-US"/>
              <a:pPr>
                <a:defRPr/>
              </a:pPr>
              <a:t>‹#›</a:t>
            </a:fld>
            <a:endParaRPr lang="en-US"/>
          </a:p>
        </p:txBody>
      </p:sp>
    </p:spTree>
    <p:extLst>
      <p:ext uri="{BB962C8B-B14F-4D97-AF65-F5344CB8AC3E}">
        <p14:creationId xmlns:p14="http://schemas.microsoft.com/office/powerpoint/2010/main" val="100990368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1980BACB-121B-BB49-BB20-0587F44851E9}" type="slidenum">
              <a:rPr lang="en-US"/>
              <a:pPr>
                <a:defRPr/>
              </a:pPr>
              <a:t>‹#›</a:t>
            </a:fld>
            <a:endParaRPr lang="en-US"/>
          </a:p>
        </p:txBody>
      </p:sp>
    </p:spTree>
    <p:extLst>
      <p:ext uri="{BB962C8B-B14F-4D97-AF65-F5344CB8AC3E}">
        <p14:creationId xmlns:p14="http://schemas.microsoft.com/office/powerpoint/2010/main" val="137982184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45089"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6DA6A6B0-E319-E043-912A-079D00840613}" type="slidenum">
              <a:rPr lang="en-US"/>
              <a:pPr>
                <a:defRPr/>
              </a:pPr>
              <a:t>‹#›</a:t>
            </a:fld>
            <a:endParaRPr lang="en-US"/>
          </a:p>
        </p:txBody>
      </p:sp>
    </p:spTree>
    <p:extLst>
      <p:ext uri="{BB962C8B-B14F-4D97-AF65-F5344CB8AC3E}">
        <p14:creationId xmlns:p14="http://schemas.microsoft.com/office/powerpoint/2010/main" val="245713624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pPr>
              <a:defRPr/>
            </a:pPr>
            <a:fld id="{B020028F-45AF-7D4D-875A-F4ACB7795D78}" type="slidenum">
              <a:rPr lang="en-US"/>
              <a:pPr>
                <a:defRPr/>
              </a:pPr>
              <a:t>‹#›</a:t>
            </a:fld>
            <a:endParaRPr lang="en-US"/>
          </a:p>
        </p:txBody>
      </p:sp>
    </p:spTree>
    <p:extLst>
      <p:ext uri="{BB962C8B-B14F-4D97-AF65-F5344CB8AC3E}">
        <p14:creationId xmlns:p14="http://schemas.microsoft.com/office/powerpoint/2010/main" val="269392503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pPr>
              <a:defRPr/>
            </a:pPr>
            <a:fld id="{6DA0853F-CD29-234C-9C30-0115E49B401A}" type="slidenum">
              <a:rPr lang="en-US"/>
              <a:pPr>
                <a:defRPr/>
              </a:pPr>
              <a:t>‹#›</a:t>
            </a:fld>
            <a:endParaRPr lang="en-US"/>
          </a:p>
        </p:txBody>
      </p:sp>
    </p:spTree>
    <p:extLst>
      <p:ext uri="{BB962C8B-B14F-4D97-AF65-F5344CB8AC3E}">
        <p14:creationId xmlns:p14="http://schemas.microsoft.com/office/powerpoint/2010/main" val="25385577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28698E-88C8-EF43-9477-71BA66A7F297}" type="slidenum">
              <a:rPr lang="en-US" smtClean="0"/>
              <a:pPr>
                <a:defRPr/>
              </a:pPr>
              <a:t>‹#›</a:t>
            </a:fld>
            <a:endParaRPr lang="en-US" dirty="0"/>
          </a:p>
        </p:txBody>
      </p:sp>
    </p:spTree>
    <p:extLst>
      <p:ext uri="{BB962C8B-B14F-4D97-AF65-F5344CB8AC3E}">
        <p14:creationId xmlns:p14="http://schemas.microsoft.com/office/powerpoint/2010/main" val="326214140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9AB7CA21-7485-E144-8C96-D9DB9B467F96}" type="slidenum">
              <a:rPr lang="en-US"/>
              <a:pPr>
                <a:defRPr/>
              </a:pPr>
              <a:t>‹#›</a:t>
            </a:fld>
            <a:endParaRPr lang="en-US"/>
          </a:p>
        </p:txBody>
      </p:sp>
    </p:spTree>
    <p:extLst>
      <p:ext uri="{BB962C8B-B14F-4D97-AF65-F5344CB8AC3E}">
        <p14:creationId xmlns:p14="http://schemas.microsoft.com/office/powerpoint/2010/main" val="170379909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BE995074-961C-874B-85AA-C4F5FA95C099}" type="slidenum">
              <a:rPr lang="en-US"/>
              <a:pPr>
                <a:defRPr/>
              </a:pPr>
              <a:t>‹#›</a:t>
            </a:fld>
            <a:endParaRPr lang="en-US"/>
          </a:p>
        </p:txBody>
      </p:sp>
    </p:spTree>
    <p:extLst>
      <p:ext uri="{BB962C8B-B14F-4D97-AF65-F5344CB8AC3E}">
        <p14:creationId xmlns:p14="http://schemas.microsoft.com/office/powerpoint/2010/main" val="7723971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10D6D55-3BB8-0842-9F78-B22957B2A382}" type="slidenum">
              <a:rPr lang="en-US"/>
              <a:pPr>
                <a:defRPr/>
              </a:pPr>
              <a:t>‹#›</a:t>
            </a:fld>
            <a:endParaRPr lang="en-US"/>
          </a:p>
        </p:txBody>
      </p:sp>
    </p:spTree>
    <p:extLst>
      <p:ext uri="{BB962C8B-B14F-4D97-AF65-F5344CB8AC3E}">
        <p14:creationId xmlns:p14="http://schemas.microsoft.com/office/powerpoint/2010/main" val="38305962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F7F949A8-B61C-684A-BF10-BFB274FFC259}" type="slidenum">
              <a:rPr lang="en-US"/>
              <a:pPr>
                <a:defRPr/>
              </a:pPr>
              <a:t>‹#›</a:t>
            </a:fld>
            <a:endParaRPr lang="en-US"/>
          </a:p>
        </p:txBody>
      </p:sp>
    </p:spTree>
    <p:extLst>
      <p:ext uri="{BB962C8B-B14F-4D97-AF65-F5344CB8AC3E}">
        <p14:creationId xmlns:p14="http://schemas.microsoft.com/office/powerpoint/2010/main" val="228873532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39"/>
            <a:ext cx="1951038" cy="551497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0938" y="617539"/>
            <a:ext cx="5700712" cy="55149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0B79F660-4846-4649-BB2A-B3A40F219498}" type="slidenum">
              <a:rPr lang="en-US"/>
              <a:pPr>
                <a:defRPr/>
              </a:pPr>
              <a:t>‹#›</a:t>
            </a:fld>
            <a:endParaRPr lang="en-US"/>
          </a:p>
        </p:txBody>
      </p:sp>
    </p:spTree>
    <p:extLst>
      <p:ext uri="{BB962C8B-B14F-4D97-AF65-F5344CB8AC3E}">
        <p14:creationId xmlns:p14="http://schemas.microsoft.com/office/powerpoint/2010/main" val="399864666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9941" name="Rectangle 5"/>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39945" name="Rectangle 9"/>
          <p:cNvSpPr>
            <a:spLocks noGrp="1" noChangeArrowheads="1"/>
          </p:cNvSpPr>
          <p:nvPr>
            <p:ph type="ctrTitle" sz="quarter"/>
          </p:nvPr>
        </p:nvSpPr>
        <p:spPr>
          <a:xfrm>
            <a:off x="685800" y="1768478"/>
            <a:ext cx="7772400" cy="1736725"/>
          </a:xfrm>
        </p:spPr>
        <p:txBody>
          <a:bodyPr anchor="b" anchorCtr="1"/>
          <a:lstStyle>
            <a:lvl1pPr>
              <a:defRPr sz="5400"/>
            </a:lvl1pPr>
          </a:lstStyle>
          <a:p>
            <a:pPr lvl="0"/>
            <a:r>
              <a:rPr lang="en-US" noProof="0"/>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80B49BC3-2CCA-B940-A89C-4D6D165D3B5A}" type="slidenum">
              <a:rPr lang="en-US"/>
              <a:pPr>
                <a:defRPr/>
              </a:pPr>
              <a:t>‹#›</a:t>
            </a:fld>
            <a:endParaRPr lang="en-US"/>
          </a:p>
        </p:txBody>
      </p:sp>
    </p:spTree>
    <p:extLst>
      <p:ext uri="{BB962C8B-B14F-4D97-AF65-F5344CB8AC3E}">
        <p14:creationId xmlns:p14="http://schemas.microsoft.com/office/powerpoint/2010/main" val="124981047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93D2D431-ED52-6142-972B-314EE3A3A91E}" type="slidenum">
              <a:rPr lang="en-US"/>
              <a:pPr>
                <a:defRPr/>
              </a:pPr>
              <a:t>‹#›</a:t>
            </a:fld>
            <a:endParaRPr lang="en-US"/>
          </a:p>
        </p:txBody>
      </p:sp>
    </p:spTree>
    <p:extLst>
      <p:ext uri="{BB962C8B-B14F-4D97-AF65-F5344CB8AC3E}">
        <p14:creationId xmlns:p14="http://schemas.microsoft.com/office/powerpoint/2010/main" val="115431325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B8068930-F30F-6E43-9592-04C3D9EAB8ED}" type="slidenum">
              <a:rPr lang="en-US"/>
              <a:pPr>
                <a:defRPr/>
              </a:pPr>
              <a:t>‹#›</a:t>
            </a:fld>
            <a:endParaRPr lang="en-US"/>
          </a:p>
        </p:txBody>
      </p:sp>
    </p:spTree>
    <p:extLst>
      <p:ext uri="{BB962C8B-B14F-4D97-AF65-F5344CB8AC3E}">
        <p14:creationId xmlns:p14="http://schemas.microsoft.com/office/powerpoint/2010/main" val="393662544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8694EF7B-1045-6C4C-BB7D-607ED9613D5E}" type="slidenum">
              <a:rPr lang="en-US"/>
              <a:pPr>
                <a:defRPr/>
              </a:pPr>
              <a:t>‹#›</a:t>
            </a:fld>
            <a:endParaRPr lang="en-US"/>
          </a:p>
        </p:txBody>
      </p:sp>
    </p:spTree>
    <p:extLst>
      <p:ext uri="{BB962C8B-B14F-4D97-AF65-F5344CB8AC3E}">
        <p14:creationId xmlns:p14="http://schemas.microsoft.com/office/powerpoint/2010/main" val="292298737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098D17F8-1C42-6549-A2B4-EC39D98255C7}" type="slidenum">
              <a:rPr lang="en-US"/>
              <a:pPr>
                <a:defRPr/>
              </a:pPr>
              <a:t>‹#›</a:t>
            </a:fld>
            <a:endParaRPr lang="en-US"/>
          </a:p>
        </p:txBody>
      </p:sp>
    </p:spTree>
    <p:extLst>
      <p:ext uri="{BB962C8B-B14F-4D97-AF65-F5344CB8AC3E}">
        <p14:creationId xmlns:p14="http://schemas.microsoft.com/office/powerpoint/2010/main" val="35706372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BA1CAD-06F7-E34F-96C3-79227C2BF3CA}" type="slidenum">
              <a:rPr lang="en-US" smtClean="0"/>
              <a:pPr>
                <a:defRPr/>
              </a:pPr>
              <a:t>‹#›</a:t>
            </a:fld>
            <a:endParaRPr lang="en-US" dirty="0"/>
          </a:p>
        </p:txBody>
      </p:sp>
    </p:spTree>
    <p:extLst>
      <p:ext uri="{BB962C8B-B14F-4D97-AF65-F5344CB8AC3E}">
        <p14:creationId xmlns:p14="http://schemas.microsoft.com/office/powerpoint/2010/main" val="20348346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F4D69869-8946-C94E-AFD5-B7C617A0E9DF}" type="slidenum">
              <a:rPr lang="en-US"/>
              <a:pPr>
                <a:defRPr/>
              </a:pPr>
              <a:t>‹#›</a:t>
            </a:fld>
            <a:endParaRPr lang="en-US"/>
          </a:p>
        </p:txBody>
      </p:sp>
    </p:spTree>
    <p:extLst>
      <p:ext uri="{BB962C8B-B14F-4D97-AF65-F5344CB8AC3E}">
        <p14:creationId xmlns:p14="http://schemas.microsoft.com/office/powerpoint/2010/main" val="36369809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42FF2D31-CFF1-C044-89D3-F9E2A5A7EB07}" type="slidenum">
              <a:rPr lang="en-US"/>
              <a:pPr>
                <a:defRPr/>
              </a:pPr>
              <a:t>‹#›</a:t>
            </a:fld>
            <a:endParaRPr lang="en-US"/>
          </a:p>
        </p:txBody>
      </p:sp>
    </p:spTree>
    <p:extLst>
      <p:ext uri="{BB962C8B-B14F-4D97-AF65-F5344CB8AC3E}">
        <p14:creationId xmlns:p14="http://schemas.microsoft.com/office/powerpoint/2010/main" val="416500761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B450A7A-4F40-2041-8821-1D6C41EEC645}" type="slidenum">
              <a:rPr lang="en-US"/>
              <a:pPr>
                <a:defRPr/>
              </a:pPr>
              <a:t>‹#›</a:t>
            </a:fld>
            <a:endParaRPr lang="en-US"/>
          </a:p>
        </p:txBody>
      </p:sp>
    </p:spTree>
    <p:extLst>
      <p:ext uri="{BB962C8B-B14F-4D97-AF65-F5344CB8AC3E}">
        <p14:creationId xmlns:p14="http://schemas.microsoft.com/office/powerpoint/2010/main" val="359966341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9CFF133-EA0C-1449-BD06-2739186502BA}" type="slidenum">
              <a:rPr lang="en-US"/>
              <a:pPr>
                <a:defRPr/>
              </a:pPr>
              <a:t>‹#›</a:t>
            </a:fld>
            <a:endParaRPr lang="en-US"/>
          </a:p>
        </p:txBody>
      </p:sp>
    </p:spTree>
    <p:extLst>
      <p:ext uri="{BB962C8B-B14F-4D97-AF65-F5344CB8AC3E}">
        <p14:creationId xmlns:p14="http://schemas.microsoft.com/office/powerpoint/2010/main" val="390885803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177BC3FD-E5E7-7343-B3FB-BD3D5E9A5A28}" type="slidenum">
              <a:rPr lang="en-US"/>
              <a:pPr>
                <a:defRPr/>
              </a:pPr>
              <a:t>‹#›</a:t>
            </a:fld>
            <a:endParaRPr lang="en-US"/>
          </a:p>
        </p:txBody>
      </p:sp>
    </p:spTree>
    <p:extLst>
      <p:ext uri="{BB962C8B-B14F-4D97-AF65-F5344CB8AC3E}">
        <p14:creationId xmlns:p14="http://schemas.microsoft.com/office/powerpoint/2010/main" val="234086112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20E5083-CB04-2A40-8C08-1724E5456AFA}" type="slidenum">
              <a:rPr lang="en-US"/>
              <a:pPr>
                <a:defRPr/>
              </a:pPr>
              <a:t>‹#›</a:t>
            </a:fld>
            <a:endParaRPr lang="en-US"/>
          </a:p>
        </p:txBody>
      </p:sp>
    </p:spTree>
    <p:extLst>
      <p:ext uri="{BB962C8B-B14F-4D97-AF65-F5344CB8AC3E}">
        <p14:creationId xmlns:p14="http://schemas.microsoft.com/office/powerpoint/2010/main" val="22239347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2226" name="Rectangle 2"/>
          <p:cNvSpPr>
            <a:spLocks noGrp="1" noChangeArrowheads="1"/>
          </p:cNvSpPr>
          <p:nvPr>
            <p:ph type="ctrTitle"/>
          </p:nvPr>
        </p:nvSpPr>
        <p:spPr>
          <a:xfrm>
            <a:off x="2667000" y="2286000"/>
            <a:ext cx="5791200" cy="1981200"/>
          </a:xfrm>
        </p:spPr>
        <p:txBody>
          <a:bodyPr/>
          <a:lstStyle>
            <a:lvl1pPr algn="ctr">
              <a:defRPr/>
            </a:lvl1pPr>
          </a:lstStyle>
          <a:p>
            <a:pPr lvl="0"/>
            <a:r>
              <a:rPr lang="en-US" noProof="0"/>
              <a:t>Click to edit Master title style</a:t>
            </a:r>
          </a:p>
        </p:txBody>
      </p:sp>
      <p:sp>
        <p:nvSpPr>
          <p:cNvPr id="52227" name="Rectangle 3"/>
          <p:cNvSpPr>
            <a:spLocks noGrp="1" noChangeArrowheads="1"/>
          </p:cNvSpPr>
          <p:nvPr>
            <p:ph type="subTitle" idx="1"/>
          </p:nvPr>
        </p:nvSpPr>
        <p:spPr>
          <a:xfrm>
            <a:off x="2667000" y="4419601"/>
            <a:ext cx="5791200" cy="1295400"/>
          </a:xfrm>
        </p:spPr>
        <p:txBody>
          <a:bodyPr/>
          <a:lstStyle>
            <a:lvl1pPr marL="0" indent="0" algn="ctr">
              <a:buFont typeface="Monotype Sort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1" hangingPunct="1">
              <a:defRPr/>
            </a:lvl1pPr>
          </a:lstStyle>
          <a:p>
            <a:pPr>
              <a:defRPr/>
            </a:pPr>
            <a:fld id="{6AEB3F5F-E23A-8A42-8828-997EDA4D256C}" type="slidenum">
              <a:rPr lang="en-US"/>
              <a:pPr>
                <a:defRPr/>
              </a:pPr>
              <a:t>‹#›</a:t>
            </a:fld>
            <a:endParaRPr lang="en-US"/>
          </a:p>
        </p:txBody>
      </p:sp>
    </p:spTree>
    <p:extLst>
      <p:ext uri="{BB962C8B-B14F-4D97-AF65-F5344CB8AC3E}">
        <p14:creationId xmlns:p14="http://schemas.microsoft.com/office/powerpoint/2010/main" val="16336337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10D87C37-2B0F-5F42-A5F7-B47EEADCF807}" type="slidenum">
              <a:rPr lang="en-US"/>
              <a:pPr>
                <a:defRPr/>
              </a:pPr>
              <a:t>‹#›</a:t>
            </a:fld>
            <a:endParaRPr lang="en-US"/>
          </a:p>
        </p:txBody>
      </p:sp>
    </p:spTree>
    <p:extLst>
      <p:ext uri="{BB962C8B-B14F-4D97-AF65-F5344CB8AC3E}">
        <p14:creationId xmlns:p14="http://schemas.microsoft.com/office/powerpoint/2010/main" val="21668358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66315462-D9F0-F54B-B7CF-D8B0EF8EDC5D}" type="slidenum">
              <a:rPr lang="en-US"/>
              <a:pPr>
                <a:defRPr/>
              </a:pPr>
              <a:t>‹#›</a:t>
            </a:fld>
            <a:endParaRPr lang="en-US"/>
          </a:p>
        </p:txBody>
      </p:sp>
    </p:spTree>
    <p:extLst>
      <p:ext uri="{BB962C8B-B14F-4D97-AF65-F5344CB8AC3E}">
        <p14:creationId xmlns:p14="http://schemas.microsoft.com/office/powerpoint/2010/main" val="215115815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626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009D6954-8006-1645-BA6E-DE46E304CDFC}" type="slidenum">
              <a:rPr lang="en-US"/>
              <a:pPr>
                <a:defRPr/>
              </a:pPr>
              <a:t>‹#›</a:t>
            </a:fld>
            <a:endParaRPr lang="en-US"/>
          </a:p>
        </p:txBody>
      </p:sp>
    </p:spTree>
    <p:extLst>
      <p:ext uri="{BB962C8B-B14F-4D97-AF65-F5344CB8AC3E}">
        <p14:creationId xmlns:p14="http://schemas.microsoft.com/office/powerpoint/2010/main" val="5868690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665BD85-7901-4C4A-B161-7AFAC97B0EDA}" type="slidenum">
              <a:rPr lang="en-US"/>
              <a:pPr>
                <a:defRPr/>
              </a:pPr>
              <a:t>‹#›</a:t>
            </a:fld>
            <a:endParaRPr lang="en-US"/>
          </a:p>
        </p:txBody>
      </p:sp>
    </p:spTree>
    <p:extLst>
      <p:ext uri="{BB962C8B-B14F-4D97-AF65-F5344CB8AC3E}">
        <p14:creationId xmlns:p14="http://schemas.microsoft.com/office/powerpoint/2010/main" val="282360258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28CCC2-3E1B-724D-858F-0FE6D569E2CD}" type="slidenum">
              <a:rPr lang="en-US" smtClean="0"/>
              <a:pPr>
                <a:defRPr/>
              </a:pPr>
              <a:t>‹#›</a:t>
            </a:fld>
            <a:endParaRPr lang="en-US" dirty="0"/>
          </a:p>
        </p:txBody>
      </p:sp>
    </p:spTree>
    <p:extLst>
      <p:ext uri="{BB962C8B-B14F-4D97-AF65-F5344CB8AC3E}">
        <p14:creationId xmlns:p14="http://schemas.microsoft.com/office/powerpoint/2010/main" val="17381473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vl1pPr>
          </a:lstStyle>
          <a:p>
            <a:pPr>
              <a:defRPr/>
            </a:pPr>
            <a:fld id="{A28C3265-B6B2-1F40-ADA5-96CC7DDE9BF3}" type="slidenum">
              <a:rPr lang="en-US"/>
              <a:pPr>
                <a:defRPr/>
              </a:pPr>
              <a:t>‹#›</a:t>
            </a:fld>
            <a:endParaRPr lang="en-US"/>
          </a:p>
        </p:txBody>
      </p:sp>
    </p:spTree>
    <p:extLst>
      <p:ext uri="{BB962C8B-B14F-4D97-AF65-F5344CB8AC3E}">
        <p14:creationId xmlns:p14="http://schemas.microsoft.com/office/powerpoint/2010/main" val="363898630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vl1pPr>
          </a:lstStyle>
          <a:p>
            <a:pPr>
              <a:defRPr/>
            </a:pPr>
            <a:fld id="{1BD7DCE7-B21C-354D-B998-331882A23763}" type="slidenum">
              <a:rPr lang="en-US"/>
              <a:pPr>
                <a:defRPr/>
              </a:pPr>
              <a:t>‹#›</a:t>
            </a:fld>
            <a:endParaRPr lang="en-US"/>
          </a:p>
        </p:txBody>
      </p:sp>
    </p:spTree>
    <p:extLst>
      <p:ext uri="{BB962C8B-B14F-4D97-AF65-F5344CB8AC3E}">
        <p14:creationId xmlns:p14="http://schemas.microsoft.com/office/powerpoint/2010/main" val="165592508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vl1pPr>
          </a:lstStyle>
          <a:p>
            <a:pPr>
              <a:defRPr/>
            </a:pPr>
            <a:fld id="{2372CFC2-2EA0-A348-A4FA-C05FC0343605}" type="slidenum">
              <a:rPr lang="en-US"/>
              <a:pPr>
                <a:defRPr/>
              </a:pPr>
              <a:t>‹#›</a:t>
            </a:fld>
            <a:endParaRPr lang="en-US"/>
          </a:p>
        </p:txBody>
      </p:sp>
    </p:spTree>
    <p:extLst>
      <p:ext uri="{BB962C8B-B14F-4D97-AF65-F5344CB8AC3E}">
        <p14:creationId xmlns:p14="http://schemas.microsoft.com/office/powerpoint/2010/main" val="35338427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2F30D101-F9DB-D446-B5B9-92A983CD5F40}" type="slidenum">
              <a:rPr lang="en-US"/>
              <a:pPr>
                <a:defRPr/>
              </a:pPr>
              <a:t>‹#›</a:t>
            </a:fld>
            <a:endParaRPr lang="en-US"/>
          </a:p>
        </p:txBody>
      </p:sp>
    </p:spTree>
    <p:extLst>
      <p:ext uri="{BB962C8B-B14F-4D97-AF65-F5344CB8AC3E}">
        <p14:creationId xmlns:p14="http://schemas.microsoft.com/office/powerpoint/2010/main" val="231321510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5F54ECD9-54A6-2B49-8FCD-5EA3D3170964}" type="slidenum">
              <a:rPr lang="en-US"/>
              <a:pPr>
                <a:defRPr/>
              </a:pPr>
              <a:t>‹#›</a:t>
            </a:fld>
            <a:endParaRPr lang="en-US"/>
          </a:p>
        </p:txBody>
      </p:sp>
    </p:spTree>
    <p:extLst>
      <p:ext uri="{BB962C8B-B14F-4D97-AF65-F5344CB8AC3E}">
        <p14:creationId xmlns:p14="http://schemas.microsoft.com/office/powerpoint/2010/main" val="143845199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0FE9706A-EF14-A24E-949A-54233B1465FA}" type="slidenum">
              <a:rPr lang="en-US"/>
              <a:pPr>
                <a:defRPr/>
              </a:pPr>
              <a:t>‹#›</a:t>
            </a:fld>
            <a:endParaRPr lang="en-US"/>
          </a:p>
        </p:txBody>
      </p:sp>
    </p:spTree>
    <p:extLst>
      <p:ext uri="{BB962C8B-B14F-4D97-AF65-F5344CB8AC3E}">
        <p14:creationId xmlns:p14="http://schemas.microsoft.com/office/powerpoint/2010/main" val="27174428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77051" y="609600"/>
            <a:ext cx="18097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609600"/>
            <a:ext cx="52768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FDEF3019-8A62-6D4B-B61D-9890825A645D}" type="slidenum">
              <a:rPr lang="en-US"/>
              <a:pPr>
                <a:defRPr/>
              </a:pPr>
              <a:t>‹#›</a:t>
            </a:fld>
            <a:endParaRPr lang="en-US"/>
          </a:p>
        </p:txBody>
      </p:sp>
    </p:spTree>
    <p:extLst>
      <p:ext uri="{BB962C8B-B14F-4D97-AF65-F5344CB8AC3E}">
        <p14:creationId xmlns:p14="http://schemas.microsoft.com/office/powerpoint/2010/main" val="417901825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C7BE01E4-F64C-3C45-AA04-E7A3BBA090B7}" type="slidenum">
              <a:rPr lang="en-US"/>
              <a:pPr>
                <a:defRPr/>
              </a:pPr>
              <a:t>‹#›</a:t>
            </a:fld>
            <a:endParaRPr lang="en-US"/>
          </a:p>
        </p:txBody>
      </p:sp>
    </p:spTree>
    <p:extLst>
      <p:ext uri="{BB962C8B-B14F-4D97-AF65-F5344CB8AC3E}">
        <p14:creationId xmlns:p14="http://schemas.microsoft.com/office/powerpoint/2010/main" val="89490592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AD17C8A4-7D4F-8245-8367-DFBFBDFAB330}" type="slidenum">
              <a:rPr lang="en-US"/>
              <a:pPr>
                <a:defRPr/>
              </a:pPr>
              <a:t>‹#›</a:t>
            </a:fld>
            <a:endParaRPr lang="en-US"/>
          </a:p>
        </p:txBody>
      </p:sp>
    </p:spTree>
    <p:extLst>
      <p:ext uri="{BB962C8B-B14F-4D97-AF65-F5344CB8AC3E}">
        <p14:creationId xmlns:p14="http://schemas.microsoft.com/office/powerpoint/2010/main" val="204904968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706AE439-EB82-8647-987B-6865E53420DB}" type="slidenum">
              <a:rPr lang="en-US"/>
              <a:pPr>
                <a:defRPr/>
              </a:pPr>
              <a:t>‹#›</a:t>
            </a:fld>
            <a:endParaRPr lang="en-US"/>
          </a:p>
        </p:txBody>
      </p:sp>
    </p:spTree>
    <p:extLst>
      <p:ext uri="{BB962C8B-B14F-4D97-AF65-F5344CB8AC3E}">
        <p14:creationId xmlns:p14="http://schemas.microsoft.com/office/powerpoint/2010/main" val="9512918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1B88D7-FCCE-E848-9CAA-D0D2D4ED4C14}" type="slidenum">
              <a:rPr lang="en-US" smtClean="0"/>
              <a:pPr>
                <a:defRPr/>
              </a:pPr>
              <a:t>‹#›</a:t>
            </a:fld>
            <a:endParaRPr lang="en-US" dirty="0"/>
          </a:p>
        </p:txBody>
      </p:sp>
    </p:spTree>
    <p:extLst>
      <p:ext uri="{BB962C8B-B14F-4D97-AF65-F5344CB8AC3E}">
        <p14:creationId xmlns:p14="http://schemas.microsoft.com/office/powerpoint/2010/main" val="226537296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DA662F90-D4D3-204A-8203-D79090A3EBCE}" type="slidenum">
              <a:rPr lang="en-US"/>
              <a:pPr>
                <a:defRPr/>
              </a:pPr>
              <a:t>‹#›</a:t>
            </a:fld>
            <a:endParaRPr lang="en-US"/>
          </a:p>
        </p:txBody>
      </p:sp>
    </p:spTree>
    <p:extLst>
      <p:ext uri="{BB962C8B-B14F-4D97-AF65-F5344CB8AC3E}">
        <p14:creationId xmlns:p14="http://schemas.microsoft.com/office/powerpoint/2010/main" val="357257113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defRPr>
            </a:lvl1pPr>
          </a:lstStyle>
          <a:p>
            <a:pPr>
              <a:defRPr/>
            </a:pPr>
            <a:fld id="{9BDE328B-A3B4-1448-9B76-CF86695827DB}" type="slidenum">
              <a:rPr lang="en-US"/>
              <a:pPr>
                <a:defRPr/>
              </a:pPr>
              <a:t>‹#›</a:t>
            </a:fld>
            <a:endParaRPr lang="en-US"/>
          </a:p>
        </p:txBody>
      </p:sp>
    </p:spTree>
    <p:extLst>
      <p:ext uri="{BB962C8B-B14F-4D97-AF65-F5344CB8AC3E}">
        <p14:creationId xmlns:p14="http://schemas.microsoft.com/office/powerpoint/2010/main" val="122648969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defRPr>
            </a:lvl1pPr>
          </a:lstStyle>
          <a:p>
            <a:pPr>
              <a:defRPr/>
            </a:pPr>
            <a:fld id="{C37955FE-3618-3D47-B9F9-3D6EDA1C1BF0}" type="slidenum">
              <a:rPr lang="en-US"/>
              <a:pPr>
                <a:defRPr/>
              </a:pPr>
              <a:t>‹#›</a:t>
            </a:fld>
            <a:endParaRPr lang="en-US"/>
          </a:p>
        </p:txBody>
      </p:sp>
    </p:spTree>
    <p:extLst>
      <p:ext uri="{BB962C8B-B14F-4D97-AF65-F5344CB8AC3E}">
        <p14:creationId xmlns:p14="http://schemas.microsoft.com/office/powerpoint/2010/main" val="184417374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defRPr>
            </a:lvl1pPr>
          </a:lstStyle>
          <a:p>
            <a:pPr>
              <a:defRPr/>
            </a:pPr>
            <a:fld id="{DDE526F6-26F4-B740-AF42-95079BBB1584}" type="slidenum">
              <a:rPr lang="en-US"/>
              <a:pPr>
                <a:defRPr/>
              </a:pPr>
              <a:t>‹#›</a:t>
            </a:fld>
            <a:endParaRPr lang="en-US"/>
          </a:p>
        </p:txBody>
      </p:sp>
    </p:spTree>
    <p:extLst>
      <p:ext uri="{BB962C8B-B14F-4D97-AF65-F5344CB8AC3E}">
        <p14:creationId xmlns:p14="http://schemas.microsoft.com/office/powerpoint/2010/main" val="164924177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F7379A6F-1575-114B-A8C7-0DDBF4FB6D39}" type="slidenum">
              <a:rPr lang="en-US"/>
              <a:pPr>
                <a:defRPr/>
              </a:pPr>
              <a:t>‹#›</a:t>
            </a:fld>
            <a:endParaRPr lang="en-US"/>
          </a:p>
        </p:txBody>
      </p:sp>
    </p:spTree>
    <p:extLst>
      <p:ext uri="{BB962C8B-B14F-4D97-AF65-F5344CB8AC3E}">
        <p14:creationId xmlns:p14="http://schemas.microsoft.com/office/powerpoint/2010/main" val="190835239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96C2F2A0-3DF6-084F-A298-5AAB6D930957}" type="slidenum">
              <a:rPr lang="en-US"/>
              <a:pPr>
                <a:defRPr/>
              </a:pPr>
              <a:t>‹#›</a:t>
            </a:fld>
            <a:endParaRPr lang="en-US"/>
          </a:p>
        </p:txBody>
      </p:sp>
    </p:spTree>
    <p:extLst>
      <p:ext uri="{BB962C8B-B14F-4D97-AF65-F5344CB8AC3E}">
        <p14:creationId xmlns:p14="http://schemas.microsoft.com/office/powerpoint/2010/main" val="40047555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A9D8F8A5-36BB-ED46-9AEA-E2C1AB95F783}" type="slidenum">
              <a:rPr lang="en-US"/>
              <a:pPr>
                <a:defRPr/>
              </a:pPr>
              <a:t>‹#›</a:t>
            </a:fld>
            <a:endParaRPr lang="en-US"/>
          </a:p>
        </p:txBody>
      </p:sp>
    </p:spTree>
    <p:extLst>
      <p:ext uri="{BB962C8B-B14F-4D97-AF65-F5344CB8AC3E}">
        <p14:creationId xmlns:p14="http://schemas.microsoft.com/office/powerpoint/2010/main" val="273477804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FC359E0B-7032-FC4A-8F8E-3721860CCC8F}" type="slidenum">
              <a:rPr lang="en-US"/>
              <a:pPr>
                <a:defRPr/>
              </a:pPr>
              <a:t>‹#›</a:t>
            </a:fld>
            <a:endParaRPr lang="en-US"/>
          </a:p>
        </p:txBody>
      </p:sp>
    </p:spTree>
    <p:extLst>
      <p:ext uri="{BB962C8B-B14F-4D97-AF65-F5344CB8AC3E}">
        <p14:creationId xmlns:p14="http://schemas.microsoft.com/office/powerpoint/2010/main" val="403998403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 name="Freeform 23"/>
            <p:cNvSpPr>
              <a:spLocks/>
            </p:cNvSpPr>
            <p:nvPr/>
          </p:nvSpPr>
          <p:spPr bwMode="hidden">
            <a:xfrm>
              <a:off x="5041" y="0"/>
              <a:ext cx="719" cy="845"/>
            </a:xfrm>
            <a:custGeom>
              <a:avLst/>
              <a:gdLst>
                <a:gd name="T0" fmla="*/ 759 w 717"/>
                <a:gd name="T1" fmla="*/ 845 h 845"/>
                <a:gd name="T2" fmla="*/ 759 w 717"/>
                <a:gd name="T3" fmla="*/ 821 h 845"/>
                <a:gd name="T4" fmla="*/ 616 w 717"/>
                <a:gd name="T5" fmla="*/ 605 h 845"/>
                <a:gd name="T6" fmla="*/ 427 w 717"/>
                <a:gd name="T7" fmla="*/ 396 h 845"/>
                <a:gd name="T8" fmla="*/ 242 w 717"/>
                <a:gd name="T9" fmla="*/ 192 h 845"/>
                <a:gd name="T10" fmla="*/ 17 w 717"/>
                <a:gd name="T11" fmla="*/ 0 h 845"/>
                <a:gd name="T12" fmla="*/ 0 w 717"/>
                <a:gd name="T13" fmla="*/ 0 h 845"/>
                <a:gd name="T14" fmla="*/ 230 w 717"/>
                <a:gd name="T15" fmla="*/ 198 h 845"/>
                <a:gd name="T16" fmla="*/ 421 w 717"/>
                <a:gd name="T17" fmla="*/ 408 h 845"/>
                <a:gd name="T18" fmla="*/ 610 w 717"/>
                <a:gd name="T19" fmla="*/ 623 h 845"/>
                <a:gd name="T20" fmla="*/ 759 w 717"/>
                <a:gd name="T21" fmla="*/ 845 h 845"/>
                <a:gd name="T22" fmla="*/ 75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 name="Freeform 24"/>
            <p:cNvSpPr>
              <a:spLocks/>
            </p:cNvSpPr>
            <p:nvPr/>
          </p:nvSpPr>
          <p:spPr bwMode="hidden">
            <a:xfrm>
              <a:off x="5352" y="0"/>
              <a:ext cx="408" cy="414"/>
            </a:xfrm>
            <a:custGeom>
              <a:avLst/>
              <a:gdLst>
                <a:gd name="T0" fmla="*/ 428 w 407"/>
                <a:gd name="T1" fmla="*/ 414 h 414"/>
                <a:gd name="T2" fmla="*/ 428 w 407"/>
                <a:gd name="T3" fmla="*/ 396 h 414"/>
                <a:gd name="T4" fmla="*/ 243 w 407"/>
                <a:gd name="T5" fmla="*/ 192 h 414"/>
                <a:gd name="T6" fmla="*/ 12 w 407"/>
                <a:gd name="T7" fmla="*/ 0 h 414"/>
                <a:gd name="T8" fmla="*/ 0 w 407"/>
                <a:gd name="T9" fmla="*/ 0 h 414"/>
                <a:gd name="T10" fmla="*/ 108 w 407"/>
                <a:gd name="T11" fmla="*/ 102 h 414"/>
                <a:gd name="T12" fmla="*/ 237 w 407"/>
                <a:gd name="T13" fmla="*/ 204 h 414"/>
                <a:gd name="T14" fmla="*/ 428 w 407"/>
                <a:gd name="T15" fmla="*/ 414 h 414"/>
                <a:gd name="T16" fmla="*/ 42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26"/>
            <p:cNvSpPr>
              <a:spLocks/>
            </p:cNvSpPr>
            <p:nvPr/>
          </p:nvSpPr>
          <p:spPr bwMode="hidden">
            <a:xfrm>
              <a:off x="6" y="0"/>
              <a:ext cx="588" cy="599"/>
            </a:xfrm>
            <a:custGeom>
              <a:avLst/>
              <a:gdLst>
                <a:gd name="T0" fmla="*/ 628 w 586"/>
                <a:gd name="T1" fmla="*/ 0 h 599"/>
                <a:gd name="T2" fmla="*/ 610 w 586"/>
                <a:gd name="T3" fmla="*/ 0 h 599"/>
                <a:gd name="T4" fmla="*/ 428 w 586"/>
                <a:gd name="T5" fmla="*/ 132 h 599"/>
                <a:gd name="T6" fmla="*/ 278 w 586"/>
                <a:gd name="T7" fmla="*/ 270 h 599"/>
                <a:gd name="T8" fmla="*/ 120 w 586"/>
                <a:gd name="T9" fmla="*/ 420 h 599"/>
                <a:gd name="T10" fmla="*/ 0 w 586"/>
                <a:gd name="T11" fmla="*/ 575 h 599"/>
                <a:gd name="T12" fmla="*/ 0 w 586"/>
                <a:gd name="T13" fmla="*/ 599 h 599"/>
                <a:gd name="T14" fmla="*/ 120 w 586"/>
                <a:gd name="T15" fmla="*/ 432 h 599"/>
                <a:gd name="T16" fmla="*/ 278 w 586"/>
                <a:gd name="T17" fmla="*/ 282 h 599"/>
                <a:gd name="T18" fmla="*/ 434 w 586"/>
                <a:gd name="T19" fmla="*/ 138 h 599"/>
                <a:gd name="T20" fmla="*/ 628 w 586"/>
                <a:gd name="T21" fmla="*/ 0 h 599"/>
                <a:gd name="T22" fmla="*/ 62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27"/>
            <p:cNvSpPr>
              <a:spLocks/>
            </p:cNvSpPr>
            <p:nvPr/>
          </p:nvSpPr>
          <p:spPr bwMode="hidden">
            <a:xfrm>
              <a:off x="6" y="0"/>
              <a:ext cx="270" cy="252"/>
            </a:xfrm>
            <a:custGeom>
              <a:avLst/>
              <a:gdLst>
                <a:gd name="T0" fmla="*/ 290 w 269"/>
                <a:gd name="T1" fmla="*/ 0 h 252"/>
                <a:gd name="T2" fmla="*/ 27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0 w 269"/>
                <a:gd name="T15" fmla="*/ 0 h 252"/>
                <a:gd name="T16" fmla="*/ 29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9735" name="Rectangle 39"/>
          <p:cNvSpPr>
            <a:spLocks noGrp="1" noChangeArrowheads="1"/>
          </p:cNvSpPr>
          <p:nvPr>
            <p:ph type="ctrTitle" sz="quarter"/>
          </p:nvPr>
        </p:nvSpPr>
        <p:spPr>
          <a:xfrm>
            <a:off x="685800" y="1692278"/>
            <a:ext cx="7772400" cy="1736725"/>
          </a:xfrm>
        </p:spPr>
        <p:txBody>
          <a:bodyPr anchor="b"/>
          <a:lstStyle>
            <a:lvl1pPr>
              <a:defRPr sz="5400" b="1" i="0">
                <a:latin typeface="Arial" panose="020B0604020202020204" pitchFamily="34" charset="0"/>
              </a:defRPr>
            </a:lvl1pPr>
          </a:lstStyle>
          <a:p>
            <a:pPr lvl="0"/>
            <a:r>
              <a:rPr lang="en-US" noProof="0" dirty="0"/>
              <a:t>Click to edit Master title style</a:t>
            </a:r>
          </a:p>
        </p:txBody>
      </p:sp>
      <p:sp>
        <p:nvSpPr>
          <p:cNvPr id="29736" name="Rectangle 40"/>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a:lvl1pPr>
          </a:lstStyle>
          <a:p>
            <a:pPr>
              <a:defRPr/>
            </a:pPr>
            <a:endParaRPr lang="en-US"/>
          </a:p>
        </p:txBody>
      </p:sp>
      <p:sp>
        <p:nvSpPr>
          <p:cNvPr id="42" name="Rectangle 42"/>
          <p:cNvSpPr>
            <a:spLocks noGrp="1" noChangeArrowheads="1"/>
          </p:cNvSpPr>
          <p:nvPr>
            <p:ph type="ftr" sz="quarter" idx="11"/>
          </p:nvPr>
        </p:nvSpPr>
        <p:spPr/>
        <p:txBody>
          <a:bodyPr/>
          <a:lstStyle>
            <a:lvl1pPr>
              <a:defRPr/>
            </a:lvl1pPr>
          </a:lstStyle>
          <a:p>
            <a:pPr>
              <a:defRPr/>
            </a:pPr>
            <a:endParaRPr lang="en-US"/>
          </a:p>
        </p:txBody>
      </p:sp>
      <p:sp>
        <p:nvSpPr>
          <p:cNvPr id="43" name="Rectangle 43"/>
          <p:cNvSpPr>
            <a:spLocks noGrp="1" noChangeArrowheads="1"/>
          </p:cNvSpPr>
          <p:nvPr>
            <p:ph type="sldNum" sz="quarter" idx="12"/>
          </p:nvPr>
        </p:nvSpPr>
        <p:spPr/>
        <p:txBody>
          <a:bodyPr/>
          <a:lstStyle>
            <a:lvl1pPr>
              <a:defRPr/>
            </a:lvl1pPr>
          </a:lstStyle>
          <a:p>
            <a:pPr>
              <a:defRPr/>
            </a:pPr>
            <a:fld id="{A20EB152-5B49-1E4F-9C4B-81D88173F491}" type="slidenum">
              <a:rPr lang="en-US"/>
              <a:pPr>
                <a:defRPr/>
              </a:pPr>
              <a:t>‹#›</a:t>
            </a:fld>
            <a:endParaRPr lang="en-US"/>
          </a:p>
        </p:txBody>
      </p:sp>
    </p:spTree>
    <p:extLst>
      <p:ext uri="{BB962C8B-B14F-4D97-AF65-F5344CB8AC3E}">
        <p14:creationId xmlns:p14="http://schemas.microsoft.com/office/powerpoint/2010/main" val="140717392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8BD14CD0-8554-EE44-9748-6DE8B0D3B0EC}" type="slidenum">
              <a:rPr lang="en-US"/>
              <a:pPr>
                <a:defRPr/>
              </a:pPr>
              <a:t>‹#›</a:t>
            </a:fld>
            <a:endParaRPr lang="en-US"/>
          </a:p>
        </p:txBody>
      </p:sp>
    </p:spTree>
    <p:extLst>
      <p:ext uri="{BB962C8B-B14F-4D97-AF65-F5344CB8AC3E}">
        <p14:creationId xmlns:p14="http://schemas.microsoft.com/office/powerpoint/2010/main" val="5420392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22D1C57-18BF-8248-88B1-C49A983A35A2}" type="slidenum">
              <a:rPr lang="en-US" smtClean="0"/>
              <a:pPr>
                <a:defRPr/>
              </a:pPr>
              <a:t>‹#›</a:t>
            </a:fld>
            <a:endParaRPr lang="en-US" dirty="0"/>
          </a:p>
        </p:txBody>
      </p:sp>
    </p:spTree>
    <p:extLst>
      <p:ext uri="{BB962C8B-B14F-4D97-AF65-F5344CB8AC3E}">
        <p14:creationId xmlns:p14="http://schemas.microsoft.com/office/powerpoint/2010/main" val="428028423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20E065D5-FDC3-674B-878C-3116E244D9AF}" type="slidenum">
              <a:rPr lang="en-US"/>
              <a:pPr>
                <a:defRPr/>
              </a:pPr>
              <a:t>‹#›</a:t>
            </a:fld>
            <a:endParaRPr lang="en-US"/>
          </a:p>
        </p:txBody>
      </p:sp>
    </p:spTree>
    <p:extLst>
      <p:ext uri="{BB962C8B-B14F-4D97-AF65-F5344CB8AC3E}">
        <p14:creationId xmlns:p14="http://schemas.microsoft.com/office/powerpoint/2010/main" val="252343973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8F61D2B4-2EBB-204F-9D9B-80A5476ED094}" type="slidenum">
              <a:rPr lang="en-US"/>
              <a:pPr>
                <a:defRPr/>
              </a:pPr>
              <a:t>‹#›</a:t>
            </a:fld>
            <a:endParaRPr lang="en-US"/>
          </a:p>
        </p:txBody>
      </p:sp>
    </p:spTree>
    <p:extLst>
      <p:ext uri="{BB962C8B-B14F-4D97-AF65-F5344CB8AC3E}">
        <p14:creationId xmlns:p14="http://schemas.microsoft.com/office/powerpoint/2010/main" val="184197489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endParaRPr lang="en-US"/>
          </a:p>
        </p:txBody>
      </p:sp>
      <p:sp>
        <p:nvSpPr>
          <p:cNvPr id="8" name="Rectangle 41"/>
          <p:cNvSpPr>
            <a:spLocks noGrp="1" noChangeArrowheads="1"/>
          </p:cNvSpPr>
          <p:nvPr>
            <p:ph type="ftr" sz="quarter" idx="11"/>
          </p:nvPr>
        </p:nvSpPr>
        <p:spPr>
          <a:ln/>
        </p:spPr>
        <p:txBody>
          <a:bodyPr/>
          <a:lstStyle>
            <a:lvl1pPr>
              <a:defRPr/>
            </a:lvl1pPr>
          </a:lstStyle>
          <a:p>
            <a:pPr>
              <a:defRPr/>
            </a:pPr>
            <a:endParaRPr lang="en-US"/>
          </a:p>
        </p:txBody>
      </p:sp>
      <p:sp>
        <p:nvSpPr>
          <p:cNvPr id="9" name="Rectangle 42"/>
          <p:cNvSpPr>
            <a:spLocks noGrp="1" noChangeArrowheads="1"/>
          </p:cNvSpPr>
          <p:nvPr>
            <p:ph type="sldNum" sz="quarter" idx="12"/>
          </p:nvPr>
        </p:nvSpPr>
        <p:spPr>
          <a:ln/>
        </p:spPr>
        <p:txBody>
          <a:bodyPr/>
          <a:lstStyle>
            <a:lvl1pPr>
              <a:defRPr/>
            </a:lvl1pPr>
          </a:lstStyle>
          <a:p>
            <a:pPr>
              <a:defRPr/>
            </a:pPr>
            <a:fld id="{69BD4182-3827-9742-B29F-CC95719E8248}" type="slidenum">
              <a:rPr lang="en-US"/>
              <a:pPr>
                <a:defRPr/>
              </a:pPr>
              <a:t>‹#›</a:t>
            </a:fld>
            <a:endParaRPr lang="en-US"/>
          </a:p>
        </p:txBody>
      </p:sp>
    </p:spTree>
    <p:extLst>
      <p:ext uri="{BB962C8B-B14F-4D97-AF65-F5344CB8AC3E}">
        <p14:creationId xmlns:p14="http://schemas.microsoft.com/office/powerpoint/2010/main" val="323270427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endParaRPr lang="en-US"/>
          </a:p>
        </p:txBody>
      </p:sp>
      <p:sp>
        <p:nvSpPr>
          <p:cNvPr id="4" name="Rectangle 41"/>
          <p:cNvSpPr>
            <a:spLocks noGrp="1" noChangeArrowheads="1"/>
          </p:cNvSpPr>
          <p:nvPr>
            <p:ph type="ftr" sz="quarter" idx="11"/>
          </p:nvPr>
        </p:nvSpPr>
        <p:spPr>
          <a:ln/>
        </p:spPr>
        <p:txBody>
          <a:bodyPr/>
          <a:lstStyle>
            <a:lvl1pPr>
              <a:defRPr/>
            </a:lvl1pPr>
          </a:lstStyle>
          <a:p>
            <a:pPr>
              <a:defRPr/>
            </a:pPr>
            <a:endParaRPr lang="en-US"/>
          </a:p>
        </p:txBody>
      </p:sp>
      <p:sp>
        <p:nvSpPr>
          <p:cNvPr id="5" name="Rectangle 42"/>
          <p:cNvSpPr>
            <a:spLocks noGrp="1" noChangeArrowheads="1"/>
          </p:cNvSpPr>
          <p:nvPr>
            <p:ph type="sldNum" sz="quarter" idx="12"/>
          </p:nvPr>
        </p:nvSpPr>
        <p:spPr>
          <a:ln/>
        </p:spPr>
        <p:txBody>
          <a:bodyPr/>
          <a:lstStyle>
            <a:lvl1pPr>
              <a:defRPr/>
            </a:lvl1pPr>
          </a:lstStyle>
          <a:p>
            <a:pPr>
              <a:defRPr/>
            </a:pPr>
            <a:fld id="{1962F70B-6C96-BE4E-B752-49E4E11C04C9}" type="slidenum">
              <a:rPr lang="en-US"/>
              <a:pPr>
                <a:defRPr/>
              </a:pPr>
              <a:t>‹#›</a:t>
            </a:fld>
            <a:endParaRPr lang="en-US"/>
          </a:p>
        </p:txBody>
      </p:sp>
    </p:spTree>
    <p:extLst>
      <p:ext uri="{BB962C8B-B14F-4D97-AF65-F5344CB8AC3E}">
        <p14:creationId xmlns:p14="http://schemas.microsoft.com/office/powerpoint/2010/main" val="202994272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endParaRPr lang="en-US"/>
          </a:p>
        </p:txBody>
      </p:sp>
      <p:sp>
        <p:nvSpPr>
          <p:cNvPr id="3" name="Rectangle 41"/>
          <p:cNvSpPr>
            <a:spLocks noGrp="1" noChangeArrowheads="1"/>
          </p:cNvSpPr>
          <p:nvPr>
            <p:ph type="ftr" sz="quarter" idx="11"/>
          </p:nvPr>
        </p:nvSpPr>
        <p:spPr>
          <a:ln/>
        </p:spPr>
        <p:txBody>
          <a:bodyPr/>
          <a:lstStyle>
            <a:lvl1pPr>
              <a:defRPr/>
            </a:lvl1pPr>
          </a:lstStyle>
          <a:p>
            <a:pPr>
              <a:defRPr/>
            </a:pPr>
            <a:endParaRPr lang="en-US"/>
          </a:p>
        </p:txBody>
      </p:sp>
      <p:sp>
        <p:nvSpPr>
          <p:cNvPr id="4" name="Rectangle 42"/>
          <p:cNvSpPr>
            <a:spLocks noGrp="1" noChangeArrowheads="1"/>
          </p:cNvSpPr>
          <p:nvPr>
            <p:ph type="sldNum" sz="quarter" idx="12"/>
          </p:nvPr>
        </p:nvSpPr>
        <p:spPr>
          <a:ln/>
        </p:spPr>
        <p:txBody>
          <a:bodyPr/>
          <a:lstStyle>
            <a:lvl1pPr>
              <a:defRPr/>
            </a:lvl1pPr>
          </a:lstStyle>
          <a:p>
            <a:pPr>
              <a:defRPr/>
            </a:pPr>
            <a:fld id="{2ECA021F-E166-5940-99EE-C5770DE8890F}" type="slidenum">
              <a:rPr lang="en-US"/>
              <a:pPr>
                <a:defRPr/>
              </a:pPr>
              <a:t>‹#›</a:t>
            </a:fld>
            <a:endParaRPr lang="en-US"/>
          </a:p>
        </p:txBody>
      </p:sp>
    </p:spTree>
    <p:extLst>
      <p:ext uri="{BB962C8B-B14F-4D97-AF65-F5344CB8AC3E}">
        <p14:creationId xmlns:p14="http://schemas.microsoft.com/office/powerpoint/2010/main" val="219476483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6EA60F80-2349-364E-AA57-BDFFF61399FA}" type="slidenum">
              <a:rPr lang="en-US"/>
              <a:pPr>
                <a:defRPr/>
              </a:pPr>
              <a:t>‹#›</a:t>
            </a:fld>
            <a:endParaRPr lang="en-US"/>
          </a:p>
        </p:txBody>
      </p:sp>
    </p:spTree>
    <p:extLst>
      <p:ext uri="{BB962C8B-B14F-4D97-AF65-F5344CB8AC3E}">
        <p14:creationId xmlns:p14="http://schemas.microsoft.com/office/powerpoint/2010/main" val="244182717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BF2A89FE-04A0-3B4E-8CEA-2B5D76FCCB0E}" type="slidenum">
              <a:rPr lang="en-US"/>
              <a:pPr>
                <a:defRPr/>
              </a:pPr>
              <a:t>‹#›</a:t>
            </a:fld>
            <a:endParaRPr lang="en-US"/>
          </a:p>
        </p:txBody>
      </p:sp>
    </p:spTree>
    <p:extLst>
      <p:ext uri="{BB962C8B-B14F-4D97-AF65-F5344CB8AC3E}">
        <p14:creationId xmlns:p14="http://schemas.microsoft.com/office/powerpoint/2010/main" val="155509011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7C9F1316-AF77-4D45-AC06-68C8028E9F1C}" type="slidenum">
              <a:rPr lang="en-US"/>
              <a:pPr>
                <a:defRPr/>
              </a:pPr>
              <a:t>‹#›</a:t>
            </a:fld>
            <a:endParaRPr lang="en-US"/>
          </a:p>
        </p:txBody>
      </p:sp>
    </p:spTree>
    <p:extLst>
      <p:ext uri="{BB962C8B-B14F-4D97-AF65-F5344CB8AC3E}">
        <p14:creationId xmlns:p14="http://schemas.microsoft.com/office/powerpoint/2010/main" val="324591811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A46F8E90-7DDC-D145-8405-422B236C9691}" type="slidenum">
              <a:rPr lang="en-US"/>
              <a:pPr>
                <a:defRPr/>
              </a:pPr>
              <a:t>‹#›</a:t>
            </a:fld>
            <a:endParaRPr lang="en-US"/>
          </a:p>
        </p:txBody>
      </p:sp>
    </p:spTree>
    <p:extLst>
      <p:ext uri="{BB962C8B-B14F-4D97-AF65-F5344CB8AC3E}">
        <p14:creationId xmlns:p14="http://schemas.microsoft.com/office/powerpoint/2010/main" val="305978663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6386"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16387"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C73E8FC-531F-DD48-AED0-78C3B822F3C5}" type="slidenum">
              <a:rPr lang="en-US"/>
              <a:pPr>
                <a:defRPr/>
              </a:pPr>
              <a:t>‹#›</a:t>
            </a:fld>
            <a:endParaRPr lang="en-US"/>
          </a:p>
        </p:txBody>
      </p:sp>
    </p:spTree>
    <p:extLst>
      <p:ext uri="{BB962C8B-B14F-4D97-AF65-F5344CB8AC3E}">
        <p14:creationId xmlns:p14="http://schemas.microsoft.com/office/powerpoint/2010/main" val="235573177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200CAE-F12F-5347-81BD-2E23EB02AEA6}" type="slidenum">
              <a:rPr lang="en-US" smtClean="0"/>
              <a:pPr>
                <a:defRPr/>
              </a:pPr>
              <a:t>‹#›</a:t>
            </a:fld>
            <a:endParaRPr lang="en-US" dirty="0"/>
          </a:p>
        </p:txBody>
      </p:sp>
    </p:spTree>
    <p:extLst>
      <p:ext uri="{BB962C8B-B14F-4D97-AF65-F5344CB8AC3E}">
        <p14:creationId xmlns:p14="http://schemas.microsoft.com/office/powerpoint/2010/main" val="2529525105"/>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2D8BC04B-327C-D54B-ACE8-39E5528AFBAB}" type="slidenum">
              <a:rPr lang="en-US"/>
              <a:pPr>
                <a:defRPr/>
              </a:pPr>
              <a:t>‹#›</a:t>
            </a:fld>
            <a:endParaRPr lang="en-US"/>
          </a:p>
        </p:txBody>
      </p:sp>
    </p:spTree>
    <p:extLst>
      <p:ext uri="{BB962C8B-B14F-4D97-AF65-F5344CB8AC3E}">
        <p14:creationId xmlns:p14="http://schemas.microsoft.com/office/powerpoint/2010/main" val="281344458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2CEF6D13-86CA-6B4F-A711-AFCE71A333FF}" type="slidenum">
              <a:rPr lang="en-US"/>
              <a:pPr>
                <a:defRPr/>
              </a:pPr>
              <a:t>‹#›</a:t>
            </a:fld>
            <a:endParaRPr lang="en-US"/>
          </a:p>
        </p:txBody>
      </p:sp>
    </p:spTree>
    <p:extLst>
      <p:ext uri="{BB962C8B-B14F-4D97-AF65-F5344CB8AC3E}">
        <p14:creationId xmlns:p14="http://schemas.microsoft.com/office/powerpoint/2010/main" val="209404043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BB5E6058-DA5F-9845-B6F1-15EA5FA3D195}" type="slidenum">
              <a:rPr lang="en-US"/>
              <a:pPr>
                <a:defRPr/>
              </a:pPr>
              <a:t>‹#›</a:t>
            </a:fld>
            <a:endParaRPr lang="en-US"/>
          </a:p>
        </p:txBody>
      </p:sp>
    </p:spTree>
    <p:extLst>
      <p:ext uri="{BB962C8B-B14F-4D97-AF65-F5344CB8AC3E}">
        <p14:creationId xmlns:p14="http://schemas.microsoft.com/office/powerpoint/2010/main" val="186965268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vl1pPr>
          </a:lstStyle>
          <a:p>
            <a:pPr>
              <a:defRPr/>
            </a:pPr>
            <a:fld id="{C8BA9777-2E53-144E-AE98-D534D9BCDEA8}" type="slidenum">
              <a:rPr lang="en-US"/>
              <a:pPr>
                <a:defRPr/>
              </a:pPr>
              <a:t>‹#›</a:t>
            </a:fld>
            <a:endParaRPr lang="en-US"/>
          </a:p>
        </p:txBody>
      </p:sp>
    </p:spTree>
    <p:extLst>
      <p:ext uri="{BB962C8B-B14F-4D97-AF65-F5344CB8AC3E}">
        <p14:creationId xmlns:p14="http://schemas.microsoft.com/office/powerpoint/2010/main" val="328791275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vl1pPr>
          </a:lstStyle>
          <a:p>
            <a:pPr>
              <a:defRPr/>
            </a:pPr>
            <a:fld id="{42CCDDC4-570D-FD49-87FF-DB9C187433EA}" type="slidenum">
              <a:rPr lang="en-US"/>
              <a:pPr>
                <a:defRPr/>
              </a:pPr>
              <a:t>‹#›</a:t>
            </a:fld>
            <a:endParaRPr lang="en-US"/>
          </a:p>
        </p:txBody>
      </p:sp>
    </p:spTree>
    <p:extLst>
      <p:ext uri="{BB962C8B-B14F-4D97-AF65-F5344CB8AC3E}">
        <p14:creationId xmlns:p14="http://schemas.microsoft.com/office/powerpoint/2010/main" val="385332880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vl1pPr>
          </a:lstStyle>
          <a:p>
            <a:pPr>
              <a:defRPr/>
            </a:pPr>
            <a:fld id="{3C3B19B8-C3E3-8D40-8726-3655536209B7}" type="slidenum">
              <a:rPr lang="en-US"/>
              <a:pPr>
                <a:defRPr/>
              </a:pPr>
              <a:t>‹#›</a:t>
            </a:fld>
            <a:endParaRPr lang="en-US"/>
          </a:p>
        </p:txBody>
      </p:sp>
    </p:spTree>
    <p:extLst>
      <p:ext uri="{BB962C8B-B14F-4D97-AF65-F5344CB8AC3E}">
        <p14:creationId xmlns:p14="http://schemas.microsoft.com/office/powerpoint/2010/main" val="401754177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560B3A9C-8483-3444-8683-693ECD5C5020}" type="slidenum">
              <a:rPr lang="en-US"/>
              <a:pPr>
                <a:defRPr/>
              </a:pPr>
              <a:t>‹#›</a:t>
            </a:fld>
            <a:endParaRPr lang="en-US"/>
          </a:p>
        </p:txBody>
      </p:sp>
    </p:spTree>
    <p:extLst>
      <p:ext uri="{BB962C8B-B14F-4D97-AF65-F5344CB8AC3E}">
        <p14:creationId xmlns:p14="http://schemas.microsoft.com/office/powerpoint/2010/main" val="421476887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72E62F3C-4F04-6745-8F12-B69F5EE1587F}" type="slidenum">
              <a:rPr lang="en-US"/>
              <a:pPr>
                <a:defRPr/>
              </a:pPr>
              <a:t>‹#›</a:t>
            </a:fld>
            <a:endParaRPr lang="en-US"/>
          </a:p>
        </p:txBody>
      </p:sp>
    </p:spTree>
    <p:extLst>
      <p:ext uri="{BB962C8B-B14F-4D97-AF65-F5344CB8AC3E}">
        <p14:creationId xmlns:p14="http://schemas.microsoft.com/office/powerpoint/2010/main" val="4713517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E5D4F4A0-AB1D-C64F-BDEB-D69B58E8A0A3}" type="slidenum">
              <a:rPr lang="en-US"/>
              <a:pPr>
                <a:defRPr/>
              </a:pPr>
              <a:t>‹#›</a:t>
            </a:fld>
            <a:endParaRPr lang="en-US"/>
          </a:p>
        </p:txBody>
      </p:sp>
    </p:spTree>
    <p:extLst>
      <p:ext uri="{BB962C8B-B14F-4D97-AF65-F5344CB8AC3E}">
        <p14:creationId xmlns:p14="http://schemas.microsoft.com/office/powerpoint/2010/main" val="271789950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949D6819-7770-034F-965E-1B2979BD4842}" type="slidenum">
              <a:rPr lang="en-US"/>
              <a:pPr>
                <a:defRPr/>
              </a:pPr>
              <a:t>‹#›</a:t>
            </a:fld>
            <a:endParaRPr lang="en-US"/>
          </a:p>
        </p:txBody>
      </p:sp>
    </p:spTree>
    <p:extLst>
      <p:ext uri="{BB962C8B-B14F-4D97-AF65-F5344CB8AC3E}">
        <p14:creationId xmlns:p14="http://schemas.microsoft.com/office/powerpoint/2010/main" val="399108923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34E781-DC63-604B-B8BD-21D641D22DEA}" type="slidenum">
              <a:rPr lang="en-US" smtClean="0"/>
              <a:pPr>
                <a:defRPr/>
              </a:pPr>
              <a:t>‹#›</a:t>
            </a:fld>
            <a:endParaRPr lang="en-US" dirty="0"/>
          </a:p>
        </p:txBody>
      </p:sp>
    </p:spTree>
    <p:extLst>
      <p:ext uri="{BB962C8B-B14F-4D97-AF65-F5344CB8AC3E}">
        <p14:creationId xmlns:p14="http://schemas.microsoft.com/office/powerpoint/2010/main" val="309997852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B7F5B5-7394-D24D-BAF3-4FEE247F16A5}" type="slidenum">
              <a:rPr lang="en-US" smtClean="0"/>
              <a:pPr>
                <a:defRPr/>
              </a:pPr>
              <a:t>‹#›</a:t>
            </a:fld>
            <a:endParaRPr lang="en-US" dirty="0"/>
          </a:p>
        </p:txBody>
      </p:sp>
    </p:spTree>
    <p:extLst>
      <p:ext uri="{BB962C8B-B14F-4D97-AF65-F5344CB8AC3E}">
        <p14:creationId xmlns:p14="http://schemas.microsoft.com/office/powerpoint/2010/main" val="29416541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6068E2-A484-B648-BD13-21D01E1215D5}" type="slidenum">
              <a:rPr lang="en-US" smtClean="0"/>
              <a:pPr>
                <a:defRPr/>
              </a:pPr>
              <a:t>‹#›</a:t>
            </a:fld>
            <a:endParaRPr lang="en-US" dirty="0"/>
          </a:p>
        </p:txBody>
      </p:sp>
    </p:spTree>
    <p:extLst>
      <p:ext uri="{BB962C8B-B14F-4D97-AF65-F5344CB8AC3E}">
        <p14:creationId xmlns:p14="http://schemas.microsoft.com/office/powerpoint/2010/main" val="109137444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AFA0DD6-4549-6D43-B833-AFD078E10D69}" type="slidenum">
              <a:rPr lang="en-US" smtClean="0"/>
              <a:pPr>
                <a:defRPr/>
              </a:pPr>
              <a:t>‹#›</a:t>
            </a:fld>
            <a:endParaRPr lang="en-US" dirty="0"/>
          </a:p>
        </p:txBody>
      </p:sp>
    </p:spTree>
    <p:extLst>
      <p:ext uri="{BB962C8B-B14F-4D97-AF65-F5344CB8AC3E}">
        <p14:creationId xmlns:p14="http://schemas.microsoft.com/office/powerpoint/2010/main" val="152678078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8580430-38E2-6040-A995-ABA35A6AB6B4}" type="slidenum">
              <a:rPr lang="en-US" smtClean="0"/>
              <a:pPr>
                <a:defRPr/>
              </a:pPr>
              <a:t>‹#›</a:t>
            </a:fld>
            <a:endParaRPr lang="en-US" dirty="0"/>
          </a:p>
        </p:txBody>
      </p:sp>
    </p:spTree>
    <p:extLst>
      <p:ext uri="{BB962C8B-B14F-4D97-AF65-F5344CB8AC3E}">
        <p14:creationId xmlns:p14="http://schemas.microsoft.com/office/powerpoint/2010/main" val="174791446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1BA382-FE39-7247-B26D-5651F53E7D06}" type="slidenum">
              <a:rPr lang="en-US" smtClean="0"/>
              <a:pPr>
                <a:defRPr/>
              </a:pPr>
              <a:t>‹#›</a:t>
            </a:fld>
            <a:endParaRPr lang="en-US" dirty="0"/>
          </a:p>
        </p:txBody>
      </p:sp>
    </p:spTree>
    <p:extLst>
      <p:ext uri="{BB962C8B-B14F-4D97-AF65-F5344CB8AC3E}">
        <p14:creationId xmlns:p14="http://schemas.microsoft.com/office/powerpoint/2010/main" val="250965650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9514AFF-C36E-5249-9425-EA3D95750567}" type="slidenum">
              <a:rPr lang="en-US" smtClean="0"/>
              <a:pPr>
                <a:defRPr/>
              </a:pPr>
              <a:t>‹#›</a:t>
            </a:fld>
            <a:endParaRPr lang="en-US" dirty="0"/>
          </a:p>
        </p:txBody>
      </p:sp>
    </p:spTree>
    <p:extLst>
      <p:ext uri="{BB962C8B-B14F-4D97-AF65-F5344CB8AC3E}">
        <p14:creationId xmlns:p14="http://schemas.microsoft.com/office/powerpoint/2010/main" val="817523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C49064-3CE6-C249-940C-76A8F87F0574}" type="slidenum">
              <a:rPr lang="en-US" smtClean="0"/>
              <a:pPr>
                <a:defRPr/>
              </a:pPr>
              <a:t>‹#›</a:t>
            </a:fld>
            <a:endParaRPr lang="en-US" dirty="0"/>
          </a:p>
        </p:txBody>
      </p:sp>
    </p:spTree>
    <p:extLst>
      <p:ext uri="{BB962C8B-B14F-4D97-AF65-F5344CB8AC3E}">
        <p14:creationId xmlns:p14="http://schemas.microsoft.com/office/powerpoint/2010/main" val="230913926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F9F8A7-DF70-BF42-87C4-678538C3A1F0}" type="slidenum">
              <a:rPr lang="en-US" smtClean="0"/>
              <a:pPr>
                <a:defRPr/>
              </a:pPr>
              <a:t>‹#›</a:t>
            </a:fld>
            <a:endParaRPr lang="en-US" dirty="0"/>
          </a:p>
        </p:txBody>
      </p:sp>
    </p:spTree>
    <p:extLst>
      <p:ext uri="{BB962C8B-B14F-4D97-AF65-F5344CB8AC3E}">
        <p14:creationId xmlns:p14="http://schemas.microsoft.com/office/powerpoint/2010/main" val="27457023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00951A-1984-2241-BAD5-289D0776AAC1}" type="slidenum">
              <a:rPr lang="en-US" smtClean="0"/>
              <a:pPr>
                <a:defRPr/>
              </a:pPr>
              <a:t>‹#›</a:t>
            </a:fld>
            <a:endParaRPr lang="en-US" dirty="0"/>
          </a:p>
        </p:txBody>
      </p:sp>
    </p:spTree>
    <p:extLst>
      <p:ext uri="{BB962C8B-B14F-4D97-AF65-F5344CB8AC3E}">
        <p14:creationId xmlns:p14="http://schemas.microsoft.com/office/powerpoint/2010/main" val="53168109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2C6F0E-1E42-8249-91B1-E9D8CDA6C2F4}" type="slidenum">
              <a:rPr lang="en-US" smtClean="0"/>
              <a:pPr>
                <a:defRPr/>
              </a:pPr>
              <a:t>‹#›</a:t>
            </a:fld>
            <a:endParaRPr lang="en-US" dirty="0"/>
          </a:p>
        </p:txBody>
      </p:sp>
    </p:spTree>
    <p:extLst>
      <p:ext uri="{BB962C8B-B14F-4D97-AF65-F5344CB8AC3E}">
        <p14:creationId xmlns:p14="http://schemas.microsoft.com/office/powerpoint/2010/main" val="966512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14CCE2-B68B-854D-8744-54EAB2E9A482}" type="slidenum">
              <a:rPr lang="en-US" smtClean="0"/>
              <a:pPr>
                <a:defRPr/>
              </a:pPr>
              <a:t>‹#›</a:t>
            </a:fld>
            <a:endParaRPr lang="en-US" dirty="0"/>
          </a:p>
        </p:txBody>
      </p:sp>
    </p:spTree>
    <p:extLst>
      <p:ext uri="{BB962C8B-B14F-4D97-AF65-F5344CB8AC3E}">
        <p14:creationId xmlns:p14="http://schemas.microsoft.com/office/powerpoint/2010/main" val="342801405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461D2D-674C-FC44-BABD-0AA5C6C44C5C}" type="slidenum">
              <a:rPr lang="en-US" smtClean="0"/>
              <a:pPr>
                <a:defRPr/>
              </a:pPr>
              <a:t>‹#›</a:t>
            </a:fld>
            <a:endParaRPr lang="en-US" dirty="0"/>
          </a:p>
        </p:txBody>
      </p:sp>
    </p:spTree>
    <p:extLst>
      <p:ext uri="{BB962C8B-B14F-4D97-AF65-F5344CB8AC3E}">
        <p14:creationId xmlns:p14="http://schemas.microsoft.com/office/powerpoint/2010/main" val="199712504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60BABD-98CE-CD4A-875B-B24D08BE97B0}" type="slidenum">
              <a:rPr lang="en-US" smtClean="0"/>
              <a:pPr>
                <a:defRPr/>
              </a:pPr>
              <a:t>‹#›</a:t>
            </a:fld>
            <a:endParaRPr lang="en-US" dirty="0"/>
          </a:p>
        </p:txBody>
      </p:sp>
    </p:spTree>
    <p:extLst>
      <p:ext uri="{BB962C8B-B14F-4D97-AF65-F5344CB8AC3E}">
        <p14:creationId xmlns:p14="http://schemas.microsoft.com/office/powerpoint/2010/main" val="159155769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25E486-9A43-524C-8C84-CD6491CF80B1}" type="slidenum">
              <a:rPr lang="en-US" smtClean="0"/>
              <a:pPr>
                <a:defRPr/>
              </a:pPr>
              <a:t>‹#›</a:t>
            </a:fld>
            <a:endParaRPr lang="en-US" dirty="0"/>
          </a:p>
        </p:txBody>
      </p:sp>
    </p:spTree>
    <p:extLst>
      <p:ext uri="{BB962C8B-B14F-4D97-AF65-F5344CB8AC3E}">
        <p14:creationId xmlns:p14="http://schemas.microsoft.com/office/powerpoint/2010/main" val="387013611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18499387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7085811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59568974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71316809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42977479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3350272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85466760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3FD924-0E4D-A741-B63F-D920021D64CB}" type="slidenum">
              <a:rPr lang="en-US" smtClean="0"/>
              <a:pPr>
                <a:defRPr/>
              </a:pPr>
              <a:t>‹#›</a:t>
            </a:fld>
            <a:endParaRPr lang="en-US" dirty="0"/>
          </a:p>
        </p:txBody>
      </p:sp>
    </p:spTree>
    <p:extLst>
      <p:ext uri="{BB962C8B-B14F-4D97-AF65-F5344CB8AC3E}">
        <p14:creationId xmlns:p14="http://schemas.microsoft.com/office/powerpoint/2010/main" val="236099834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79385151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27029224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21500498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05586784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ED3C16ED-8E80-DB46-8171-EE1C8712DB40}" type="slidenum">
              <a:rPr lang="en-US"/>
              <a:pPr>
                <a:defRPr/>
              </a:pPr>
              <a:t>‹#›</a:t>
            </a:fld>
            <a:endParaRPr lang="en-US"/>
          </a:p>
        </p:txBody>
      </p:sp>
    </p:spTree>
    <p:extLst>
      <p:ext uri="{BB962C8B-B14F-4D97-AF65-F5344CB8AC3E}">
        <p14:creationId xmlns:p14="http://schemas.microsoft.com/office/powerpoint/2010/main" val="47126994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1EA8EF0-8F45-6B4D-8C75-B338B2B09858}" type="slidenum">
              <a:rPr lang="en-US"/>
              <a:pPr>
                <a:defRPr/>
              </a:pPr>
              <a:t>‹#›</a:t>
            </a:fld>
            <a:endParaRPr lang="en-US"/>
          </a:p>
        </p:txBody>
      </p:sp>
    </p:spTree>
    <p:extLst>
      <p:ext uri="{BB962C8B-B14F-4D97-AF65-F5344CB8AC3E}">
        <p14:creationId xmlns:p14="http://schemas.microsoft.com/office/powerpoint/2010/main" val="395042531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34567F1-CE9A-FF4C-AB03-AC325D3D46A3}" type="slidenum">
              <a:rPr lang="en-US"/>
              <a:pPr>
                <a:defRPr/>
              </a:pPr>
              <a:t>‹#›</a:t>
            </a:fld>
            <a:endParaRPr lang="en-US"/>
          </a:p>
        </p:txBody>
      </p:sp>
    </p:spTree>
    <p:extLst>
      <p:ext uri="{BB962C8B-B14F-4D97-AF65-F5344CB8AC3E}">
        <p14:creationId xmlns:p14="http://schemas.microsoft.com/office/powerpoint/2010/main" val="654176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55F1E1E-2745-9343-8F73-99CD4057A021}" type="slidenum">
              <a:rPr lang="en-US"/>
              <a:pPr>
                <a:defRPr/>
              </a:pPr>
              <a:t>‹#›</a:t>
            </a:fld>
            <a:endParaRPr lang="en-US"/>
          </a:p>
        </p:txBody>
      </p:sp>
    </p:spTree>
    <p:extLst>
      <p:ext uri="{BB962C8B-B14F-4D97-AF65-F5344CB8AC3E}">
        <p14:creationId xmlns:p14="http://schemas.microsoft.com/office/powerpoint/2010/main" val="299594915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3298060-EA1D-AA43-8F8C-656D59B00E01}" type="slidenum">
              <a:rPr lang="en-US"/>
              <a:pPr>
                <a:defRPr/>
              </a:pPr>
              <a:t>‹#›</a:t>
            </a:fld>
            <a:endParaRPr lang="en-US"/>
          </a:p>
        </p:txBody>
      </p:sp>
    </p:spTree>
    <p:extLst>
      <p:ext uri="{BB962C8B-B14F-4D97-AF65-F5344CB8AC3E}">
        <p14:creationId xmlns:p14="http://schemas.microsoft.com/office/powerpoint/2010/main" val="107290833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C0D07982-587D-8149-8A71-65222A340163}" type="slidenum">
              <a:rPr lang="en-US"/>
              <a:pPr>
                <a:defRPr/>
              </a:pPr>
              <a:t>‹#›</a:t>
            </a:fld>
            <a:endParaRPr lang="en-US"/>
          </a:p>
        </p:txBody>
      </p:sp>
    </p:spTree>
    <p:extLst>
      <p:ext uri="{BB962C8B-B14F-4D97-AF65-F5344CB8AC3E}">
        <p14:creationId xmlns:p14="http://schemas.microsoft.com/office/powerpoint/2010/main" val="1502338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9B9D5D-FF88-004E-9E6A-2E679B3BB8E4}" type="slidenum">
              <a:rPr lang="en-US" smtClean="0"/>
              <a:pPr>
                <a:defRPr/>
              </a:pPr>
              <a:t>‹#›</a:t>
            </a:fld>
            <a:endParaRPr lang="en-US" dirty="0"/>
          </a:p>
        </p:txBody>
      </p:sp>
    </p:spTree>
    <p:extLst>
      <p:ext uri="{BB962C8B-B14F-4D97-AF65-F5344CB8AC3E}">
        <p14:creationId xmlns:p14="http://schemas.microsoft.com/office/powerpoint/2010/main" val="316269647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F5A9D94D-A51F-4A4A-8627-E338C2D761EF}" type="slidenum">
              <a:rPr lang="en-US"/>
              <a:pPr>
                <a:defRPr/>
              </a:pPr>
              <a:t>‹#›</a:t>
            </a:fld>
            <a:endParaRPr lang="en-US"/>
          </a:p>
        </p:txBody>
      </p:sp>
    </p:spTree>
    <p:extLst>
      <p:ext uri="{BB962C8B-B14F-4D97-AF65-F5344CB8AC3E}">
        <p14:creationId xmlns:p14="http://schemas.microsoft.com/office/powerpoint/2010/main" val="13603170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8F7A1E0-FAB9-8A44-AD88-57A498CC3A87}" type="slidenum">
              <a:rPr lang="en-US"/>
              <a:pPr>
                <a:defRPr/>
              </a:pPr>
              <a:t>‹#›</a:t>
            </a:fld>
            <a:endParaRPr lang="en-US"/>
          </a:p>
        </p:txBody>
      </p:sp>
    </p:spTree>
    <p:extLst>
      <p:ext uri="{BB962C8B-B14F-4D97-AF65-F5344CB8AC3E}">
        <p14:creationId xmlns:p14="http://schemas.microsoft.com/office/powerpoint/2010/main" val="236378252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B11D97E-00D1-C34B-A937-0F01426BC39F}" type="slidenum">
              <a:rPr lang="en-US"/>
              <a:pPr>
                <a:defRPr/>
              </a:pPr>
              <a:t>‹#›</a:t>
            </a:fld>
            <a:endParaRPr lang="en-US"/>
          </a:p>
        </p:txBody>
      </p:sp>
    </p:spTree>
    <p:extLst>
      <p:ext uri="{BB962C8B-B14F-4D97-AF65-F5344CB8AC3E}">
        <p14:creationId xmlns:p14="http://schemas.microsoft.com/office/powerpoint/2010/main" val="194227123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846AA94F-1FAD-C64D-8215-F612DC3C2E88}" type="slidenum">
              <a:rPr lang="en-US"/>
              <a:pPr>
                <a:defRPr/>
              </a:pPr>
              <a:t>‹#›</a:t>
            </a:fld>
            <a:endParaRPr lang="en-US"/>
          </a:p>
        </p:txBody>
      </p:sp>
    </p:spTree>
    <p:extLst>
      <p:ext uri="{BB962C8B-B14F-4D97-AF65-F5344CB8AC3E}">
        <p14:creationId xmlns:p14="http://schemas.microsoft.com/office/powerpoint/2010/main" val="215477782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6C0AC36-A6D3-474A-BFBC-0C8E69744747}" type="slidenum">
              <a:rPr lang="en-US"/>
              <a:pPr>
                <a:defRPr/>
              </a:pPr>
              <a:t>‹#›</a:t>
            </a:fld>
            <a:endParaRPr lang="en-US"/>
          </a:p>
        </p:txBody>
      </p:sp>
    </p:spTree>
    <p:extLst>
      <p:ext uri="{BB962C8B-B14F-4D97-AF65-F5344CB8AC3E}">
        <p14:creationId xmlns:p14="http://schemas.microsoft.com/office/powerpoint/2010/main" val="50278559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E44915C6-B03C-2548-BAD4-AB49353CD2D0}" type="slidenum">
              <a:rPr lang="en-US" smtClean="0"/>
              <a:pPr>
                <a:defRPr/>
              </a:pPr>
              <a:t>‹#›</a:t>
            </a:fld>
            <a:endParaRPr lang="en-US" dirty="0"/>
          </a:p>
        </p:txBody>
      </p:sp>
    </p:spTree>
    <p:extLst>
      <p:ext uri="{BB962C8B-B14F-4D97-AF65-F5344CB8AC3E}">
        <p14:creationId xmlns:p14="http://schemas.microsoft.com/office/powerpoint/2010/main" val="3123790773"/>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55472108-A3DC-9C40-B7C4-399EB1AEFA47}" type="slidenum">
              <a:rPr lang="en-US" smtClean="0"/>
              <a:pPr>
                <a:defRPr/>
              </a:pPr>
              <a:t>‹#›</a:t>
            </a:fld>
            <a:endParaRPr lang="en-US" dirty="0"/>
          </a:p>
        </p:txBody>
      </p:sp>
    </p:spTree>
    <p:extLst>
      <p:ext uri="{BB962C8B-B14F-4D97-AF65-F5344CB8AC3E}">
        <p14:creationId xmlns:p14="http://schemas.microsoft.com/office/powerpoint/2010/main" val="705596663"/>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10" indent="0">
              <a:buNone/>
              <a:defRPr sz="1800"/>
            </a:lvl2pPr>
            <a:lvl3pPr marL="914218" indent="0">
              <a:buNone/>
              <a:defRPr sz="1600"/>
            </a:lvl3pPr>
            <a:lvl4pPr marL="1371326" indent="0">
              <a:buNone/>
              <a:defRPr sz="1400"/>
            </a:lvl4pPr>
            <a:lvl5pPr marL="1828435" indent="0">
              <a:buNone/>
              <a:defRPr sz="1400"/>
            </a:lvl5pPr>
            <a:lvl6pPr marL="2285543" indent="0">
              <a:buNone/>
              <a:defRPr sz="1400"/>
            </a:lvl6pPr>
            <a:lvl7pPr marL="2742652" indent="0">
              <a:buNone/>
              <a:defRPr sz="1400"/>
            </a:lvl7pPr>
            <a:lvl8pPr marL="3199760" indent="0">
              <a:buNone/>
              <a:defRPr sz="1400"/>
            </a:lvl8pPr>
            <a:lvl9pPr marL="365686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8F19729B-06D0-0143-9502-B7C38D94F8E9}" type="slidenum">
              <a:rPr lang="en-US" smtClean="0"/>
              <a:pPr>
                <a:defRPr/>
              </a:pPr>
              <a:t>‹#›</a:t>
            </a:fld>
            <a:endParaRPr lang="en-US" dirty="0"/>
          </a:p>
        </p:txBody>
      </p:sp>
    </p:spTree>
    <p:extLst>
      <p:ext uri="{BB962C8B-B14F-4D97-AF65-F5344CB8AC3E}">
        <p14:creationId xmlns:p14="http://schemas.microsoft.com/office/powerpoint/2010/main" val="2462743746"/>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B863F195-2333-3D4D-B804-7F399CFFAD57}" type="slidenum">
              <a:rPr lang="en-US" smtClean="0"/>
              <a:pPr>
                <a:defRPr/>
              </a:pPr>
              <a:t>‹#›</a:t>
            </a:fld>
            <a:endParaRPr lang="en-US" dirty="0"/>
          </a:p>
        </p:txBody>
      </p:sp>
    </p:spTree>
    <p:extLst>
      <p:ext uri="{BB962C8B-B14F-4D97-AF65-F5344CB8AC3E}">
        <p14:creationId xmlns:p14="http://schemas.microsoft.com/office/powerpoint/2010/main" val="3080583591"/>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941A4BE3-F4B1-AF48-AD14-823774A1CAE4}" type="slidenum">
              <a:rPr lang="en-US" smtClean="0"/>
              <a:pPr>
                <a:defRPr/>
              </a:pPr>
              <a:t>‹#›</a:t>
            </a:fld>
            <a:endParaRPr lang="en-US" dirty="0"/>
          </a:p>
        </p:txBody>
      </p:sp>
    </p:spTree>
    <p:extLst>
      <p:ext uri="{BB962C8B-B14F-4D97-AF65-F5344CB8AC3E}">
        <p14:creationId xmlns:p14="http://schemas.microsoft.com/office/powerpoint/2010/main" val="1495241404"/>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E8AFC6-3521-CC4D-AC29-3A580C50F962}" type="slidenum">
              <a:rPr lang="en-US" smtClean="0"/>
              <a:pPr>
                <a:defRPr/>
              </a:pPr>
              <a:t>‹#›</a:t>
            </a:fld>
            <a:endParaRPr lang="en-US" dirty="0"/>
          </a:p>
        </p:txBody>
      </p:sp>
    </p:spTree>
    <p:extLst>
      <p:ext uri="{BB962C8B-B14F-4D97-AF65-F5344CB8AC3E}">
        <p14:creationId xmlns:p14="http://schemas.microsoft.com/office/powerpoint/2010/main" val="211409805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1B5356F-CA55-0E45-8217-BD981BDAC23B}" type="slidenum">
              <a:rPr lang="en-US" smtClean="0"/>
              <a:pPr>
                <a:defRPr/>
              </a:pPr>
              <a:t>‹#›</a:t>
            </a:fld>
            <a:endParaRPr lang="en-US" dirty="0"/>
          </a:p>
        </p:txBody>
      </p:sp>
    </p:spTree>
    <p:extLst>
      <p:ext uri="{BB962C8B-B14F-4D97-AF65-F5344CB8AC3E}">
        <p14:creationId xmlns:p14="http://schemas.microsoft.com/office/powerpoint/2010/main" val="2156286631"/>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D5535FCD-FE2A-8B43-87F5-5F4087B6FF41}" type="slidenum">
              <a:rPr lang="en-US" smtClean="0"/>
              <a:pPr>
                <a:defRPr/>
              </a:pPr>
              <a:t>‹#›</a:t>
            </a:fld>
            <a:endParaRPr lang="en-US" dirty="0"/>
          </a:p>
        </p:txBody>
      </p:sp>
    </p:spTree>
    <p:extLst>
      <p:ext uri="{BB962C8B-B14F-4D97-AF65-F5344CB8AC3E}">
        <p14:creationId xmlns:p14="http://schemas.microsoft.com/office/powerpoint/2010/main" val="1696444112"/>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CD8D0D58-5A6A-FE44-9989-C4AEBD83A4A3}" type="slidenum">
              <a:rPr lang="en-US" smtClean="0"/>
              <a:pPr>
                <a:defRPr/>
              </a:pPr>
              <a:t>‹#›</a:t>
            </a:fld>
            <a:endParaRPr lang="en-US" dirty="0"/>
          </a:p>
        </p:txBody>
      </p:sp>
    </p:spTree>
    <p:extLst>
      <p:ext uri="{BB962C8B-B14F-4D97-AF65-F5344CB8AC3E}">
        <p14:creationId xmlns:p14="http://schemas.microsoft.com/office/powerpoint/2010/main" val="2646933411"/>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10" indent="0">
              <a:buNone/>
              <a:defRPr sz="2800"/>
            </a:lvl2pPr>
            <a:lvl3pPr marL="914218" indent="0">
              <a:buNone/>
              <a:defRPr sz="2400"/>
            </a:lvl3pPr>
            <a:lvl4pPr marL="1371326" indent="0">
              <a:buNone/>
              <a:defRPr sz="2000"/>
            </a:lvl4pPr>
            <a:lvl5pPr marL="1828435" indent="0">
              <a:buNone/>
              <a:defRPr sz="2000"/>
            </a:lvl5pPr>
            <a:lvl6pPr marL="2285543" indent="0">
              <a:buNone/>
              <a:defRPr sz="2000"/>
            </a:lvl6pPr>
            <a:lvl7pPr marL="2742652" indent="0">
              <a:buNone/>
              <a:defRPr sz="2000"/>
            </a:lvl7pPr>
            <a:lvl8pPr marL="3199760" indent="0">
              <a:buNone/>
              <a:defRPr sz="2000"/>
            </a:lvl8pPr>
            <a:lvl9pPr marL="365686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1AC75B8B-F033-3649-981F-9566F7A37C30}" type="slidenum">
              <a:rPr lang="en-US" smtClean="0"/>
              <a:pPr>
                <a:defRPr/>
              </a:pPr>
              <a:t>‹#›</a:t>
            </a:fld>
            <a:endParaRPr lang="en-US" dirty="0"/>
          </a:p>
        </p:txBody>
      </p:sp>
    </p:spTree>
    <p:extLst>
      <p:ext uri="{BB962C8B-B14F-4D97-AF65-F5344CB8AC3E}">
        <p14:creationId xmlns:p14="http://schemas.microsoft.com/office/powerpoint/2010/main" val="465989344"/>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A0475E6-4989-8040-8F28-EFE4195CC919}" type="slidenum">
              <a:rPr lang="en-US" smtClean="0"/>
              <a:pPr>
                <a:defRPr/>
              </a:pPr>
              <a:t>‹#›</a:t>
            </a:fld>
            <a:endParaRPr lang="en-US" dirty="0"/>
          </a:p>
        </p:txBody>
      </p:sp>
    </p:spTree>
    <p:extLst>
      <p:ext uri="{BB962C8B-B14F-4D97-AF65-F5344CB8AC3E}">
        <p14:creationId xmlns:p14="http://schemas.microsoft.com/office/powerpoint/2010/main" val="3811441170"/>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47AD6A4B-A809-384A-BB41-F4017E016763}" type="slidenum">
              <a:rPr lang="en-US" smtClean="0"/>
              <a:pPr>
                <a:defRPr/>
              </a:pPr>
              <a:t>‹#›</a:t>
            </a:fld>
            <a:endParaRPr lang="en-US" dirty="0"/>
          </a:p>
        </p:txBody>
      </p:sp>
    </p:spTree>
    <p:extLst>
      <p:ext uri="{BB962C8B-B14F-4D97-AF65-F5344CB8AC3E}">
        <p14:creationId xmlns:p14="http://schemas.microsoft.com/office/powerpoint/2010/main" val="1076376826"/>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10" indent="0" algn="ctr">
              <a:buNone/>
              <a:defRPr/>
            </a:lvl2pPr>
            <a:lvl3pPr marL="914218" indent="0" algn="ctr">
              <a:buNone/>
              <a:defRPr/>
            </a:lvl3pPr>
            <a:lvl4pPr marL="1371326" indent="0" algn="ctr">
              <a:buNone/>
              <a:defRPr/>
            </a:lvl4pPr>
            <a:lvl5pPr marL="1828435" indent="0" algn="ctr">
              <a:buNone/>
              <a:defRPr/>
            </a:lvl5pPr>
            <a:lvl6pPr marL="2285543" indent="0" algn="ctr">
              <a:buNone/>
              <a:defRPr/>
            </a:lvl6pPr>
            <a:lvl7pPr marL="2742652" indent="0" algn="ctr">
              <a:buNone/>
              <a:defRPr/>
            </a:lvl7pPr>
            <a:lvl8pPr marL="3199760" indent="0" algn="ctr">
              <a:buNone/>
              <a:defRPr/>
            </a:lvl8pPr>
            <a:lvl9pPr marL="3656868" indent="0" algn="ctr">
              <a:buNone/>
              <a:defRPr/>
            </a:lvl9pPr>
          </a:lstStyle>
          <a:p>
            <a:r>
              <a:rPr lang="en-US" dirty="0"/>
              <a:t>Click to edit Master subtitle style</a:t>
            </a:r>
          </a:p>
        </p:txBody>
      </p:sp>
    </p:spTree>
    <p:extLst>
      <p:ext uri="{BB962C8B-B14F-4D97-AF65-F5344CB8AC3E}">
        <p14:creationId xmlns:p14="http://schemas.microsoft.com/office/powerpoint/2010/main" val="1458922208"/>
      </p:ext>
    </p:extLst>
  </p:cSld>
  <p:clrMapOvr>
    <a:masterClrMapping/>
  </p:clrMapOvr>
  <p:transition>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87834398"/>
      </p:ext>
    </p:extLst>
  </p:cSld>
  <p:clrMapOvr>
    <a:masterClrMapping/>
  </p:clrMapOvr>
  <p:transition>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10" indent="0">
              <a:buNone/>
              <a:defRPr sz="1800"/>
            </a:lvl2pPr>
            <a:lvl3pPr marL="914218" indent="0">
              <a:buNone/>
              <a:defRPr sz="1600"/>
            </a:lvl3pPr>
            <a:lvl4pPr marL="1371326" indent="0">
              <a:buNone/>
              <a:defRPr sz="1400"/>
            </a:lvl4pPr>
            <a:lvl5pPr marL="1828435" indent="0">
              <a:buNone/>
              <a:defRPr sz="1400"/>
            </a:lvl5pPr>
            <a:lvl6pPr marL="2285543" indent="0">
              <a:buNone/>
              <a:defRPr sz="1400"/>
            </a:lvl6pPr>
            <a:lvl7pPr marL="2742652" indent="0">
              <a:buNone/>
              <a:defRPr sz="1400"/>
            </a:lvl7pPr>
            <a:lvl8pPr marL="3199760" indent="0">
              <a:buNone/>
              <a:defRPr sz="1400"/>
            </a:lvl8pPr>
            <a:lvl9pPr marL="3656868" indent="0">
              <a:buNone/>
              <a:defRPr sz="1400"/>
            </a:lvl9pPr>
          </a:lstStyle>
          <a:p>
            <a:pPr lvl="0"/>
            <a:r>
              <a:rPr lang="en-US" dirty="0"/>
              <a:t>Click to edit Master text styles</a:t>
            </a:r>
          </a:p>
        </p:txBody>
      </p:sp>
    </p:spTree>
    <p:extLst>
      <p:ext uri="{BB962C8B-B14F-4D97-AF65-F5344CB8AC3E}">
        <p14:creationId xmlns:p14="http://schemas.microsoft.com/office/powerpoint/2010/main" val="613993394"/>
      </p:ext>
    </p:extLst>
  </p:cSld>
  <p:clrMapOvr>
    <a:masterClrMapping/>
  </p:clrMapOvr>
  <p:transition>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066802"/>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066802"/>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89605992"/>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ED04F4F-32D8-4949-A533-E09AB895D2E1}" type="slidenum">
              <a:rPr lang="en-US" smtClean="0"/>
              <a:pPr>
                <a:defRPr/>
              </a:pPr>
              <a:t>‹#›</a:t>
            </a:fld>
            <a:endParaRPr lang="en-US" dirty="0"/>
          </a:p>
        </p:txBody>
      </p:sp>
    </p:spTree>
    <p:extLst>
      <p:ext uri="{BB962C8B-B14F-4D97-AF65-F5344CB8AC3E}">
        <p14:creationId xmlns:p14="http://schemas.microsoft.com/office/powerpoint/2010/main" val="309929141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38101163"/>
      </p:ext>
    </p:extLst>
  </p:cSld>
  <p:clrMapOvr>
    <a:masterClrMapping/>
  </p:clrMapOvr>
  <p:transition>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953380736"/>
      </p:ext>
    </p:extLst>
  </p:cSld>
  <p:clrMapOvr>
    <a:masterClrMapping/>
  </p:clrMapOvr>
  <p:transition>
    <p:fade/>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72607973"/>
      </p:ext>
    </p:extLst>
  </p:cSld>
  <p:clrMapOvr>
    <a:masterClrMapping/>
  </p:clrMapOvr>
  <p:transition>
    <p:fade/>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Tree>
    <p:extLst>
      <p:ext uri="{BB962C8B-B14F-4D97-AF65-F5344CB8AC3E}">
        <p14:creationId xmlns:p14="http://schemas.microsoft.com/office/powerpoint/2010/main" val="1976191049"/>
      </p:ext>
    </p:extLst>
  </p:cSld>
  <p:clrMapOvr>
    <a:masterClrMapping/>
  </p:clrMapOvr>
  <p:transition>
    <p:fade/>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10" indent="0">
              <a:buNone/>
              <a:defRPr sz="2800"/>
            </a:lvl2pPr>
            <a:lvl3pPr marL="914218" indent="0">
              <a:buNone/>
              <a:defRPr sz="2400"/>
            </a:lvl3pPr>
            <a:lvl4pPr marL="1371326" indent="0">
              <a:buNone/>
              <a:defRPr sz="2000"/>
            </a:lvl4pPr>
            <a:lvl5pPr marL="1828435" indent="0">
              <a:buNone/>
              <a:defRPr sz="2000"/>
            </a:lvl5pPr>
            <a:lvl6pPr marL="2285543" indent="0">
              <a:buNone/>
              <a:defRPr sz="2000"/>
            </a:lvl6pPr>
            <a:lvl7pPr marL="2742652" indent="0">
              <a:buNone/>
              <a:defRPr sz="2000"/>
            </a:lvl7pPr>
            <a:lvl8pPr marL="3199760" indent="0">
              <a:buNone/>
              <a:defRPr sz="2000"/>
            </a:lvl8pPr>
            <a:lvl9pPr marL="365686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Tree>
    <p:extLst>
      <p:ext uri="{BB962C8B-B14F-4D97-AF65-F5344CB8AC3E}">
        <p14:creationId xmlns:p14="http://schemas.microsoft.com/office/powerpoint/2010/main" val="3694068343"/>
      </p:ext>
    </p:extLst>
  </p:cSld>
  <p:clrMapOvr>
    <a:masterClrMapping/>
  </p:clrMapOvr>
  <p:transition>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81858637"/>
      </p:ext>
    </p:extLst>
  </p:cSld>
  <p:clrMapOvr>
    <a:masterClrMapping/>
  </p:clrMapOvr>
  <p:transition>
    <p:fade/>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1"/>
            <a:ext cx="2057400" cy="5181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066801"/>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77205122"/>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56F2BE9-7EAB-A04C-A336-00611761E1C0}" type="slidenum">
              <a:rPr lang="en-US" smtClean="0"/>
              <a:pPr>
                <a:defRPr/>
              </a:pPr>
              <a:t>‹#›</a:t>
            </a:fld>
            <a:endParaRPr lang="en-US" dirty="0"/>
          </a:p>
        </p:txBody>
      </p:sp>
    </p:spTree>
    <p:extLst>
      <p:ext uri="{BB962C8B-B14F-4D97-AF65-F5344CB8AC3E}">
        <p14:creationId xmlns:p14="http://schemas.microsoft.com/office/powerpoint/2010/main" val="28886470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9FE6FC2-B99E-F84C-9BFF-EBD3483A40BC}" type="slidenum">
              <a:rPr lang="en-US" smtClean="0"/>
              <a:pPr>
                <a:defRPr/>
              </a:pPr>
              <a:t>‹#›</a:t>
            </a:fld>
            <a:endParaRPr lang="en-US" dirty="0"/>
          </a:p>
        </p:txBody>
      </p:sp>
    </p:spTree>
    <p:extLst>
      <p:ext uri="{BB962C8B-B14F-4D97-AF65-F5344CB8AC3E}">
        <p14:creationId xmlns:p14="http://schemas.microsoft.com/office/powerpoint/2010/main" val="159823380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7A2DA83-DA3A-C648-99F6-772A6BA0D715}" type="slidenum">
              <a:rPr lang="en-US" smtClean="0"/>
              <a:pPr>
                <a:defRPr/>
              </a:pPr>
              <a:t>‹#›</a:t>
            </a:fld>
            <a:endParaRPr lang="en-US" dirty="0"/>
          </a:p>
        </p:txBody>
      </p:sp>
    </p:spTree>
    <p:extLst>
      <p:ext uri="{BB962C8B-B14F-4D97-AF65-F5344CB8AC3E}">
        <p14:creationId xmlns:p14="http://schemas.microsoft.com/office/powerpoint/2010/main" val="33832971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6649852-898C-534C-AE8E-2D2C0F85A0B5}" type="slidenum">
              <a:rPr lang="en-US"/>
              <a:pPr>
                <a:defRPr/>
              </a:pPr>
              <a:t>‹#›</a:t>
            </a:fld>
            <a:endParaRPr lang="en-US"/>
          </a:p>
        </p:txBody>
      </p:sp>
    </p:spTree>
    <p:extLst>
      <p:ext uri="{BB962C8B-B14F-4D97-AF65-F5344CB8AC3E}">
        <p14:creationId xmlns:p14="http://schemas.microsoft.com/office/powerpoint/2010/main" val="26612122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7E43A6-899A-7144-9FC8-0BCEEBAAD041}" type="slidenum">
              <a:rPr lang="en-US" smtClean="0"/>
              <a:pPr>
                <a:defRPr/>
              </a:pPr>
              <a:t>‹#›</a:t>
            </a:fld>
            <a:endParaRPr lang="en-US" dirty="0"/>
          </a:p>
        </p:txBody>
      </p:sp>
    </p:spTree>
    <p:extLst>
      <p:ext uri="{BB962C8B-B14F-4D97-AF65-F5344CB8AC3E}">
        <p14:creationId xmlns:p14="http://schemas.microsoft.com/office/powerpoint/2010/main" val="302730344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A89E88-36BE-D844-A9A8-04AFF6C27F26}" type="slidenum">
              <a:rPr lang="en-US" smtClean="0"/>
              <a:pPr>
                <a:defRPr/>
              </a:pPr>
              <a:t>‹#›</a:t>
            </a:fld>
            <a:endParaRPr lang="en-US" dirty="0"/>
          </a:p>
        </p:txBody>
      </p:sp>
    </p:spTree>
    <p:extLst>
      <p:ext uri="{BB962C8B-B14F-4D97-AF65-F5344CB8AC3E}">
        <p14:creationId xmlns:p14="http://schemas.microsoft.com/office/powerpoint/2010/main" val="11498476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2D93B16-E237-5945-ABEE-63F936BC6CE1}" type="slidenum">
              <a:rPr lang="en-US" smtClean="0"/>
              <a:pPr>
                <a:defRPr/>
              </a:pPr>
              <a:t>‹#›</a:t>
            </a:fld>
            <a:endParaRPr lang="en-US" dirty="0"/>
          </a:p>
        </p:txBody>
      </p:sp>
    </p:spTree>
    <p:extLst>
      <p:ext uri="{BB962C8B-B14F-4D97-AF65-F5344CB8AC3E}">
        <p14:creationId xmlns:p14="http://schemas.microsoft.com/office/powerpoint/2010/main" val="388090087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B257A16-C7D3-3D4E-AC56-33AF3EC2BDCD}" type="slidenum">
              <a:rPr lang="en-US" smtClean="0"/>
              <a:pPr>
                <a:defRPr/>
              </a:pPr>
              <a:t>‹#›</a:t>
            </a:fld>
            <a:endParaRPr lang="en-US" dirty="0"/>
          </a:p>
        </p:txBody>
      </p:sp>
    </p:spTree>
    <p:extLst>
      <p:ext uri="{BB962C8B-B14F-4D97-AF65-F5344CB8AC3E}">
        <p14:creationId xmlns:p14="http://schemas.microsoft.com/office/powerpoint/2010/main" val="407951150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EE8023-20B7-1349-AFA6-F05967DB518F}" type="slidenum">
              <a:rPr lang="en-US" smtClean="0"/>
              <a:pPr>
                <a:defRPr/>
              </a:pPr>
              <a:t>‹#›</a:t>
            </a:fld>
            <a:endParaRPr lang="en-US" dirty="0"/>
          </a:p>
        </p:txBody>
      </p:sp>
    </p:spTree>
    <p:extLst>
      <p:ext uri="{BB962C8B-B14F-4D97-AF65-F5344CB8AC3E}">
        <p14:creationId xmlns:p14="http://schemas.microsoft.com/office/powerpoint/2010/main" val="35545367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2D3D5B1-D590-0846-A239-066E028FAE69}" type="slidenum">
              <a:rPr lang="en-US" smtClean="0"/>
              <a:pPr>
                <a:defRPr/>
              </a:pPr>
              <a:t>‹#›</a:t>
            </a:fld>
            <a:endParaRPr lang="en-US" dirty="0"/>
          </a:p>
        </p:txBody>
      </p:sp>
    </p:spTree>
    <p:extLst>
      <p:ext uri="{BB962C8B-B14F-4D97-AF65-F5344CB8AC3E}">
        <p14:creationId xmlns:p14="http://schemas.microsoft.com/office/powerpoint/2010/main" val="327997431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9C8959-F15A-5245-9FF5-917A8604C5F7}" type="slidenum">
              <a:rPr lang="en-US" smtClean="0"/>
              <a:pPr>
                <a:defRPr/>
              </a:pPr>
              <a:t>‹#›</a:t>
            </a:fld>
            <a:endParaRPr lang="en-US" dirty="0"/>
          </a:p>
        </p:txBody>
      </p:sp>
    </p:spTree>
    <p:extLst>
      <p:ext uri="{BB962C8B-B14F-4D97-AF65-F5344CB8AC3E}">
        <p14:creationId xmlns:p14="http://schemas.microsoft.com/office/powerpoint/2010/main" val="363895505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5D92E55-198E-3942-A016-8C665E3B75A4}" type="slidenum">
              <a:rPr lang="en-US" smtClean="0"/>
              <a:pPr>
                <a:defRPr/>
              </a:pPr>
              <a:t>‹#›</a:t>
            </a:fld>
            <a:endParaRPr lang="en-US" dirty="0"/>
          </a:p>
        </p:txBody>
      </p:sp>
    </p:spTree>
    <p:extLst>
      <p:ext uri="{BB962C8B-B14F-4D97-AF65-F5344CB8AC3E}">
        <p14:creationId xmlns:p14="http://schemas.microsoft.com/office/powerpoint/2010/main" val="138506227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91BB53-ADC4-A14B-9130-389F406D2440}" type="slidenum">
              <a:rPr lang="en-US" smtClean="0"/>
              <a:pPr>
                <a:defRPr/>
              </a:pPr>
              <a:t>‹#›</a:t>
            </a:fld>
            <a:endParaRPr lang="en-US" dirty="0"/>
          </a:p>
        </p:txBody>
      </p:sp>
    </p:spTree>
    <p:extLst>
      <p:ext uri="{BB962C8B-B14F-4D97-AF65-F5344CB8AC3E}">
        <p14:creationId xmlns:p14="http://schemas.microsoft.com/office/powerpoint/2010/main" val="45908420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spcBef>
                <a:spcPct val="20000"/>
              </a:spcBef>
              <a:buClr>
                <a:srgbClr val="009999"/>
              </a:buClr>
              <a:buFontTx/>
              <a:buChar char="•"/>
              <a:defRPr b="1" i="0">
                <a:latin typeface="Arial" panose="020B0604020202020204" pitchFamily="34" charset="0"/>
              </a:defRPr>
            </a:lvl1pPr>
          </a:lstStyle>
          <a:p>
            <a:pPr>
              <a:defRPr/>
            </a:pPr>
            <a:fld id="{887BD77F-1036-7F4E-8059-6C35F42D285C}" type="slidenum">
              <a:rPr lang="en-US" smtClean="0"/>
              <a:pPr>
                <a:defRPr/>
              </a:pPr>
              <a:t>‹#›</a:t>
            </a:fld>
            <a:endParaRPr lang="en-US" dirty="0"/>
          </a:p>
        </p:txBody>
      </p:sp>
    </p:spTree>
    <p:extLst>
      <p:ext uri="{BB962C8B-B14F-4D97-AF65-F5344CB8AC3E}">
        <p14:creationId xmlns:p14="http://schemas.microsoft.com/office/powerpoint/2010/main" val="371267591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1173FB7-E4BE-E041-A45B-567D2A80C396}" type="datetimeFigureOut">
              <a:rPr lang="en-US"/>
              <a:pPr>
                <a:defRPr/>
              </a:pPr>
              <a:t>2/26/24</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E4AACBC-8DA8-8240-AA7D-2E8918DB7233}" type="slidenum">
              <a:rPr lang="en-US"/>
              <a:pPr>
                <a:defRPr/>
              </a:pPr>
              <a:t>‹#›</a:t>
            </a:fld>
            <a:endParaRPr lang="en-US"/>
          </a:p>
        </p:txBody>
      </p:sp>
    </p:spTree>
    <p:extLst>
      <p:ext uri="{BB962C8B-B14F-4D97-AF65-F5344CB8AC3E}">
        <p14:creationId xmlns:p14="http://schemas.microsoft.com/office/powerpoint/2010/main" val="205672896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B06AF6-8FF4-2242-97BF-164BA02F7CAA}" type="slidenum">
              <a:rPr lang="en-US" smtClean="0"/>
              <a:pPr>
                <a:defRPr/>
              </a:pPr>
              <a:t>‹#›</a:t>
            </a:fld>
            <a:endParaRPr lang="en-US" dirty="0"/>
          </a:p>
        </p:txBody>
      </p:sp>
    </p:spTree>
    <p:extLst>
      <p:ext uri="{BB962C8B-B14F-4D97-AF65-F5344CB8AC3E}">
        <p14:creationId xmlns:p14="http://schemas.microsoft.com/office/powerpoint/2010/main" val="90233259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369A430-5A1A-524C-B4F9-CA9AC09AA819}" type="datetimeFigureOut">
              <a:rPr lang="en-US"/>
              <a:pPr>
                <a:defRPr/>
              </a:pPr>
              <a:t>2/26/24</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7BC0D2E9-A2BF-C14E-90B0-D43CE7EC804A}" type="slidenum">
              <a:rPr lang="en-US"/>
              <a:pPr>
                <a:defRPr/>
              </a:pPr>
              <a:t>‹#›</a:t>
            </a:fld>
            <a:endParaRPr lang="en-US"/>
          </a:p>
        </p:txBody>
      </p:sp>
    </p:spTree>
    <p:extLst>
      <p:ext uri="{BB962C8B-B14F-4D97-AF65-F5344CB8AC3E}">
        <p14:creationId xmlns:p14="http://schemas.microsoft.com/office/powerpoint/2010/main" val="288091565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E17A0876-DD28-5D4A-9A61-A4CA259E6D5A}" type="datetimeFigureOut">
              <a:rPr lang="en-US"/>
              <a:pPr>
                <a:defRPr/>
              </a:pPr>
              <a:t>2/26/24</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35BDF1B2-BC22-BE4B-9FA6-6A210B8CDE81}" type="slidenum">
              <a:rPr lang="en-US"/>
              <a:pPr>
                <a:defRPr/>
              </a:pPr>
              <a:t>‹#›</a:t>
            </a:fld>
            <a:endParaRPr lang="en-US"/>
          </a:p>
        </p:txBody>
      </p:sp>
    </p:spTree>
    <p:extLst>
      <p:ext uri="{BB962C8B-B14F-4D97-AF65-F5344CB8AC3E}">
        <p14:creationId xmlns:p14="http://schemas.microsoft.com/office/powerpoint/2010/main" val="327168018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97B4C7B-939D-B04E-9F29-20C7966FE953}" type="datetimeFigureOut">
              <a:rPr lang="en-US"/>
              <a:pPr>
                <a:defRPr/>
              </a:pPr>
              <a:t>2/26/24</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22BF388C-04BB-9E4B-A9D1-3C10945E6101}" type="slidenum">
              <a:rPr lang="en-US"/>
              <a:pPr>
                <a:defRPr/>
              </a:pPr>
              <a:t>‹#›</a:t>
            </a:fld>
            <a:endParaRPr lang="en-US"/>
          </a:p>
        </p:txBody>
      </p:sp>
    </p:spTree>
    <p:extLst>
      <p:ext uri="{BB962C8B-B14F-4D97-AF65-F5344CB8AC3E}">
        <p14:creationId xmlns:p14="http://schemas.microsoft.com/office/powerpoint/2010/main" val="7157991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A184C0ED-21C2-8A4E-8EEA-F6D7C76490BF}" type="datetimeFigureOut">
              <a:rPr lang="en-US"/>
              <a:pPr>
                <a:defRPr/>
              </a:pPr>
              <a:t>2/26/24</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559BCC53-1733-8F41-A491-FC2924DE4D76}" type="slidenum">
              <a:rPr lang="en-US"/>
              <a:pPr>
                <a:defRPr/>
              </a:pPr>
              <a:t>‹#›</a:t>
            </a:fld>
            <a:endParaRPr lang="en-US"/>
          </a:p>
        </p:txBody>
      </p:sp>
    </p:spTree>
    <p:extLst>
      <p:ext uri="{BB962C8B-B14F-4D97-AF65-F5344CB8AC3E}">
        <p14:creationId xmlns:p14="http://schemas.microsoft.com/office/powerpoint/2010/main" val="227172096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C7877EF5-FF8B-2544-9F46-8BDA83BF11A6}" type="datetimeFigureOut">
              <a:rPr lang="en-US"/>
              <a:pPr>
                <a:defRPr/>
              </a:pPr>
              <a:t>2/26/24</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514BB05-87ED-004C-876C-34CD726DBF6D}" type="slidenum">
              <a:rPr lang="en-US"/>
              <a:pPr>
                <a:defRPr/>
              </a:pPr>
              <a:t>‹#›</a:t>
            </a:fld>
            <a:endParaRPr lang="en-US"/>
          </a:p>
        </p:txBody>
      </p:sp>
    </p:spTree>
    <p:extLst>
      <p:ext uri="{BB962C8B-B14F-4D97-AF65-F5344CB8AC3E}">
        <p14:creationId xmlns:p14="http://schemas.microsoft.com/office/powerpoint/2010/main" val="147462306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434A2DFD-F488-1049-915A-E32CE4AD98AE}" type="datetimeFigureOut">
              <a:rPr lang="en-US"/>
              <a:pPr>
                <a:defRPr/>
              </a:pPr>
              <a:t>2/26/24</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2A285270-0625-3C4E-B7B6-C51C80B7D455}" type="slidenum">
              <a:rPr lang="en-US"/>
              <a:pPr>
                <a:defRPr/>
              </a:pPr>
              <a:t>‹#›</a:t>
            </a:fld>
            <a:endParaRPr lang="en-US"/>
          </a:p>
        </p:txBody>
      </p:sp>
    </p:spTree>
    <p:extLst>
      <p:ext uri="{BB962C8B-B14F-4D97-AF65-F5344CB8AC3E}">
        <p14:creationId xmlns:p14="http://schemas.microsoft.com/office/powerpoint/2010/main" val="410728606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3A4B0F5A-A0E3-4040-BC99-682676AFCA38}" type="datetimeFigureOut">
              <a:rPr lang="en-US"/>
              <a:pPr>
                <a:defRPr/>
              </a:pPr>
              <a:t>2/26/24</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2F1A739-0772-8148-B4E6-D0746B2240EE}" type="slidenum">
              <a:rPr lang="en-US"/>
              <a:pPr>
                <a:defRPr/>
              </a:pPr>
              <a:t>‹#›</a:t>
            </a:fld>
            <a:endParaRPr lang="en-US"/>
          </a:p>
        </p:txBody>
      </p:sp>
    </p:spTree>
    <p:extLst>
      <p:ext uri="{BB962C8B-B14F-4D97-AF65-F5344CB8AC3E}">
        <p14:creationId xmlns:p14="http://schemas.microsoft.com/office/powerpoint/2010/main" val="419550081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4F5BEC6-9CE9-5E45-B24A-074D197E82AF}" type="datetimeFigureOut">
              <a:rPr lang="en-US"/>
              <a:pPr>
                <a:defRPr/>
              </a:pPr>
              <a:t>2/26/24</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A8B088C-38B1-274F-8D5F-225083B0E9B9}" type="slidenum">
              <a:rPr lang="en-US"/>
              <a:pPr>
                <a:defRPr/>
              </a:pPr>
              <a:t>‹#›</a:t>
            </a:fld>
            <a:endParaRPr lang="en-US"/>
          </a:p>
        </p:txBody>
      </p:sp>
    </p:spTree>
    <p:extLst>
      <p:ext uri="{BB962C8B-B14F-4D97-AF65-F5344CB8AC3E}">
        <p14:creationId xmlns:p14="http://schemas.microsoft.com/office/powerpoint/2010/main" val="150238823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A141E0FA-61ED-6F4C-98BF-41F2B98AD3C4}" type="datetimeFigureOut">
              <a:rPr lang="en-US"/>
              <a:pPr>
                <a:defRPr/>
              </a:pPr>
              <a:t>2/26/24</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56EA5AD5-F326-0D4D-A3F6-B5CF2A6671CD}" type="slidenum">
              <a:rPr lang="en-US"/>
              <a:pPr>
                <a:defRPr/>
              </a:pPr>
              <a:t>‹#›</a:t>
            </a:fld>
            <a:endParaRPr lang="en-US"/>
          </a:p>
        </p:txBody>
      </p:sp>
    </p:spTree>
    <p:extLst>
      <p:ext uri="{BB962C8B-B14F-4D97-AF65-F5344CB8AC3E}">
        <p14:creationId xmlns:p14="http://schemas.microsoft.com/office/powerpoint/2010/main" val="413928765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7C337AC6-81B1-0C4A-8589-FB5C22AD25F1}" type="datetimeFigureOut">
              <a:rPr lang="en-US"/>
              <a:pPr>
                <a:defRPr/>
              </a:pPr>
              <a:t>2/26/24</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D5B333C-0D4B-3C47-82BC-E487376897B2}" type="slidenum">
              <a:rPr lang="en-US"/>
              <a:pPr>
                <a:defRPr/>
              </a:pPr>
              <a:t>‹#›</a:t>
            </a:fld>
            <a:endParaRPr lang="en-US"/>
          </a:p>
        </p:txBody>
      </p:sp>
    </p:spTree>
    <p:extLst>
      <p:ext uri="{BB962C8B-B14F-4D97-AF65-F5344CB8AC3E}">
        <p14:creationId xmlns:p14="http://schemas.microsoft.com/office/powerpoint/2010/main" val="338445134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932B9F-1037-8A42-861E-CB115B4D177A}" type="slidenum">
              <a:rPr lang="en-US" smtClean="0"/>
              <a:pPr>
                <a:defRPr/>
              </a:pPr>
              <a:t>‹#›</a:t>
            </a:fld>
            <a:endParaRPr lang="en-US" dirty="0"/>
          </a:p>
        </p:txBody>
      </p:sp>
    </p:spTree>
    <p:extLst>
      <p:ext uri="{BB962C8B-B14F-4D97-AF65-F5344CB8AC3E}">
        <p14:creationId xmlns:p14="http://schemas.microsoft.com/office/powerpoint/2010/main" val="1139944660"/>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endParaRPr lang="en-US"/>
          </a:p>
        </p:txBody>
      </p:sp>
      <p:sp>
        <p:nvSpPr>
          <p:cNvPr id="4" name="Rectangle 5"/>
          <p:cNvSpPr>
            <a:spLocks noGrp="1" noChangeArrowheads="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Rectangle 6"/>
          <p:cNvSpPr>
            <a:spLocks noGrp="1" noChangeArrowheads="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C59B99CC-2CA4-4744-A824-B003D0F50E91}" type="slidenum">
              <a:rPr lang="en-US"/>
              <a:pPr>
                <a:defRPr/>
              </a:pPr>
              <a:t>‹#›</a:t>
            </a:fld>
            <a:endParaRPr lang="en-US"/>
          </a:p>
        </p:txBody>
      </p:sp>
    </p:spTree>
    <p:extLst>
      <p:ext uri="{BB962C8B-B14F-4D97-AF65-F5344CB8AC3E}">
        <p14:creationId xmlns:p14="http://schemas.microsoft.com/office/powerpoint/2010/main" val="255545794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98" name="Rectangle 2"/>
          <p:cNvSpPr>
            <a:spLocks noGrp="1" noChangeArrowheads="1"/>
          </p:cNvSpPr>
          <p:nvPr>
            <p:ph type="ctrTitle" sz="quarter"/>
          </p:nvPr>
        </p:nvSpPr>
        <p:spPr>
          <a:xfrm>
            <a:off x="685800" y="1676400"/>
            <a:ext cx="7772400" cy="1828800"/>
          </a:xfrm>
        </p:spPr>
        <p:txBody>
          <a:bodyPr/>
          <a:lstStyle>
            <a:lvl1pPr>
              <a:defRPr/>
            </a:lvl1pPr>
          </a:lstStyle>
          <a:p>
            <a:pPr lvl="0"/>
            <a:r>
              <a:rPr lang="en-US" noProof="0"/>
              <a:t>Click to edit Master title style</a:t>
            </a:r>
          </a:p>
        </p:txBody>
      </p:sp>
      <p:sp>
        <p:nvSpPr>
          <p:cNvPr id="4099" name="Rectangle 3"/>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 name="Rectangle 4"/>
          <p:cNvSpPr>
            <a:spLocks noGrp="1" noChangeArrowheads="1"/>
          </p:cNvSpPr>
          <p:nvPr>
            <p:ph type="dt" sz="quarter"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EF025934-F74A-3B4F-933F-9D77AC9B30D5}" type="slidenum">
              <a:rPr lang="en-US"/>
              <a:pPr>
                <a:defRPr/>
              </a:pPr>
              <a:t>‹#›</a:t>
            </a:fld>
            <a:endParaRPr lang="en-US"/>
          </a:p>
        </p:txBody>
      </p:sp>
    </p:spTree>
    <p:extLst>
      <p:ext uri="{BB962C8B-B14F-4D97-AF65-F5344CB8AC3E}">
        <p14:creationId xmlns:p14="http://schemas.microsoft.com/office/powerpoint/2010/main" val="20526957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243F70F9-7CF8-6A45-B650-AE89C04CEAF2}" type="slidenum">
              <a:rPr lang="en-US"/>
              <a:pPr>
                <a:defRPr/>
              </a:pPr>
              <a:t>‹#›</a:t>
            </a:fld>
            <a:endParaRPr lang="en-US"/>
          </a:p>
        </p:txBody>
      </p:sp>
    </p:spTree>
    <p:extLst>
      <p:ext uri="{BB962C8B-B14F-4D97-AF65-F5344CB8AC3E}">
        <p14:creationId xmlns:p14="http://schemas.microsoft.com/office/powerpoint/2010/main" val="368444247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53DCE60A-6714-E146-A815-D5987DDB983F}" type="slidenum">
              <a:rPr lang="en-US"/>
              <a:pPr>
                <a:defRPr/>
              </a:pPr>
              <a:t>‹#›</a:t>
            </a:fld>
            <a:endParaRPr lang="en-US"/>
          </a:p>
        </p:txBody>
      </p:sp>
    </p:spTree>
    <p:extLst>
      <p:ext uri="{BB962C8B-B14F-4D97-AF65-F5344CB8AC3E}">
        <p14:creationId xmlns:p14="http://schemas.microsoft.com/office/powerpoint/2010/main" val="8972824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3755EBE-B4B5-394B-82EA-4FFDC92DE253}" type="slidenum">
              <a:rPr lang="en-US"/>
              <a:pPr>
                <a:defRPr/>
              </a:pPr>
              <a:t>‹#›</a:t>
            </a:fld>
            <a:endParaRPr lang="en-US"/>
          </a:p>
        </p:txBody>
      </p:sp>
    </p:spTree>
    <p:extLst>
      <p:ext uri="{BB962C8B-B14F-4D97-AF65-F5344CB8AC3E}">
        <p14:creationId xmlns:p14="http://schemas.microsoft.com/office/powerpoint/2010/main" val="319644441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pPr>
              <a:defRPr/>
            </a:pPr>
            <a:fld id="{C8818496-ADA7-1C4A-9066-426F40ED7A7B}" type="slidenum">
              <a:rPr lang="en-US"/>
              <a:pPr>
                <a:defRPr/>
              </a:pPr>
              <a:t>‹#›</a:t>
            </a:fld>
            <a:endParaRPr lang="en-US"/>
          </a:p>
        </p:txBody>
      </p:sp>
    </p:spTree>
    <p:extLst>
      <p:ext uri="{BB962C8B-B14F-4D97-AF65-F5344CB8AC3E}">
        <p14:creationId xmlns:p14="http://schemas.microsoft.com/office/powerpoint/2010/main" val="48740363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pPr>
              <a:defRPr/>
            </a:pPr>
            <a:fld id="{B2BC10CA-F378-C442-BC7E-1981BD4E56C2}" type="slidenum">
              <a:rPr lang="en-US"/>
              <a:pPr>
                <a:defRPr/>
              </a:pPr>
              <a:t>‹#›</a:t>
            </a:fld>
            <a:endParaRPr lang="en-US"/>
          </a:p>
        </p:txBody>
      </p:sp>
    </p:spTree>
    <p:extLst>
      <p:ext uri="{BB962C8B-B14F-4D97-AF65-F5344CB8AC3E}">
        <p14:creationId xmlns:p14="http://schemas.microsoft.com/office/powerpoint/2010/main" val="266184112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2C116636-DD61-BF40-8B45-8217D25C7F02}" type="slidenum">
              <a:rPr lang="en-US"/>
              <a:pPr>
                <a:defRPr/>
              </a:pPr>
              <a:t>‹#›</a:t>
            </a:fld>
            <a:endParaRPr lang="en-US"/>
          </a:p>
        </p:txBody>
      </p:sp>
    </p:spTree>
    <p:extLst>
      <p:ext uri="{BB962C8B-B14F-4D97-AF65-F5344CB8AC3E}">
        <p14:creationId xmlns:p14="http://schemas.microsoft.com/office/powerpoint/2010/main" val="338530563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41AF47D-8893-5E45-B694-52DF62B45D78}" type="slidenum">
              <a:rPr lang="en-US"/>
              <a:pPr>
                <a:defRPr/>
              </a:pPr>
              <a:t>‹#›</a:t>
            </a:fld>
            <a:endParaRPr lang="en-US"/>
          </a:p>
        </p:txBody>
      </p:sp>
    </p:spTree>
    <p:extLst>
      <p:ext uri="{BB962C8B-B14F-4D97-AF65-F5344CB8AC3E}">
        <p14:creationId xmlns:p14="http://schemas.microsoft.com/office/powerpoint/2010/main" val="366777978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C5CAC204-8FAB-384A-B4C8-8E35D813FD47}" type="slidenum">
              <a:rPr lang="en-US"/>
              <a:pPr>
                <a:defRPr/>
              </a:pPr>
              <a:t>‹#›</a:t>
            </a:fld>
            <a:endParaRPr lang="en-US"/>
          </a:p>
        </p:txBody>
      </p:sp>
    </p:spTree>
    <p:extLst>
      <p:ext uri="{BB962C8B-B14F-4D97-AF65-F5344CB8AC3E}">
        <p14:creationId xmlns:p14="http://schemas.microsoft.com/office/powerpoint/2010/main" val="424457628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CA1EB0-10ED-E24F-842B-6A3DA821F801}" type="slidenum">
              <a:rPr lang="en-US" smtClean="0"/>
              <a:pPr>
                <a:defRPr/>
              </a:pPr>
              <a:t>‹#›</a:t>
            </a:fld>
            <a:endParaRPr lang="en-US" dirty="0"/>
          </a:p>
        </p:txBody>
      </p:sp>
    </p:spTree>
    <p:extLst>
      <p:ext uri="{BB962C8B-B14F-4D97-AF65-F5344CB8AC3E}">
        <p14:creationId xmlns:p14="http://schemas.microsoft.com/office/powerpoint/2010/main" val="274140308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B4EBBE78-0DA3-0D4F-9584-4E7E3E62447D}" type="slidenum">
              <a:rPr lang="en-US"/>
              <a:pPr>
                <a:defRPr/>
              </a:pPr>
              <a:t>‹#›</a:t>
            </a:fld>
            <a:endParaRPr lang="en-US"/>
          </a:p>
        </p:txBody>
      </p:sp>
    </p:spTree>
    <p:extLst>
      <p:ext uri="{BB962C8B-B14F-4D97-AF65-F5344CB8AC3E}">
        <p14:creationId xmlns:p14="http://schemas.microsoft.com/office/powerpoint/2010/main" val="146690996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F4492E3D-0C74-9642-81F3-3C23019B3DB4}" type="slidenum">
              <a:rPr lang="en-US"/>
              <a:pPr>
                <a:defRPr/>
              </a:pPr>
              <a:t>‹#›</a:t>
            </a:fld>
            <a:endParaRPr lang="en-US"/>
          </a:p>
        </p:txBody>
      </p:sp>
    </p:spTree>
    <p:extLst>
      <p:ext uri="{BB962C8B-B14F-4D97-AF65-F5344CB8AC3E}">
        <p14:creationId xmlns:p14="http://schemas.microsoft.com/office/powerpoint/2010/main" val="415360041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8B8B22-B8E7-3943-A6B3-6502993FAFD9}" type="slidenum">
              <a:rPr lang="en-US"/>
              <a:pPr>
                <a:defRPr/>
              </a:pPr>
              <a:t>‹#›</a:t>
            </a:fld>
            <a:endParaRPr lang="en-US"/>
          </a:p>
        </p:txBody>
      </p:sp>
    </p:spTree>
    <p:extLst>
      <p:ext uri="{BB962C8B-B14F-4D97-AF65-F5344CB8AC3E}">
        <p14:creationId xmlns:p14="http://schemas.microsoft.com/office/powerpoint/2010/main" val="138074448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50ED43-631A-0142-ADF8-190EF909B838}" type="slidenum">
              <a:rPr lang="en-US"/>
              <a:pPr>
                <a:defRPr/>
              </a:pPr>
              <a:t>‹#›</a:t>
            </a:fld>
            <a:endParaRPr lang="en-US"/>
          </a:p>
        </p:txBody>
      </p:sp>
    </p:spTree>
    <p:extLst>
      <p:ext uri="{BB962C8B-B14F-4D97-AF65-F5344CB8AC3E}">
        <p14:creationId xmlns:p14="http://schemas.microsoft.com/office/powerpoint/2010/main" val="204961933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59E8B1C-43CF-0740-A2EE-4C977010FC0A}" type="slidenum">
              <a:rPr lang="en-US"/>
              <a:pPr>
                <a:defRPr/>
              </a:pPr>
              <a:t>‹#›</a:t>
            </a:fld>
            <a:endParaRPr lang="en-US"/>
          </a:p>
        </p:txBody>
      </p:sp>
    </p:spTree>
    <p:extLst>
      <p:ext uri="{BB962C8B-B14F-4D97-AF65-F5344CB8AC3E}">
        <p14:creationId xmlns:p14="http://schemas.microsoft.com/office/powerpoint/2010/main" val="218783299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81490E6-D5D6-3244-B90B-375979457785}" type="slidenum">
              <a:rPr lang="en-US"/>
              <a:pPr>
                <a:defRPr/>
              </a:pPr>
              <a:t>‹#›</a:t>
            </a:fld>
            <a:endParaRPr lang="en-US"/>
          </a:p>
        </p:txBody>
      </p:sp>
    </p:spTree>
    <p:extLst>
      <p:ext uri="{BB962C8B-B14F-4D97-AF65-F5344CB8AC3E}">
        <p14:creationId xmlns:p14="http://schemas.microsoft.com/office/powerpoint/2010/main" val="83155209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FD44D9C-FA1E-2640-9E4E-9E8133016BE9}" type="slidenum">
              <a:rPr lang="en-US"/>
              <a:pPr>
                <a:defRPr/>
              </a:pPr>
              <a:t>‹#›</a:t>
            </a:fld>
            <a:endParaRPr lang="en-US"/>
          </a:p>
        </p:txBody>
      </p:sp>
    </p:spTree>
    <p:extLst>
      <p:ext uri="{BB962C8B-B14F-4D97-AF65-F5344CB8AC3E}">
        <p14:creationId xmlns:p14="http://schemas.microsoft.com/office/powerpoint/2010/main" val="2450676919"/>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C25C3D1-C1B3-DC4E-AABD-209B10EEFCEE}" type="slidenum">
              <a:rPr lang="en-US"/>
              <a:pPr>
                <a:defRPr/>
              </a:pPr>
              <a:t>‹#›</a:t>
            </a:fld>
            <a:endParaRPr lang="en-US"/>
          </a:p>
        </p:txBody>
      </p:sp>
    </p:spTree>
    <p:extLst>
      <p:ext uri="{BB962C8B-B14F-4D97-AF65-F5344CB8AC3E}">
        <p14:creationId xmlns:p14="http://schemas.microsoft.com/office/powerpoint/2010/main" val="415534279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CB934BC3-C426-B947-8B55-55E35CD9588C}" type="slidenum">
              <a:rPr lang="en-US"/>
              <a:pPr>
                <a:defRPr/>
              </a:pPr>
              <a:t>‹#›</a:t>
            </a:fld>
            <a:endParaRPr lang="en-US"/>
          </a:p>
        </p:txBody>
      </p:sp>
    </p:spTree>
    <p:extLst>
      <p:ext uri="{BB962C8B-B14F-4D97-AF65-F5344CB8AC3E}">
        <p14:creationId xmlns:p14="http://schemas.microsoft.com/office/powerpoint/2010/main" val="412074595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E89C9AB-0813-EF42-B753-493D3A6C4EE2}" type="slidenum">
              <a:rPr lang="en-US"/>
              <a:pPr>
                <a:defRPr/>
              </a:pPr>
              <a:t>‹#›</a:t>
            </a:fld>
            <a:endParaRPr lang="en-US"/>
          </a:p>
        </p:txBody>
      </p:sp>
    </p:spTree>
    <p:extLst>
      <p:ext uri="{BB962C8B-B14F-4D97-AF65-F5344CB8AC3E}">
        <p14:creationId xmlns:p14="http://schemas.microsoft.com/office/powerpoint/2010/main" val="1936533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F813B6-985D-F640-9422-AF36CDDCA5E0}" type="slidenum">
              <a:rPr lang="en-US" smtClean="0"/>
              <a:pPr>
                <a:defRPr/>
              </a:pPr>
              <a:t>‹#›</a:t>
            </a:fld>
            <a:endParaRPr lang="en-US" dirty="0"/>
          </a:p>
        </p:txBody>
      </p:sp>
    </p:spTree>
    <p:extLst>
      <p:ext uri="{BB962C8B-B14F-4D97-AF65-F5344CB8AC3E}">
        <p14:creationId xmlns:p14="http://schemas.microsoft.com/office/powerpoint/2010/main" val="214289930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FFC6047-8CAC-4440-A944-E72254B89BB4}" type="slidenum">
              <a:rPr lang="en-US"/>
              <a:pPr>
                <a:defRPr/>
              </a:pPr>
              <a:t>‹#›</a:t>
            </a:fld>
            <a:endParaRPr lang="en-US"/>
          </a:p>
        </p:txBody>
      </p:sp>
    </p:spTree>
    <p:extLst>
      <p:ext uri="{BB962C8B-B14F-4D97-AF65-F5344CB8AC3E}">
        <p14:creationId xmlns:p14="http://schemas.microsoft.com/office/powerpoint/2010/main" val="230313299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310F2C0-1D32-9A48-AA70-D89514AABDA5}" type="slidenum">
              <a:rPr lang="en-US"/>
              <a:pPr>
                <a:defRPr/>
              </a:pPr>
              <a:t>‹#›</a:t>
            </a:fld>
            <a:endParaRPr lang="en-US"/>
          </a:p>
        </p:txBody>
      </p:sp>
    </p:spTree>
    <p:extLst>
      <p:ext uri="{BB962C8B-B14F-4D97-AF65-F5344CB8AC3E}">
        <p14:creationId xmlns:p14="http://schemas.microsoft.com/office/powerpoint/2010/main" val="355401088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D12223B-5AD6-F744-998D-22D78E694501}" type="slidenum">
              <a:rPr lang="en-US"/>
              <a:pPr>
                <a:defRPr/>
              </a:pPr>
              <a:t>‹#›</a:t>
            </a:fld>
            <a:endParaRPr lang="en-US"/>
          </a:p>
        </p:txBody>
      </p:sp>
    </p:spTree>
    <p:extLst>
      <p:ext uri="{BB962C8B-B14F-4D97-AF65-F5344CB8AC3E}">
        <p14:creationId xmlns:p14="http://schemas.microsoft.com/office/powerpoint/2010/main" val="185824765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7977C65-64AF-554A-BAD0-317E836142DE}" type="slidenum">
              <a:rPr lang="en-US"/>
              <a:pPr>
                <a:defRPr/>
              </a:pPr>
              <a:t>‹#›</a:t>
            </a:fld>
            <a:endParaRPr lang="en-US"/>
          </a:p>
        </p:txBody>
      </p:sp>
    </p:spTree>
    <p:extLst>
      <p:ext uri="{BB962C8B-B14F-4D97-AF65-F5344CB8AC3E}">
        <p14:creationId xmlns:p14="http://schemas.microsoft.com/office/powerpoint/2010/main" val="394943273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560D19CF-8E1C-9143-8C0D-74C7861A068F}" type="slidenum">
              <a:rPr lang="en-US"/>
              <a:pPr>
                <a:defRPr/>
              </a:pPr>
              <a:t>‹#›</a:t>
            </a:fld>
            <a:endParaRPr lang="en-US"/>
          </a:p>
        </p:txBody>
      </p:sp>
    </p:spTree>
    <p:extLst>
      <p:ext uri="{BB962C8B-B14F-4D97-AF65-F5344CB8AC3E}">
        <p14:creationId xmlns:p14="http://schemas.microsoft.com/office/powerpoint/2010/main" val="70119110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29371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674226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14626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937933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247211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02A95E-7F75-D54E-B8A9-4D8071139373}" type="slidenum">
              <a:rPr lang="en-US" smtClean="0"/>
              <a:pPr>
                <a:defRPr/>
              </a:pPr>
              <a:t>‹#›</a:t>
            </a:fld>
            <a:endParaRPr lang="en-US" dirty="0"/>
          </a:p>
        </p:txBody>
      </p:sp>
    </p:spTree>
    <p:extLst>
      <p:ext uri="{BB962C8B-B14F-4D97-AF65-F5344CB8AC3E}">
        <p14:creationId xmlns:p14="http://schemas.microsoft.com/office/powerpoint/2010/main" val="289826342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515904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678371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674296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550766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604696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78462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755136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189991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7024688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38170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grpSp>
      <p:sp>
        <p:nvSpPr>
          <p:cNvPr id="68" name="Freeform 70"/>
          <p:cNvSpPr>
            <a:spLocks/>
          </p:cNvSpPr>
          <p:nvPr/>
        </p:nvSpPr>
        <p:spPr bwMode="auto">
          <a:xfrm rot="16200000">
            <a:off x="3871121"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lIns="91427" tIns="45714" rIns="91427" bIns="45714"/>
          <a:lstStyle/>
          <a:p>
            <a:endParaRPr lang="en-US"/>
          </a:p>
        </p:txBody>
      </p:sp>
      <p:sp>
        <p:nvSpPr>
          <p:cNvPr id="12909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29093" name="Rectangle 69"/>
          <p:cNvSpPr>
            <a:spLocks noGrp="1" noChangeArrowheads="1"/>
          </p:cNvSpPr>
          <p:nvPr>
            <p:ph type="subTitle" idx="1"/>
          </p:nvPr>
        </p:nvSpPr>
        <p:spPr>
          <a:xfrm>
            <a:off x="1371600" y="3886201"/>
            <a:ext cx="6400800" cy="1752600"/>
          </a:xfrm>
        </p:spPr>
        <p:txBody>
          <a:bodyPr/>
          <a:lstStyle>
            <a:lvl1pPr marL="0" indent="101585" algn="ctr">
              <a:buFont typeface="Wingdings" pitchFamily="-111"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chemeClr val="tx2"/>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chemeClr val="tx2"/>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457FEE03-A3D8-AD46-BC2E-64A8B73C5DB2}" type="slidenum">
              <a:rPr lang="en-US" altLang="ja-JP"/>
              <a:pPr>
                <a:defRPr/>
              </a:pPr>
              <a:t>‹#›</a:t>
            </a:fld>
            <a:endParaRPr lang="en-US" altLang="ja-JP"/>
          </a:p>
        </p:txBody>
      </p:sp>
    </p:spTree>
    <p:extLst>
      <p:ext uri="{BB962C8B-B14F-4D97-AF65-F5344CB8AC3E}">
        <p14:creationId xmlns:p14="http://schemas.microsoft.com/office/powerpoint/2010/main" val="413045194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4963141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4140038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355536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1525268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6630310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391361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2891643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333030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5880480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7679402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4E924FF5-5486-2D42-8831-4DF0FBAA48F3}" type="slidenum">
              <a:rPr lang="en-US" altLang="ja-JP"/>
              <a:pPr>
                <a:defRPr/>
              </a:pPr>
              <a:t>‹#›</a:t>
            </a:fld>
            <a:endParaRPr lang="en-US" altLang="ja-JP"/>
          </a:p>
        </p:txBody>
      </p:sp>
    </p:spTree>
    <p:extLst>
      <p:ext uri="{BB962C8B-B14F-4D97-AF65-F5344CB8AC3E}">
        <p14:creationId xmlns:p14="http://schemas.microsoft.com/office/powerpoint/2010/main" val="12371599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3120874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9677913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9094939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731795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8861673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8465050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8361162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9185790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5875231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0448242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CA35E2DC-0C5A-6545-AE0C-F25F85665A50}" type="slidenum">
              <a:rPr lang="en-US" altLang="ja-JP"/>
              <a:pPr>
                <a:defRPr/>
              </a:pPr>
              <a:t>‹#›</a:t>
            </a:fld>
            <a:endParaRPr lang="en-US" altLang="ja-JP"/>
          </a:p>
        </p:txBody>
      </p:sp>
    </p:spTree>
    <p:extLst>
      <p:ext uri="{BB962C8B-B14F-4D97-AF65-F5344CB8AC3E}">
        <p14:creationId xmlns:p14="http://schemas.microsoft.com/office/powerpoint/2010/main" val="267064465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2741891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79" indent="0">
              <a:buNone/>
              <a:defRPr sz="1800"/>
            </a:lvl2pPr>
            <a:lvl3pPr marL="914158" indent="0">
              <a:buNone/>
              <a:defRPr sz="1600"/>
            </a:lvl3pPr>
            <a:lvl4pPr marL="1371236" indent="0">
              <a:buNone/>
              <a:defRPr sz="1400"/>
            </a:lvl4pPr>
            <a:lvl5pPr marL="1828313" indent="0">
              <a:buNone/>
              <a:defRPr sz="1400"/>
            </a:lvl5pPr>
            <a:lvl6pPr marL="2285392" indent="0">
              <a:buNone/>
              <a:defRPr sz="1400"/>
            </a:lvl6pPr>
            <a:lvl7pPr marL="2742471" indent="0">
              <a:buNone/>
              <a:defRPr sz="1400"/>
            </a:lvl7pPr>
            <a:lvl8pPr marL="3199549" indent="0">
              <a:buNone/>
              <a:defRPr sz="1400"/>
            </a:lvl8pPr>
            <a:lvl9pPr marL="3656627"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919498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2497504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6102133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65856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8704910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4964612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79" indent="0">
              <a:buNone/>
              <a:defRPr sz="2800"/>
            </a:lvl2pPr>
            <a:lvl3pPr marL="914158" indent="0">
              <a:buNone/>
              <a:defRPr sz="2400"/>
            </a:lvl3pPr>
            <a:lvl4pPr marL="1371236" indent="0">
              <a:buNone/>
              <a:defRPr sz="2000"/>
            </a:lvl4pPr>
            <a:lvl5pPr marL="1828313" indent="0">
              <a:buNone/>
              <a:defRPr sz="2000"/>
            </a:lvl5pPr>
            <a:lvl6pPr marL="2285392" indent="0">
              <a:buNone/>
              <a:defRPr sz="2000"/>
            </a:lvl6pPr>
            <a:lvl7pPr marL="2742471" indent="0">
              <a:buNone/>
              <a:defRPr sz="2000"/>
            </a:lvl7pPr>
            <a:lvl8pPr marL="3199549" indent="0">
              <a:buNone/>
              <a:defRPr sz="2000"/>
            </a:lvl8pPr>
            <a:lvl9pPr marL="365662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050201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874130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2516712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FC1006E1-8798-3746-92BB-AC80D99CEDCE}" type="slidenum">
              <a:rPr lang="en-US" altLang="ja-JP"/>
              <a:pPr>
                <a:defRPr/>
              </a:pPr>
              <a:t>‹#›</a:t>
            </a:fld>
            <a:endParaRPr lang="en-US" altLang="ja-JP"/>
          </a:p>
        </p:txBody>
      </p:sp>
    </p:spTree>
    <p:extLst>
      <p:ext uri="{BB962C8B-B14F-4D97-AF65-F5344CB8AC3E}">
        <p14:creationId xmlns:p14="http://schemas.microsoft.com/office/powerpoint/2010/main" val="211661322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2/26/24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0484931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2/26/24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76975616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2/26/24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72355222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2/26/24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57372690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2/26/24</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48752799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2/26/24</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3616953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2/26/24</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57144982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2/26/24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501156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2/26/24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31039775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2/26/24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161153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9A08971-D9EB-4D47-8B71-D8A3BF22AD99}" type="slidenum">
              <a:rPr lang="en-US"/>
              <a:pPr>
                <a:defRPr/>
              </a:pPr>
              <a:t>‹#›</a:t>
            </a:fld>
            <a:endParaRPr lang="en-US"/>
          </a:p>
        </p:txBody>
      </p:sp>
    </p:spTree>
    <p:extLst>
      <p:ext uri="{BB962C8B-B14F-4D97-AF65-F5344CB8AC3E}">
        <p14:creationId xmlns:p14="http://schemas.microsoft.com/office/powerpoint/2010/main" val="8932200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068637FF-0AF2-E64D-B2EA-CE7456F50F47}" type="slidenum">
              <a:rPr lang="en-US" altLang="ja-JP"/>
              <a:pPr>
                <a:defRPr/>
              </a:pPr>
              <a:t>‹#›</a:t>
            </a:fld>
            <a:endParaRPr lang="en-US" altLang="ja-JP"/>
          </a:p>
        </p:txBody>
      </p:sp>
    </p:spTree>
    <p:extLst>
      <p:ext uri="{BB962C8B-B14F-4D97-AF65-F5344CB8AC3E}">
        <p14:creationId xmlns:p14="http://schemas.microsoft.com/office/powerpoint/2010/main" val="363327155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2/26/24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2219015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41" y="201615"/>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4"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0664446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0027618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906221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1"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6611766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784316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7578183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2344192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0303705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1547838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CB272084-4EB3-234B-B7E5-1B288E26E194}" type="slidenum">
              <a:rPr lang="en-US" altLang="ja-JP"/>
              <a:pPr>
                <a:defRPr/>
              </a:pPr>
              <a:t>‹#›</a:t>
            </a:fld>
            <a:endParaRPr lang="en-US" altLang="ja-JP"/>
          </a:p>
        </p:txBody>
      </p:sp>
    </p:spTree>
    <p:extLst>
      <p:ext uri="{BB962C8B-B14F-4D97-AF65-F5344CB8AC3E}">
        <p14:creationId xmlns:p14="http://schemas.microsoft.com/office/powerpoint/2010/main" val="185531426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8234259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805144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2838265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6501224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8974497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37789774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8042939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39932727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07580554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41337025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8BEFAFA7-6DFE-4C46-867C-D73AD651DF78}" type="slidenum">
              <a:rPr lang="en-US" altLang="ja-JP"/>
              <a:pPr>
                <a:defRPr/>
              </a:pPr>
              <a:t>‹#›</a:t>
            </a:fld>
            <a:endParaRPr lang="en-US" altLang="ja-JP"/>
          </a:p>
        </p:txBody>
      </p:sp>
    </p:spTree>
    <p:extLst>
      <p:ext uri="{BB962C8B-B14F-4D97-AF65-F5344CB8AC3E}">
        <p14:creationId xmlns:p14="http://schemas.microsoft.com/office/powerpoint/2010/main" val="292663858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0563686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54650506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1806489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47138094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3352726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2135147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9915418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3966925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304231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37054515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B7130471-B45B-8045-9FCB-605F3DF95D43}" type="slidenum">
              <a:rPr lang="en-US" altLang="ja-JP"/>
              <a:pPr>
                <a:defRPr/>
              </a:pPr>
              <a:t>‹#›</a:t>
            </a:fld>
            <a:endParaRPr lang="en-US" altLang="ja-JP"/>
          </a:p>
        </p:txBody>
      </p:sp>
    </p:spTree>
    <p:extLst>
      <p:ext uri="{BB962C8B-B14F-4D97-AF65-F5344CB8AC3E}">
        <p14:creationId xmlns:p14="http://schemas.microsoft.com/office/powerpoint/2010/main" val="310353080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463789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60573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3768229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3597071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5243735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7219781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00717342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0347602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pPr>
                <a:defRPr/>
              </a:pPr>
              <a:t>‹#›</a:t>
            </a:fld>
            <a:endParaRPr lang="en-US"/>
          </a:p>
        </p:txBody>
      </p:sp>
    </p:spTree>
    <p:extLst>
      <p:ext uri="{BB962C8B-B14F-4D97-AF65-F5344CB8AC3E}">
        <p14:creationId xmlns:p14="http://schemas.microsoft.com/office/powerpoint/2010/main" val="178162524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pPr>
                <a:defRPr/>
              </a:pPr>
              <a:t>‹#›</a:t>
            </a:fld>
            <a:endParaRPr lang="en-US"/>
          </a:p>
        </p:txBody>
      </p:sp>
    </p:spTree>
    <p:extLst>
      <p:ext uri="{BB962C8B-B14F-4D97-AF65-F5344CB8AC3E}">
        <p14:creationId xmlns:p14="http://schemas.microsoft.com/office/powerpoint/2010/main" val="200566269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DB395B9A-C350-904C-92CA-24FEFCFF71F3}" type="slidenum">
              <a:rPr lang="en-US" altLang="ja-JP"/>
              <a:pPr>
                <a:defRPr/>
              </a:pPr>
              <a:t>‹#›</a:t>
            </a:fld>
            <a:endParaRPr lang="en-US" altLang="ja-JP"/>
          </a:p>
        </p:txBody>
      </p:sp>
    </p:spTree>
    <p:extLst>
      <p:ext uri="{BB962C8B-B14F-4D97-AF65-F5344CB8AC3E}">
        <p14:creationId xmlns:p14="http://schemas.microsoft.com/office/powerpoint/2010/main" val="1722833164"/>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pPr>
                <a:defRPr/>
              </a:pPr>
              <a:t>‹#›</a:t>
            </a:fld>
            <a:endParaRPr lang="en-US"/>
          </a:p>
        </p:txBody>
      </p:sp>
    </p:spTree>
    <p:extLst>
      <p:ext uri="{BB962C8B-B14F-4D97-AF65-F5344CB8AC3E}">
        <p14:creationId xmlns:p14="http://schemas.microsoft.com/office/powerpoint/2010/main" val="52054843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pPr>
                <a:defRPr/>
              </a:pPr>
              <a:t>‹#›</a:t>
            </a:fld>
            <a:endParaRPr lang="en-US"/>
          </a:p>
        </p:txBody>
      </p:sp>
    </p:spTree>
    <p:extLst>
      <p:ext uri="{BB962C8B-B14F-4D97-AF65-F5344CB8AC3E}">
        <p14:creationId xmlns:p14="http://schemas.microsoft.com/office/powerpoint/2010/main" val="245266914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pPr>
                <a:defRPr/>
              </a:pPr>
              <a:t>‹#›</a:t>
            </a:fld>
            <a:endParaRPr lang="en-US"/>
          </a:p>
        </p:txBody>
      </p:sp>
    </p:spTree>
    <p:extLst>
      <p:ext uri="{BB962C8B-B14F-4D97-AF65-F5344CB8AC3E}">
        <p14:creationId xmlns:p14="http://schemas.microsoft.com/office/powerpoint/2010/main" val="44892634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pPr>
                <a:defRPr/>
              </a:pPr>
              <a:t>‹#›</a:t>
            </a:fld>
            <a:endParaRPr lang="en-US"/>
          </a:p>
        </p:txBody>
      </p:sp>
    </p:spTree>
    <p:extLst>
      <p:ext uri="{BB962C8B-B14F-4D97-AF65-F5344CB8AC3E}">
        <p14:creationId xmlns:p14="http://schemas.microsoft.com/office/powerpoint/2010/main" val="38443952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pPr>
                <a:defRPr/>
              </a:pPr>
              <a:t>‹#›</a:t>
            </a:fld>
            <a:endParaRPr lang="en-US"/>
          </a:p>
        </p:txBody>
      </p:sp>
    </p:spTree>
    <p:extLst>
      <p:ext uri="{BB962C8B-B14F-4D97-AF65-F5344CB8AC3E}">
        <p14:creationId xmlns:p14="http://schemas.microsoft.com/office/powerpoint/2010/main" val="260963904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pPr>
                <a:defRPr/>
              </a:pPr>
              <a:t>‹#›</a:t>
            </a:fld>
            <a:endParaRPr lang="en-US"/>
          </a:p>
        </p:txBody>
      </p:sp>
    </p:spTree>
    <p:extLst>
      <p:ext uri="{BB962C8B-B14F-4D97-AF65-F5344CB8AC3E}">
        <p14:creationId xmlns:p14="http://schemas.microsoft.com/office/powerpoint/2010/main" val="40463747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pPr>
                <a:defRPr/>
              </a:pPr>
              <a:t>‹#›</a:t>
            </a:fld>
            <a:endParaRPr lang="en-US"/>
          </a:p>
        </p:txBody>
      </p:sp>
    </p:spTree>
    <p:extLst>
      <p:ext uri="{BB962C8B-B14F-4D97-AF65-F5344CB8AC3E}">
        <p14:creationId xmlns:p14="http://schemas.microsoft.com/office/powerpoint/2010/main" val="576295096"/>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pPr>
                <a:defRPr/>
              </a:pPr>
              <a:t>‹#›</a:t>
            </a:fld>
            <a:endParaRPr lang="en-US"/>
          </a:p>
        </p:txBody>
      </p:sp>
    </p:spTree>
    <p:extLst>
      <p:ext uri="{BB962C8B-B14F-4D97-AF65-F5344CB8AC3E}">
        <p14:creationId xmlns:p14="http://schemas.microsoft.com/office/powerpoint/2010/main" val="371432804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pPr>
                <a:defRPr/>
              </a:pPr>
              <a:t>‹#›</a:t>
            </a:fld>
            <a:endParaRPr lang="en-US"/>
          </a:p>
        </p:txBody>
      </p:sp>
    </p:spTree>
    <p:extLst>
      <p:ext uri="{BB962C8B-B14F-4D97-AF65-F5344CB8AC3E}">
        <p14:creationId xmlns:p14="http://schemas.microsoft.com/office/powerpoint/2010/main" val="235622976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187FAE4-DD7B-4DA7-9A14-D34F759AA83A}"/>
              </a:ext>
            </a:extLst>
          </p:cNvPr>
          <p:cNvSpPr>
            <a:spLocks noGrp="1"/>
          </p:cNvSpPr>
          <p:nvPr>
            <p:ph type="dt" sz="half" idx="10"/>
          </p:nvPr>
        </p:nvSpPr>
        <p:spPr/>
        <p:txBody>
          <a:bodyPr/>
          <a:lstStyle>
            <a:lvl1pPr>
              <a:defRPr/>
            </a:lvl1pPr>
          </a:lstStyle>
          <a:p>
            <a:pPr>
              <a:defRPr/>
            </a:pPr>
            <a:fld id="{A155F115-4FC9-4A1F-8793-344A70BB5AC5}" type="datetimeFigureOut">
              <a:rPr lang="en-US">
                <a:latin typeface="Calibri"/>
              </a:rPr>
              <a:pPr>
                <a:defRPr/>
              </a:pPr>
              <a:t>2/26/24</a:t>
            </a:fld>
            <a:endParaRPr lang="en-US">
              <a:latin typeface="Calibri"/>
            </a:endParaRPr>
          </a:p>
        </p:txBody>
      </p:sp>
      <p:sp>
        <p:nvSpPr>
          <p:cNvPr id="5" name="Footer Placeholder 4">
            <a:extLst>
              <a:ext uri="{FF2B5EF4-FFF2-40B4-BE49-F238E27FC236}">
                <a16:creationId xmlns:a16="http://schemas.microsoft.com/office/drawing/2014/main" id="{031BFEF7-FDCB-41A2-AA5B-C6986F5A922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2A4968F4-C93D-4A36-B1A5-2FCFED6EB130}"/>
              </a:ext>
            </a:extLst>
          </p:cNvPr>
          <p:cNvSpPr>
            <a:spLocks noGrp="1"/>
          </p:cNvSpPr>
          <p:nvPr>
            <p:ph type="sldNum" sz="quarter" idx="12"/>
          </p:nvPr>
        </p:nvSpPr>
        <p:spPr/>
        <p:txBody>
          <a:bodyPr/>
          <a:lstStyle>
            <a:lvl1pPr>
              <a:defRPr/>
            </a:lvl1pPr>
          </a:lstStyle>
          <a:p>
            <a:fld id="{ED82AB64-0719-45A5-8835-CA8225635EB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1595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458CFC3-2A89-CC43-9978-7BDBD9DD0DF0}" type="slidenum">
              <a:rPr lang="en-US" altLang="ja-JP"/>
              <a:pPr>
                <a:defRPr/>
              </a:pPr>
              <a:t>‹#›</a:t>
            </a:fld>
            <a:endParaRPr lang="en-US" altLang="ja-JP"/>
          </a:p>
        </p:txBody>
      </p:sp>
    </p:spTree>
    <p:extLst>
      <p:ext uri="{BB962C8B-B14F-4D97-AF65-F5344CB8AC3E}">
        <p14:creationId xmlns:p14="http://schemas.microsoft.com/office/powerpoint/2010/main" val="1122239786"/>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699A80-E6A7-4BCA-AD5E-28D6D1D1E975}"/>
              </a:ext>
            </a:extLst>
          </p:cNvPr>
          <p:cNvSpPr>
            <a:spLocks noGrp="1"/>
          </p:cNvSpPr>
          <p:nvPr>
            <p:ph type="dt" sz="half" idx="10"/>
          </p:nvPr>
        </p:nvSpPr>
        <p:spPr/>
        <p:txBody>
          <a:bodyPr/>
          <a:lstStyle>
            <a:lvl1pPr>
              <a:defRPr/>
            </a:lvl1pPr>
          </a:lstStyle>
          <a:p>
            <a:pPr>
              <a:defRPr/>
            </a:pPr>
            <a:fld id="{D5708F66-7496-4219-B848-B8F6B4717328}" type="datetimeFigureOut">
              <a:rPr lang="en-US">
                <a:latin typeface="Calibri"/>
              </a:rPr>
              <a:pPr>
                <a:defRPr/>
              </a:pPr>
              <a:t>2/26/24</a:t>
            </a:fld>
            <a:endParaRPr lang="en-US">
              <a:latin typeface="Calibri"/>
            </a:endParaRPr>
          </a:p>
        </p:txBody>
      </p:sp>
      <p:sp>
        <p:nvSpPr>
          <p:cNvPr id="5" name="Footer Placeholder 4">
            <a:extLst>
              <a:ext uri="{FF2B5EF4-FFF2-40B4-BE49-F238E27FC236}">
                <a16:creationId xmlns:a16="http://schemas.microsoft.com/office/drawing/2014/main" id="{FC68423A-1773-4ACE-AF6E-1E9A8E4452F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F68070D-8306-45C2-BBE8-B4A6FB0E72ED}"/>
              </a:ext>
            </a:extLst>
          </p:cNvPr>
          <p:cNvSpPr>
            <a:spLocks noGrp="1"/>
          </p:cNvSpPr>
          <p:nvPr>
            <p:ph type="sldNum" sz="quarter" idx="12"/>
          </p:nvPr>
        </p:nvSpPr>
        <p:spPr/>
        <p:txBody>
          <a:bodyPr/>
          <a:lstStyle>
            <a:lvl1pPr>
              <a:defRPr/>
            </a:lvl1pPr>
          </a:lstStyle>
          <a:p>
            <a:fld id="{DD160591-F601-4E71-B7BA-C0A8BFE5C66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438454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B41D27-5B05-4965-B258-11F005BCDF91}"/>
              </a:ext>
            </a:extLst>
          </p:cNvPr>
          <p:cNvSpPr>
            <a:spLocks noGrp="1"/>
          </p:cNvSpPr>
          <p:nvPr>
            <p:ph type="dt" sz="half" idx="10"/>
          </p:nvPr>
        </p:nvSpPr>
        <p:spPr/>
        <p:txBody>
          <a:bodyPr/>
          <a:lstStyle>
            <a:lvl1pPr>
              <a:defRPr/>
            </a:lvl1pPr>
          </a:lstStyle>
          <a:p>
            <a:pPr>
              <a:defRPr/>
            </a:pPr>
            <a:fld id="{593C9D5E-FA4A-426C-98E8-6F3A9D603AA8}" type="datetimeFigureOut">
              <a:rPr lang="en-US">
                <a:latin typeface="Calibri"/>
              </a:rPr>
              <a:pPr>
                <a:defRPr/>
              </a:pPr>
              <a:t>2/26/24</a:t>
            </a:fld>
            <a:endParaRPr lang="en-US">
              <a:latin typeface="Calibri"/>
            </a:endParaRPr>
          </a:p>
        </p:txBody>
      </p:sp>
      <p:sp>
        <p:nvSpPr>
          <p:cNvPr id="5" name="Footer Placeholder 4">
            <a:extLst>
              <a:ext uri="{FF2B5EF4-FFF2-40B4-BE49-F238E27FC236}">
                <a16:creationId xmlns:a16="http://schemas.microsoft.com/office/drawing/2014/main" id="{82782EF7-A184-4FB3-8CF5-1AEECE958C4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37041A0E-D87B-40DA-BBD4-148C16BA85B6}"/>
              </a:ext>
            </a:extLst>
          </p:cNvPr>
          <p:cNvSpPr>
            <a:spLocks noGrp="1"/>
          </p:cNvSpPr>
          <p:nvPr>
            <p:ph type="sldNum" sz="quarter" idx="12"/>
          </p:nvPr>
        </p:nvSpPr>
        <p:spPr/>
        <p:txBody>
          <a:bodyPr/>
          <a:lstStyle>
            <a:lvl1pPr>
              <a:defRPr/>
            </a:lvl1pPr>
          </a:lstStyle>
          <a:p>
            <a:fld id="{95367442-325F-4D3C-B866-BDB54D397E0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9798851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B761F63-4504-4B3C-B887-2808255907E4}"/>
              </a:ext>
            </a:extLst>
          </p:cNvPr>
          <p:cNvSpPr>
            <a:spLocks noGrp="1"/>
          </p:cNvSpPr>
          <p:nvPr>
            <p:ph type="dt" sz="half" idx="10"/>
          </p:nvPr>
        </p:nvSpPr>
        <p:spPr/>
        <p:txBody>
          <a:bodyPr/>
          <a:lstStyle>
            <a:lvl1pPr>
              <a:defRPr/>
            </a:lvl1pPr>
          </a:lstStyle>
          <a:p>
            <a:pPr>
              <a:defRPr/>
            </a:pPr>
            <a:fld id="{9DFEDD6E-0B74-4A33-A804-186063DAB10C}" type="datetimeFigureOut">
              <a:rPr lang="en-US">
                <a:latin typeface="Calibri"/>
              </a:rPr>
              <a:pPr>
                <a:defRPr/>
              </a:pPr>
              <a:t>2/26/24</a:t>
            </a:fld>
            <a:endParaRPr lang="en-US">
              <a:latin typeface="Calibri"/>
            </a:endParaRPr>
          </a:p>
        </p:txBody>
      </p:sp>
      <p:sp>
        <p:nvSpPr>
          <p:cNvPr id="6" name="Footer Placeholder 4">
            <a:extLst>
              <a:ext uri="{FF2B5EF4-FFF2-40B4-BE49-F238E27FC236}">
                <a16:creationId xmlns:a16="http://schemas.microsoft.com/office/drawing/2014/main" id="{B1525868-DEC4-4B6C-BEB1-CE342DB4C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55C4A06-D496-469A-A997-7AB90631F58F}"/>
              </a:ext>
            </a:extLst>
          </p:cNvPr>
          <p:cNvSpPr>
            <a:spLocks noGrp="1"/>
          </p:cNvSpPr>
          <p:nvPr>
            <p:ph type="sldNum" sz="quarter" idx="12"/>
          </p:nvPr>
        </p:nvSpPr>
        <p:spPr/>
        <p:txBody>
          <a:bodyPr/>
          <a:lstStyle>
            <a:lvl1pPr>
              <a:defRPr/>
            </a:lvl1pPr>
          </a:lstStyle>
          <a:p>
            <a:fld id="{25CABA56-F764-4E59-B9B9-34A28289D21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4459435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0739337-411B-4AFD-BDA4-39D1D65FCAFE}"/>
              </a:ext>
            </a:extLst>
          </p:cNvPr>
          <p:cNvSpPr>
            <a:spLocks noGrp="1"/>
          </p:cNvSpPr>
          <p:nvPr>
            <p:ph type="dt" sz="half" idx="10"/>
          </p:nvPr>
        </p:nvSpPr>
        <p:spPr/>
        <p:txBody>
          <a:bodyPr/>
          <a:lstStyle>
            <a:lvl1pPr>
              <a:defRPr/>
            </a:lvl1pPr>
          </a:lstStyle>
          <a:p>
            <a:pPr>
              <a:defRPr/>
            </a:pPr>
            <a:fld id="{FAF89812-E367-405B-9E22-EF82F52DB33E}" type="datetimeFigureOut">
              <a:rPr lang="en-US">
                <a:latin typeface="Calibri"/>
              </a:rPr>
              <a:pPr>
                <a:defRPr/>
              </a:pPr>
              <a:t>2/26/24</a:t>
            </a:fld>
            <a:endParaRPr lang="en-US">
              <a:latin typeface="Calibri"/>
            </a:endParaRPr>
          </a:p>
        </p:txBody>
      </p:sp>
      <p:sp>
        <p:nvSpPr>
          <p:cNvPr id="8" name="Footer Placeholder 4">
            <a:extLst>
              <a:ext uri="{FF2B5EF4-FFF2-40B4-BE49-F238E27FC236}">
                <a16:creationId xmlns:a16="http://schemas.microsoft.com/office/drawing/2014/main" id="{5497AB8C-7E83-4EDC-A147-F10AD32E08A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8B23F1E6-19B9-40D2-BA2B-A6502218A4D2}"/>
              </a:ext>
            </a:extLst>
          </p:cNvPr>
          <p:cNvSpPr>
            <a:spLocks noGrp="1"/>
          </p:cNvSpPr>
          <p:nvPr>
            <p:ph type="sldNum" sz="quarter" idx="12"/>
          </p:nvPr>
        </p:nvSpPr>
        <p:spPr/>
        <p:txBody>
          <a:bodyPr/>
          <a:lstStyle>
            <a:lvl1pPr>
              <a:defRPr/>
            </a:lvl1pPr>
          </a:lstStyle>
          <a:p>
            <a:fld id="{777D6320-14CE-41CC-A528-117EF571D0F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8699525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750C772-2D43-4C53-9681-CE36A6BEACDB}"/>
              </a:ext>
            </a:extLst>
          </p:cNvPr>
          <p:cNvSpPr>
            <a:spLocks noGrp="1"/>
          </p:cNvSpPr>
          <p:nvPr>
            <p:ph type="dt" sz="half" idx="10"/>
          </p:nvPr>
        </p:nvSpPr>
        <p:spPr/>
        <p:txBody>
          <a:bodyPr/>
          <a:lstStyle>
            <a:lvl1pPr>
              <a:defRPr/>
            </a:lvl1pPr>
          </a:lstStyle>
          <a:p>
            <a:pPr>
              <a:defRPr/>
            </a:pPr>
            <a:fld id="{0A906859-1FF4-4925-8CA2-8079698C2A58}" type="datetimeFigureOut">
              <a:rPr lang="en-US">
                <a:latin typeface="Calibri"/>
              </a:rPr>
              <a:pPr>
                <a:defRPr/>
              </a:pPr>
              <a:t>2/26/24</a:t>
            </a:fld>
            <a:endParaRPr lang="en-US">
              <a:latin typeface="Calibri"/>
            </a:endParaRPr>
          </a:p>
        </p:txBody>
      </p:sp>
      <p:sp>
        <p:nvSpPr>
          <p:cNvPr id="4" name="Footer Placeholder 4">
            <a:extLst>
              <a:ext uri="{FF2B5EF4-FFF2-40B4-BE49-F238E27FC236}">
                <a16:creationId xmlns:a16="http://schemas.microsoft.com/office/drawing/2014/main" id="{2B3E99C2-462E-4615-92C2-18E6FBD999A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7089E252-8C93-4F68-9644-09F0D76A3CB6}"/>
              </a:ext>
            </a:extLst>
          </p:cNvPr>
          <p:cNvSpPr>
            <a:spLocks noGrp="1"/>
          </p:cNvSpPr>
          <p:nvPr>
            <p:ph type="sldNum" sz="quarter" idx="12"/>
          </p:nvPr>
        </p:nvSpPr>
        <p:spPr/>
        <p:txBody>
          <a:bodyPr/>
          <a:lstStyle>
            <a:lvl1pPr>
              <a:defRPr/>
            </a:lvl1pPr>
          </a:lstStyle>
          <a:p>
            <a:fld id="{15D7DE5D-91D3-474D-9A51-2696702C597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06371547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4853208-F5DD-4810-8FB1-612E8E94E1FC}"/>
              </a:ext>
            </a:extLst>
          </p:cNvPr>
          <p:cNvSpPr>
            <a:spLocks noGrp="1"/>
          </p:cNvSpPr>
          <p:nvPr>
            <p:ph type="dt" sz="half" idx="10"/>
          </p:nvPr>
        </p:nvSpPr>
        <p:spPr/>
        <p:txBody>
          <a:bodyPr/>
          <a:lstStyle>
            <a:lvl1pPr>
              <a:defRPr/>
            </a:lvl1pPr>
          </a:lstStyle>
          <a:p>
            <a:pPr>
              <a:defRPr/>
            </a:pPr>
            <a:fld id="{FE82C003-51FB-4424-88AB-BAA823CA98F4}" type="datetimeFigureOut">
              <a:rPr lang="en-US">
                <a:latin typeface="Calibri"/>
              </a:rPr>
              <a:pPr>
                <a:defRPr/>
              </a:pPr>
              <a:t>2/26/24</a:t>
            </a:fld>
            <a:endParaRPr lang="en-US">
              <a:latin typeface="Calibri"/>
            </a:endParaRPr>
          </a:p>
        </p:txBody>
      </p:sp>
      <p:sp>
        <p:nvSpPr>
          <p:cNvPr id="3" name="Footer Placeholder 4">
            <a:extLst>
              <a:ext uri="{FF2B5EF4-FFF2-40B4-BE49-F238E27FC236}">
                <a16:creationId xmlns:a16="http://schemas.microsoft.com/office/drawing/2014/main" id="{F5AC5280-EA41-476B-AAC6-0722ABACF41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D36ED0D-2368-4967-B1C6-CE508B2C8874}"/>
              </a:ext>
            </a:extLst>
          </p:cNvPr>
          <p:cNvSpPr>
            <a:spLocks noGrp="1"/>
          </p:cNvSpPr>
          <p:nvPr>
            <p:ph type="sldNum" sz="quarter" idx="12"/>
          </p:nvPr>
        </p:nvSpPr>
        <p:spPr/>
        <p:txBody>
          <a:bodyPr/>
          <a:lstStyle>
            <a:lvl1pPr>
              <a:defRPr/>
            </a:lvl1pPr>
          </a:lstStyle>
          <a:p>
            <a:fld id="{511B88E0-61E7-49D5-A528-AD6667E9922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1656997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7F03EA6-B896-4450-81BC-56D58CCA67C1}"/>
              </a:ext>
            </a:extLst>
          </p:cNvPr>
          <p:cNvSpPr>
            <a:spLocks noGrp="1"/>
          </p:cNvSpPr>
          <p:nvPr>
            <p:ph type="dt" sz="half" idx="10"/>
          </p:nvPr>
        </p:nvSpPr>
        <p:spPr/>
        <p:txBody>
          <a:bodyPr/>
          <a:lstStyle>
            <a:lvl1pPr>
              <a:defRPr/>
            </a:lvl1pPr>
          </a:lstStyle>
          <a:p>
            <a:pPr>
              <a:defRPr/>
            </a:pPr>
            <a:fld id="{AE9D97C6-7254-4820-BBDB-09280421A42F}" type="datetimeFigureOut">
              <a:rPr lang="en-US">
                <a:latin typeface="Calibri"/>
              </a:rPr>
              <a:pPr>
                <a:defRPr/>
              </a:pPr>
              <a:t>2/26/24</a:t>
            </a:fld>
            <a:endParaRPr lang="en-US">
              <a:latin typeface="Calibri"/>
            </a:endParaRPr>
          </a:p>
        </p:txBody>
      </p:sp>
      <p:sp>
        <p:nvSpPr>
          <p:cNvPr id="6" name="Footer Placeholder 4">
            <a:extLst>
              <a:ext uri="{FF2B5EF4-FFF2-40B4-BE49-F238E27FC236}">
                <a16:creationId xmlns:a16="http://schemas.microsoft.com/office/drawing/2014/main" id="{B4AA6B1E-79DB-44F5-BC82-A0BD1AAABB2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27AA8107-DA92-43D2-A2F1-057A9FDBD6AC}"/>
              </a:ext>
            </a:extLst>
          </p:cNvPr>
          <p:cNvSpPr>
            <a:spLocks noGrp="1"/>
          </p:cNvSpPr>
          <p:nvPr>
            <p:ph type="sldNum" sz="quarter" idx="12"/>
          </p:nvPr>
        </p:nvSpPr>
        <p:spPr/>
        <p:txBody>
          <a:bodyPr/>
          <a:lstStyle>
            <a:lvl1pPr>
              <a:defRPr/>
            </a:lvl1pPr>
          </a:lstStyle>
          <a:p>
            <a:fld id="{8C067195-AF04-456E-A147-64B0B7C957F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8484339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989F704-7C49-41AA-A05F-4285080F78B0}"/>
              </a:ext>
            </a:extLst>
          </p:cNvPr>
          <p:cNvSpPr>
            <a:spLocks noGrp="1"/>
          </p:cNvSpPr>
          <p:nvPr>
            <p:ph type="dt" sz="half" idx="10"/>
          </p:nvPr>
        </p:nvSpPr>
        <p:spPr/>
        <p:txBody>
          <a:bodyPr/>
          <a:lstStyle>
            <a:lvl1pPr>
              <a:defRPr/>
            </a:lvl1pPr>
          </a:lstStyle>
          <a:p>
            <a:pPr>
              <a:defRPr/>
            </a:pPr>
            <a:fld id="{0E88127E-52C4-470B-B7E0-00A28F0EF91B}" type="datetimeFigureOut">
              <a:rPr lang="en-US">
                <a:latin typeface="Calibri"/>
              </a:rPr>
              <a:pPr>
                <a:defRPr/>
              </a:pPr>
              <a:t>2/26/24</a:t>
            </a:fld>
            <a:endParaRPr lang="en-US">
              <a:latin typeface="Calibri"/>
            </a:endParaRPr>
          </a:p>
        </p:txBody>
      </p:sp>
      <p:sp>
        <p:nvSpPr>
          <p:cNvPr id="6" name="Footer Placeholder 4">
            <a:extLst>
              <a:ext uri="{FF2B5EF4-FFF2-40B4-BE49-F238E27FC236}">
                <a16:creationId xmlns:a16="http://schemas.microsoft.com/office/drawing/2014/main" id="{4003EB7D-2834-41BB-96D0-59941889568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8AD98E3-B813-4860-B601-0D46802CD401}"/>
              </a:ext>
            </a:extLst>
          </p:cNvPr>
          <p:cNvSpPr>
            <a:spLocks noGrp="1"/>
          </p:cNvSpPr>
          <p:nvPr>
            <p:ph type="sldNum" sz="quarter" idx="12"/>
          </p:nvPr>
        </p:nvSpPr>
        <p:spPr/>
        <p:txBody>
          <a:bodyPr/>
          <a:lstStyle>
            <a:lvl1pPr>
              <a:defRPr/>
            </a:lvl1pPr>
          </a:lstStyle>
          <a:p>
            <a:fld id="{F7D359B3-84EB-4BAF-B10A-8C64C707AD3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16736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32B8168-0E0C-4B52-AF23-02A25674CC57}"/>
              </a:ext>
            </a:extLst>
          </p:cNvPr>
          <p:cNvSpPr>
            <a:spLocks noGrp="1"/>
          </p:cNvSpPr>
          <p:nvPr>
            <p:ph type="dt" sz="half" idx="10"/>
          </p:nvPr>
        </p:nvSpPr>
        <p:spPr/>
        <p:txBody>
          <a:bodyPr/>
          <a:lstStyle>
            <a:lvl1pPr>
              <a:defRPr/>
            </a:lvl1pPr>
          </a:lstStyle>
          <a:p>
            <a:pPr>
              <a:defRPr/>
            </a:pPr>
            <a:fld id="{B946423E-E5F3-4F91-9EB6-AF0856C3F93B}" type="datetimeFigureOut">
              <a:rPr lang="en-US">
                <a:latin typeface="Calibri"/>
              </a:rPr>
              <a:pPr>
                <a:defRPr/>
              </a:pPr>
              <a:t>2/26/24</a:t>
            </a:fld>
            <a:endParaRPr lang="en-US">
              <a:latin typeface="Calibri"/>
            </a:endParaRPr>
          </a:p>
        </p:txBody>
      </p:sp>
      <p:sp>
        <p:nvSpPr>
          <p:cNvPr id="5" name="Footer Placeholder 4">
            <a:extLst>
              <a:ext uri="{FF2B5EF4-FFF2-40B4-BE49-F238E27FC236}">
                <a16:creationId xmlns:a16="http://schemas.microsoft.com/office/drawing/2014/main" id="{63B8C98B-8DAA-48D6-A36F-B214E3648F7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3B7B10C-8B40-4739-A0AC-D4ADBCD77CAA}"/>
              </a:ext>
            </a:extLst>
          </p:cNvPr>
          <p:cNvSpPr>
            <a:spLocks noGrp="1"/>
          </p:cNvSpPr>
          <p:nvPr>
            <p:ph type="sldNum" sz="quarter" idx="12"/>
          </p:nvPr>
        </p:nvSpPr>
        <p:spPr/>
        <p:txBody>
          <a:bodyPr/>
          <a:lstStyle>
            <a:lvl1pPr>
              <a:defRPr/>
            </a:lvl1pPr>
          </a:lstStyle>
          <a:p>
            <a:fld id="{C6DAEB52-D1DF-4CA4-BAA2-3F116B325F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34015832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DA9178-21E7-4302-AD8A-779E52CE1DDF}"/>
              </a:ext>
            </a:extLst>
          </p:cNvPr>
          <p:cNvSpPr>
            <a:spLocks noGrp="1"/>
          </p:cNvSpPr>
          <p:nvPr>
            <p:ph type="dt" sz="half" idx="10"/>
          </p:nvPr>
        </p:nvSpPr>
        <p:spPr/>
        <p:txBody>
          <a:bodyPr/>
          <a:lstStyle>
            <a:lvl1pPr>
              <a:defRPr/>
            </a:lvl1pPr>
          </a:lstStyle>
          <a:p>
            <a:pPr>
              <a:defRPr/>
            </a:pPr>
            <a:fld id="{4D005F8E-0E19-4621-83E2-822A2C3BD699}" type="datetimeFigureOut">
              <a:rPr lang="en-US">
                <a:latin typeface="Calibri"/>
              </a:rPr>
              <a:pPr>
                <a:defRPr/>
              </a:pPr>
              <a:t>2/26/24</a:t>
            </a:fld>
            <a:endParaRPr lang="en-US">
              <a:latin typeface="Calibri"/>
            </a:endParaRPr>
          </a:p>
        </p:txBody>
      </p:sp>
      <p:sp>
        <p:nvSpPr>
          <p:cNvPr id="5" name="Footer Placeholder 4">
            <a:extLst>
              <a:ext uri="{FF2B5EF4-FFF2-40B4-BE49-F238E27FC236}">
                <a16:creationId xmlns:a16="http://schemas.microsoft.com/office/drawing/2014/main" id="{1F7F0B0C-5988-4203-A752-B119084850D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B7BDDAA-22F5-44AA-B894-FFDC03D83496}"/>
              </a:ext>
            </a:extLst>
          </p:cNvPr>
          <p:cNvSpPr>
            <a:spLocks noGrp="1"/>
          </p:cNvSpPr>
          <p:nvPr>
            <p:ph type="sldNum" sz="quarter" idx="12"/>
          </p:nvPr>
        </p:nvSpPr>
        <p:spPr/>
        <p:txBody>
          <a:bodyPr/>
          <a:lstStyle>
            <a:lvl1pPr>
              <a:defRPr/>
            </a:lvl1pPr>
          </a:lstStyle>
          <a:p>
            <a:fld id="{CEB16B26-2FD5-468F-8EB2-2799E3441E1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6421857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31C7DA0-8327-144E-B769-64737D663E36}" type="slidenum">
              <a:rPr lang="en-US" altLang="ja-JP"/>
              <a:pPr>
                <a:defRPr/>
              </a:pPr>
              <a:t>‹#›</a:t>
            </a:fld>
            <a:endParaRPr lang="en-US" altLang="ja-JP"/>
          </a:p>
        </p:txBody>
      </p:sp>
    </p:spTree>
    <p:extLst>
      <p:ext uri="{BB962C8B-B14F-4D97-AF65-F5344CB8AC3E}">
        <p14:creationId xmlns:p14="http://schemas.microsoft.com/office/powerpoint/2010/main" val="145067711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1317199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94719289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98558306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5406798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72466418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0382970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7270484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83838802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1504216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8210907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C8A1B320-23FC-0D4C-981D-E69FD1A8A0ED}" type="slidenum">
              <a:rPr lang="en-US"/>
              <a:pPr>
                <a:defRPr/>
              </a:pPr>
              <a:t>‹#›</a:t>
            </a:fld>
            <a:endParaRPr lang="en-US"/>
          </a:p>
        </p:txBody>
      </p:sp>
    </p:spTree>
    <p:extLst>
      <p:ext uri="{BB962C8B-B14F-4D97-AF65-F5344CB8AC3E}">
        <p14:creationId xmlns:p14="http://schemas.microsoft.com/office/powerpoint/2010/main" val="288131068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59466616"/>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3789889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7953507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540010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6106584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1507997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0259422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443651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252549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57627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E1CC6BC-CB6C-1C4F-865D-DD72CB47E42F}" type="slidenum">
              <a:rPr lang="en-US"/>
              <a:pPr>
                <a:defRPr/>
              </a:pPr>
              <a:t>‹#›</a:t>
            </a:fld>
            <a:endParaRPr lang="en-US"/>
          </a:p>
        </p:txBody>
      </p:sp>
    </p:spTree>
    <p:extLst>
      <p:ext uri="{BB962C8B-B14F-4D97-AF65-F5344CB8AC3E}">
        <p14:creationId xmlns:p14="http://schemas.microsoft.com/office/powerpoint/2010/main" val="174324189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6523238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2514487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0FA14361-CC12-4144-829B-5437FD096675}" type="slidenum">
              <a:rPr lang="en-US" smtClean="0"/>
              <a:pPr/>
              <a:t>‹#›</a:t>
            </a:fld>
            <a:endParaRPr lang="en-US" dirty="0"/>
          </a:p>
        </p:txBody>
      </p:sp>
    </p:spTree>
    <p:extLst>
      <p:ext uri="{BB962C8B-B14F-4D97-AF65-F5344CB8AC3E}">
        <p14:creationId xmlns:p14="http://schemas.microsoft.com/office/powerpoint/2010/main" val="14716890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9E68551-7DC3-4043-A345-BA56085E2FEE}" type="slidenum">
              <a:rPr lang="en-US" smtClean="0"/>
              <a:pPr/>
              <a:t>‹#›</a:t>
            </a:fld>
            <a:endParaRPr lang="en-US" dirty="0"/>
          </a:p>
        </p:txBody>
      </p:sp>
    </p:spTree>
    <p:extLst>
      <p:ext uri="{BB962C8B-B14F-4D97-AF65-F5344CB8AC3E}">
        <p14:creationId xmlns:p14="http://schemas.microsoft.com/office/powerpoint/2010/main" val="208946787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E63129C-E743-814B-AE6C-5AC30E5C6C55}" type="slidenum">
              <a:rPr lang="en-US" smtClean="0"/>
              <a:pPr/>
              <a:t>‹#›</a:t>
            </a:fld>
            <a:endParaRPr lang="en-US" dirty="0"/>
          </a:p>
        </p:txBody>
      </p:sp>
    </p:spTree>
    <p:extLst>
      <p:ext uri="{BB962C8B-B14F-4D97-AF65-F5344CB8AC3E}">
        <p14:creationId xmlns:p14="http://schemas.microsoft.com/office/powerpoint/2010/main" val="280990611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A9EA1202-F682-344D-A5C4-F1C163748104}" type="slidenum">
              <a:rPr lang="en-US" smtClean="0"/>
              <a:pPr/>
              <a:t>‹#›</a:t>
            </a:fld>
            <a:endParaRPr lang="en-US" dirty="0"/>
          </a:p>
        </p:txBody>
      </p:sp>
    </p:spTree>
    <p:extLst>
      <p:ext uri="{BB962C8B-B14F-4D97-AF65-F5344CB8AC3E}">
        <p14:creationId xmlns:p14="http://schemas.microsoft.com/office/powerpoint/2010/main" val="225275082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CC668401-84B7-9F4E-88A0-B32DF5D4755C}" type="slidenum">
              <a:rPr lang="en-US" smtClean="0"/>
              <a:pPr/>
              <a:t>‹#›</a:t>
            </a:fld>
            <a:endParaRPr lang="en-US" dirty="0"/>
          </a:p>
        </p:txBody>
      </p:sp>
    </p:spTree>
    <p:extLst>
      <p:ext uri="{BB962C8B-B14F-4D97-AF65-F5344CB8AC3E}">
        <p14:creationId xmlns:p14="http://schemas.microsoft.com/office/powerpoint/2010/main" val="35909822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E2F5ABD-577E-C44A-B2C5-623F0B2E0BF6}" type="slidenum">
              <a:rPr lang="en-US" smtClean="0"/>
              <a:pPr/>
              <a:t>‹#›</a:t>
            </a:fld>
            <a:endParaRPr lang="en-US" dirty="0"/>
          </a:p>
        </p:txBody>
      </p:sp>
    </p:spTree>
    <p:extLst>
      <p:ext uri="{BB962C8B-B14F-4D97-AF65-F5344CB8AC3E}">
        <p14:creationId xmlns:p14="http://schemas.microsoft.com/office/powerpoint/2010/main" val="335917452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14AE9250-819F-AB40-8B00-4102D8110E99}" type="slidenum">
              <a:rPr lang="en-US" smtClean="0"/>
              <a:pPr/>
              <a:t>‹#›</a:t>
            </a:fld>
            <a:endParaRPr lang="en-US" dirty="0"/>
          </a:p>
        </p:txBody>
      </p:sp>
    </p:spTree>
    <p:extLst>
      <p:ext uri="{BB962C8B-B14F-4D97-AF65-F5344CB8AC3E}">
        <p14:creationId xmlns:p14="http://schemas.microsoft.com/office/powerpoint/2010/main" val="294536690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34525C4B-DD9D-4549-926E-F0A0133524BE}" type="slidenum">
              <a:rPr lang="en-US" smtClean="0"/>
              <a:pPr/>
              <a:t>‹#›</a:t>
            </a:fld>
            <a:endParaRPr lang="en-US" dirty="0"/>
          </a:p>
        </p:txBody>
      </p:sp>
    </p:spTree>
    <p:extLst>
      <p:ext uri="{BB962C8B-B14F-4D97-AF65-F5344CB8AC3E}">
        <p14:creationId xmlns:p14="http://schemas.microsoft.com/office/powerpoint/2010/main" val="333544166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0AB0CAA-CCA0-044C-901B-E4779FD713F9}" type="slidenum">
              <a:rPr lang="en-US"/>
              <a:pPr>
                <a:defRPr/>
              </a:pPr>
              <a:t>‹#›</a:t>
            </a:fld>
            <a:endParaRPr lang="en-US"/>
          </a:p>
        </p:txBody>
      </p:sp>
    </p:spTree>
    <p:extLst>
      <p:ext uri="{BB962C8B-B14F-4D97-AF65-F5344CB8AC3E}">
        <p14:creationId xmlns:p14="http://schemas.microsoft.com/office/powerpoint/2010/main" val="324638291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28868B8-4788-BA4B-899C-A0DE809B1034}" type="slidenum">
              <a:rPr lang="en-US" smtClean="0"/>
              <a:pPr/>
              <a:t>‹#›</a:t>
            </a:fld>
            <a:endParaRPr lang="en-US" dirty="0"/>
          </a:p>
        </p:txBody>
      </p:sp>
    </p:spTree>
    <p:extLst>
      <p:ext uri="{BB962C8B-B14F-4D97-AF65-F5344CB8AC3E}">
        <p14:creationId xmlns:p14="http://schemas.microsoft.com/office/powerpoint/2010/main" val="395003162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E60156D-F106-804A-817B-5995F975EDEC}" type="slidenum">
              <a:rPr lang="en-US" smtClean="0"/>
              <a:pPr/>
              <a:t>‹#›</a:t>
            </a:fld>
            <a:endParaRPr lang="en-US" dirty="0"/>
          </a:p>
        </p:txBody>
      </p:sp>
    </p:spTree>
    <p:extLst>
      <p:ext uri="{BB962C8B-B14F-4D97-AF65-F5344CB8AC3E}">
        <p14:creationId xmlns:p14="http://schemas.microsoft.com/office/powerpoint/2010/main" val="188967077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C2F1AA64-4F0A-6841-A6F4-146AF66C4525}" type="slidenum">
              <a:rPr lang="en-US" smtClean="0"/>
              <a:pPr/>
              <a:t>‹#›</a:t>
            </a:fld>
            <a:endParaRPr lang="en-US" dirty="0"/>
          </a:p>
        </p:txBody>
      </p:sp>
    </p:spTree>
    <p:extLst>
      <p:ext uri="{BB962C8B-B14F-4D97-AF65-F5344CB8AC3E}">
        <p14:creationId xmlns:p14="http://schemas.microsoft.com/office/powerpoint/2010/main" val="84502182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2/26/24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486273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2/26/24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272038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A9CB9472-175C-4D90-BAB9-6058F7994B64}" type="datetimeFigureOut">
              <a:rPr lang="en-US" smtClean="0"/>
              <a:pPr/>
              <a:t>2/26/24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970127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A9CB9472-175C-4D90-BAB9-6058F7994B64}" type="datetimeFigureOut">
              <a:rPr lang="en-US" smtClean="0"/>
              <a:pPr/>
              <a:t>2/26/24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79768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9CB9472-175C-4D90-BAB9-6058F7994B64}" type="datetimeFigureOut">
              <a:rPr lang="en-US" smtClean="0"/>
              <a:pPr/>
              <a:t>2/26/24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951712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9CB9472-175C-4D90-BAB9-6058F7994B64}" type="datetimeFigureOut">
              <a:rPr lang="en-US" smtClean="0"/>
              <a:pPr/>
              <a:t>2/26/24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212353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9CB9472-175C-4D90-BAB9-6058F7994B64}" type="datetimeFigureOut">
              <a:rPr lang="en-US" smtClean="0"/>
              <a:pPr/>
              <a:t>2/26/24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4249981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3D2A9FF3-FF72-1542-83A1-64FBF2844455}" type="slidenum">
              <a:rPr lang="en-US"/>
              <a:pPr>
                <a:defRPr/>
              </a:pPr>
              <a:t>‹#›</a:t>
            </a:fld>
            <a:endParaRPr lang="en-US"/>
          </a:p>
        </p:txBody>
      </p:sp>
    </p:spTree>
    <p:extLst>
      <p:ext uri="{BB962C8B-B14F-4D97-AF65-F5344CB8AC3E}">
        <p14:creationId xmlns:p14="http://schemas.microsoft.com/office/powerpoint/2010/main" val="179154558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BF76B0A-BB15-5B41-ACEB-CE2709D2C56A}" type="slidenum">
              <a:rPr lang="en-US"/>
              <a:pPr>
                <a:defRPr/>
              </a:pPr>
              <a:t>‹#›</a:t>
            </a:fld>
            <a:endParaRPr lang="en-US"/>
          </a:p>
        </p:txBody>
      </p:sp>
    </p:spTree>
    <p:extLst>
      <p:ext uri="{BB962C8B-B14F-4D97-AF65-F5344CB8AC3E}">
        <p14:creationId xmlns:p14="http://schemas.microsoft.com/office/powerpoint/2010/main" val="359819910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A9CB9472-175C-4D90-BAB9-6058F7994B64}" type="datetimeFigureOut">
              <a:rPr lang="en-US" smtClean="0"/>
              <a:pPr/>
              <a:t>2/26/24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529100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A9CB9472-175C-4D90-BAB9-6058F7994B64}" type="datetimeFigureOut">
              <a:rPr lang="en-US" smtClean="0"/>
              <a:pPr/>
              <a:t>2/26/24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094024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2/26/24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106307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2/26/24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737827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11384E-B80D-9442-A1D2-CEE13295A0D8}" type="slidenum">
              <a:rPr lang="en-GB"/>
              <a:pPr>
                <a:defRPr/>
              </a:pPr>
              <a:t>‹#›</a:t>
            </a:fld>
            <a:endParaRPr lang="en-GB"/>
          </a:p>
        </p:txBody>
      </p:sp>
    </p:spTree>
    <p:extLst>
      <p:ext uri="{BB962C8B-B14F-4D97-AF65-F5344CB8AC3E}">
        <p14:creationId xmlns:p14="http://schemas.microsoft.com/office/powerpoint/2010/main" val="20144164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0F297AED-5193-4947-A43E-68B2FF2E6780}" type="slidenum">
              <a:rPr lang="en-US"/>
              <a:pPr>
                <a:defRPr/>
              </a:pPr>
              <a:t>‹#›</a:t>
            </a:fld>
            <a:endParaRPr lang="en-US"/>
          </a:p>
        </p:txBody>
      </p:sp>
    </p:spTree>
    <p:extLst>
      <p:ext uri="{BB962C8B-B14F-4D97-AF65-F5344CB8AC3E}">
        <p14:creationId xmlns:p14="http://schemas.microsoft.com/office/powerpoint/2010/main" val="409612113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3490" name="Rectangle 1026"/>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63491" name="Rectangle 1027"/>
          <p:cNvSpPr>
            <a:spLocks noGrp="1" noChangeArrowheads="1"/>
          </p:cNvSpPr>
          <p:nvPr>
            <p:ph type="subTitle" sz="quarter" idx="1"/>
          </p:nvPr>
        </p:nvSpPr>
        <p:spPr>
          <a:xfrm>
            <a:off x="5181604" y="4038600"/>
            <a:ext cx="3960813" cy="1752600"/>
          </a:xfrm>
          <a:ln w="9525">
            <a:headEnd/>
            <a:tailEnd/>
          </a:ln>
        </p:spPr>
        <p:txBody>
          <a:bodyPr lIns="92010" tIns="46005" rIns="92010" bIns="46005"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1028"/>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1029"/>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1030"/>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4C485DA6-7743-E74B-B1F2-7AEDEEC3F06A}" type="slidenum">
              <a:rPr lang="en-US"/>
              <a:pPr>
                <a:defRPr/>
              </a:pPr>
              <a:t>‹#›</a:t>
            </a:fld>
            <a:endParaRPr lang="en-US"/>
          </a:p>
        </p:txBody>
      </p:sp>
    </p:spTree>
    <p:extLst>
      <p:ext uri="{BB962C8B-B14F-4D97-AF65-F5344CB8AC3E}">
        <p14:creationId xmlns:p14="http://schemas.microsoft.com/office/powerpoint/2010/main" val="134881987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9EBF92D1-992C-7E4D-BC21-F8CEAB241B11}" type="slidenum">
              <a:rPr lang="en-US"/>
              <a:pPr>
                <a:defRPr/>
              </a:pPr>
              <a:t>‹#›</a:t>
            </a:fld>
            <a:endParaRPr lang="en-US"/>
          </a:p>
        </p:txBody>
      </p:sp>
    </p:spTree>
    <p:extLst>
      <p:ext uri="{BB962C8B-B14F-4D97-AF65-F5344CB8AC3E}">
        <p14:creationId xmlns:p14="http://schemas.microsoft.com/office/powerpoint/2010/main" val="305391946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8C3C7EF2-A8EC-1045-A296-ADE9836ED466}" type="slidenum">
              <a:rPr lang="en-US"/>
              <a:pPr>
                <a:defRPr/>
              </a:pPr>
              <a:t>‹#›</a:t>
            </a:fld>
            <a:endParaRPr lang="en-US"/>
          </a:p>
        </p:txBody>
      </p:sp>
    </p:spTree>
    <p:extLst>
      <p:ext uri="{BB962C8B-B14F-4D97-AF65-F5344CB8AC3E}">
        <p14:creationId xmlns:p14="http://schemas.microsoft.com/office/powerpoint/2010/main" val="71689928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EB5E55AA-E426-A648-BAA7-E317F1C70585}" type="slidenum">
              <a:rPr lang="en-US"/>
              <a:pPr>
                <a:defRPr/>
              </a:pPr>
              <a:t>‹#›</a:t>
            </a:fld>
            <a:endParaRPr lang="en-US"/>
          </a:p>
        </p:txBody>
      </p:sp>
    </p:spTree>
    <p:extLst>
      <p:ext uri="{BB962C8B-B14F-4D97-AF65-F5344CB8AC3E}">
        <p14:creationId xmlns:p14="http://schemas.microsoft.com/office/powerpoint/2010/main" val="26164787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C64C4FDE-E88C-1A41-B3AA-1B2B973F2292}" type="slidenum">
              <a:rPr lang="en-US"/>
              <a:pPr>
                <a:defRPr/>
              </a:pPr>
              <a:t>‹#›</a:t>
            </a:fld>
            <a:endParaRPr lang="en-US"/>
          </a:p>
        </p:txBody>
      </p:sp>
    </p:spTree>
    <p:extLst>
      <p:ext uri="{BB962C8B-B14F-4D97-AF65-F5344CB8AC3E}">
        <p14:creationId xmlns:p14="http://schemas.microsoft.com/office/powerpoint/2010/main" val="243905513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p>
        </p:txBody>
      </p:sp>
      <p:sp>
        <p:nvSpPr>
          <p:cNvPr id="9" name="Rectangle 1029"/>
          <p:cNvSpPr>
            <a:spLocks noGrp="1" noChangeArrowheads="1"/>
          </p:cNvSpPr>
          <p:nvPr>
            <p:ph type="sldNum" sz="quarter" idx="12"/>
          </p:nvPr>
        </p:nvSpPr>
        <p:spPr>
          <a:ln/>
        </p:spPr>
        <p:txBody>
          <a:bodyPr/>
          <a:lstStyle>
            <a:lvl1pPr>
              <a:defRPr/>
            </a:lvl1pPr>
          </a:lstStyle>
          <a:p>
            <a:pPr>
              <a:defRPr/>
            </a:pPr>
            <a:fld id="{52CD51CB-5CCD-4043-81E6-431B14508609}" type="slidenum">
              <a:rPr lang="en-US"/>
              <a:pPr>
                <a:defRPr/>
              </a:pPr>
              <a:t>‹#›</a:t>
            </a:fld>
            <a:endParaRPr lang="en-US"/>
          </a:p>
        </p:txBody>
      </p:sp>
    </p:spTree>
    <p:extLst>
      <p:ext uri="{BB962C8B-B14F-4D97-AF65-F5344CB8AC3E}">
        <p14:creationId xmlns:p14="http://schemas.microsoft.com/office/powerpoint/2010/main" val="15893488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2"/>
          </p:nvPr>
        </p:nvSpPr>
        <p:spPr>
          <a:ln/>
        </p:spPr>
        <p:txBody>
          <a:bodyPr/>
          <a:lstStyle>
            <a:lvl1pPr>
              <a:defRPr/>
            </a:lvl1pPr>
          </a:lstStyle>
          <a:p>
            <a:pPr>
              <a:defRPr/>
            </a:pPr>
            <a:fld id="{4459B241-6A22-5543-AAAC-F6609C539949}" type="slidenum">
              <a:rPr lang="en-US"/>
              <a:pPr>
                <a:defRPr/>
              </a:pPr>
              <a:t>‹#›</a:t>
            </a:fld>
            <a:endParaRPr lang="en-US"/>
          </a:p>
        </p:txBody>
      </p:sp>
    </p:spTree>
    <p:extLst>
      <p:ext uri="{BB962C8B-B14F-4D97-AF65-F5344CB8AC3E}">
        <p14:creationId xmlns:p14="http://schemas.microsoft.com/office/powerpoint/2010/main" val="166670716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2"/>
          </p:nvPr>
        </p:nvSpPr>
        <p:spPr>
          <a:ln/>
        </p:spPr>
        <p:txBody>
          <a:bodyPr/>
          <a:lstStyle>
            <a:lvl1pPr>
              <a:defRPr/>
            </a:lvl1pPr>
          </a:lstStyle>
          <a:p>
            <a:pPr>
              <a:defRPr/>
            </a:pPr>
            <a:fld id="{34685A2D-FCB6-3F40-848D-96D27D0E22EA}" type="slidenum">
              <a:rPr lang="en-US"/>
              <a:pPr>
                <a:defRPr/>
              </a:pPr>
              <a:t>‹#›</a:t>
            </a:fld>
            <a:endParaRPr lang="en-US"/>
          </a:p>
        </p:txBody>
      </p:sp>
    </p:spTree>
    <p:extLst>
      <p:ext uri="{BB962C8B-B14F-4D97-AF65-F5344CB8AC3E}">
        <p14:creationId xmlns:p14="http://schemas.microsoft.com/office/powerpoint/2010/main" val="210725800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80CA8168-9717-404F-A411-C0B3AD348641}" type="slidenum">
              <a:rPr lang="en-US"/>
              <a:pPr>
                <a:defRPr/>
              </a:pPr>
              <a:t>‹#›</a:t>
            </a:fld>
            <a:endParaRPr lang="en-US"/>
          </a:p>
        </p:txBody>
      </p:sp>
    </p:spTree>
    <p:extLst>
      <p:ext uri="{BB962C8B-B14F-4D97-AF65-F5344CB8AC3E}">
        <p14:creationId xmlns:p14="http://schemas.microsoft.com/office/powerpoint/2010/main" val="215110460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F4CD1436-627C-F747-B85F-57F09E25999A}" type="slidenum">
              <a:rPr lang="en-US"/>
              <a:pPr>
                <a:defRPr/>
              </a:pPr>
              <a:t>‹#›</a:t>
            </a:fld>
            <a:endParaRPr lang="en-US"/>
          </a:p>
        </p:txBody>
      </p:sp>
    </p:spTree>
    <p:extLst>
      <p:ext uri="{BB962C8B-B14F-4D97-AF65-F5344CB8AC3E}">
        <p14:creationId xmlns:p14="http://schemas.microsoft.com/office/powerpoint/2010/main" val="39473809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EA6A4E64-0109-6F44-A476-A49BA884A273}" type="slidenum">
              <a:rPr lang="en-US"/>
              <a:pPr>
                <a:defRPr/>
              </a:pPr>
              <a:t>‹#›</a:t>
            </a:fld>
            <a:endParaRPr lang="en-US"/>
          </a:p>
        </p:txBody>
      </p:sp>
    </p:spTree>
    <p:extLst>
      <p:ext uri="{BB962C8B-B14F-4D97-AF65-F5344CB8AC3E}">
        <p14:creationId xmlns:p14="http://schemas.microsoft.com/office/powerpoint/2010/main" val="393718900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22DC79DC-7685-CD40-BA42-E0235BA8788A}" type="slidenum">
              <a:rPr lang="en-US"/>
              <a:pPr>
                <a:defRPr/>
              </a:pPr>
              <a:t>‹#›</a:t>
            </a:fld>
            <a:endParaRPr lang="en-US"/>
          </a:p>
        </p:txBody>
      </p:sp>
    </p:spTree>
    <p:extLst>
      <p:ext uri="{BB962C8B-B14F-4D97-AF65-F5344CB8AC3E}">
        <p14:creationId xmlns:p14="http://schemas.microsoft.com/office/powerpoint/2010/main" val="214720149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83292660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F08CE10-99A7-D446-AE85-E9E12ECD5809}" type="slidenum">
              <a:rPr lang="en-US"/>
              <a:pPr>
                <a:defRPr/>
              </a:pPr>
              <a:t>‹#›</a:t>
            </a:fld>
            <a:endParaRPr lang="en-US" dirty="0"/>
          </a:p>
        </p:txBody>
      </p:sp>
    </p:spTree>
    <p:extLst>
      <p:ext uri="{BB962C8B-B14F-4D97-AF65-F5344CB8AC3E}">
        <p14:creationId xmlns:p14="http://schemas.microsoft.com/office/powerpoint/2010/main" val="195838491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E656396-FC55-6748-97FB-81AFF441C544}" type="slidenum">
              <a:rPr lang="en-US"/>
              <a:pPr>
                <a:defRPr/>
              </a:pPr>
              <a:t>‹#›</a:t>
            </a:fld>
            <a:endParaRPr lang="en-US" dirty="0"/>
          </a:p>
        </p:txBody>
      </p:sp>
    </p:spTree>
    <p:extLst>
      <p:ext uri="{BB962C8B-B14F-4D97-AF65-F5344CB8AC3E}">
        <p14:creationId xmlns:p14="http://schemas.microsoft.com/office/powerpoint/2010/main" val="196661485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E2349D86-FB3F-3845-9D2B-1C9969CB9EFD}" type="slidenum">
              <a:rPr lang="en-US"/>
              <a:pPr>
                <a:defRPr/>
              </a:pPr>
              <a:t>‹#›</a:t>
            </a:fld>
            <a:endParaRPr lang="en-US"/>
          </a:p>
        </p:txBody>
      </p:sp>
    </p:spTree>
    <p:extLst>
      <p:ext uri="{BB962C8B-B14F-4D97-AF65-F5344CB8AC3E}">
        <p14:creationId xmlns:p14="http://schemas.microsoft.com/office/powerpoint/2010/main" val="311808574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910B8B-851D-F04D-9243-9D8E21E6512B}" type="slidenum">
              <a:rPr lang="en-US"/>
              <a:pPr>
                <a:defRPr/>
              </a:pPr>
              <a:t>‹#›</a:t>
            </a:fld>
            <a:endParaRPr lang="en-US" dirty="0"/>
          </a:p>
        </p:txBody>
      </p:sp>
    </p:spTree>
    <p:extLst>
      <p:ext uri="{BB962C8B-B14F-4D97-AF65-F5344CB8AC3E}">
        <p14:creationId xmlns:p14="http://schemas.microsoft.com/office/powerpoint/2010/main" val="3609010344"/>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2083BE79-1F8C-5F42-ADC9-47368B60D649}" type="slidenum">
              <a:rPr lang="en-US"/>
              <a:pPr>
                <a:defRPr/>
              </a:pPr>
              <a:t>‹#›</a:t>
            </a:fld>
            <a:endParaRPr lang="en-US" dirty="0"/>
          </a:p>
        </p:txBody>
      </p:sp>
    </p:spTree>
    <p:extLst>
      <p:ext uri="{BB962C8B-B14F-4D97-AF65-F5344CB8AC3E}">
        <p14:creationId xmlns:p14="http://schemas.microsoft.com/office/powerpoint/2010/main" val="48937181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63371887-0497-5146-B588-649119550075}" type="slidenum">
              <a:rPr lang="en-US"/>
              <a:pPr>
                <a:defRPr/>
              </a:pPr>
              <a:t>‹#›</a:t>
            </a:fld>
            <a:endParaRPr lang="en-US" dirty="0"/>
          </a:p>
        </p:txBody>
      </p:sp>
    </p:spTree>
    <p:extLst>
      <p:ext uri="{BB962C8B-B14F-4D97-AF65-F5344CB8AC3E}">
        <p14:creationId xmlns:p14="http://schemas.microsoft.com/office/powerpoint/2010/main" val="417968020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8397B018-43CF-924E-9D3F-66FB7981FA3F}" type="slidenum">
              <a:rPr lang="en-US"/>
              <a:pPr>
                <a:defRPr/>
              </a:pPr>
              <a:t>‹#›</a:t>
            </a:fld>
            <a:endParaRPr lang="en-US" dirty="0"/>
          </a:p>
        </p:txBody>
      </p:sp>
    </p:spTree>
    <p:extLst>
      <p:ext uri="{BB962C8B-B14F-4D97-AF65-F5344CB8AC3E}">
        <p14:creationId xmlns:p14="http://schemas.microsoft.com/office/powerpoint/2010/main" val="30979927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2E2B15-E50E-6142-831D-79E7A602FB33}" type="slidenum">
              <a:rPr lang="en-US"/>
              <a:pPr>
                <a:defRPr/>
              </a:pPr>
              <a:t>‹#›</a:t>
            </a:fld>
            <a:endParaRPr lang="en-US" dirty="0"/>
          </a:p>
        </p:txBody>
      </p:sp>
    </p:spTree>
    <p:extLst>
      <p:ext uri="{BB962C8B-B14F-4D97-AF65-F5344CB8AC3E}">
        <p14:creationId xmlns:p14="http://schemas.microsoft.com/office/powerpoint/2010/main" val="252591067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F94900D-84FD-E149-AD81-A5E5D1A9AF69}" type="slidenum">
              <a:rPr lang="en-US"/>
              <a:pPr>
                <a:defRPr/>
              </a:pPr>
              <a:t>‹#›</a:t>
            </a:fld>
            <a:endParaRPr lang="en-US" dirty="0"/>
          </a:p>
        </p:txBody>
      </p:sp>
    </p:spTree>
    <p:extLst>
      <p:ext uri="{BB962C8B-B14F-4D97-AF65-F5344CB8AC3E}">
        <p14:creationId xmlns:p14="http://schemas.microsoft.com/office/powerpoint/2010/main" val="3374926885"/>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96C6400-4372-C740-A441-AD255E9C36DA}" type="slidenum">
              <a:rPr lang="en-US"/>
              <a:pPr>
                <a:defRPr/>
              </a:pPr>
              <a:t>‹#›</a:t>
            </a:fld>
            <a:endParaRPr lang="en-US" dirty="0"/>
          </a:p>
        </p:txBody>
      </p:sp>
    </p:spTree>
    <p:extLst>
      <p:ext uri="{BB962C8B-B14F-4D97-AF65-F5344CB8AC3E}">
        <p14:creationId xmlns:p14="http://schemas.microsoft.com/office/powerpoint/2010/main" val="174913304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4B81755-A3E7-F346-8A26-8C3108B2FB04}" type="slidenum">
              <a:rPr lang="en-US"/>
              <a:pPr>
                <a:defRPr/>
              </a:pPr>
              <a:t>‹#›</a:t>
            </a:fld>
            <a:endParaRPr lang="en-US" dirty="0"/>
          </a:p>
        </p:txBody>
      </p:sp>
    </p:spTree>
    <p:extLst>
      <p:ext uri="{BB962C8B-B14F-4D97-AF65-F5344CB8AC3E}">
        <p14:creationId xmlns:p14="http://schemas.microsoft.com/office/powerpoint/2010/main" val="414710600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192EB1-1660-384F-8785-DF76AC756D6D}" type="slidenum">
              <a:rPr lang="en-US"/>
              <a:pPr>
                <a:defRPr/>
              </a:pPr>
              <a:t>‹#›</a:t>
            </a:fld>
            <a:endParaRPr lang="en-US" dirty="0"/>
          </a:p>
        </p:txBody>
      </p:sp>
    </p:spTree>
    <p:extLst>
      <p:ext uri="{BB962C8B-B14F-4D97-AF65-F5344CB8AC3E}">
        <p14:creationId xmlns:p14="http://schemas.microsoft.com/office/powerpoint/2010/main" val="6126253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0721 h 3264"/>
                <a:gd name="T2" fmla="*/ 0 w 1699"/>
                <a:gd name="T3" fmla="*/ 3569 h 3264"/>
                <a:gd name="T4" fmla="*/ 0 w 1699"/>
                <a:gd name="T5" fmla="*/ 656 h 3264"/>
                <a:gd name="T6" fmla="*/ 0 w 1699"/>
                <a:gd name="T7" fmla="*/ 656 h 3264"/>
                <a:gd name="T8" fmla="*/ 0 w 1699"/>
                <a:gd name="T9" fmla="*/ 208 h 3264"/>
                <a:gd name="T10" fmla="*/ 0 w 1699"/>
                <a:gd name="T11" fmla="*/ 506 h 3264"/>
                <a:gd name="T12" fmla="*/ 0 w 1699"/>
                <a:gd name="T13" fmla="*/ 3256 h 3264"/>
                <a:gd name="T14" fmla="*/ 0 w 1699"/>
                <a:gd name="T15" fmla="*/ 8278 h 3264"/>
                <a:gd name="T16" fmla="*/ 0 w 1699"/>
                <a:gd name="T17" fmla="*/ 15018 h 3264"/>
                <a:gd name="T18" fmla="*/ 0 w 1699"/>
                <a:gd name="T19" fmla="*/ 23995 h 3264"/>
                <a:gd name="T20" fmla="*/ 0 w 1699"/>
                <a:gd name="T21" fmla="*/ 32238 h 3264"/>
                <a:gd name="T22" fmla="*/ 0 w 1699"/>
                <a:gd name="T23" fmla="*/ 45510 h 3264"/>
                <a:gd name="T24" fmla="*/ 0 w 1699"/>
                <a:gd name="T25" fmla="*/ 57710 h 3264"/>
                <a:gd name="T26" fmla="*/ 0 w 1699"/>
                <a:gd name="T27" fmla="*/ 62304 h 3264"/>
                <a:gd name="T28" fmla="*/ 0 w 1699"/>
                <a:gd name="T29" fmla="*/ 65943 h 3264"/>
                <a:gd name="T30" fmla="*/ 0 w 1699"/>
                <a:gd name="T31" fmla="*/ 65943 h 3264"/>
                <a:gd name="T32" fmla="*/ 0 w 1699"/>
                <a:gd name="T33" fmla="*/ 65338 h 3264"/>
                <a:gd name="T34" fmla="*/ 0 w 1699"/>
                <a:gd name="T35" fmla="*/ 66249 h 3264"/>
                <a:gd name="T36" fmla="*/ 0 w 1699"/>
                <a:gd name="T37" fmla="*/ 64581 h 3264"/>
                <a:gd name="T38" fmla="*/ 0 w 1699"/>
                <a:gd name="T39" fmla="*/ 60153 h 3264"/>
                <a:gd name="T40" fmla="*/ 0 w 1699"/>
                <a:gd name="T41" fmla="*/ 54061 h 3264"/>
                <a:gd name="T42" fmla="*/ 0 w 1699"/>
                <a:gd name="T43" fmla="*/ 45510 h 3264"/>
                <a:gd name="T44" fmla="*/ 0 w 1699"/>
                <a:gd name="T45" fmla="*/ 36975 h 3264"/>
                <a:gd name="T46" fmla="*/ 0 w 1699"/>
                <a:gd name="T47" fmla="*/ 25676 h 3264"/>
                <a:gd name="T48" fmla="*/ 0 w 1699"/>
                <a:gd name="T49" fmla="*/ 18654 h 3264"/>
                <a:gd name="T50" fmla="*/ 0 w 1699"/>
                <a:gd name="T51" fmla="*/ 10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2 h 457"/>
                    <a:gd name="T4" fmla="*/ 187 w 2161"/>
                    <a:gd name="T5" fmla="*/ 339 h 457"/>
                    <a:gd name="T6" fmla="*/ 351 w 2161"/>
                    <a:gd name="T7" fmla="*/ 309 h 457"/>
                    <a:gd name="T8" fmla="*/ 561 w 2161"/>
                    <a:gd name="T9" fmla="*/ 287 h 457"/>
                    <a:gd name="T10" fmla="*/ 852 w 2161"/>
                    <a:gd name="T11" fmla="*/ 265 h 457"/>
                    <a:gd name="T12" fmla="*/ 1161 w 2161"/>
                    <a:gd name="T13" fmla="*/ 265 h 457"/>
                    <a:gd name="T14" fmla="*/ 1535 w 2161"/>
                    <a:gd name="T15" fmla="*/ 324 h 457"/>
                    <a:gd name="T16" fmla="*/ 1752 w 2161"/>
                    <a:gd name="T17" fmla="*/ 407 h 457"/>
                    <a:gd name="T18" fmla="*/ 1901 w 2161"/>
                    <a:gd name="T19" fmla="*/ 459 h 457"/>
                    <a:gd name="T20" fmla="*/ 2043 w 2161"/>
                    <a:gd name="T21" fmla="*/ 429 h 457"/>
                    <a:gd name="T22" fmla="*/ 2103 w 2161"/>
                    <a:gd name="T23" fmla="*/ 354 h 457"/>
                    <a:gd name="T24" fmla="*/ 2103 w 2161"/>
                    <a:gd name="T25" fmla="*/ 257 h 457"/>
                    <a:gd name="T26" fmla="*/ 1998 w 2161"/>
                    <a:gd name="T27" fmla="*/ 154 h 457"/>
                    <a:gd name="T28" fmla="*/ 1161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12" name="Freeform 7"/>
                <p:cNvSpPr>
                  <a:spLocks/>
                </p:cNvSpPr>
                <p:nvPr/>
              </p:nvSpPr>
              <p:spPr bwMode="auto">
                <a:xfrm>
                  <a:off x="1865" y="1810"/>
                  <a:ext cx="2340" cy="586"/>
                </a:xfrm>
                <a:custGeom>
                  <a:avLst/>
                  <a:gdLst>
                    <a:gd name="T0" fmla="*/ 506 w 2341"/>
                    <a:gd name="T1" fmla="*/ 447 h 585"/>
                    <a:gd name="T2" fmla="*/ 274 w 2341"/>
                    <a:gd name="T3" fmla="*/ 521 h 585"/>
                    <a:gd name="T4" fmla="*/ 72 w 2341"/>
                    <a:gd name="T5" fmla="*/ 492 h 585"/>
                    <a:gd name="T6" fmla="*/ 5 w 2341"/>
                    <a:gd name="T7" fmla="*/ 379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1 w 2341"/>
                    <a:gd name="T19" fmla="*/ 7 h 585"/>
                    <a:gd name="T20" fmla="*/ 1772 w 2341"/>
                    <a:gd name="T21" fmla="*/ 7 h 585"/>
                    <a:gd name="T22" fmla="*/ 2198 w 2341"/>
                    <a:gd name="T23" fmla="*/ 52 h 585"/>
                    <a:gd name="T24" fmla="*/ 2281 w 2341"/>
                    <a:gd name="T25" fmla="*/ 111 h 585"/>
                    <a:gd name="T26" fmla="*/ 2326 w 2341"/>
                    <a:gd name="T27" fmla="*/ 246 h 585"/>
                    <a:gd name="T28" fmla="*/ 2333 w 2341"/>
                    <a:gd name="T29" fmla="*/ 379 h 585"/>
                    <a:gd name="T30" fmla="*/ 2318 w 2341"/>
                    <a:gd name="T31" fmla="*/ 462 h 585"/>
                    <a:gd name="T32" fmla="*/ 2333 w 2341"/>
                    <a:gd name="T33" fmla="*/ 544 h 585"/>
                    <a:gd name="T34" fmla="*/ 2303 w 2341"/>
                    <a:gd name="T35" fmla="*/ 589 h 585"/>
                    <a:gd name="T36" fmla="*/ 2228 w 2341"/>
                    <a:gd name="T37" fmla="*/ 559 h 585"/>
                    <a:gd name="T38" fmla="*/ 2056 w 2341"/>
                    <a:gd name="T39" fmla="*/ 492 h 585"/>
                    <a:gd name="T40" fmla="*/ 1772 w 2341"/>
                    <a:gd name="T41" fmla="*/ 454 h 585"/>
                    <a:gd name="T42" fmla="*/ 1607 w 2341"/>
                    <a:gd name="T43" fmla="*/ 454 h 585"/>
                    <a:gd name="T44" fmla="*/ 1323 w 2341"/>
                    <a:gd name="T45" fmla="*/ 424 h 585"/>
                    <a:gd name="T46" fmla="*/ 1189 w 2341"/>
                    <a:gd name="T47" fmla="*/ 417 h 585"/>
                    <a:gd name="T48" fmla="*/ 895 w 2341"/>
                    <a:gd name="T49" fmla="*/ 432 h 585"/>
                    <a:gd name="T50" fmla="*/ 671 w 2341"/>
                    <a:gd name="T51" fmla="*/ 417 h 585"/>
                    <a:gd name="T52" fmla="*/ 506 w 2341"/>
                    <a:gd name="T53" fmla="*/ 447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9" name="Freeform 9"/>
              <p:cNvSpPr>
                <a:spLocks/>
              </p:cNvSpPr>
              <p:nvPr/>
            </p:nvSpPr>
            <p:spPr bwMode="auto">
              <a:xfrm>
                <a:off x="3352" y="3074"/>
                <a:ext cx="156" cy="338"/>
              </a:xfrm>
              <a:custGeom>
                <a:avLst/>
                <a:gdLst>
                  <a:gd name="T0" fmla="*/ 84 w 157"/>
                  <a:gd name="T1" fmla="*/ 8 h 337"/>
                  <a:gd name="T2" fmla="*/ 151 w 157"/>
                  <a:gd name="T3" fmla="*/ 201 h 337"/>
                  <a:gd name="T4" fmla="*/ 136 w 157"/>
                  <a:gd name="T5" fmla="*/ 343 h 337"/>
                  <a:gd name="T6" fmla="*/ 0 w 157"/>
                  <a:gd name="T7" fmla="*/ 0 h 337"/>
                  <a:gd name="T8" fmla="*/ 84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10" name="Freeform 10"/>
              <p:cNvSpPr>
                <a:spLocks/>
              </p:cNvSpPr>
              <p:nvPr/>
            </p:nvSpPr>
            <p:spPr bwMode="auto">
              <a:xfrm>
                <a:off x="3306" y="3127"/>
                <a:ext cx="809" cy="397"/>
              </a:xfrm>
              <a:custGeom>
                <a:avLst/>
                <a:gdLst>
                  <a:gd name="T0" fmla="*/ 0 w 808"/>
                  <a:gd name="T1" fmla="*/ 372 h 396"/>
                  <a:gd name="T2" fmla="*/ 105 w 808"/>
                  <a:gd name="T3" fmla="*/ 372 h 396"/>
                  <a:gd name="T4" fmla="*/ 255 w 808"/>
                  <a:gd name="T5" fmla="*/ 312 h 396"/>
                  <a:gd name="T6" fmla="*/ 477 w 808"/>
                  <a:gd name="T7" fmla="*/ 112 h 396"/>
                  <a:gd name="T8" fmla="*/ 307 w 808"/>
                  <a:gd name="T9" fmla="*/ 67 h 396"/>
                  <a:gd name="T10" fmla="*/ 232 w 808"/>
                  <a:gd name="T11" fmla="*/ 22 h 396"/>
                  <a:gd name="T12" fmla="*/ 352 w 808"/>
                  <a:gd name="T13" fmla="*/ 22 h 396"/>
                  <a:gd name="T14" fmla="*/ 530 w 808"/>
                  <a:gd name="T15" fmla="*/ 74 h 396"/>
                  <a:gd name="T16" fmla="*/ 627 w 808"/>
                  <a:gd name="T17" fmla="*/ 0 h 396"/>
                  <a:gd name="T18" fmla="*/ 687 w 808"/>
                  <a:gd name="T19" fmla="*/ 0 h 396"/>
                  <a:gd name="T20" fmla="*/ 582 w 808"/>
                  <a:gd name="T21" fmla="*/ 82 h 396"/>
                  <a:gd name="T22" fmla="*/ 807 w 808"/>
                  <a:gd name="T23" fmla="*/ 134 h 396"/>
                  <a:gd name="T24" fmla="*/ 814 w 808"/>
                  <a:gd name="T25" fmla="*/ 215 h 396"/>
                  <a:gd name="T26" fmla="*/ 522 w 808"/>
                  <a:gd name="T27" fmla="*/ 134 h 396"/>
                  <a:gd name="T28" fmla="*/ 344 w 808"/>
                  <a:gd name="T29" fmla="*/ 297 h 396"/>
                  <a:gd name="T30" fmla="*/ 277 w 808"/>
                  <a:gd name="T31" fmla="*/ 350 h 396"/>
                  <a:gd name="T32" fmla="*/ 157 w 808"/>
                  <a:gd name="T33" fmla="*/ 402 h 396"/>
                  <a:gd name="T34" fmla="*/ 0 w 808"/>
                  <a:gd name="T35" fmla="*/ 372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dirty="0"/>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dirty="0"/>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E06A7A6B-AAAC-204F-8F2E-05D5954F0B42}" type="slidenum">
              <a:rPr lang="en-US"/>
              <a:pPr>
                <a:defRPr/>
              </a:pPr>
              <a:t>‹#›</a:t>
            </a:fld>
            <a:endParaRPr lang="en-US" dirty="0"/>
          </a:p>
        </p:txBody>
      </p:sp>
    </p:spTree>
    <p:extLst>
      <p:ext uri="{BB962C8B-B14F-4D97-AF65-F5344CB8AC3E}">
        <p14:creationId xmlns:p14="http://schemas.microsoft.com/office/powerpoint/2010/main" val="4160939934"/>
      </p:ext>
    </p:extLst>
  </p:cSld>
  <p:clrMapOvr>
    <a:masterClrMapping/>
  </p:clrMapOvr>
  <p:transition>
    <p:fade thruBlk="1"/>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DE10D5FD-E232-6E4C-824E-2BAE56ABDC9E}" type="slidenum">
              <a:rPr lang="en-US"/>
              <a:pPr>
                <a:defRPr/>
              </a:pPr>
              <a:t>‹#›</a:t>
            </a:fld>
            <a:endParaRPr lang="en-US"/>
          </a:p>
        </p:txBody>
      </p:sp>
    </p:spTree>
    <p:extLst>
      <p:ext uri="{BB962C8B-B14F-4D97-AF65-F5344CB8AC3E}">
        <p14:creationId xmlns:p14="http://schemas.microsoft.com/office/powerpoint/2010/main" val="357418049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C882B295-BC3D-C642-A942-8FC154FF57AB}" type="slidenum">
              <a:rPr lang="en-US"/>
              <a:pPr>
                <a:defRPr/>
              </a:pPr>
              <a:t>‹#›</a:t>
            </a:fld>
            <a:endParaRPr lang="en-US" dirty="0"/>
          </a:p>
        </p:txBody>
      </p:sp>
    </p:spTree>
    <p:extLst>
      <p:ext uri="{BB962C8B-B14F-4D97-AF65-F5344CB8AC3E}">
        <p14:creationId xmlns:p14="http://schemas.microsoft.com/office/powerpoint/2010/main" val="2241422528"/>
      </p:ext>
    </p:extLst>
  </p:cSld>
  <p:clrMapOvr>
    <a:masterClrMapping/>
  </p:clrMapOvr>
  <p:transition>
    <p:fade thruBlk="1"/>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E3056FE1-F912-7D4E-A00A-21AC03F0A98F}" type="slidenum">
              <a:rPr lang="en-US"/>
              <a:pPr>
                <a:defRPr/>
              </a:pPr>
              <a:t>‹#›</a:t>
            </a:fld>
            <a:endParaRPr lang="en-US" dirty="0"/>
          </a:p>
        </p:txBody>
      </p:sp>
    </p:spTree>
    <p:extLst>
      <p:ext uri="{BB962C8B-B14F-4D97-AF65-F5344CB8AC3E}">
        <p14:creationId xmlns:p14="http://schemas.microsoft.com/office/powerpoint/2010/main" val="779839740"/>
      </p:ext>
    </p:extLst>
  </p:cSld>
  <p:clrMapOvr>
    <a:masterClrMapping/>
  </p:clrMapOvr>
  <p:transition>
    <p:fade thruBlk="1"/>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DC92EA6A-9D65-9F44-B98B-16CCC7B1041D}" type="slidenum">
              <a:rPr lang="en-US"/>
              <a:pPr>
                <a:defRPr/>
              </a:pPr>
              <a:t>‹#›</a:t>
            </a:fld>
            <a:endParaRPr lang="en-US" dirty="0"/>
          </a:p>
        </p:txBody>
      </p:sp>
    </p:spTree>
    <p:extLst>
      <p:ext uri="{BB962C8B-B14F-4D97-AF65-F5344CB8AC3E}">
        <p14:creationId xmlns:p14="http://schemas.microsoft.com/office/powerpoint/2010/main" val="1775580511"/>
      </p:ext>
    </p:extLst>
  </p:cSld>
  <p:clrMapOvr>
    <a:masterClrMapping/>
  </p:clrMapOvr>
  <p:transition>
    <p:fade thruBlk="1"/>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dirty="0"/>
          </a:p>
        </p:txBody>
      </p:sp>
      <p:sp>
        <p:nvSpPr>
          <p:cNvPr id="8"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9"/>
          <p:cNvSpPr>
            <a:spLocks noGrp="1" noChangeArrowheads="1"/>
          </p:cNvSpPr>
          <p:nvPr>
            <p:ph type="sldNum" sz="quarter" idx="12"/>
          </p:nvPr>
        </p:nvSpPr>
        <p:spPr>
          <a:ln/>
        </p:spPr>
        <p:txBody>
          <a:bodyPr/>
          <a:lstStyle>
            <a:lvl1pPr>
              <a:defRPr/>
            </a:lvl1pPr>
          </a:lstStyle>
          <a:p>
            <a:pPr>
              <a:defRPr/>
            </a:pPr>
            <a:fld id="{94FD4CFB-9AB8-244D-A7A9-8877BCDFAE79}" type="slidenum">
              <a:rPr lang="en-US"/>
              <a:pPr>
                <a:defRPr/>
              </a:pPr>
              <a:t>‹#›</a:t>
            </a:fld>
            <a:endParaRPr lang="en-US" dirty="0"/>
          </a:p>
        </p:txBody>
      </p:sp>
    </p:spTree>
    <p:extLst>
      <p:ext uri="{BB962C8B-B14F-4D97-AF65-F5344CB8AC3E}">
        <p14:creationId xmlns:p14="http://schemas.microsoft.com/office/powerpoint/2010/main" val="2909071800"/>
      </p:ext>
    </p:extLst>
  </p:cSld>
  <p:clrMapOvr>
    <a:masterClrMapping/>
  </p:clrMapOvr>
  <p:transition>
    <p:fade thruBlk="1"/>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dirty="0"/>
          </a:p>
        </p:txBody>
      </p:sp>
      <p:sp>
        <p:nvSpPr>
          <p:cNvPr id="4"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9"/>
          <p:cNvSpPr>
            <a:spLocks noGrp="1" noChangeArrowheads="1"/>
          </p:cNvSpPr>
          <p:nvPr>
            <p:ph type="sldNum" sz="quarter" idx="12"/>
          </p:nvPr>
        </p:nvSpPr>
        <p:spPr>
          <a:ln/>
        </p:spPr>
        <p:txBody>
          <a:bodyPr/>
          <a:lstStyle>
            <a:lvl1pPr>
              <a:defRPr/>
            </a:lvl1pPr>
          </a:lstStyle>
          <a:p>
            <a:pPr>
              <a:defRPr/>
            </a:pPr>
            <a:fld id="{45802B60-D943-8D49-905B-5459C00536D0}" type="slidenum">
              <a:rPr lang="en-US"/>
              <a:pPr>
                <a:defRPr/>
              </a:pPr>
              <a:t>‹#›</a:t>
            </a:fld>
            <a:endParaRPr lang="en-US" dirty="0"/>
          </a:p>
        </p:txBody>
      </p:sp>
    </p:spTree>
    <p:extLst>
      <p:ext uri="{BB962C8B-B14F-4D97-AF65-F5344CB8AC3E}">
        <p14:creationId xmlns:p14="http://schemas.microsoft.com/office/powerpoint/2010/main" val="1126697890"/>
      </p:ext>
    </p:extLst>
  </p:cSld>
  <p:clrMapOvr>
    <a:masterClrMapping/>
  </p:clrMapOvr>
  <p:transition>
    <p:fade thruBlk="1"/>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dirty="0"/>
          </a:p>
        </p:txBody>
      </p:sp>
      <p:sp>
        <p:nvSpPr>
          <p:cNvPr id="3"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9"/>
          <p:cNvSpPr>
            <a:spLocks noGrp="1" noChangeArrowheads="1"/>
          </p:cNvSpPr>
          <p:nvPr>
            <p:ph type="sldNum" sz="quarter" idx="12"/>
          </p:nvPr>
        </p:nvSpPr>
        <p:spPr>
          <a:ln/>
        </p:spPr>
        <p:txBody>
          <a:bodyPr/>
          <a:lstStyle>
            <a:lvl1pPr>
              <a:defRPr/>
            </a:lvl1pPr>
          </a:lstStyle>
          <a:p>
            <a:pPr>
              <a:defRPr/>
            </a:pPr>
            <a:fld id="{43657547-0CA1-1443-8448-CB40BF51F4A4}" type="slidenum">
              <a:rPr lang="en-US"/>
              <a:pPr>
                <a:defRPr/>
              </a:pPr>
              <a:t>‹#›</a:t>
            </a:fld>
            <a:endParaRPr lang="en-US" dirty="0"/>
          </a:p>
        </p:txBody>
      </p:sp>
    </p:spTree>
    <p:extLst>
      <p:ext uri="{BB962C8B-B14F-4D97-AF65-F5344CB8AC3E}">
        <p14:creationId xmlns:p14="http://schemas.microsoft.com/office/powerpoint/2010/main" val="3775538092"/>
      </p:ext>
    </p:extLst>
  </p:cSld>
  <p:clrMapOvr>
    <a:masterClrMapping/>
  </p:clrMapOvr>
  <p:transition>
    <p:fade thruBlk="1"/>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5F31F8D6-14F8-8E4D-9C2B-DF1E0E29AFFF}" type="slidenum">
              <a:rPr lang="en-US"/>
              <a:pPr>
                <a:defRPr/>
              </a:pPr>
              <a:t>‹#›</a:t>
            </a:fld>
            <a:endParaRPr lang="en-US" dirty="0"/>
          </a:p>
        </p:txBody>
      </p:sp>
    </p:spTree>
    <p:extLst>
      <p:ext uri="{BB962C8B-B14F-4D97-AF65-F5344CB8AC3E}">
        <p14:creationId xmlns:p14="http://schemas.microsoft.com/office/powerpoint/2010/main" val="1127093189"/>
      </p:ext>
    </p:extLst>
  </p:cSld>
  <p:clrMapOvr>
    <a:masterClrMapping/>
  </p:clrMapOvr>
  <p:transition>
    <p:fade thruBlk="1"/>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7F8BD393-AD4A-4A4E-AE6C-1A406A6F0DC0}" type="slidenum">
              <a:rPr lang="en-US"/>
              <a:pPr>
                <a:defRPr/>
              </a:pPr>
              <a:t>‹#›</a:t>
            </a:fld>
            <a:endParaRPr lang="en-US" dirty="0"/>
          </a:p>
        </p:txBody>
      </p:sp>
    </p:spTree>
    <p:extLst>
      <p:ext uri="{BB962C8B-B14F-4D97-AF65-F5344CB8AC3E}">
        <p14:creationId xmlns:p14="http://schemas.microsoft.com/office/powerpoint/2010/main" val="1535348035"/>
      </p:ext>
    </p:extLst>
  </p:cSld>
  <p:clrMapOvr>
    <a:masterClrMapping/>
  </p:clrMapOvr>
  <p:transition>
    <p:fade thruBlk="1"/>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15031850-F840-924E-96E9-197480FFBB57}" type="slidenum">
              <a:rPr lang="en-US"/>
              <a:pPr>
                <a:defRPr/>
              </a:pPr>
              <a:t>‹#›</a:t>
            </a:fld>
            <a:endParaRPr lang="en-US" dirty="0"/>
          </a:p>
        </p:txBody>
      </p:sp>
    </p:spTree>
    <p:extLst>
      <p:ext uri="{BB962C8B-B14F-4D97-AF65-F5344CB8AC3E}">
        <p14:creationId xmlns:p14="http://schemas.microsoft.com/office/powerpoint/2010/main" val="713556813"/>
      </p:ext>
    </p:extLst>
  </p:cSld>
  <p:clrMapOvr>
    <a:masterClrMapping/>
  </p:clrMapOvr>
  <p:transition>
    <p:fade thruBlk="1"/>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5F70A090-6DE5-5D4D-8EEB-7079B31397E4}" type="slidenum">
              <a:rPr lang="en-US"/>
              <a:pPr>
                <a:defRPr/>
              </a:pPr>
              <a:t>‹#›</a:t>
            </a:fld>
            <a:endParaRPr lang="en-US" dirty="0"/>
          </a:p>
        </p:txBody>
      </p:sp>
    </p:spTree>
    <p:extLst>
      <p:ext uri="{BB962C8B-B14F-4D97-AF65-F5344CB8AC3E}">
        <p14:creationId xmlns:p14="http://schemas.microsoft.com/office/powerpoint/2010/main" val="3301912727"/>
      </p:ext>
    </p:extLst>
  </p:cSld>
  <p:clrMapOvr>
    <a:masterClrMapping/>
  </p:clrMapOvr>
  <p:transition>
    <p:fade thruBlk="1"/>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31D7183-2C9F-5F46-84C0-81C5329798FC}" type="slidenum">
              <a:rPr lang="en-US"/>
              <a:pPr>
                <a:defRPr/>
              </a:pPr>
              <a:t>‹#›</a:t>
            </a:fld>
            <a:endParaRPr lang="en-US"/>
          </a:p>
        </p:txBody>
      </p:sp>
    </p:spTree>
    <p:extLst>
      <p:ext uri="{BB962C8B-B14F-4D97-AF65-F5344CB8AC3E}">
        <p14:creationId xmlns:p14="http://schemas.microsoft.com/office/powerpoint/2010/main" val="1607763785"/>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809029376"/>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829951285"/>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3834350742"/>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2656393635"/>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3619927546"/>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1530062807"/>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1251000383"/>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2509380362"/>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500743454"/>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2304653347"/>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8196F90-82FA-0E47-BEAE-A91C4C64705E}" type="slidenum">
              <a:rPr lang="en-US"/>
              <a:pPr>
                <a:defRPr/>
              </a:pPr>
              <a:t>‹#›</a:t>
            </a:fld>
            <a:endParaRPr lang="en-US"/>
          </a:p>
        </p:txBody>
      </p:sp>
    </p:spTree>
    <p:extLst>
      <p:ext uri="{BB962C8B-B14F-4D97-AF65-F5344CB8AC3E}">
        <p14:creationId xmlns:p14="http://schemas.microsoft.com/office/powerpoint/2010/main" val="379868442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defTabSz="457150" fontAlgn="auto">
              <a:spcBef>
                <a:spcPts val="0"/>
              </a:spcBef>
              <a:spcAft>
                <a:spcPts val="0"/>
              </a:spcAft>
              <a:defRPr/>
            </a:pPr>
            <a:fld id="{AC0D556E-1B47-E145-B343-9708077C202E}" type="slidenum">
              <a:rPr lang="en-US" smtClean="0"/>
              <a:pPr defTabSz="457150" fontAlgn="auto">
                <a:spcBef>
                  <a:spcPts val="0"/>
                </a:spcBef>
                <a:spcAft>
                  <a:spcPts val="0"/>
                </a:spcAft>
                <a:defRPr/>
              </a:pPr>
              <a:t>‹#›</a:t>
            </a:fld>
            <a:endParaRPr lang="en-US" dirty="0"/>
          </a:p>
        </p:txBody>
      </p:sp>
    </p:spTree>
    <p:extLst>
      <p:ext uri="{BB962C8B-B14F-4D97-AF65-F5344CB8AC3E}">
        <p14:creationId xmlns:p14="http://schemas.microsoft.com/office/powerpoint/2010/main" val="968300731"/>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6787279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0334051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7835852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407056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011382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058606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9004153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46033650"/>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406927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B6DA15C-E08B-EA4A-9477-5D048C4F9249}" type="slidenum">
              <a:rPr lang="en-US"/>
              <a:pPr>
                <a:defRPr/>
              </a:pPr>
              <a:t>‹#›</a:t>
            </a:fld>
            <a:endParaRPr lang="en-US"/>
          </a:p>
        </p:txBody>
      </p:sp>
    </p:spTree>
    <p:extLst>
      <p:ext uri="{BB962C8B-B14F-4D97-AF65-F5344CB8AC3E}">
        <p14:creationId xmlns:p14="http://schemas.microsoft.com/office/powerpoint/2010/main" val="491083705"/>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3664279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2836934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0B9BCB81-6725-8C4F-B016-51A3701D3E21}" type="slidenum">
              <a:rPr lang="en-US"/>
              <a:pPr>
                <a:defRPr/>
              </a:pPr>
              <a:t>‹#›</a:t>
            </a:fld>
            <a:endParaRPr lang="en-US"/>
          </a:p>
        </p:txBody>
      </p:sp>
    </p:spTree>
    <p:extLst>
      <p:ext uri="{BB962C8B-B14F-4D97-AF65-F5344CB8AC3E}">
        <p14:creationId xmlns:p14="http://schemas.microsoft.com/office/powerpoint/2010/main" val="144822982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extLst>
      <p:ext uri="{BB962C8B-B14F-4D97-AF65-F5344CB8AC3E}">
        <p14:creationId xmlns:p14="http://schemas.microsoft.com/office/powerpoint/2010/main" val="2717322310"/>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extLst>
      <p:ext uri="{BB962C8B-B14F-4D97-AF65-F5344CB8AC3E}">
        <p14:creationId xmlns:p14="http://schemas.microsoft.com/office/powerpoint/2010/main" val="3545386923"/>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extLst>
      <p:ext uri="{BB962C8B-B14F-4D97-AF65-F5344CB8AC3E}">
        <p14:creationId xmlns:p14="http://schemas.microsoft.com/office/powerpoint/2010/main" val="3798951268"/>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extLst>
      <p:ext uri="{BB962C8B-B14F-4D97-AF65-F5344CB8AC3E}">
        <p14:creationId xmlns:p14="http://schemas.microsoft.com/office/powerpoint/2010/main" val="2273235226"/>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extLst>
      <p:ext uri="{BB962C8B-B14F-4D97-AF65-F5344CB8AC3E}">
        <p14:creationId xmlns:p14="http://schemas.microsoft.com/office/powerpoint/2010/main" val="1709359043"/>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extLst>
      <p:ext uri="{BB962C8B-B14F-4D97-AF65-F5344CB8AC3E}">
        <p14:creationId xmlns:p14="http://schemas.microsoft.com/office/powerpoint/2010/main" val="3165956406"/>
      </p:ext>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extLst>
      <p:ext uri="{BB962C8B-B14F-4D97-AF65-F5344CB8AC3E}">
        <p14:creationId xmlns:p14="http://schemas.microsoft.com/office/powerpoint/2010/main" val="3012777998"/>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1E03E8A-523F-D347-922C-C08EA87E4782}" type="slidenum">
              <a:rPr lang="en-US"/>
              <a:pPr>
                <a:defRPr/>
              </a:pPr>
              <a:t>‹#›</a:t>
            </a:fld>
            <a:endParaRPr lang="en-US"/>
          </a:p>
        </p:txBody>
      </p:sp>
    </p:spTree>
    <p:extLst>
      <p:ext uri="{BB962C8B-B14F-4D97-AF65-F5344CB8AC3E}">
        <p14:creationId xmlns:p14="http://schemas.microsoft.com/office/powerpoint/2010/main" val="3647538420"/>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extLst>
      <p:ext uri="{BB962C8B-B14F-4D97-AF65-F5344CB8AC3E}">
        <p14:creationId xmlns:p14="http://schemas.microsoft.com/office/powerpoint/2010/main" val="1518246156"/>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extLst>
      <p:ext uri="{BB962C8B-B14F-4D97-AF65-F5344CB8AC3E}">
        <p14:creationId xmlns:p14="http://schemas.microsoft.com/office/powerpoint/2010/main" val="1436156811"/>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extLst>
      <p:ext uri="{BB962C8B-B14F-4D97-AF65-F5344CB8AC3E}">
        <p14:creationId xmlns:p14="http://schemas.microsoft.com/office/powerpoint/2010/main" val="2510040511"/>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extLst>
      <p:ext uri="{BB962C8B-B14F-4D97-AF65-F5344CB8AC3E}">
        <p14:creationId xmlns:p14="http://schemas.microsoft.com/office/powerpoint/2010/main" val="1522992335"/>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6181110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65353573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9896502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9593514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96856616"/>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1187977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8E4EF8-8D9D-AA41-9832-CF42CF19622C}" type="slidenum">
              <a:rPr lang="en-US" smtClean="0"/>
              <a:pPr>
                <a:defRPr/>
              </a:pPr>
              <a:t>‹#›</a:t>
            </a:fld>
            <a:endParaRPr lang="en-US" dirty="0"/>
          </a:p>
        </p:txBody>
      </p:sp>
    </p:spTree>
    <p:extLst>
      <p:ext uri="{BB962C8B-B14F-4D97-AF65-F5344CB8AC3E}">
        <p14:creationId xmlns:p14="http://schemas.microsoft.com/office/powerpoint/2010/main" val="367183857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8378137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6921349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2387026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4942420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527956446"/>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11672951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8254670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pPr>
                <a:defRPr/>
              </a:pPr>
              <a:t>‹#›</a:t>
            </a:fld>
            <a:endParaRPr lang="en-US"/>
          </a:p>
        </p:txBody>
      </p:sp>
    </p:spTree>
    <p:extLst>
      <p:ext uri="{BB962C8B-B14F-4D97-AF65-F5344CB8AC3E}">
        <p14:creationId xmlns:p14="http://schemas.microsoft.com/office/powerpoint/2010/main" val="236896931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pPr>
                <a:defRPr/>
              </a:pPr>
              <a:t>‹#›</a:t>
            </a:fld>
            <a:endParaRPr lang="en-US"/>
          </a:p>
        </p:txBody>
      </p:sp>
    </p:spTree>
    <p:extLst>
      <p:ext uri="{BB962C8B-B14F-4D97-AF65-F5344CB8AC3E}">
        <p14:creationId xmlns:p14="http://schemas.microsoft.com/office/powerpoint/2010/main" val="29144031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pPr>
                <a:defRPr/>
              </a:pPr>
              <a:t>‹#›</a:t>
            </a:fld>
            <a:endParaRPr lang="en-US"/>
          </a:p>
        </p:txBody>
      </p:sp>
    </p:spTree>
    <p:extLst>
      <p:ext uri="{BB962C8B-B14F-4D97-AF65-F5344CB8AC3E}">
        <p14:creationId xmlns:p14="http://schemas.microsoft.com/office/powerpoint/2010/main" val="1344470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E9B323-3C6B-2140-9444-E1ACB463DA7B}" type="slidenum">
              <a:rPr lang="en-US" smtClean="0"/>
              <a:pPr>
                <a:defRPr/>
              </a:pPr>
              <a:t>‹#›</a:t>
            </a:fld>
            <a:endParaRPr lang="en-US" dirty="0"/>
          </a:p>
        </p:txBody>
      </p:sp>
    </p:spTree>
    <p:extLst>
      <p:ext uri="{BB962C8B-B14F-4D97-AF65-F5344CB8AC3E}">
        <p14:creationId xmlns:p14="http://schemas.microsoft.com/office/powerpoint/2010/main" val="328620951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pPr>
                <a:defRPr/>
              </a:pPr>
              <a:t>‹#›</a:t>
            </a:fld>
            <a:endParaRPr lang="en-US"/>
          </a:p>
        </p:txBody>
      </p:sp>
    </p:spTree>
    <p:extLst>
      <p:ext uri="{BB962C8B-B14F-4D97-AF65-F5344CB8AC3E}">
        <p14:creationId xmlns:p14="http://schemas.microsoft.com/office/powerpoint/2010/main" val="283004512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pPr>
                <a:defRPr/>
              </a:pPr>
              <a:t>‹#›</a:t>
            </a:fld>
            <a:endParaRPr lang="en-US"/>
          </a:p>
        </p:txBody>
      </p:sp>
    </p:spTree>
    <p:extLst>
      <p:ext uri="{BB962C8B-B14F-4D97-AF65-F5344CB8AC3E}">
        <p14:creationId xmlns:p14="http://schemas.microsoft.com/office/powerpoint/2010/main" val="199282395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pPr>
                <a:defRPr/>
              </a:pPr>
              <a:t>‹#›</a:t>
            </a:fld>
            <a:endParaRPr lang="en-US"/>
          </a:p>
        </p:txBody>
      </p:sp>
    </p:spTree>
    <p:extLst>
      <p:ext uri="{BB962C8B-B14F-4D97-AF65-F5344CB8AC3E}">
        <p14:creationId xmlns:p14="http://schemas.microsoft.com/office/powerpoint/2010/main" val="142372587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pPr>
                <a:defRPr/>
              </a:pPr>
              <a:t>‹#›</a:t>
            </a:fld>
            <a:endParaRPr lang="en-US"/>
          </a:p>
        </p:txBody>
      </p:sp>
    </p:spTree>
    <p:extLst>
      <p:ext uri="{BB962C8B-B14F-4D97-AF65-F5344CB8AC3E}">
        <p14:creationId xmlns:p14="http://schemas.microsoft.com/office/powerpoint/2010/main" val="95930884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pPr>
                <a:defRPr/>
              </a:pPr>
              <a:t>‹#›</a:t>
            </a:fld>
            <a:endParaRPr lang="en-US"/>
          </a:p>
        </p:txBody>
      </p:sp>
    </p:spTree>
    <p:extLst>
      <p:ext uri="{BB962C8B-B14F-4D97-AF65-F5344CB8AC3E}">
        <p14:creationId xmlns:p14="http://schemas.microsoft.com/office/powerpoint/2010/main" val="244268220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pPr>
                <a:defRPr/>
              </a:pPr>
              <a:t>‹#›</a:t>
            </a:fld>
            <a:endParaRPr lang="en-US"/>
          </a:p>
        </p:txBody>
      </p:sp>
    </p:spTree>
    <p:extLst>
      <p:ext uri="{BB962C8B-B14F-4D97-AF65-F5344CB8AC3E}">
        <p14:creationId xmlns:p14="http://schemas.microsoft.com/office/powerpoint/2010/main" val="361278474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pPr>
                <a:defRPr/>
              </a:pPr>
              <a:t>‹#›</a:t>
            </a:fld>
            <a:endParaRPr lang="en-US"/>
          </a:p>
        </p:txBody>
      </p:sp>
    </p:spTree>
    <p:extLst>
      <p:ext uri="{BB962C8B-B14F-4D97-AF65-F5344CB8AC3E}">
        <p14:creationId xmlns:p14="http://schemas.microsoft.com/office/powerpoint/2010/main" val="420474731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pPr>
                <a:defRPr/>
              </a:pPr>
              <a:t>‹#›</a:t>
            </a:fld>
            <a:endParaRPr lang="en-US"/>
          </a:p>
        </p:txBody>
      </p:sp>
    </p:spTree>
    <p:extLst>
      <p:ext uri="{BB962C8B-B14F-4D97-AF65-F5344CB8AC3E}">
        <p14:creationId xmlns:p14="http://schemas.microsoft.com/office/powerpoint/2010/main" val="27488488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9B837DF-9A10-5D4E-A37B-23A01B3078B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1067090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19E68A0-F260-6E47-9B23-0D55A6FB7AB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228669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4CCF2D39-1164-EF4B-886C-F5DDC7A4568B}" type="slidenum">
              <a:rPr lang="en-US"/>
              <a:pPr>
                <a:defRPr/>
              </a:pPr>
              <a:t>‹#›</a:t>
            </a:fld>
            <a:endParaRPr lang="en-US"/>
          </a:p>
        </p:txBody>
      </p:sp>
    </p:spTree>
    <p:extLst>
      <p:ext uri="{BB962C8B-B14F-4D97-AF65-F5344CB8AC3E}">
        <p14:creationId xmlns:p14="http://schemas.microsoft.com/office/powerpoint/2010/main" val="353312739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717741-0065-1640-82C5-FA94841F61EA}" type="slidenum">
              <a:rPr lang="en-US" smtClean="0"/>
              <a:pPr>
                <a:defRPr/>
              </a:pPr>
              <a:t>‹#›</a:t>
            </a:fld>
            <a:endParaRPr lang="en-US" dirty="0"/>
          </a:p>
        </p:txBody>
      </p:sp>
    </p:spTree>
    <p:extLst>
      <p:ext uri="{BB962C8B-B14F-4D97-AF65-F5344CB8AC3E}">
        <p14:creationId xmlns:p14="http://schemas.microsoft.com/office/powerpoint/2010/main" val="153033868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207357-3AE3-E749-AC8D-2F1E0A22D93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612029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81C6FCD-1496-D24B-A236-D8E154B7CCF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8801553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B0F644A-0C31-9742-AE53-A521819A744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7736228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5DD664-DB7E-264B-AD3C-53F45EC7E26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1797883"/>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052ED65-A4A2-C842-B896-774DD2FAFA9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0615686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5507515-9150-C347-B4EB-EE191F4F3F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7347819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3A9F8DE-4A64-BF47-910F-3A9AAC30742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880201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ACB772D-D983-7F4D-B7E4-7B3BF34798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5661691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49D3A8F-BAE8-434E-984D-A65A75AE4CD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3966268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B0B30D-78DA-214A-9519-968A90AB7CB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923375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EE90C1-921C-DF40-AE2B-5D6BBF3EE33B}" type="slidenum">
              <a:rPr lang="en-US" smtClean="0"/>
              <a:pPr>
                <a:defRPr/>
              </a:pPr>
              <a:t>‹#›</a:t>
            </a:fld>
            <a:endParaRPr lang="en-US" dirty="0"/>
          </a:p>
        </p:txBody>
      </p:sp>
    </p:spTree>
    <p:extLst>
      <p:ext uri="{BB962C8B-B14F-4D97-AF65-F5344CB8AC3E}">
        <p14:creationId xmlns:p14="http://schemas.microsoft.com/office/powerpoint/2010/main" val="307611116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4407E5C-B7A5-7049-A3F1-53D4C29212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94951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D70E45D-4E0C-3E46-9AC2-EE3E01DBE2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046536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7C855FF-C91D-F645-B53D-7954A974828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077913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AA1C64B-9E55-4848-8088-E691512469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378993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79B48AA-8569-3D41-9EAD-24483362354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2476747"/>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D5498F35-EB39-9F40-A754-4902A0652DB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7992391"/>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B8AB2B6E-5BC3-154A-B999-CC3371FAA48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321185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55F2F05-1622-5D46-91E2-36294EC5D1C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801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4D37459-08DC-B64A-98B5-FFB21A5D11D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313715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B876951-F8D2-7B4A-BBF9-1099C2B3D9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055274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15FFD0-38B0-0A49-8C94-0601F399531B}" type="slidenum">
              <a:rPr lang="en-US" smtClean="0"/>
              <a:pPr>
                <a:defRPr/>
              </a:pPr>
              <a:t>‹#›</a:t>
            </a:fld>
            <a:endParaRPr lang="en-US" dirty="0"/>
          </a:p>
        </p:txBody>
      </p:sp>
    </p:spTree>
    <p:extLst>
      <p:ext uri="{BB962C8B-B14F-4D97-AF65-F5344CB8AC3E}">
        <p14:creationId xmlns:p14="http://schemas.microsoft.com/office/powerpoint/2010/main" val="291485610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A0792CB-C79B-DA43-8029-E3BAC27AC9A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213839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3D280E2-8F41-094C-B8E6-2FF7AE1E66E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143967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BFE4E35-7ECC-0249-935D-768C198FFF5F}" type="slidenum">
              <a:rPr lang="en-US"/>
              <a:pPr>
                <a:defRPr/>
              </a:pPr>
              <a:t>‹#›</a:t>
            </a:fld>
            <a:endParaRPr lang="en-US"/>
          </a:p>
        </p:txBody>
      </p:sp>
    </p:spTree>
    <p:extLst>
      <p:ext uri="{BB962C8B-B14F-4D97-AF65-F5344CB8AC3E}">
        <p14:creationId xmlns:p14="http://schemas.microsoft.com/office/powerpoint/2010/main" val="39370110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A933B28-2593-174E-BC4F-993AF6C0105F}" type="slidenum">
              <a:rPr lang="en-US"/>
              <a:pPr>
                <a:defRPr/>
              </a:pPr>
              <a:t>‹#›</a:t>
            </a:fld>
            <a:endParaRPr lang="en-US"/>
          </a:p>
        </p:txBody>
      </p:sp>
    </p:spTree>
    <p:extLst>
      <p:ext uri="{BB962C8B-B14F-4D97-AF65-F5344CB8AC3E}">
        <p14:creationId xmlns:p14="http://schemas.microsoft.com/office/powerpoint/2010/main" val="2877531648"/>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5758FD-BB07-EC48-A464-46A1C154DDE8}" type="slidenum">
              <a:rPr lang="en-US"/>
              <a:pPr>
                <a:defRPr/>
              </a:pPr>
              <a:t>‹#›</a:t>
            </a:fld>
            <a:endParaRPr lang="en-US"/>
          </a:p>
        </p:txBody>
      </p:sp>
    </p:spTree>
    <p:extLst>
      <p:ext uri="{BB962C8B-B14F-4D97-AF65-F5344CB8AC3E}">
        <p14:creationId xmlns:p14="http://schemas.microsoft.com/office/powerpoint/2010/main" val="375005837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D8A23C-26AE-6C42-B779-A49733908AC5}" type="slidenum">
              <a:rPr lang="en-US"/>
              <a:pPr>
                <a:defRPr/>
              </a:pPr>
              <a:t>‹#›</a:t>
            </a:fld>
            <a:endParaRPr lang="en-US"/>
          </a:p>
        </p:txBody>
      </p:sp>
    </p:spTree>
    <p:extLst>
      <p:ext uri="{BB962C8B-B14F-4D97-AF65-F5344CB8AC3E}">
        <p14:creationId xmlns:p14="http://schemas.microsoft.com/office/powerpoint/2010/main" val="281315041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9C285DF-B4FF-A840-800E-1E1A8D885BFD}" type="slidenum">
              <a:rPr lang="en-US"/>
              <a:pPr>
                <a:defRPr/>
              </a:pPr>
              <a:t>‹#›</a:t>
            </a:fld>
            <a:endParaRPr lang="en-US"/>
          </a:p>
        </p:txBody>
      </p:sp>
    </p:spTree>
    <p:extLst>
      <p:ext uri="{BB962C8B-B14F-4D97-AF65-F5344CB8AC3E}">
        <p14:creationId xmlns:p14="http://schemas.microsoft.com/office/powerpoint/2010/main" val="289976150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D0EE43A-3D89-F045-B0D3-F97F7607CA35}" type="slidenum">
              <a:rPr lang="en-US"/>
              <a:pPr>
                <a:defRPr/>
              </a:pPr>
              <a:t>‹#›</a:t>
            </a:fld>
            <a:endParaRPr lang="en-US"/>
          </a:p>
        </p:txBody>
      </p:sp>
    </p:spTree>
    <p:extLst>
      <p:ext uri="{BB962C8B-B14F-4D97-AF65-F5344CB8AC3E}">
        <p14:creationId xmlns:p14="http://schemas.microsoft.com/office/powerpoint/2010/main" val="85381880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41F6323-7CE5-1F40-AA4B-56D2D70D65E9}" type="slidenum">
              <a:rPr lang="en-US"/>
              <a:pPr>
                <a:defRPr/>
              </a:pPr>
              <a:t>‹#›</a:t>
            </a:fld>
            <a:endParaRPr lang="en-US"/>
          </a:p>
        </p:txBody>
      </p:sp>
    </p:spTree>
    <p:extLst>
      <p:ext uri="{BB962C8B-B14F-4D97-AF65-F5344CB8AC3E}">
        <p14:creationId xmlns:p14="http://schemas.microsoft.com/office/powerpoint/2010/main" val="339215971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9B0A6-3B56-3A4E-9FCB-134DC34DF8E8}" type="slidenum">
              <a:rPr lang="en-US"/>
              <a:pPr>
                <a:defRPr/>
              </a:pPr>
              <a:t>‹#›</a:t>
            </a:fld>
            <a:endParaRPr lang="en-US"/>
          </a:p>
        </p:txBody>
      </p:sp>
    </p:spTree>
    <p:extLst>
      <p:ext uri="{BB962C8B-B14F-4D97-AF65-F5344CB8AC3E}">
        <p14:creationId xmlns:p14="http://schemas.microsoft.com/office/powerpoint/2010/main" val="105441810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711A777-80E1-A14B-9624-92F17425522E}" type="slidenum">
              <a:rPr lang="en-US" smtClean="0"/>
              <a:pPr>
                <a:defRPr/>
              </a:pPr>
              <a:t>‹#›</a:t>
            </a:fld>
            <a:endParaRPr lang="en-US" dirty="0"/>
          </a:p>
        </p:txBody>
      </p:sp>
    </p:spTree>
    <p:extLst>
      <p:ext uri="{BB962C8B-B14F-4D97-AF65-F5344CB8AC3E}">
        <p14:creationId xmlns:p14="http://schemas.microsoft.com/office/powerpoint/2010/main" val="347346763"/>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868E10-6541-AB43-ACF7-5DACED01C360}" type="slidenum">
              <a:rPr lang="en-US"/>
              <a:pPr>
                <a:defRPr/>
              </a:pPr>
              <a:t>‹#›</a:t>
            </a:fld>
            <a:endParaRPr lang="en-US"/>
          </a:p>
        </p:txBody>
      </p:sp>
    </p:spTree>
    <p:extLst>
      <p:ext uri="{BB962C8B-B14F-4D97-AF65-F5344CB8AC3E}">
        <p14:creationId xmlns:p14="http://schemas.microsoft.com/office/powerpoint/2010/main" val="3112460366"/>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881B32-605B-1645-B2C4-CC3BE0D57488}" type="slidenum">
              <a:rPr lang="en-US"/>
              <a:pPr>
                <a:defRPr/>
              </a:pPr>
              <a:t>‹#›</a:t>
            </a:fld>
            <a:endParaRPr lang="en-US"/>
          </a:p>
        </p:txBody>
      </p:sp>
    </p:spTree>
    <p:extLst>
      <p:ext uri="{BB962C8B-B14F-4D97-AF65-F5344CB8AC3E}">
        <p14:creationId xmlns:p14="http://schemas.microsoft.com/office/powerpoint/2010/main" val="1755950318"/>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45B9F0-EA43-E54B-884D-C61961464DD5}" type="slidenum">
              <a:rPr lang="en-US"/>
              <a:pPr>
                <a:defRPr/>
              </a:pPr>
              <a:t>‹#›</a:t>
            </a:fld>
            <a:endParaRPr lang="en-US"/>
          </a:p>
        </p:txBody>
      </p:sp>
    </p:spTree>
    <p:extLst>
      <p:ext uri="{BB962C8B-B14F-4D97-AF65-F5344CB8AC3E}">
        <p14:creationId xmlns:p14="http://schemas.microsoft.com/office/powerpoint/2010/main" val="256744336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0D478206-0111-C047-BA1C-9C304F07974A}" type="slidenum">
              <a:rPr lang="en-US"/>
              <a:pPr>
                <a:defRPr/>
              </a:pPr>
              <a:t>‹#›</a:t>
            </a:fld>
            <a:endParaRPr lang="en-US"/>
          </a:p>
        </p:txBody>
      </p:sp>
    </p:spTree>
    <p:extLst>
      <p:ext uri="{BB962C8B-B14F-4D97-AF65-F5344CB8AC3E}">
        <p14:creationId xmlns:p14="http://schemas.microsoft.com/office/powerpoint/2010/main" val="110809954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9E8FEC6-DF84-5E44-B371-0CA6479CE110}" type="slidenum">
              <a:rPr lang="en-US"/>
              <a:pPr>
                <a:defRPr/>
              </a:pPr>
              <a:t>‹#›</a:t>
            </a:fld>
            <a:endParaRPr lang="en-US"/>
          </a:p>
        </p:txBody>
      </p:sp>
    </p:spTree>
    <p:extLst>
      <p:ext uri="{BB962C8B-B14F-4D97-AF65-F5344CB8AC3E}">
        <p14:creationId xmlns:p14="http://schemas.microsoft.com/office/powerpoint/2010/main" val="39010699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4E42A1AD-A5D6-8640-B829-AB82CA545931}" type="slidenum">
              <a:rPr lang="en-US"/>
              <a:pPr>
                <a:defRPr/>
              </a:pPr>
              <a:t>‹#›</a:t>
            </a:fld>
            <a:endParaRPr lang="en-US"/>
          </a:p>
        </p:txBody>
      </p:sp>
    </p:spTree>
    <p:extLst>
      <p:ext uri="{BB962C8B-B14F-4D97-AF65-F5344CB8AC3E}">
        <p14:creationId xmlns:p14="http://schemas.microsoft.com/office/powerpoint/2010/main" val="246981990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7B8B10D7-EDA7-244B-B34B-AC1B8FFEBEC1}" type="slidenum">
              <a:rPr lang="en-US"/>
              <a:pPr>
                <a:defRPr/>
              </a:pPr>
              <a:t>‹#›</a:t>
            </a:fld>
            <a:endParaRPr lang="en-US"/>
          </a:p>
        </p:txBody>
      </p:sp>
    </p:spTree>
    <p:extLst>
      <p:ext uri="{BB962C8B-B14F-4D97-AF65-F5344CB8AC3E}">
        <p14:creationId xmlns:p14="http://schemas.microsoft.com/office/powerpoint/2010/main" val="420384586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A91139A7-3533-A946-89DE-20621837BE3F}" type="slidenum">
              <a:rPr lang="en-US"/>
              <a:pPr>
                <a:defRPr/>
              </a:pPr>
              <a:t>‹#›</a:t>
            </a:fld>
            <a:endParaRPr lang="en-US"/>
          </a:p>
        </p:txBody>
      </p:sp>
    </p:spTree>
    <p:extLst>
      <p:ext uri="{BB962C8B-B14F-4D97-AF65-F5344CB8AC3E}">
        <p14:creationId xmlns:p14="http://schemas.microsoft.com/office/powerpoint/2010/main" val="198489822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3563B861-219C-5649-A0E0-B1535C91CF31}" type="slidenum">
              <a:rPr lang="en-US"/>
              <a:pPr>
                <a:defRPr/>
              </a:pPr>
              <a:t>‹#›</a:t>
            </a:fld>
            <a:endParaRPr lang="en-US"/>
          </a:p>
        </p:txBody>
      </p:sp>
    </p:spTree>
    <p:extLst>
      <p:ext uri="{BB962C8B-B14F-4D97-AF65-F5344CB8AC3E}">
        <p14:creationId xmlns:p14="http://schemas.microsoft.com/office/powerpoint/2010/main" val="2152675705"/>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43F787B7-1B90-0343-8028-F226E9A3FAEB}" type="slidenum">
              <a:rPr lang="en-US"/>
              <a:pPr>
                <a:defRPr/>
              </a:pPr>
              <a:t>‹#›</a:t>
            </a:fld>
            <a:endParaRPr lang="en-US"/>
          </a:p>
        </p:txBody>
      </p:sp>
    </p:spTree>
    <p:extLst>
      <p:ext uri="{BB962C8B-B14F-4D97-AF65-F5344CB8AC3E}">
        <p14:creationId xmlns:p14="http://schemas.microsoft.com/office/powerpoint/2010/main" val="276264622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4BE2E7-8C13-CF45-88E8-8003263C617B}" type="slidenum">
              <a:rPr lang="en-US" smtClean="0"/>
              <a:pPr>
                <a:defRPr/>
              </a:pPr>
              <a:t>‹#›</a:t>
            </a:fld>
            <a:endParaRPr lang="en-US" dirty="0"/>
          </a:p>
        </p:txBody>
      </p:sp>
    </p:spTree>
    <p:extLst>
      <p:ext uri="{BB962C8B-B14F-4D97-AF65-F5344CB8AC3E}">
        <p14:creationId xmlns:p14="http://schemas.microsoft.com/office/powerpoint/2010/main" val="39954687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2CA6B1BB-5460-2445-BBEB-DCFE532BCD38}" type="slidenum">
              <a:rPr lang="en-US"/>
              <a:pPr>
                <a:defRPr/>
              </a:pPr>
              <a:t>‹#›</a:t>
            </a:fld>
            <a:endParaRPr lang="en-US"/>
          </a:p>
        </p:txBody>
      </p:sp>
    </p:spTree>
    <p:extLst>
      <p:ext uri="{BB962C8B-B14F-4D97-AF65-F5344CB8AC3E}">
        <p14:creationId xmlns:p14="http://schemas.microsoft.com/office/powerpoint/2010/main" val="58228939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18555A59-5067-DA42-AC6F-B7F757BC433D}" type="slidenum">
              <a:rPr lang="en-US"/>
              <a:pPr>
                <a:defRPr/>
              </a:pPr>
              <a:t>‹#›</a:t>
            </a:fld>
            <a:endParaRPr lang="en-US"/>
          </a:p>
        </p:txBody>
      </p:sp>
    </p:spTree>
    <p:extLst>
      <p:ext uri="{BB962C8B-B14F-4D97-AF65-F5344CB8AC3E}">
        <p14:creationId xmlns:p14="http://schemas.microsoft.com/office/powerpoint/2010/main" val="195487572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9E179D4-03BB-C24D-98DB-73CCD7EC6307}" type="slidenum">
              <a:rPr lang="en-US"/>
              <a:pPr>
                <a:defRPr/>
              </a:pPr>
              <a:t>‹#›</a:t>
            </a:fld>
            <a:endParaRPr lang="en-US"/>
          </a:p>
        </p:txBody>
      </p:sp>
    </p:spTree>
    <p:extLst>
      <p:ext uri="{BB962C8B-B14F-4D97-AF65-F5344CB8AC3E}">
        <p14:creationId xmlns:p14="http://schemas.microsoft.com/office/powerpoint/2010/main" val="134966477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fld id="{0D8ADE16-1AA6-1547-A90B-BD53E40DE63E}" type="datetime1">
              <a:rPr lang="en-US"/>
              <a:pPr>
                <a:defRPr/>
              </a:pPr>
              <a:t>2/26/24</a:t>
            </a:fld>
            <a:endParaRPr lang="en-US"/>
          </a:p>
        </p:txBody>
      </p:sp>
      <p:sp>
        <p:nvSpPr>
          <p:cNvPr id="3" name="Rectangle 5"/>
          <p:cNvSpPr>
            <a:spLocks noGrp="1" noChangeArrowheads="1"/>
          </p:cNvSpPr>
          <p:nvPr>
            <p:ph type="ftr" sz="quarter" idx="11"/>
          </p:nvPr>
        </p:nvSpPr>
        <p:spPr/>
        <p:txBody>
          <a:bodyPr/>
          <a:lstStyle>
            <a:lvl1pPr algn="l"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a:lvl1pPr>
          </a:lstStyle>
          <a:p>
            <a:pPr>
              <a:defRPr/>
            </a:pPr>
            <a:fld id="{52DBD346-8455-974B-B118-3F52BA4B8C48}" type="slidenum">
              <a:rPr lang="en-US"/>
              <a:pPr>
                <a:defRPr/>
              </a:pPr>
              <a:t>‹#›</a:t>
            </a:fld>
            <a:endParaRPr lang="en-US"/>
          </a:p>
        </p:txBody>
      </p:sp>
    </p:spTree>
    <p:extLst>
      <p:ext uri="{BB962C8B-B14F-4D97-AF65-F5344CB8AC3E}">
        <p14:creationId xmlns:p14="http://schemas.microsoft.com/office/powerpoint/2010/main" val="307164367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58722" name="Rectangle 2"/>
          <p:cNvSpPr>
            <a:spLocks noGrp="1" noChangeArrowheads="1"/>
          </p:cNvSpPr>
          <p:nvPr>
            <p:ph type="ctrTitle"/>
          </p:nvPr>
        </p:nvSpPr>
        <p:spPr>
          <a:xfrm>
            <a:off x="3200400" y="1447800"/>
            <a:ext cx="5257800" cy="1755775"/>
          </a:xfrm>
        </p:spPr>
        <p:txBody>
          <a:bodyPr/>
          <a:lstStyle>
            <a:lvl1pPr algn="r">
              <a:defRPr sz="4400" b="1" i="0">
                <a:latin typeface="Arial" panose="020B0604020202020204" pitchFamily="34" charset="0"/>
              </a:defRPr>
            </a:lvl1pPr>
          </a:lstStyle>
          <a:p>
            <a:r>
              <a:rPr lang="en-US" dirty="0"/>
              <a:t>Click to edit Master title style</a:t>
            </a:r>
          </a:p>
        </p:txBody>
      </p:sp>
      <p:sp>
        <p:nvSpPr>
          <p:cNvPr id="158723" name="Rectangle 3"/>
          <p:cNvSpPr>
            <a:spLocks noGrp="1" noChangeArrowheads="1"/>
          </p:cNvSpPr>
          <p:nvPr>
            <p:ph type="subTitle" idx="1"/>
          </p:nvPr>
        </p:nvSpPr>
        <p:spPr>
          <a:xfrm>
            <a:off x="3200400" y="3581400"/>
            <a:ext cx="5257800" cy="1522413"/>
          </a:xfrm>
        </p:spPr>
        <p:txBody>
          <a:bodyPr/>
          <a:lstStyle>
            <a:lvl1pPr marL="0" indent="0" algn="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ftr" sz="quarter" idx="10"/>
          </p:nvPr>
        </p:nvSpPr>
        <p:spPr/>
        <p:txBody>
          <a:bodyPr/>
          <a:lstStyle>
            <a:lvl1pPr>
              <a:defRPr/>
            </a:lvl1pPr>
          </a:lstStyle>
          <a:p>
            <a:pPr>
              <a:defRPr/>
            </a:pPr>
            <a:endParaRPr lang="en-US"/>
          </a:p>
        </p:txBody>
      </p:sp>
      <p:sp>
        <p:nvSpPr>
          <p:cNvPr id="5" name="Rectangle 5"/>
          <p:cNvSpPr>
            <a:spLocks noGrp="1" noChangeArrowheads="1"/>
          </p:cNvSpPr>
          <p:nvPr>
            <p:ph type="sldNum" sz="quarter" idx="11"/>
          </p:nvPr>
        </p:nvSpPr>
        <p:spPr/>
        <p:txBody>
          <a:bodyPr/>
          <a:lstStyle>
            <a:lvl1pPr>
              <a:defRPr/>
            </a:lvl1pPr>
          </a:lstStyle>
          <a:p>
            <a:pPr>
              <a:defRPr/>
            </a:pPr>
            <a:fld id="{65AFBACB-8248-D049-BE21-149DC5BC0204}" type="slidenum">
              <a:rPr lang="en-US"/>
              <a:pPr>
                <a:defRPr/>
              </a:pPr>
              <a:t>‹#›</a:t>
            </a:fld>
            <a:endParaRPr lang="en-US"/>
          </a:p>
        </p:txBody>
      </p:sp>
      <p:sp>
        <p:nvSpPr>
          <p:cNvPr id="6" name="Rectangle 6"/>
          <p:cNvSpPr>
            <a:spLocks noGrp="1" noChangeArrowheads="1"/>
          </p:cNvSpPr>
          <p:nvPr>
            <p:ph type="dt" sz="half" idx="12"/>
          </p:nvPr>
        </p:nvSpPr>
        <p:spPr/>
        <p:txBody>
          <a:bodyPr/>
          <a:lstStyle>
            <a:lvl1pPr>
              <a:defRPr/>
            </a:lvl1pPr>
          </a:lstStyle>
          <a:p>
            <a:pPr>
              <a:defRPr/>
            </a:pPr>
            <a:endParaRPr lang="en-US"/>
          </a:p>
        </p:txBody>
      </p:sp>
    </p:spTree>
    <p:extLst>
      <p:ext uri="{BB962C8B-B14F-4D97-AF65-F5344CB8AC3E}">
        <p14:creationId xmlns:p14="http://schemas.microsoft.com/office/powerpoint/2010/main" val="202719860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548D98A7-4842-BE42-B77C-2260BE7738D3}"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01907668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A25DB6D-1A8B-9C44-A149-C0DCB7A2F081}"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9085076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684338"/>
            <a:ext cx="3505200" cy="44545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343400" y="1684338"/>
            <a:ext cx="3505200" cy="44545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B1E208B7-AC0A-A94D-8403-378C30B70FEA}"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3354837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ftr" sz="quarter"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A1301141-47F8-F144-AB30-AEA9CC4E708A}" type="slidenum">
              <a:rPr lang="en-US"/>
              <a:pPr>
                <a:defRPr/>
              </a:pPr>
              <a:t>‹#›</a:t>
            </a:fld>
            <a:endParaRPr lang="en-US"/>
          </a:p>
        </p:txBody>
      </p:sp>
      <p:sp>
        <p:nvSpPr>
          <p:cNvPr id="9"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4302535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ftr" sz="quarter"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6ADE1555-A7FA-B24F-98DE-CDB0635DA7F5}" type="slidenum">
              <a:rPr lang="en-US"/>
              <a:pPr>
                <a:defRPr/>
              </a:pPr>
              <a:t>‹#›</a:t>
            </a:fld>
            <a:endParaRPr lang="en-US"/>
          </a:p>
        </p:txBody>
      </p:sp>
      <p:sp>
        <p:nvSpPr>
          <p:cNvPr id="5"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0199246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ECC598-EB7A-3649-A422-6E617E8CAB0F}" type="slidenum">
              <a:rPr lang="en-US" smtClean="0"/>
              <a:pPr>
                <a:defRPr/>
              </a:pPr>
              <a:t>‹#›</a:t>
            </a:fld>
            <a:endParaRPr lang="en-US" dirty="0"/>
          </a:p>
        </p:txBody>
      </p:sp>
    </p:spTree>
    <p:extLst>
      <p:ext uri="{BB962C8B-B14F-4D97-AF65-F5344CB8AC3E}">
        <p14:creationId xmlns:p14="http://schemas.microsoft.com/office/powerpoint/2010/main" val="13147600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ftr" sz="quarter"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0596D8DA-2685-DF42-BB78-F95E1B496F1D}" type="slidenum">
              <a:rPr lang="en-US"/>
              <a:pPr>
                <a:defRPr/>
              </a:pPr>
              <a:t>‹#›</a:t>
            </a:fld>
            <a:endParaRPr lang="en-US"/>
          </a:p>
        </p:txBody>
      </p:sp>
      <p:sp>
        <p:nvSpPr>
          <p:cNvPr id="4"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2674511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1D29D0AE-5F07-8E41-8C8B-60691180A689}"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1027247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C4658481-4F63-B744-B83F-60FB991F9810}"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1660200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B2CC12B7-B48E-DE46-B42D-74C730D93AED}"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7055898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3200" y="444500"/>
            <a:ext cx="1981200" cy="5694363"/>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09600" y="444500"/>
            <a:ext cx="5791200" cy="5694363"/>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A4B21DEC-3ECC-CD4B-82A5-34BE39DF2539}"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9003918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52909746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3160364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55427885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6330149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09206183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E6B559E-B791-BE4D-B1F1-7A764B2C737B}" type="slidenum">
              <a:rPr lang="en-US" smtClean="0"/>
              <a:pPr>
                <a:defRPr/>
              </a:pPr>
              <a:t>‹#›</a:t>
            </a:fld>
            <a:endParaRPr lang="en-US" dirty="0"/>
          </a:p>
        </p:txBody>
      </p:sp>
    </p:spTree>
    <p:extLst>
      <p:ext uri="{BB962C8B-B14F-4D97-AF65-F5344CB8AC3E}">
        <p14:creationId xmlns:p14="http://schemas.microsoft.com/office/powerpoint/2010/main" val="2313146501"/>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879607237"/>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11720254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74636527"/>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33793515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68178062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770699564"/>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ctrTitle"/>
          </p:nvPr>
        </p:nvSpPr>
        <p:spPr>
          <a:xfrm>
            <a:off x="685800" y="2286000"/>
            <a:ext cx="7772400" cy="990600"/>
          </a:xfrm>
        </p:spPr>
        <p:txBody>
          <a:bodyPr/>
          <a:lstStyle>
            <a:lvl1pPr algn="ctr">
              <a:defRPr/>
            </a:lvl1pPr>
          </a:lstStyle>
          <a:p>
            <a:r>
              <a:rPr lang="en-US"/>
              <a:t>Click to edit Master title style</a:t>
            </a:r>
          </a:p>
        </p:txBody>
      </p:sp>
      <p:sp>
        <p:nvSpPr>
          <p:cNvPr id="99331" name="Rectangle 3"/>
          <p:cNvSpPr>
            <a:spLocks noGrp="1" noChangeArrowheads="1"/>
          </p:cNvSpPr>
          <p:nvPr>
            <p:ph type="subTitle" idx="1"/>
          </p:nvPr>
        </p:nvSpPr>
        <p:spPr>
          <a:xfrm>
            <a:off x="685800" y="3352800"/>
            <a:ext cx="7772400" cy="1219200"/>
          </a:xfrm>
        </p:spPr>
        <p:txBody>
          <a:bodyPr anchor="ct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EE151058-B79F-7A43-B45C-FA68F602D1FC}" type="slidenum">
              <a:rPr lang="en-US"/>
              <a:pPr>
                <a:defRPr/>
              </a:pPr>
              <a:t>‹#›</a:t>
            </a:fld>
            <a:endParaRPr lang="en-US"/>
          </a:p>
        </p:txBody>
      </p:sp>
    </p:spTree>
    <p:extLst>
      <p:ext uri="{BB962C8B-B14F-4D97-AF65-F5344CB8AC3E}">
        <p14:creationId xmlns:p14="http://schemas.microsoft.com/office/powerpoint/2010/main" val="2386484622"/>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57DB2C-2F2B-DF43-89C3-7101567391AC}" type="slidenum">
              <a:rPr lang="en-US"/>
              <a:pPr>
                <a:defRPr/>
              </a:pPr>
              <a:t>‹#›</a:t>
            </a:fld>
            <a:endParaRPr lang="en-US"/>
          </a:p>
        </p:txBody>
      </p:sp>
    </p:spTree>
    <p:extLst>
      <p:ext uri="{BB962C8B-B14F-4D97-AF65-F5344CB8AC3E}">
        <p14:creationId xmlns:p14="http://schemas.microsoft.com/office/powerpoint/2010/main" val="890012125"/>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18C111-04B0-CA47-944D-C1235FF72A8B}" type="slidenum">
              <a:rPr lang="en-US"/>
              <a:pPr>
                <a:defRPr/>
              </a:pPr>
              <a:t>‹#›</a:t>
            </a:fld>
            <a:endParaRPr lang="en-US"/>
          </a:p>
        </p:txBody>
      </p:sp>
    </p:spTree>
    <p:extLst>
      <p:ext uri="{BB962C8B-B14F-4D97-AF65-F5344CB8AC3E}">
        <p14:creationId xmlns:p14="http://schemas.microsoft.com/office/powerpoint/2010/main" val="1452353047"/>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9062482-155B-C84A-9D85-E06EE7224E4B}" type="slidenum">
              <a:rPr lang="en-US"/>
              <a:pPr>
                <a:defRPr/>
              </a:pPr>
              <a:t>‹#›</a:t>
            </a:fld>
            <a:endParaRPr lang="en-US"/>
          </a:p>
        </p:txBody>
      </p:sp>
    </p:spTree>
    <p:extLst>
      <p:ext uri="{BB962C8B-B14F-4D97-AF65-F5344CB8AC3E}">
        <p14:creationId xmlns:p14="http://schemas.microsoft.com/office/powerpoint/2010/main" val="9574587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B73237-5808-E74D-BB64-CFBC04AFA44B}" type="slidenum">
              <a:rPr lang="en-US" smtClean="0"/>
              <a:pPr>
                <a:defRPr/>
              </a:pPr>
              <a:t>‹#›</a:t>
            </a:fld>
            <a:endParaRPr lang="en-US" dirty="0"/>
          </a:p>
        </p:txBody>
      </p:sp>
    </p:spTree>
    <p:extLst>
      <p:ext uri="{BB962C8B-B14F-4D97-AF65-F5344CB8AC3E}">
        <p14:creationId xmlns:p14="http://schemas.microsoft.com/office/powerpoint/2010/main" val="38103930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7C08EAD-0973-CB4E-81BC-451A428D10B9}" type="slidenum">
              <a:rPr lang="en-US"/>
              <a:pPr>
                <a:defRPr/>
              </a:pPr>
              <a:t>‹#›</a:t>
            </a:fld>
            <a:endParaRPr lang="en-US"/>
          </a:p>
        </p:txBody>
      </p:sp>
    </p:spTree>
    <p:extLst>
      <p:ext uri="{BB962C8B-B14F-4D97-AF65-F5344CB8AC3E}">
        <p14:creationId xmlns:p14="http://schemas.microsoft.com/office/powerpoint/2010/main" val="122210502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59AFDEF-F072-9D49-8631-7BD81114D431}" type="slidenum">
              <a:rPr lang="en-US"/>
              <a:pPr>
                <a:defRPr/>
              </a:pPr>
              <a:t>‹#›</a:t>
            </a:fld>
            <a:endParaRPr lang="en-US"/>
          </a:p>
        </p:txBody>
      </p:sp>
    </p:spTree>
    <p:extLst>
      <p:ext uri="{BB962C8B-B14F-4D97-AF65-F5344CB8AC3E}">
        <p14:creationId xmlns:p14="http://schemas.microsoft.com/office/powerpoint/2010/main" val="103444193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CD38720-5F1B-8A43-853D-D87C97EB48CC}" type="slidenum">
              <a:rPr lang="en-US"/>
              <a:pPr>
                <a:defRPr/>
              </a:pPr>
              <a:t>‹#›</a:t>
            </a:fld>
            <a:endParaRPr lang="en-US"/>
          </a:p>
        </p:txBody>
      </p:sp>
    </p:spTree>
    <p:extLst>
      <p:ext uri="{BB962C8B-B14F-4D97-AF65-F5344CB8AC3E}">
        <p14:creationId xmlns:p14="http://schemas.microsoft.com/office/powerpoint/2010/main" val="47396798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704131A-CD91-4541-80A0-9A6F0ABAEBE2}" type="slidenum">
              <a:rPr lang="en-US"/>
              <a:pPr>
                <a:defRPr/>
              </a:pPr>
              <a:t>‹#›</a:t>
            </a:fld>
            <a:endParaRPr lang="en-US"/>
          </a:p>
        </p:txBody>
      </p:sp>
    </p:spTree>
    <p:extLst>
      <p:ext uri="{BB962C8B-B14F-4D97-AF65-F5344CB8AC3E}">
        <p14:creationId xmlns:p14="http://schemas.microsoft.com/office/powerpoint/2010/main" val="198087537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2085660-E52D-0345-A3C7-A6244CA978FA}" type="slidenum">
              <a:rPr lang="en-US"/>
              <a:pPr>
                <a:defRPr/>
              </a:pPr>
              <a:t>‹#›</a:t>
            </a:fld>
            <a:endParaRPr lang="en-US"/>
          </a:p>
        </p:txBody>
      </p:sp>
    </p:spTree>
    <p:extLst>
      <p:ext uri="{BB962C8B-B14F-4D97-AF65-F5344CB8AC3E}">
        <p14:creationId xmlns:p14="http://schemas.microsoft.com/office/powerpoint/2010/main" val="316442437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66D7CB-709B-3B45-AF4A-F4B6A06BCCE2}" type="slidenum">
              <a:rPr lang="en-US"/>
              <a:pPr>
                <a:defRPr/>
              </a:pPr>
              <a:t>‹#›</a:t>
            </a:fld>
            <a:endParaRPr lang="en-US"/>
          </a:p>
        </p:txBody>
      </p:sp>
    </p:spTree>
    <p:extLst>
      <p:ext uri="{BB962C8B-B14F-4D97-AF65-F5344CB8AC3E}">
        <p14:creationId xmlns:p14="http://schemas.microsoft.com/office/powerpoint/2010/main" val="298249929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A12F66-9367-AF46-BB99-BD6CA00BE734}" type="slidenum">
              <a:rPr lang="en-US"/>
              <a:pPr>
                <a:defRPr/>
              </a:pPr>
              <a:t>‹#›</a:t>
            </a:fld>
            <a:endParaRPr lang="en-US"/>
          </a:p>
        </p:txBody>
      </p:sp>
    </p:spTree>
    <p:extLst>
      <p:ext uri="{BB962C8B-B14F-4D97-AF65-F5344CB8AC3E}">
        <p14:creationId xmlns:p14="http://schemas.microsoft.com/office/powerpoint/2010/main" val="337243139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0445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4E549254-9D9B-854A-A06D-FE9D37F4519F}" type="slidenum">
              <a:rPr lang="en-US"/>
              <a:pPr>
                <a:defRPr/>
              </a:pPr>
              <a:t>‹#›</a:t>
            </a:fld>
            <a:endParaRPr lang="en-US"/>
          </a:p>
        </p:txBody>
      </p:sp>
    </p:spTree>
    <p:extLst>
      <p:ext uri="{BB962C8B-B14F-4D97-AF65-F5344CB8AC3E}">
        <p14:creationId xmlns:p14="http://schemas.microsoft.com/office/powerpoint/2010/main" val="113957389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983CB4BE-FC6D-6C49-B64D-F4677F324B1B}" type="slidenum">
              <a:rPr lang="en-US"/>
              <a:pPr>
                <a:defRPr/>
              </a:pPr>
              <a:t>‹#›</a:t>
            </a:fld>
            <a:endParaRPr lang="en-US"/>
          </a:p>
        </p:txBody>
      </p:sp>
    </p:spTree>
    <p:extLst>
      <p:ext uri="{BB962C8B-B14F-4D97-AF65-F5344CB8AC3E}">
        <p14:creationId xmlns:p14="http://schemas.microsoft.com/office/powerpoint/2010/main" val="426750816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2C553334-36A5-C64C-AA0A-E848C740133F}" type="slidenum">
              <a:rPr lang="en-US"/>
              <a:pPr>
                <a:defRPr/>
              </a:pPr>
              <a:t>‹#›</a:t>
            </a:fld>
            <a:endParaRPr lang="en-US"/>
          </a:p>
        </p:txBody>
      </p:sp>
    </p:spTree>
    <p:extLst>
      <p:ext uri="{BB962C8B-B14F-4D97-AF65-F5344CB8AC3E}">
        <p14:creationId xmlns:p14="http://schemas.microsoft.com/office/powerpoint/2010/main" val="376900966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552EFC-4428-D64C-B795-10482E29AD16}" type="slidenum">
              <a:rPr lang="en-US" smtClean="0"/>
              <a:pPr>
                <a:defRPr/>
              </a:pPr>
              <a:t>‹#›</a:t>
            </a:fld>
            <a:endParaRPr lang="en-US" dirty="0"/>
          </a:p>
        </p:txBody>
      </p:sp>
    </p:spTree>
    <p:extLst>
      <p:ext uri="{BB962C8B-B14F-4D97-AF65-F5344CB8AC3E}">
        <p14:creationId xmlns:p14="http://schemas.microsoft.com/office/powerpoint/2010/main" val="326236195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144D0AAE-D382-4F46-B0AF-87475E41BAD1}" type="slidenum">
              <a:rPr lang="en-US"/>
              <a:pPr>
                <a:defRPr/>
              </a:pPr>
              <a:t>‹#›</a:t>
            </a:fld>
            <a:endParaRPr lang="en-US"/>
          </a:p>
        </p:txBody>
      </p:sp>
    </p:spTree>
    <p:extLst>
      <p:ext uri="{BB962C8B-B14F-4D97-AF65-F5344CB8AC3E}">
        <p14:creationId xmlns:p14="http://schemas.microsoft.com/office/powerpoint/2010/main" val="2914559021"/>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endParaRPr lang="en-US"/>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p>
        </p:txBody>
      </p:sp>
      <p:sp>
        <p:nvSpPr>
          <p:cNvPr id="9" name="Rectangle 1034"/>
          <p:cNvSpPr>
            <a:spLocks noGrp="1" noChangeArrowheads="1"/>
          </p:cNvSpPr>
          <p:nvPr>
            <p:ph type="sldNum" sz="quarter" idx="12"/>
          </p:nvPr>
        </p:nvSpPr>
        <p:spPr>
          <a:ln/>
        </p:spPr>
        <p:txBody>
          <a:bodyPr/>
          <a:lstStyle>
            <a:lvl1pPr>
              <a:defRPr/>
            </a:lvl1pPr>
          </a:lstStyle>
          <a:p>
            <a:pPr>
              <a:defRPr/>
            </a:pPr>
            <a:fld id="{ADDA0107-FE0C-F74A-8075-E9AF3149FC5E}" type="slidenum">
              <a:rPr lang="en-US"/>
              <a:pPr>
                <a:defRPr/>
              </a:pPr>
              <a:t>‹#›</a:t>
            </a:fld>
            <a:endParaRPr lang="en-US"/>
          </a:p>
        </p:txBody>
      </p:sp>
    </p:spTree>
    <p:extLst>
      <p:ext uri="{BB962C8B-B14F-4D97-AF65-F5344CB8AC3E}">
        <p14:creationId xmlns:p14="http://schemas.microsoft.com/office/powerpoint/2010/main" val="3074763598"/>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endParaRPr lang="en-US"/>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p>
        </p:txBody>
      </p:sp>
      <p:sp>
        <p:nvSpPr>
          <p:cNvPr id="5" name="Rectangle 1034"/>
          <p:cNvSpPr>
            <a:spLocks noGrp="1" noChangeArrowheads="1"/>
          </p:cNvSpPr>
          <p:nvPr>
            <p:ph type="sldNum" sz="quarter" idx="12"/>
          </p:nvPr>
        </p:nvSpPr>
        <p:spPr>
          <a:ln/>
        </p:spPr>
        <p:txBody>
          <a:bodyPr/>
          <a:lstStyle>
            <a:lvl1pPr>
              <a:defRPr/>
            </a:lvl1pPr>
          </a:lstStyle>
          <a:p>
            <a:pPr>
              <a:defRPr/>
            </a:pPr>
            <a:fld id="{98137F9A-8254-EF49-8D9F-9D4DE43EC1C8}" type="slidenum">
              <a:rPr lang="en-US"/>
              <a:pPr>
                <a:defRPr/>
              </a:pPr>
              <a:t>‹#›</a:t>
            </a:fld>
            <a:endParaRPr lang="en-US"/>
          </a:p>
        </p:txBody>
      </p:sp>
    </p:spTree>
    <p:extLst>
      <p:ext uri="{BB962C8B-B14F-4D97-AF65-F5344CB8AC3E}">
        <p14:creationId xmlns:p14="http://schemas.microsoft.com/office/powerpoint/2010/main" val="2802645572"/>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endParaRPr lang="en-US"/>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p>
        </p:txBody>
      </p:sp>
      <p:sp>
        <p:nvSpPr>
          <p:cNvPr id="4" name="Rectangle 1034"/>
          <p:cNvSpPr>
            <a:spLocks noGrp="1" noChangeArrowheads="1"/>
          </p:cNvSpPr>
          <p:nvPr>
            <p:ph type="sldNum" sz="quarter" idx="12"/>
          </p:nvPr>
        </p:nvSpPr>
        <p:spPr>
          <a:ln/>
        </p:spPr>
        <p:txBody>
          <a:bodyPr/>
          <a:lstStyle>
            <a:lvl1pPr>
              <a:defRPr/>
            </a:lvl1pPr>
          </a:lstStyle>
          <a:p>
            <a:pPr>
              <a:defRPr/>
            </a:pPr>
            <a:fld id="{7D44BE6A-B1A4-DD43-90DA-E85B823FE4B3}" type="slidenum">
              <a:rPr lang="en-US"/>
              <a:pPr>
                <a:defRPr/>
              </a:pPr>
              <a:t>‹#›</a:t>
            </a:fld>
            <a:endParaRPr lang="en-US"/>
          </a:p>
        </p:txBody>
      </p:sp>
    </p:spTree>
    <p:extLst>
      <p:ext uri="{BB962C8B-B14F-4D97-AF65-F5344CB8AC3E}">
        <p14:creationId xmlns:p14="http://schemas.microsoft.com/office/powerpoint/2010/main" val="551566541"/>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900CC49B-57D7-6249-B8AB-E14DCE1AA1C9}" type="slidenum">
              <a:rPr lang="en-US"/>
              <a:pPr>
                <a:defRPr/>
              </a:pPr>
              <a:t>‹#›</a:t>
            </a:fld>
            <a:endParaRPr lang="en-US"/>
          </a:p>
        </p:txBody>
      </p:sp>
    </p:spTree>
    <p:extLst>
      <p:ext uri="{BB962C8B-B14F-4D97-AF65-F5344CB8AC3E}">
        <p14:creationId xmlns:p14="http://schemas.microsoft.com/office/powerpoint/2010/main" val="60981262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190EDDB1-AEE0-5046-9702-304A9D9434A5}" type="slidenum">
              <a:rPr lang="en-US"/>
              <a:pPr>
                <a:defRPr/>
              </a:pPr>
              <a:t>‹#›</a:t>
            </a:fld>
            <a:endParaRPr lang="en-US"/>
          </a:p>
        </p:txBody>
      </p:sp>
    </p:spTree>
    <p:extLst>
      <p:ext uri="{BB962C8B-B14F-4D97-AF65-F5344CB8AC3E}">
        <p14:creationId xmlns:p14="http://schemas.microsoft.com/office/powerpoint/2010/main" val="321612864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9C26CF57-5950-7746-B59F-90AD46E3B557}" type="slidenum">
              <a:rPr lang="en-US"/>
              <a:pPr>
                <a:defRPr/>
              </a:pPr>
              <a:t>‹#›</a:t>
            </a:fld>
            <a:endParaRPr lang="en-US"/>
          </a:p>
        </p:txBody>
      </p:sp>
    </p:spTree>
    <p:extLst>
      <p:ext uri="{BB962C8B-B14F-4D97-AF65-F5344CB8AC3E}">
        <p14:creationId xmlns:p14="http://schemas.microsoft.com/office/powerpoint/2010/main" val="297204031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CCE3B8A5-F6DE-6B4A-B112-531670C53A1A}" type="slidenum">
              <a:rPr lang="en-US"/>
              <a:pPr>
                <a:defRPr/>
              </a:pPr>
              <a:t>‹#›</a:t>
            </a:fld>
            <a:endParaRPr lang="en-US"/>
          </a:p>
        </p:txBody>
      </p:sp>
    </p:spTree>
    <p:extLst>
      <p:ext uri="{BB962C8B-B14F-4D97-AF65-F5344CB8AC3E}">
        <p14:creationId xmlns:p14="http://schemas.microsoft.com/office/powerpoint/2010/main" val="2356156889"/>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10AADC-E184-734C-A668-79C6B308299B}" type="slidenum">
              <a:rPr lang="en-US"/>
              <a:pPr>
                <a:defRPr/>
              </a:pPr>
              <a:t>‹#›</a:t>
            </a:fld>
            <a:endParaRPr lang="en-US"/>
          </a:p>
        </p:txBody>
      </p:sp>
    </p:spTree>
    <p:extLst>
      <p:ext uri="{BB962C8B-B14F-4D97-AF65-F5344CB8AC3E}">
        <p14:creationId xmlns:p14="http://schemas.microsoft.com/office/powerpoint/2010/main" val="101743517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6ABA6E6-1628-D44E-A091-9BE425BDB118}" type="slidenum">
              <a:rPr lang="en-US"/>
              <a:pPr>
                <a:defRPr/>
              </a:pPr>
              <a:t>‹#›</a:t>
            </a:fld>
            <a:endParaRPr lang="en-US"/>
          </a:p>
        </p:txBody>
      </p:sp>
    </p:spTree>
    <p:extLst>
      <p:ext uri="{BB962C8B-B14F-4D97-AF65-F5344CB8AC3E}">
        <p14:creationId xmlns:p14="http://schemas.microsoft.com/office/powerpoint/2010/main" val="419754960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5C23D5-9C0E-EE4A-AAAD-D244AD666CEB}" type="slidenum">
              <a:rPr lang="en-US" smtClean="0"/>
              <a:pPr>
                <a:defRPr/>
              </a:pPr>
              <a:t>‹#›</a:t>
            </a:fld>
            <a:endParaRPr lang="en-US" dirty="0"/>
          </a:p>
        </p:txBody>
      </p:sp>
    </p:spTree>
    <p:extLst>
      <p:ext uri="{BB962C8B-B14F-4D97-AF65-F5344CB8AC3E}">
        <p14:creationId xmlns:p14="http://schemas.microsoft.com/office/powerpoint/2010/main" val="111847342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8C4D25-9CF8-F74C-9670-8CCEE1058FE9}" type="slidenum">
              <a:rPr lang="en-US"/>
              <a:pPr>
                <a:defRPr/>
              </a:pPr>
              <a:t>‹#›</a:t>
            </a:fld>
            <a:endParaRPr lang="en-US"/>
          </a:p>
        </p:txBody>
      </p:sp>
    </p:spTree>
    <p:extLst>
      <p:ext uri="{BB962C8B-B14F-4D97-AF65-F5344CB8AC3E}">
        <p14:creationId xmlns:p14="http://schemas.microsoft.com/office/powerpoint/2010/main" val="354981049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9C2056-44D1-4147-AAD7-79FF9FF4D381}" type="slidenum">
              <a:rPr lang="en-US"/>
              <a:pPr>
                <a:defRPr/>
              </a:pPr>
              <a:t>‹#›</a:t>
            </a:fld>
            <a:endParaRPr lang="en-US"/>
          </a:p>
        </p:txBody>
      </p:sp>
    </p:spTree>
    <p:extLst>
      <p:ext uri="{BB962C8B-B14F-4D97-AF65-F5344CB8AC3E}">
        <p14:creationId xmlns:p14="http://schemas.microsoft.com/office/powerpoint/2010/main" val="271683337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6952118-9199-6545-BFB5-EA9DE6A634C6}" type="slidenum">
              <a:rPr lang="en-US"/>
              <a:pPr>
                <a:defRPr/>
              </a:pPr>
              <a:t>‹#›</a:t>
            </a:fld>
            <a:endParaRPr lang="en-US"/>
          </a:p>
        </p:txBody>
      </p:sp>
    </p:spTree>
    <p:extLst>
      <p:ext uri="{BB962C8B-B14F-4D97-AF65-F5344CB8AC3E}">
        <p14:creationId xmlns:p14="http://schemas.microsoft.com/office/powerpoint/2010/main" val="374548459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451CC00-F113-0E46-AD77-E07213ADC8E2}" type="slidenum">
              <a:rPr lang="en-US"/>
              <a:pPr>
                <a:defRPr/>
              </a:pPr>
              <a:t>‹#›</a:t>
            </a:fld>
            <a:endParaRPr lang="en-US"/>
          </a:p>
        </p:txBody>
      </p:sp>
    </p:spTree>
    <p:extLst>
      <p:ext uri="{BB962C8B-B14F-4D97-AF65-F5344CB8AC3E}">
        <p14:creationId xmlns:p14="http://schemas.microsoft.com/office/powerpoint/2010/main" val="33427536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C2B056B-297A-B64D-8B8D-F4AD28CA0C73}" type="slidenum">
              <a:rPr lang="en-US"/>
              <a:pPr>
                <a:defRPr/>
              </a:pPr>
              <a:t>‹#›</a:t>
            </a:fld>
            <a:endParaRPr lang="en-US"/>
          </a:p>
        </p:txBody>
      </p:sp>
    </p:spTree>
    <p:extLst>
      <p:ext uri="{BB962C8B-B14F-4D97-AF65-F5344CB8AC3E}">
        <p14:creationId xmlns:p14="http://schemas.microsoft.com/office/powerpoint/2010/main" val="943261074"/>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A63AEB1-E987-A141-B4C0-9095FFB82221}" type="slidenum">
              <a:rPr lang="en-US"/>
              <a:pPr>
                <a:defRPr/>
              </a:pPr>
              <a:t>‹#›</a:t>
            </a:fld>
            <a:endParaRPr lang="en-US"/>
          </a:p>
        </p:txBody>
      </p:sp>
    </p:spTree>
    <p:extLst>
      <p:ext uri="{BB962C8B-B14F-4D97-AF65-F5344CB8AC3E}">
        <p14:creationId xmlns:p14="http://schemas.microsoft.com/office/powerpoint/2010/main" val="263617362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8219232-A560-EC42-8A61-421A8550BC49}" type="slidenum">
              <a:rPr lang="en-US"/>
              <a:pPr>
                <a:defRPr/>
              </a:pPr>
              <a:t>‹#›</a:t>
            </a:fld>
            <a:endParaRPr lang="en-US"/>
          </a:p>
        </p:txBody>
      </p:sp>
    </p:spTree>
    <p:extLst>
      <p:ext uri="{BB962C8B-B14F-4D97-AF65-F5344CB8AC3E}">
        <p14:creationId xmlns:p14="http://schemas.microsoft.com/office/powerpoint/2010/main" val="128413337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E2F7B45-0F1B-A843-AB6C-4280BA18B318}" type="slidenum">
              <a:rPr lang="en-US"/>
              <a:pPr>
                <a:defRPr/>
              </a:pPr>
              <a:t>‹#›</a:t>
            </a:fld>
            <a:endParaRPr lang="en-US"/>
          </a:p>
        </p:txBody>
      </p:sp>
    </p:spTree>
    <p:extLst>
      <p:ext uri="{BB962C8B-B14F-4D97-AF65-F5344CB8AC3E}">
        <p14:creationId xmlns:p14="http://schemas.microsoft.com/office/powerpoint/2010/main" val="363788679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8146DB4-DA31-1247-B7C7-DA4F383AE42A}" type="slidenum">
              <a:rPr lang="en-US"/>
              <a:pPr>
                <a:defRPr/>
              </a:pPr>
              <a:t>‹#›</a:t>
            </a:fld>
            <a:endParaRPr lang="en-US"/>
          </a:p>
        </p:txBody>
      </p:sp>
    </p:spTree>
    <p:extLst>
      <p:ext uri="{BB962C8B-B14F-4D97-AF65-F5344CB8AC3E}">
        <p14:creationId xmlns:p14="http://schemas.microsoft.com/office/powerpoint/2010/main" val="31619565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CA4FC430-980D-954C-A2E7-82901B375E01}" type="slidenum">
              <a:rPr lang="en-US"/>
              <a:pPr>
                <a:defRPr/>
              </a:pPr>
              <a:t>‹#›</a:t>
            </a:fld>
            <a:endParaRPr lang="en-US"/>
          </a:p>
        </p:txBody>
      </p:sp>
    </p:spTree>
    <p:extLst>
      <p:ext uri="{BB962C8B-B14F-4D97-AF65-F5344CB8AC3E}">
        <p14:creationId xmlns:p14="http://schemas.microsoft.com/office/powerpoint/2010/main" val="16060679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BF27B8EA-51A3-DD48-91B4-D35B8CC7F7AE}" type="slidenum">
              <a:rPr lang="en-US"/>
              <a:pPr>
                <a:defRPr/>
              </a:pPr>
              <a:t>‹#›</a:t>
            </a:fld>
            <a:endParaRPr lang="en-US"/>
          </a:p>
        </p:txBody>
      </p:sp>
    </p:spTree>
    <p:extLst>
      <p:ext uri="{BB962C8B-B14F-4D97-AF65-F5344CB8AC3E}">
        <p14:creationId xmlns:p14="http://schemas.microsoft.com/office/powerpoint/2010/main" val="365177522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7F7D13-A5C1-5F4F-AD8D-4550E05BED72}" type="slidenum">
              <a:rPr lang="en-US" smtClean="0"/>
              <a:pPr>
                <a:defRPr/>
              </a:pPr>
              <a:t>‹#›</a:t>
            </a:fld>
            <a:endParaRPr lang="en-US" dirty="0"/>
          </a:p>
        </p:txBody>
      </p:sp>
    </p:spTree>
    <p:extLst>
      <p:ext uri="{BB962C8B-B14F-4D97-AF65-F5344CB8AC3E}">
        <p14:creationId xmlns:p14="http://schemas.microsoft.com/office/powerpoint/2010/main" val="209940278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F73E1FD6-66CB-7444-A52F-5618833A0BA1}" type="slidenum">
              <a:rPr lang="en-US"/>
              <a:pPr>
                <a:defRPr/>
              </a:pPr>
              <a:t>‹#›</a:t>
            </a:fld>
            <a:endParaRPr lang="en-US"/>
          </a:p>
        </p:txBody>
      </p:sp>
    </p:spTree>
    <p:extLst>
      <p:ext uri="{BB962C8B-B14F-4D97-AF65-F5344CB8AC3E}">
        <p14:creationId xmlns:p14="http://schemas.microsoft.com/office/powerpoint/2010/main" val="281663210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05DA6D3-A88D-2B46-BF13-46A3A3DEC63A}" type="slidenum">
              <a:rPr lang="en-US"/>
              <a:pPr>
                <a:defRPr/>
              </a:pPr>
              <a:t>‹#›</a:t>
            </a:fld>
            <a:endParaRPr lang="en-US"/>
          </a:p>
        </p:txBody>
      </p:sp>
    </p:spTree>
    <p:extLst>
      <p:ext uri="{BB962C8B-B14F-4D97-AF65-F5344CB8AC3E}">
        <p14:creationId xmlns:p14="http://schemas.microsoft.com/office/powerpoint/2010/main" val="122504318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0EB009F8-97A2-5544-A349-83EFE5FD8A6D}" type="slidenum">
              <a:rPr lang="en-US"/>
              <a:pPr>
                <a:defRPr/>
              </a:pPr>
              <a:t>‹#›</a:t>
            </a:fld>
            <a:endParaRPr lang="en-US"/>
          </a:p>
        </p:txBody>
      </p:sp>
    </p:spTree>
    <p:extLst>
      <p:ext uri="{BB962C8B-B14F-4D97-AF65-F5344CB8AC3E}">
        <p14:creationId xmlns:p14="http://schemas.microsoft.com/office/powerpoint/2010/main" val="1264766956"/>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a:cs typeface="ＭＳ Ｐゴシック" charset="0"/>
              </a:defRPr>
            </a:lvl1pPr>
          </a:lstStyle>
          <a:p>
            <a:pPr>
              <a:defRPr/>
            </a:pPr>
            <a:fld id="{F03E0342-8AE7-554D-8CF0-60FB4B2554D2}" type="slidenum">
              <a:rPr lang="en-US"/>
              <a:pPr>
                <a:defRPr/>
              </a:pPr>
              <a:t>‹#›</a:t>
            </a:fld>
            <a:endParaRPr lang="en-US"/>
          </a:p>
        </p:txBody>
      </p:sp>
    </p:spTree>
    <p:extLst>
      <p:ext uri="{BB962C8B-B14F-4D97-AF65-F5344CB8AC3E}">
        <p14:creationId xmlns:p14="http://schemas.microsoft.com/office/powerpoint/2010/main" val="316539193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a:cs typeface="ＭＳ Ｐゴシック" charset="0"/>
              </a:defRPr>
            </a:lvl1pPr>
          </a:lstStyle>
          <a:p>
            <a:pPr>
              <a:defRPr/>
            </a:pPr>
            <a:fld id="{5C1E478E-3087-C240-B11E-95DCFF488996}" type="slidenum">
              <a:rPr lang="en-US"/>
              <a:pPr>
                <a:defRPr/>
              </a:pPr>
              <a:t>‹#›</a:t>
            </a:fld>
            <a:endParaRPr lang="en-US"/>
          </a:p>
        </p:txBody>
      </p:sp>
    </p:spTree>
    <p:extLst>
      <p:ext uri="{BB962C8B-B14F-4D97-AF65-F5344CB8AC3E}">
        <p14:creationId xmlns:p14="http://schemas.microsoft.com/office/powerpoint/2010/main" val="368337233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cs typeface="ＭＳ Ｐゴシック" charset="0"/>
              </a:defRPr>
            </a:lvl1pPr>
          </a:lstStyle>
          <a:p>
            <a:pPr>
              <a:defRPr/>
            </a:pPr>
            <a:fld id="{157806BD-364F-894E-A1F9-A65A15A48416}" type="slidenum">
              <a:rPr lang="en-US"/>
              <a:pPr>
                <a:defRPr/>
              </a:pPr>
              <a:t>‹#›</a:t>
            </a:fld>
            <a:endParaRPr lang="en-US"/>
          </a:p>
        </p:txBody>
      </p:sp>
    </p:spTree>
    <p:extLst>
      <p:ext uri="{BB962C8B-B14F-4D97-AF65-F5344CB8AC3E}">
        <p14:creationId xmlns:p14="http://schemas.microsoft.com/office/powerpoint/2010/main" val="207491663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4AE71523-AD80-0A41-BB22-0B3E9B28EA78}" type="slidenum">
              <a:rPr lang="en-US"/>
              <a:pPr>
                <a:defRPr/>
              </a:pPr>
              <a:t>‹#›</a:t>
            </a:fld>
            <a:endParaRPr lang="en-US"/>
          </a:p>
        </p:txBody>
      </p:sp>
    </p:spTree>
    <p:extLst>
      <p:ext uri="{BB962C8B-B14F-4D97-AF65-F5344CB8AC3E}">
        <p14:creationId xmlns:p14="http://schemas.microsoft.com/office/powerpoint/2010/main" val="1820424791"/>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85F0F041-8EBE-8848-B317-D39D9CE806FC}" type="slidenum">
              <a:rPr lang="en-US"/>
              <a:pPr>
                <a:defRPr/>
              </a:pPr>
              <a:t>‹#›</a:t>
            </a:fld>
            <a:endParaRPr lang="en-US"/>
          </a:p>
        </p:txBody>
      </p:sp>
    </p:spTree>
    <p:extLst>
      <p:ext uri="{BB962C8B-B14F-4D97-AF65-F5344CB8AC3E}">
        <p14:creationId xmlns:p14="http://schemas.microsoft.com/office/powerpoint/2010/main" val="162209829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7BFFD35-6880-2D4D-BC32-280C18140C33}" type="slidenum">
              <a:rPr lang="en-US"/>
              <a:pPr>
                <a:defRPr/>
              </a:pPr>
              <a:t>‹#›</a:t>
            </a:fld>
            <a:endParaRPr lang="en-US"/>
          </a:p>
        </p:txBody>
      </p:sp>
    </p:spTree>
    <p:extLst>
      <p:ext uri="{BB962C8B-B14F-4D97-AF65-F5344CB8AC3E}">
        <p14:creationId xmlns:p14="http://schemas.microsoft.com/office/powerpoint/2010/main" val="73971305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54ECCC4-7E16-AF4B-8F4D-8E952ACE41F7}" type="slidenum">
              <a:rPr lang="en-US"/>
              <a:pPr>
                <a:defRPr/>
              </a:pPr>
              <a:t>‹#›</a:t>
            </a:fld>
            <a:endParaRPr lang="en-US"/>
          </a:p>
        </p:txBody>
      </p:sp>
    </p:spTree>
    <p:extLst>
      <p:ext uri="{BB962C8B-B14F-4D97-AF65-F5344CB8AC3E}">
        <p14:creationId xmlns:p14="http://schemas.microsoft.com/office/powerpoint/2010/main" val="235130805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1D2A9B-434D-9F43-BD4A-C4DB89FDDEF1}" type="slidenum">
              <a:rPr lang="en-US"/>
              <a:pPr>
                <a:defRPr/>
              </a:pPr>
              <a:t>‹#›</a:t>
            </a:fld>
            <a:endParaRPr lang="en-US"/>
          </a:p>
        </p:txBody>
      </p:sp>
    </p:spTree>
    <p:extLst>
      <p:ext uri="{BB962C8B-B14F-4D97-AF65-F5344CB8AC3E}">
        <p14:creationId xmlns:p14="http://schemas.microsoft.com/office/powerpoint/2010/main" val="1780577363"/>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2667000" y="2286000"/>
            <a:ext cx="5791200" cy="1981200"/>
          </a:xfrm>
        </p:spPr>
        <p:txBody>
          <a:bodyPr/>
          <a:lstStyle>
            <a:lvl1pPr algn="ctr">
              <a:defRPr/>
            </a:lvl1pPr>
          </a:lstStyle>
          <a:p>
            <a:pPr lvl="0"/>
            <a:r>
              <a:rPr lang="en-US" noProof="0"/>
              <a:t>Click to edit Master title style</a:t>
            </a:r>
          </a:p>
        </p:txBody>
      </p:sp>
      <p:sp>
        <p:nvSpPr>
          <p:cNvPr id="4099" name="Rectangle 3"/>
          <p:cNvSpPr>
            <a:spLocks noGrp="1" noChangeArrowheads="1"/>
          </p:cNvSpPr>
          <p:nvPr>
            <p:ph type="subTitle" idx="1"/>
          </p:nvPr>
        </p:nvSpPr>
        <p:spPr>
          <a:xfrm>
            <a:off x="2667000" y="4419600"/>
            <a:ext cx="5791200" cy="1295400"/>
          </a:xfrm>
        </p:spPr>
        <p:txBody>
          <a:bodyPr/>
          <a:lstStyle>
            <a:lvl1pPr marL="0" indent="0" algn="ctr">
              <a:buFont typeface="Monotype Sort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C6CA6A0-8376-E24A-B69B-0FC3ACAC3530}" type="slidenum">
              <a:rPr lang="en-US"/>
              <a:pPr>
                <a:defRPr/>
              </a:pPr>
              <a:t>‹#›</a:t>
            </a:fld>
            <a:endParaRPr lang="en-US"/>
          </a:p>
        </p:txBody>
      </p:sp>
    </p:spTree>
    <p:extLst>
      <p:ext uri="{BB962C8B-B14F-4D97-AF65-F5344CB8AC3E}">
        <p14:creationId xmlns:p14="http://schemas.microsoft.com/office/powerpoint/2010/main" val="146576399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AD2BCD-0A2B-9745-ADDB-BD5C0F37B938}" type="slidenum">
              <a:rPr lang="en-US"/>
              <a:pPr>
                <a:defRPr/>
              </a:pPr>
              <a:t>‹#›</a:t>
            </a:fld>
            <a:endParaRPr lang="en-US"/>
          </a:p>
        </p:txBody>
      </p:sp>
    </p:spTree>
    <p:extLst>
      <p:ext uri="{BB962C8B-B14F-4D97-AF65-F5344CB8AC3E}">
        <p14:creationId xmlns:p14="http://schemas.microsoft.com/office/powerpoint/2010/main" val="323260437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5CB829-767B-E042-9001-464FC8E2C575}" type="slidenum">
              <a:rPr lang="en-US"/>
              <a:pPr>
                <a:defRPr/>
              </a:pPr>
              <a:t>‹#›</a:t>
            </a:fld>
            <a:endParaRPr lang="en-US"/>
          </a:p>
        </p:txBody>
      </p:sp>
    </p:spTree>
    <p:extLst>
      <p:ext uri="{BB962C8B-B14F-4D97-AF65-F5344CB8AC3E}">
        <p14:creationId xmlns:p14="http://schemas.microsoft.com/office/powerpoint/2010/main" val="4028674582"/>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626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C98941B-4E19-1E48-A1E6-A5F3DD2A70B7}" type="slidenum">
              <a:rPr lang="en-US"/>
              <a:pPr>
                <a:defRPr/>
              </a:pPr>
              <a:t>‹#›</a:t>
            </a:fld>
            <a:endParaRPr lang="en-US"/>
          </a:p>
        </p:txBody>
      </p:sp>
    </p:spTree>
    <p:extLst>
      <p:ext uri="{BB962C8B-B14F-4D97-AF65-F5344CB8AC3E}">
        <p14:creationId xmlns:p14="http://schemas.microsoft.com/office/powerpoint/2010/main" val="398229300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A0B26D3-02B8-A542-AFFB-6244A8F08D48}" type="slidenum">
              <a:rPr lang="en-US"/>
              <a:pPr>
                <a:defRPr/>
              </a:pPr>
              <a:t>‹#›</a:t>
            </a:fld>
            <a:endParaRPr lang="en-US"/>
          </a:p>
        </p:txBody>
      </p:sp>
    </p:spTree>
    <p:extLst>
      <p:ext uri="{BB962C8B-B14F-4D97-AF65-F5344CB8AC3E}">
        <p14:creationId xmlns:p14="http://schemas.microsoft.com/office/powerpoint/2010/main" val="330283132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494464A-089C-3C48-92B0-13C9209426EA}" type="slidenum">
              <a:rPr lang="en-US"/>
              <a:pPr>
                <a:defRPr/>
              </a:pPr>
              <a:t>‹#›</a:t>
            </a:fld>
            <a:endParaRPr lang="en-US"/>
          </a:p>
        </p:txBody>
      </p:sp>
    </p:spTree>
    <p:extLst>
      <p:ext uri="{BB962C8B-B14F-4D97-AF65-F5344CB8AC3E}">
        <p14:creationId xmlns:p14="http://schemas.microsoft.com/office/powerpoint/2010/main" val="70779893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A971F30-30CD-0644-B973-2174576E4E61}" type="slidenum">
              <a:rPr lang="en-US"/>
              <a:pPr>
                <a:defRPr/>
              </a:pPr>
              <a:t>‹#›</a:t>
            </a:fld>
            <a:endParaRPr lang="en-US"/>
          </a:p>
        </p:txBody>
      </p:sp>
    </p:spTree>
    <p:extLst>
      <p:ext uri="{BB962C8B-B14F-4D97-AF65-F5344CB8AC3E}">
        <p14:creationId xmlns:p14="http://schemas.microsoft.com/office/powerpoint/2010/main" val="62803832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A93481-0EC6-5545-BD92-7699140CF3BC}" type="slidenum">
              <a:rPr lang="en-US"/>
              <a:pPr>
                <a:defRPr/>
              </a:pPr>
              <a:t>‹#›</a:t>
            </a:fld>
            <a:endParaRPr lang="en-US"/>
          </a:p>
        </p:txBody>
      </p:sp>
    </p:spTree>
    <p:extLst>
      <p:ext uri="{BB962C8B-B14F-4D97-AF65-F5344CB8AC3E}">
        <p14:creationId xmlns:p14="http://schemas.microsoft.com/office/powerpoint/2010/main" val="4090088283"/>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2BA36FD-F45E-F846-9E46-C4F65612B847}" type="slidenum">
              <a:rPr lang="en-US"/>
              <a:pPr>
                <a:defRPr/>
              </a:pPr>
              <a:t>‹#›</a:t>
            </a:fld>
            <a:endParaRPr lang="en-US"/>
          </a:p>
        </p:txBody>
      </p:sp>
    </p:spTree>
    <p:extLst>
      <p:ext uri="{BB962C8B-B14F-4D97-AF65-F5344CB8AC3E}">
        <p14:creationId xmlns:p14="http://schemas.microsoft.com/office/powerpoint/2010/main" val="30327401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127DA7-BED3-BE48-A275-4CF0B6B8D5E6}" type="slidenum">
              <a:rPr lang="en-US"/>
              <a:pPr>
                <a:defRPr/>
              </a:pPr>
              <a:t>‹#›</a:t>
            </a:fld>
            <a:endParaRPr lang="en-US"/>
          </a:p>
        </p:txBody>
      </p:sp>
    </p:spTree>
    <p:extLst>
      <p:ext uri="{BB962C8B-B14F-4D97-AF65-F5344CB8AC3E}">
        <p14:creationId xmlns:p14="http://schemas.microsoft.com/office/powerpoint/2010/main" val="248869301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98AEF5-418F-ED4C-8804-E092766D01B5}" type="slidenum">
              <a:rPr lang="en-US"/>
              <a:pPr>
                <a:defRPr/>
              </a:pPr>
              <a:t>‹#›</a:t>
            </a:fld>
            <a:endParaRPr lang="en-US"/>
          </a:p>
        </p:txBody>
      </p:sp>
    </p:spTree>
    <p:extLst>
      <p:ext uri="{BB962C8B-B14F-4D97-AF65-F5344CB8AC3E}">
        <p14:creationId xmlns:p14="http://schemas.microsoft.com/office/powerpoint/2010/main" val="117725548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77050" y="609600"/>
            <a:ext cx="18097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609600"/>
            <a:ext cx="52768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AB5A2F4-70F3-954C-BD85-5CBA91D851D8}" type="slidenum">
              <a:rPr lang="en-US"/>
              <a:pPr>
                <a:defRPr/>
              </a:pPr>
              <a:t>‹#›</a:t>
            </a:fld>
            <a:endParaRPr lang="en-US"/>
          </a:p>
        </p:txBody>
      </p:sp>
    </p:spTree>
    <p:extLst>
      <p:ext uri="{BB962C8B-B14F-4D97-AF65-F5344CB8AC3E}">
        <p14:creationId xmlns:p14="http://schemas.microsoft.com/office/powerpoint/2010/main" val="2448923246"/>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09871176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224825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90936874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9629638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0930781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828905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407475160"/>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699076218"/>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2103216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19F527-FB8C-6A42-8BDB-CA556E795B15}" type="slidenum">
              <a:rPr lang="en-US"/>
              <a:pPr>
                <a:defRPr/>
              </a:pPr>
              <a:t>‹#›</a:t>
            </a:fld>
            <a:endParaRPr lang="en-US"/>
          </a:p>
        </p:txBody>
      </p:sp>
    </p:spTree>
    <p:extLst>
      <p:ext uri="{BB962C8B-B14F-4D97-AF65-F5344CB8AC3E}">
        <p14:creationId xmlns:p14="http://schemas.microsoft.com/office/powerpoint/2010/main" val="107673645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42954085"/>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240115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29723010"/>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8676948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pPr>
                <a:defRPr/>
              </a:pPr>
              <a:t>‹#›</a:t>
            </a:fld>
            <a:endParaRPr lang="en-US"/>
          </a:p>
        </p:txBody>
      </p:sp>
    </p:spTree>
    <p:extLst>
      <p:ext uri="{BB962C8B-B14F-4D97-AF65-F5344CB8AC3E}">
        <p14:creationId xmlns:p14="http://schemas.microsoft.com/office/powerpoint/2010/main" val="35894119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7" name="Rectangle 3"/>
          <p:cNvSpPr>
            <a:spLocks noGrp="1" noChangeArrowheads="1"/>
          </p:cNvSpPr>
          <p:nvPr>
            <p:ph type="ctrTitle"/>
          </p:nvPr>
        </p:nvSpPr>
        <p:spPr>
          <a:xfrm>
            <a:off x="685800" y="2286000"/>
            <a:ext cx="7772400" cy="1143000"/>
          </a:xfrm>
          <a:effectLst>
            <a:outerShdw blurRad="68580" dist="38099" dir="2700000" algn="ctr" rotWithShape="0">
              <a:srgbClr val="000000">
                <a:alpha val="75000"/>
              </a:srgbClr>
            </a:outerShdw>
          </a:effectLst>
        </p:spPr>
        <p:txBody>
          <a:bodyPr/>
          <a:lstStyle>
            <a:lvl1pPr algn="ctr">
              <a:defRPr/>
            </a:lvl1pPr>
          </a:lstStyle>
          <a:p>
            <a:pPr lvl="0"/>
            <a:r>
              <a:rPr lang="en-US" noProof="0"/>
              <a:t>Click to edit Master title style</a:t>
            </a:r>
          </a:p>
        </p:txBody>
      </p:sp>
      <p:sp>
        <p:nvSpPr>
          <p:cNvPr id="11268" name="Rectangle 4"/>
          <p:cNvSpPr>
            <a:spLocks noGrp="1" noChangeArrowheads="1"/>
          </p:cNvSpPr>
          <p:nvPr>
            <p:ph type="subTitle" idx="1"/>
          </p:nvPr>
        </p:nvSpPr>
        <p:spPr>
          <a:xfrm>
            <a:off x="1371600" y="3886200"/>
            <a:ext cx="6400800" cy="1752600"/>
          </a:xfrm>
          <a:effectLst>
            <a:outerShdw blurRad="45720" dist="25399" dir="2700000" algn="ctr" rotWithShape="0">
              <a:srgbClr val="000000">
                <a:alpha val="75000"/>
              </a:srgbClr>
            </a:outerShdw>
          </a:effectLst>
        </p:spPr>
        <p:txBody>
          <a:bodyPr/>
          <a:lstStyle>
            <a:lvl1pPr marL="0" indent="0" algn="ctr">
              <a:buFont typeface="Wingdings" charset="0"/>
              <a:buNone/>
              <a:defRPr/>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FF6480AB-34E3-3045-87B7-3AE90050607A}" type="slidenum">
              <a:rPr lang="en-US"/>
              <a:pPr>
                <a:defRPr/>
              </a:pPr>
              <a:t>‹#›</a:t>
            </a:fld>
            <a:endParaRPr lang="en-US"/>
          </a:p>
        </p:txBody>
      </p:sp>
    </p:spTree>
    <p:extLst>
      <p:ext uri="{BB962C8B-B14F-4D97-AF65-F5344CB8AC3E}">
        <p14:creationId xmlns:p14="http://schemas.microsoft.com/office/powerpoint/2010/main" val="403662005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C27CDD99-FF5B-C843-854D-1859CF051019}" type="slidenum">
              <a:rPr lang="en-US"/>
              <a:pPr>
                <a:defRPr/>
              </a:pPr>
              <a:t>‹#›</a:t>
            </a:fld>
            <a:endParaRPr lang="en-US"/>
          </a:p>
        </p:txBody>
      </p:sp>
    </p:spTree>
    <p:extLst>
      <p:ext uri="{BB962C8B-B14F-4D97-AF65-F5344CB8AC3E}">
        <p14:creationId xmlns:p14="http://schemas.microsoft.com/office/powerpoint/2010/main" val="122821366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651D18E3-F7C8-9040-8097-513239504B3F}" type="slidenum">
              <a:rPr lang="en-US"/>
              <a:pPr>
                <a:defRPr/>
              </a:pPr>
              <a:t>‹#›</a:t>
            </a:fld>
            <a:endParaRPr lang="en-US"/>
          </a:p>
        </p:txBody>
      </p:sp>
    </p:spTree>
    <p:extLst>
      <p:ext uri="{BB962C8B-B14F-4D97-AF65-F5344CB8AC3E}">
        <p14:creationId xmlns:p14="http://schemas.microsoft.com/office/powerpoint/2010/main" val="222128445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0A2C1077-0DC5-6F4B-91A2-9F66788B937F}" type="slidenum">
              <a:rPr lang="en-US"/>
              <a:pPr>
                <a:defRPr/>
              </a:pPr>
              <a:t>‹#›</a:t>
            </a:fld>
            <a:endParaRPr lang="en-US"/>
          </a:p>
        </p:txBody>
      </p:sp>
    </p:spTree>
    <p:extLst>
      <p:ext uri="{BB962C8B-B14F-4D97-AF65-F5344CB8AC3E}">
        <p14:creationId xmlns:p14="http://schemas.microsoft.com/office/powerpoint/2010/main" val="369283019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BFA876E9-3F64-254A-92D2-5D315D84BA71}" type="slidenum">
              <a:rPr lang="en-US"/>
              <a:pPr>
                <a:defRPr/>
              </a:pPr>
              <a:t>‹#›</a:t>
            </a:fld>
            <a:endParaRPr lang="en-US"/>
          </a:p>
        </p:txBody>
      </p:sp>
    </p:spTree>
    <p:extLst>
      <p:ext uri="{BB962C8B-B14F-4D97-AF65-F5344CB8AC3E}">
        <p14:creationId xmlns:p14="http://schemas.microsoft.com/office/powerpoint/2010/main" val="287944885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A2887CE-8844-F541-9B7E-B90440533F97}" type="slidenum">
              <a:rPr lang="en-US"/>
              <a:pPr>
                <a:defRPr/>
              </a:pPr>
              <a:t>‹#›</a:t>
            </a:fld>
            <a:endParaRPr lang="en-US"/>
          </a:p>
        </p:txBody>
      </p:sp>
    </p:spTree>
    <p:extLst>
      <p:ext uri="{BB962C8B-B14F-4D97-AF65-F5344CB8AC3E}">
        <p14:creationId xmlns:p14="http://schemas.microsoft.com/office/powerpoint/2010/main" val="42975671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B180E119-6A09-0F40-8622-017772D99B55}" type="slidenum">
              <a:rPr lang="en-US"/>
              <a:pPr>
                <a:defRPr/>
              </a:pPr>
              <a:t>‹#›</a:t>
            </a:fld>
            <a:endParaRPr lang="en-US"/>
          </a:p>
        </p:txBody>
      </p:sp>
    </p:spTree>
    <p:extLst>
      <p:ext uri="{BB962C8B-B14F-4D97-AF65-F5344CB8AC3E}">
        <p14:creationId xmlns:p14="http://schemas.microsoft.com/office/powerpoint/2010/main" val="63442578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A0F4BB86-890F-7242-88BC-B7BDABF0FF51}" type="slidenum">
              <a:rPr lang="en-US"/>
              <a:pPr>
                <a:defRPr/>
              </a:pPr>
              <a:t>‹#›</a:t>
            </a:fld>
            <a:endParaRPr lang="en-US"/>
          </a:p>
        </p:txBody>
      </p:sp>
    </p:spTree>
    <p:extLst>
      <p:ext uri="{BB962C8B-B14F-4D97-AF65-F5344CB8AC3E}">
        <p14:creationId xmlns:p14="http://schemas.microsoft.com/office/powerpoint/2010/main" val="230208485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0BD4B13F-F03D-9340-88C7-77CC3EDFE9B1}" type="slidenum">
              <a:rPr lang="en-US"/>
              <a:pPr>
                <a:defRPr/>
              </a:pPr>
              <a:t>‹#›</a:t>
            </a:fld>
            <a:endParaRPr lang="en-US"/>
          </a:p>
        </p:txBody>
      </p:sp>
    </p:spTree>
    <p:extLst>
      <p:ext uri="{BB962C8B-B14F-4D97-AF65-F5344CB8AC3E}">
        <p14:creationId xmlns:p14="http://schemas.microsoft.com/office/powerpoint/2010/main" val="150005401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8DC7506C-5760-4245-BBE3-CA2AC8C5E329}" type="slidenum">
              <a:rPr lang="en-US"/>
              <a:pPr>
                <a:defRPr/>
              </a:pPr>
              <a:t>‹#›</a:t>
            </a:fld>
            <a:endParaRPr lang="en-US"/>
          </a:p>
        </p:txBody>
      </p:sp>
    </p:spTree>
    <p:extLst>
      <p:ext uri="{BB962C8B-B14F-4D97-AF65-F5344CB8AC3E}">
        <p14:creationId xmlns:p14="http://schemas.microsoft.com/office/powerpoint/2010/main" val="290925959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3864D47-E3E2-AA44-81E0-E22A5FC7EB8F}" type="slidenum">
              <a:rPr lang="en-US"/>
              <a:pPr>
                <a:defRPr/>
              </a:pPr>
              <a:t>‹#›</a:t>
            </a:fld>
            <a:endParaRPr lang="en-US"/>
          </a:p>
        </p:txBody>
      </p:sp>
    </p:spTree>
    <p:extLst>
      <p:ext uri="{BB962C8B-B14F-4D97-AF65-F5344CB8AC3E}">
        <p14:creationId xmlns:p14="http://schemas.microsoft.com/office/powerpoint/2010/main" val="423159078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3B01A4DE-9D3F-E144-803D-B25F45C5BCB3}" type="slidenum">
              <a:rPr lang="en-US"/>
              <a:pPr>
                <a:defRPr/>
              </a:pPr>
              <a:t>‹#›</a:t>
            </a:fld>
            <a:endParaRPr lang="en-US"/>
          </a:p>
        </p:txBody>
      </p:sp>
    </p:spTree>
    <p:extLst>
      <p:ext uri="{BB962C8B-B14F-4D97-AF65-F5344CB8AC3E}">
        <p14:creationId xmlns:p14="http://schemas.microsoft.com/office/powerpoint/2010/main" val="276422571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pPr>
                <a:defRPr/>
              </a:pPr>
              <a:t>‹#›</a:t>
            </a:fld>
            <a:endParaRPr lang="en-US"/>
          </a:p>
        </p:txBody>
      </p:sp>
    </p:spTree>
    <p:extLst>
      <p:ext uri="{BB962C8B-B14F-4D97-AF65-F5344CB8AC3E}">
        <p14:creationId xmlns:p14="http://schemas.microsoft.com/office/powerpoint/2010/main" val="3989735054"/>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pPr>
                <a:defRPr/>
              </a:pPr>
              <a:t>‹#›</a:t>
            </a:fld>
            <a:endParaRPr lang="en-US"/>
          </a:p>
        </p:txBody>
      </p:sp>
    </p:spTree>
    <p:extLst>
      <p:ext uri="{BB962C8B-B14F-4D97-AF65-F5344CB8AC3E}">
        <p14:creationId xmlns:p14="http://schemas.microsoft.com/office/powerpoint/2010/main" val="361971926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pPr>
                <a:defRPr/>
              </a:pPr>
              <a:t>‹#›</a:t>
            </a:fld>
            <a:endParaRPr lang="en-US"/>
          </a:p>
        </p:txBody>
      </p:sp>
    </p:spTree>
    <p:extLst>
      <p:ext uri="{BB962C8B-B14F-4D97-AF65-F5344CB8AC3E}">
        <p14:creationId xmlns:p14="http://schemas.microsoft.com/office/powerpoint/2010/main" val="2067306736"/>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pPr>
                <a:defRPr/>
              </a:pPr>
              <a:t>‹#›</a:t>
            </a:fld>
            <a:endParaRPr lang="en-US"/>
          </a:p>
        </p:txBody>
      </p:sp>
    </p:spTree>
    <p:extLst>
      <p:ext uri="{BB962C8B-B14F-4D97-AF65-F5344CB8AC3E}">
        <p14:creationId xmlns:p14="http://schemas.microsoft.com/office/powerpoint/2010/main" val="426708601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7556878-6CCD-1647-81C4-965AD4D59577}" type="slidenum">
              <a:rPr lang="en-US"/>
              <a:pPr>
                <a:defRPr/>
              </a:pPr>
              <a:t>‹#›</a:t>
            </a:fld>
            <a:endParaRPr lang="en-US"/>
          </a:p>
        </p:txBody>
      </p:sp>
    </p:spTree>
    <p:extLst>
      <p:ext uri="{BB962C8B-B14F-4D97-AF65-F5344CB8AC3E}">
        <p14:creationId xmlns:p14="http://schemas.microsoft.com/office/powerpoint/2010/main" val="107874350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pPr>
                <a:defRPr/>
              </a:pPr>
              <a:t>‹#›</a:t>
            </a:fld>
            <a:endParaRPr lang="en-US"/>
          </a:p>
        </p:txBody>
      </p:sp>
    </p:spTree>
    <p:extLst>
      <p:ext uri="{BB962C8B-B14F-4D97-AF65-F5344CB8AC3E}">
        <p14:creationId xmlns:p14="http://schemas.microsoft.com/office/powerpoint/2010/main" val="3436386006"/>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pPr>
                <a:defRPr/>
              </a:pPr>
              <a:t>‹#›</a:t>
            </a:fld>
            <a:endParaRPr lang="en-US"/>
          </a:p>
        </p:txBody>
      </p:sp>
    </p:spTree>
    <p:extLst>
      <p:ext uri="{BB962C8B-B14F-4D97-AF65-F5344CB8AC3E}">
        <p14:creationId xmlns:p14="http://schemas.microsoft.com/office/powerpoint/2010/main" val="887716116"/>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pPr>
                <a:defRPr/>
              </a:pPr>
              <a:t>‹#›</a:t>
            </a:fld>
            <a:endParaRPr lang="en-US"/>
          </a:p>
        </p:txBody>
      </p:sp>
    </p:spTree>
    <p:extLst>
      <p:ext uri="{BB962C8B-B14F-4D97-AF65-F5344CB8AC3E}">
        <p14:creationId xmlns:p14="http://schemas.microsoft.com/office/powerpoint/2010/main" val="289673567"/>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pPr>
                <a:defRPr/>
              </a:pPr>
              <a:t>‹#›</a:t>
            </a:fld>
            <a:endParaRPr lang="en-US"/>
          </a:p>
        </p:txBody>
      </p:sp>
    </p:spTree>
    <p:extLst>
      <p:ext uri="{BB962C8B-B14F-4D97-AF65-F5344CB8AC3E}">
        <p14:creationId xmlns:p14="http://schemas.microsoft.com/office/powerpoint/2010/main" val="209428377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pPr>
                <a:defRPr/>
              </a:pPr>
              <a:t>‹#›</a:t>
            </a:fld>
            <a:endParaRPr lang="en-US"/>
          </a:p>
        </p:txBody>
      </p:sp>
    </p:spTree>
    <p:extLst>
      <p:ext uri="{BB962C8B-B14F-4D97-AF65-F5344CB8AC3E}">
        <p14:creationId xmlns:p14="http://schemas.microsoft.com/office/powerpoint/2010/main" val="7793590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pPr>
                <a:defRPr/>
              </a:pPr>
              <a:t>‹#›</a:t>
            </a:fld>
            <a:endParaRPr lang="en-US"/>
          </a:p>
        </p:txBody>
      </p:sp>
    </p:spTree>
    <p:extLst>
      <p:ext uri="{BB962C8B-B14F-4D97-AF65-F5344CB8AC3E}">
        <p14:creationId xmlns:p14="http://schemas.microsoft.com/office/powerpoint/2010/main" val="3530116819"/>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pPr>
                <a:defRPr/>
              </a:pPr>
              <a:t>‹#›</a:t>
            </a:fld>
            <a:endParaRPr lang="en-US"/>
          </a:p>
        </p:txBody>
      </p:sp>
    </p:spTree>
    <p:extLst>
      <p:ext uri="{BB962C8B-B14F-4D97-AF65-F5344CB8AC3E}">
        <p14:creationId xmlns:p14="http://schemas.microsoft.com/office/powerpoint/2010/main" val="294217615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D0EAC0-1E81-124B-9650-3A1B1F67C821}" type="slidenum">
              <a:rPr lang="en-US"/>
              <a:pPr>
                <a:defRPr/>
              </a:pPr>
              <a:t>‹#›</a:t>
            </a:fld>
            <a:endParaRPr lang="en-US"/>
          </a:p>
        </p:txBody>
      </p:sp>
    </p:spTree>
    <p:extLst>
      <p:ext uri="{BB962C8B-B14F-4D97-AF65-F5344CB8AC3E}">
        <p14:creationId xmlns:p14="http://schemas.microsoft.com/office/powerpoint/2010/main" val="2361063987"/>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37207C-9B71-9C48-A066-B46641555B67}" type="slidenum">
              <a:rPr lang="en-US"/>
              <a:pPr>
                <a:defRPr/>
              </a:pPr>
              <a:t>‹#›</a:t>
            </a:fld>
            <a:endParaRPr lang="en-US"/>
          </a:p>
        </p:txBody>
      </p:sp>
    </p:spTree>
    <p:extLst>
      <p:ext uri="{BB962C8B-B14F-4D97-AF65-F5344CB8AC3E}">
        <p14:creationId xmlns:p14="http://schemas.microsoft.com/office/powerpoint/2010/main" val="298217075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F7A12D-3B22-E64F-83FF-B6AF8C5E4148}" type="slidenum">
              <a:rPr lang="en-US"/>
              <a:pPr>
                <a:defRPr/>
              </a:pPr>
              <a:t>‹#›</a:t>
            </a:fld>
            <a:endParaRPr lang="en-US"/>
          </a:p>
        </p:txBody>
      </p:sp>
    </p:spTree>
    <p:extLst>
      <p:ext uri="{BB962C8B-B14F-4D97-AF65-F5344CB8AC3E}">
        <p14:creationId xmlns:p14="http://schemas.microsoft.com/office/powerpoint/2010/main" val="66164312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15B9910-BF0F-994B-A62B-08FE502346A2}" type="slidenum">
              <a:rPr lang="en-US"/>
              <a:pPr>
                <a:defRPr/>
              </a:pPr>
              <a:t>‹#›</a:t>
            </a:fld>
            <a:endParaRPr lang="en-US"/>
          </a:p>
        </p:txBody>
      </p:sp>
    </p:spTree>
    <p:extLst>
      <p:ext uri="{BB962C8B-B14F-4D97-AF65-F5344CB8AC3E}">
        <p14:creationId xmlns:p14="http://schemas.microsoft.com/office/powerpoint/2010/main" val="109054649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484CB4A-C9D4-ED4A-93CF-56ABDBFCDC34}" type="slidenum">
              <a:rPr lang="en-US"/>
              <a:pPr>
                <a:defRPr/>
              </a:pPr>
              <a:t>‹#›</a:t>
            </a:fld>
            <a:endParaRPr lang="en-US"/>
          </a:p>
        </p:txBody>
      </p:sp>
    </p:spTree>
    <p:extLst>
      <p:ext uri="{BB962C8B-B14F-4D97-AF65-F5344CB8AC3E}">
        <p14:creationId xmlns:p14="http://schemas.microsoft.com/office/powerpoint/2010/main" val="94839807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F58D52-2577-E04D-934E-2ABB203585E0}" type="slidenum">
              <a:rPr lang="en-US"/>
              <a:pPr>
                <a:defRPr/>
              </a:pPr>
              <a:t>‹#›</a:t>
            </a:fld>
            <a:endParaRPr lang="en-US"/>
          </a:p>
        </p:txBody>
      </p:sp>
    </p:spTree>
    <p:extLst>
      <p:ext uri="{BB962C8B-B14F-4D97-AF65-F5344CB8AC3E}">
        <p14:creationId xmlns:p14="http://schemas.microsoft.com/office/powerpoint/2010/main" val="234479229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062B383-78B1-DD42-85E1-FC19DFEFBB5D}" type="slidenum">
              <a:rPr lang="en-US"/>
              <a:pPr>
                <a:defRPr/>
              </a:pPr>
              <a:t>‹#›</a:t>
            </a:fld>
            <a:endParaRPr lang="en-US"/>
          </a:p>
        </p:txBody>
      </p:sp>
    </p:spTree>
    <p:extLst>
      <p:ext uri="{BB962C8B-B14F-4D97-AF65-F5344CB8AC3E}">
        <p14:creationId xmlns:p14="http://schemas.microsoft.com/office/powerpoint/2010/main" val="173266435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21EA36C-0536-B448-9BD9-6B53330A740F}" type="slidenum">
              <a:rPr lang="en-US"/>
              <a:pPr>
                <a:defRPr/>
              </a:pPr>
              <a:t>‹#›</a:t>
            </a:fld>
            <a:endParaRPr lang="en-US"/>
          </a:p>
        </p:txBody>
      </p:sp>
    </p:spTree>
    <p:extLst>
      <p:ext uri="{BB962C8B-B14F-4D97-AF65-F5344CB8AC3E}">
        <p14:creationId xmlns:p14="http://schemas.microsoft.com/office/powerpoint/2010/main" val="3043188382"/>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D38884-82F4-5D45-AB5C-2725CDC44996}" type="slidenum">
              <a:rPr lang="en-US"/>
              <a:pPr>
                <a:defRPr/>
              </a:pPr>
              <a:t>‹#›</a:t>
            </a:fld>
            <a:endParaRPr lang="en-US"/>
          </a:p>
        </p:txBody>
      </p:sp>
    </p:spTree>
    <p:extLst>
      <p:ext uri="{BB962C8B-B14F-4D97-AF65-F5344CB8AC3E}">
        <p14:creationId xmlns:p14="http://schemas.microsoft.com/office/powerpoint/2010/main" val="4268883853"/>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348859D-35B1-2B46-A646-24CDC63B4620}" type="slidenum">
              <a:rPr lang="en-US"/>
              <a:pPr>
                <a:defRPr/>
              </a:pPr>
              <a:t>‹#›</a:t>
            </a:fld>
            <a:endParaRPr lang="en-US"/>
          </a:p>
        </p:txBody>
      </p:sp>
    </p:spTree>
    <p:extLst>
      <p:ext uri="{BB962C8B-B14F-4D97-AF65-F5344CB8AC3E}">
        <p14:creationId xmlns:p14="http://schemas.microsoft.com/office/powerpoint/2010/main" val="1362087577"/>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19A317-0C1F-5147-ADEE-0506B48D0451}" type="slidenum">
              <a:rPr lang="en-US"/>
              <a:pPr>
                <a:defRPr/>
              </a:pPr>
              <a:t>‹#›</a:t>
            </a:fld>
            <a:endParaRPr lang="en-US"/>
          </a:p>
        </p:txBody>
      </p:sp>
    </p:spTree>
    <p:extLst>
      <p:ext uri="{BB962C8B-B14F-4D97-AF65-F5344CB8AC3E}">
        <p14:creationId xmlns:p14="http://schemas.microsoft.com/office/powerpoint/2010/main" val="51453473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584C42-4B6B-E14D-AD6C-20456E0F8950}" type="slidenum">
              <a:rPr lang="en-US"/>
              <a:pPr>
                <a:defRPr/>
              </a:pPr>
              <a:t>‹#›</a:t>
            </a:fld>
            <a:endParaRPr lang="en-US"/>
          </a:p>
        </p:txBody>
      </p:sp>
    </p:spTree>
    <p:extLst>
      <p:ext uri="{BB962C8B-B14F-4D97-AF65-F5344CB8AC3E}">
        <p14:creationId xmlns:p14="http://schemas.microsoft.com/office/powerpoint/2010/main" val="1263727785"/>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471099-BADD-3B4D-9C7E-56110DE78308}" type="slidenum">
              <a:rPr lang="en-US"/>
              <a:pPr>
                <a:defRPr/>
              </a:pPr>
              <a:t>‹#›</a:t>
            </a:fld>
            <a:endParaRPr lang="en-US"/>
          </a:p>
        </p:txBody>
      </p:sp>
    </p:spTree>
    <p:extLst>
      <p:ext uri="{BB962C8B-B14F-4D97-AF65-F5344CB8AC3E}">
        <p14:creationId xmlns:p14="http://schemas.microsoft.com/office/powerpoint/2010/main" val="159816617"/>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92DB68-857F-F041-A04A-B9D224F1D1B5}" type="slidenum">
              <a:rPr lang="en-US"/>
              <a:pPr>
                <a:defRPr/>
              </a:pPr>
              <a:t>‹#›</a:t>
            </a:fld>
            <a:endParaRPr lang="en-US"/>
          </a:p>
        </p:txBody>
      </p:sp>
    </p:spTree>
    <p:extLst>
      <p:ext uri="{BB962C8B-B14F-4D97-AF65-F5344CB8AC3E}">
        <p14:creationId xmlns:p14="http://schemas.microsoft.com/office/powerpoint/2010/main" val="48055809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F67FC3D-DE65-D34A-B277-AE647DE6D6CF}" type="slidenum">
              <a:rPr lang="en-US"/>
              <a:pPr>
                <a:defRPr/>
              </a:pPr>
              <a:t>‹#›</a:t>
            </a:fld>
            <a:endParaRPr lang="en-US"/>
          </a:p>
        </p:txBody>
      </p:sp>
    </p:spTree>
    <p:extLst>
      <p:ext uri="{BB962C8B-B14F-4D97-AF65-F5344CB8AC3E}">
        <p14:creationId xmlns:p14="http://schemas.microsoft.com/office/powerpoint/2010/main" val="387422809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1DE2BA-3530-AB45-8C18-857F04E3EC08}" type="slidenum">
              <a:rPr lang="en-US"/>
              <a:pPr>
                <a:defRPr/>
              </a:pPr>
              <a:t>‹#›</a:t>
            </a:fld>
            <a:endParaRPr lang="en-US"/>
          </a:p>
        </p:txBody>
      </p:sp>
    </p:spTree>
    <p:extLst>
      <p:ext uri="{BB962C8B-B14F-4D97-AF65-F5344CB8AC3E}">
        <p14:creationId xmlns:p14="http://schemas.microsoft.com/office/powerpoint/2010/main" val="3521705569"/>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878AB5-7332-F24F-A716-E700BA908346}" type="slidenum">
              <a:rPr lang="en-US"/>
              <a:pPr>
                <a:defRPr/>
              </a:pPr>
              <a:t>‹#›</a:t>
            </a:fld>
            <a:endParaRPr lang="en-US"/>
          </a:p>
        </p:txBody>
      </p:sp>
    </p:spTree>
    <p:extLst>
      <p:ext uri="{BB962C8B-B14F-4D97-AF65-F5344CB8AC3E}">
        <p14:creationId xmlns:p14="http://schemas.microsoft.com/office/powerpoint/2010/main" val="1025859490"/>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CAE22B1-F07A-8543-AD6C-9068ED51D37D}" type="slidenum">
              <a:rPr lang="en-US"/>
              <a:pPr>
                <a:defRPr/>
              </a:pPr>
              <a:t>‹#›</a:t>
            </a:fld>
            <a:endParaRPr lang="en-US"/>
          </a:p>
        </p:txBody>
      </p:sp>
    </p:spTree>
    <p:extLst>
      <p:ext uri="{BB962C8B-B14F-4D97-AF65-F5344CB8AC3E}">
        <p14:creationId xmlns:p14="http://schemas.microsoft.com/office/powerpoint/2010/main" val="3639731723"/>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83DCCC8-EC9B-4444-9602-318AAB0C3F97}" type="slidenum">
              <a:rPr lang="en-US"/>
              <a:pPr>
                <a:defRPr/>
              </a:pPr>
              <a:t>‹#›</a:t>
            </a:fld>
            <a:endParaRPr lang="en-US"/>
          </a:p>
        </p:txBody>
      </p:sp>
    </p:spTree>
    <p:extLst>
      <p:ext uri="{BB962C8B-B14F-4D97-AF65-F5344CB8AC3E}">
        <p14:creationId xmlns:p14="http://schemas.microsoft.com/office/powerpoint/2010/main" val="159972225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15DA6A4-A9AB-894C-B21A-FF9B451B36F6}" type="slidenum">
              <a:rPr lang="en-US"/>
              <a:pPr>
                <a:defRPr/>
              </a:pPr>
              <a:t>‹#›</a:t>
            </a:fld>
            <a:endParaRPr lang="en-US"/>
          </a:p>
        </p:txBody>
      </p:sp>
    </p:spTree>
    <p:extLst>
      <p:ext uri="{BB962C8B-B14F-4D97-AF65-F5344CB8AC3E}">
        <p14:creationId xmlns:p14="http://schemas.microsoft.com/office/powerpoint/2010/main" val="172793506"/>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15EE67E-C513-4546-98B7-F6F403938DE9}" type="slidenum">
              <a:rPr lang="en-US"/>
              <a:pPr>
                <a:defRPr/>
              </a:pPr>
              <a:t>‹#›</a:t>
            </a:fld>
            <a:endParaRPr lang="en-US"/>
          </a:p>
        </p:txBody>
      </p:sp>
    </p:spTree>
    <p:extLst>
      <p:ext uri="{BB962C8B-B14F-4D97-AF65-F5344CB8AC3E}">
        <p14:creationId xmlns:p14="http://schemas.microsoft.com/office/powerpoint/2010/main" val="3237585996"/>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961711-0E66-B044-86A4-E7EF07B50C82}" type="slidenum">
              <a:rPr lang="en-US"/>
              <a:pPr>
                <a:defRPr/>
              </a:pPr>
              <a:t>‹#›</a:t>
            </a:fld>
            <a:endParaRPr lang="en-US"/>
          </a:p>
        </p:txBody>
      </p:sp>
    </p:spTree>
    <p:extLst>
      <p:ext uri="{BB962C8B-B14F-4D97-AF65-F5344CB8AC3E}">
        <p14:creationId xmlns:p14="http://schemas.microsoft.com/office/powerpoint/2010/main" val="92795758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0883B4-208E-CC47-B14A-27320B6C758C}" type="slidenum">
              <a:rPr lang="en-US"/>
              <a:pPr>
                <a:defRPr/>
              </a:pPr>
              <a:t>‹#›</a:t>
            </a:fld>
            <a:endParaRPr lang="en-US"/>
          </a:p>
        </p:txBody>
      </p:sp>
    </p:spTree>
    <p:extLst>
      <p:ext uri="{BB962C8B-B14F-4D97-AF65-F5344CB8AC3E}">
        <p14:creationId xmlns:p14="http://schemas.microsoft.com/office/powerpoint/2010/main" val="1239990639"/>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CF4A49-7D3D-E645-98A5-D53A83F01605}" type="slidenum">
              <a:rPr lang="en-US"/>
              <a:pPr>
                <a:defRPr/>
              </a:pPr>
              <a:t>‹#›</a:t>
            </a:fld>
            <a:endParaRPr lang="en-US"/>
          </a:p>
        </p:txBody>
      </p:sp>
    </p:spTree>
    <p:extLst>
      <p:ext uri="{BB962C8B-B14F-4D97-AF65-F5344CB8AC3E}">
        <p14:creationId xmlns:p14="http://schemas.microsoft.com/office/powerpoint/2010/main" val="2101590989"/>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DB4F5FF-532D-1A40-9FCA-031F471731A4}" type="slidenum">
              <a:rPr lang="en-US" smtClean="0"/>
              <a:pPr>
                <a:defRPr/>
              </a:pPr>
              <a:t>‹#›</a:t>
            </a:fld>
            <a:endParaRPr lang="en-US" dirty="0"/>
          </a:p>
        </p:txBody>
      </p:sp>
    </p:spTree>
    <p:extLst>
      <p:ext uri="{BB962C8B-B14F-4D97-AF65-F5344CB8AC3E}">
        <p14:creationId xmlns:p14="http://schemas.microsoft.com/office/powerpoint/2010/main" val="351663831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9E3CA4-49D2-264E-95EA-BA746E127750}" type="slidenum">
              <a:rPr lang="en-US"/>
              <a:pPr>
                <a:defRPr/>
              </a:pPr>
              <a:t>‹#›</a:t>
            </a:fld>
            <a:endParaRPr lang="en-US"/>
          </a:p>
        </p:txBody>
      </p:sp>
    </p:spTree>
    <p:extLst>
      <p:ext uri="{BB962C8B-B14F-4D97-AF65-F5344CB8AC3E}">
        <p14:creationId xmlns:p14="http://schemas.microsoft.com/office/powerpoint/2010/main" val="311408251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628CC98-4693-3747-A30D-4DA8F3D0C400}" type="slidenum">
              <a:rPr lang="en-US" smtClean="0"/>
              <a:pPr>
                <a:defRPr/>
              </a:pPr>
              <a:t>‹#›</a:t>
            </a:fld>
            <a:endParaRPr lang="en-US" dirty="0"/>
          </a:p>
        </p:txBody>
      </p:sp>
    </p:spTree>
    <p:extLst>
      <p:ext uri="{BB962C8B-B14F-4D97-AF65-F5344CB8AC3E}">
        <p14:creationId xmlns:p14="http://schemas.microsoft.com/office/powerpoint/2010/main" val="171167092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A093327-88EE-AF42-86D9-AD3B67BA7210}" type="slidenum">
              <a:rPr lang="en-US" smtClean="0"/>
              <a:pPr>
                <a:defRPr/>
              </a:pPr>
              <a:t>‹#›</a:t>
            </a:fld>
            <a:endParaRPr lang="en-US" dirty="0"/>
          </a:p>
        </p:txBody>
      </p:sp>
    </p:spTree>
    <p:extLst>
      <p:ext uri="{BB962C8B-B14F-4D97-AF65-F5344CB8AC3E}">
        <p14:creationId xmlns:p14="http://schemas.microsoft.com/office/powerpoint/2010/main" val="1708224749"/>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F07B5ED-BB65-9449-81E9-952A54617FE8}" type="slidenum">
              <a:rPr lang="en-US" smtClean="0"/>
              <a:pPr>
                <a:defRPr/>
              </a:pPr>
              <a:t>‹#›</a:t>
            </a:fld>
            <a:endParaRPr lang="en-US" dirty="0"/>
          </a:p>
        </p:txBody>
      </p:sp>
    </p:spTree>
    <p:extLst>
      <p:ext uri="{BB962C8B-B14F-4D97-AF65-F5344CB8AC3E}">
        <p14:creationId xmlns:p14="http://schemas.microsoft.com/office/powerpoint/2010/main" val="42772270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9F4A631-8329-8440-864B-6C9648663F88}" type="slidenum">
              <a:rPr lang="en-US" smtClean="0"/>
              <a:pPr>
                <a:defRPr/>
              </a:pPr>
              <a:t>‹#›</a:t>
            </a:fld>
            <a:endParaRPr lang="en-US" dirty="0"/>
          </a:p>
        </p:txBody>
      </p:sp>
    </p:spTree>
    <p:extLst>
      <p:ext uri="{BB962C8B-B14F-4D97-AF65-F5344CB8AC3E}">
        <p14:creationId xmlns:p14="http://schemas.microsoft.com/office/powerpoint/2010/main" val="174959588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A319473-3950-FE4B-A788-311916605584}" type="slidenum">
              <a:rPr lang="en-US" smtClean="0"/>
              <a:pPr>
                <a:defRPr/>
              </a:pPr>
              <a:t>‹#›</a:t>
            </a:fld>
            <a:endParaRPr lang="en-US" dirty="0"/>
          </a:p>
        </p:txBody>
      </p:sp>
    </p:spTree>
    <p:extLst>
      <p:ext uri="{BB962C8B-B14F-4D97-AF65-F5344CB8AC3E}">
        <p14:creationId xmlns:p14="http://schemas.microsoft.com/office/powerpoint/2010/main" val="1645316393"/>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707E29-F57F-954F-8246-C5525B7BC59C}" type="slidenum">
              <a:rPr lang="en-US" smtClean="0"/>
              <a:pPr>
                <a:defRPr/>
              </a:pPr>
              <a:t>‹#›</a:t>
            </a:fld>
            <a:endParaRPr lang="en-US" dirty="0"/>
          </a:p>
        </p:txBody>
      </p:sp>
    </p:spTree>
    <p:extLst>
      <p:ext uri="{BB962C8B-B14F-4D97-AF65-F5344CB8AC3E}">
        <p14:creationId xmlns:p14="http://schemas.microsoft.com/office/powerpoint/2010/main" val="1101302375"/>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352A28B-F766-3F42-BBCA-D68B3189FD60}" type="slidenum">
              <a:rPr lang="en-US" smtClean="0"/>
              <a:pPr>
                <a:defRPr/>
              </a:pPr>
              <a:t>‹#›</a:t>
            </a:fld>
            <a:endParaRPr lang="en-US" dirty="0"/>
          </a:p>
        </p:txBody>
      </p:sp>
    </p:spTree>
    <p:extLst>
      <p:ext uri="{BB962C8B-B14F-4D97-AF65-F5344CB8AC3E}">
        <p14:creationId xmlns:p14="http://schemas.microsoft.com/office/powerpoint/2010/main" val="200238169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61E4D14-51CA-0B40-B06F-45BA5582DF7E}" type="slidenum">
              <a:rPr lang="en-US" smtClean="0"/>
              <a:pPr>
                <a:defRPr/>
              </a:pPr>
              <a:t>‹#›</a:t>
            </a:fld>
            <a:endParaRPr lang="en-US" dirty="0"/>
          </a:p>
        </p:txBody>
      </p:sp>
    </p:spTree>
    <p:extLst>
      <p:ext uri="{BB962C8B-B14F-4D97-AF65-F5344CB8AC3E}">
        <p14:creationId xmlns:p14="http://schemas.microsoft.com/office/powerpoint/2010/main" val="74702882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C8A8F14-90AC-754B-8755-324067B99307}" type="slidenum">
              <a:rPr lang="en-US" smtClean="0"/>
              <a:pPr>
                <a:defRPr/>
              </a:pPr>
              <a:t>‹#›</a:t>
            </a:fld>
            <a:endParaRPr lang="en-US" dirty="0"/>
          </a:p>
        </p:txBody>
      </p:sp>
    </p:spTree>
    <p:extLst>
      <p:ext uri="{BB962C8B-B14F-4D97-AF65-F5344CB8AC3E}">
        <p14:creationId xmlns:p14="http://schemas.microsoft.com/office/powerpoint/2010/main" val="750623934"/>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8464FA7-7771-F646-BC37-6F01869264A1}" type="slidenum">
              <a:rPr lang="en-US" smtClean="0"/>
              <a:pPr>
                <a:defRPr/>
              </a:pPr>
              <a:t>‹#›</a:t>
            </a:fld>
            <a:endParaRPr lang="en-US" dirty="0"/>
          </a:p>
        </p:txBody>
      </p:sp>
    </p:spTree>
    <p:extLst>
      <p:ext uri="{BB962C8B-B14F-4D97-AF65-F5344CB8AC3E}">
        <p14:creationId xmlns:p14="http://schemas.microsoft.com/office/powerpoint/2010/main" val="390377712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6395D85-4068-AF41-97A9-47C96A209E04}" type="slidenum">
              <a:rPr lang="en-US"/>
              <a:pPr>
                <a:defRPr/>
              </a:pPr>
              <a:t>‹#›</a:t>
            </a:fld>
            <a:endParaRPr lang="en-US"/>
          </a:p>
        </p:txBody>
      </p:sp>
    </p:spTree>
    <p:extLst>
      <p:ext uri="{BB962C8B-B14F-4D97-AF65-F5344CB8AC3E}">
        <p14:creationId xmlns:p14="http://schemas.microsoft.com/office/powerpoint/2010/main" val="3148028161"/>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46C295-E1D7-8245-9D3E-E86ADFE012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6935473"/>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EBF1F0-0A77-BE4B-872B-331AB63803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6439003"/>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AABF22-4C3C-0F41-BFAD-A4219E24C7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362054"/>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3C4499-9864-3946-A1AB-E7F249680A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0340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301C67-B77F-B14F-8B4C-C88B0C7B68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3920217"/>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06CE6A1-217B-A040-9653-3F0F300268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8975918"/>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E2BE404-C90E-D64E-A65C-58D6296881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390119"/>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FB0632-6FF0-D945-B44C-E81C7FCBFE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0062163"/>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02AD84-942A-D34F-9369-91F6FD8072D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6843530"/>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FB0303-2D87-DA40-BCAD-B357E1F307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79635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6A37C18-16DE-1945-9759-DAD965E2B8A9}" type="slidenum">
              <a:rPr lang="en-US"/>
              <a:pPr>
                <a:defRPr/>
              </a:pPr>
              <a:t>‹#›</a:t>
            </a:fld>
            <a:endParaRPr lang="en-US"/>
          </a:p>
        </p:txBody>
      </p:sp>
    </p:spTree>
    <p:extLst>
      <p:ext uri="{BB962C8B-B14F-4D97-AF65-F5344CB8AC3E}">
        <p14:creationId xmlns:p14="http://schemas.microsoft.com/office/powerpoint/2010/main" val="163631565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8E1560-152D-C94B-9D82-739B14135C9D}" type="slidenum">
              <a:rPr lang="en-US"/>
              <a:pPr>
                <a:defRPr/>
              </a:pPr>
              <a:t>‹#›</a:t>
            </a:fld>
            <a:endParaRPr lang="en-US"/>
          </a:p>
        </p:txBody>
      </p:sp>
    </p:spTree>
    <p:extLst>
      <p:ext uri="{BB962C8B-B14F-4D97-AF65-F5344CB8AC3E}">
        <p14:creationId xmlns:p14="http://schemas.microsoft.com/office/powerpoint/2010/main" val="307150378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AC44E7-07A8-1341-A244-C985DA298E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4520928"/>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260418635"/>
      </p:ext>
    </p:extLst>
  </p:cSld>
  <p:clrMapOvr>
    <a:masterClrMapping/>
  </p:clrMapOvr>
  <p:transition>
    <p:fade/>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7806470"/>
      </p:ext>
    </p:extLst>
  </p:cSld>
  <p:clrMapOvr>
    <a:masterClrMapping/>
  </p:clrMapOvr>
  <p:transition>
    <p:fade/>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5925766"/>
      </p:ext>
    </p:extLst>
  </p:cSld>
  <p:clrMapOvr>
    <a:masterClrMapping/>
  </p:clrMapOvr>
  <p:transition>
    <p:fade/>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3637974"/>
      </p:ext>
    </p:extLst>
  </p:cSld>
  <p:clrMapOvr>
    <a:masterClrMapping/>
  </p:clrMapOvr>
  <p:transition>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34029148"/>
      </p:ext>
    </p:extLst>
  </p:cSld>
  <p:clrMapOvr>
    <a:masterClrMapping/>
  </p:clrMapOvr>
  <p:transition>
    <p:fad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42778496"/>
      </p:ext>
    </p:extLst>
  </p:cSld>
  <p:clrMapOvr>
    <a:masterClrMapping/>
  </p:clrMapOvr>
  <p:transition>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0530284"/>
      </p:ext>
    </p:extLst>
  </p:cSld>
  <p:clrMapOvr>
    <a:masterClrMapping/>
  </p:clrMapOvr>
  <p:transition>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94188857"/>
      </p:ext>
    </p:extLst>
  </p:cSld>
  <p:clrMapOvr>
    <a:masterClrMapping/>
  </p:clrMapOvr>
  <p:transition>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53275277"/>
      </p:ext>
    </p:extLst>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294CFEC-77EF-6540-832B-F3971A66F448}" type="slidenum">
              <a:rPr lang="en-US"/>
              <a:pPr>
                <a:defRPr/>
              </a:pPr>
              <a:t>‹#›</a:t>
            </a:fld>
            <a:endParaRPr lang="en-US"/>
          </a:p>
        </p:txBody>
      </p:sp>
    </p:spTree>
    <p:extLst>
      <p:ext uri="{BB962C8B-B14F-4D97-AF65-F5344CB8AC3E}">
        <p14:creationId xmlns:p14="http://schemas.microsoft.com/office/powerpoint/2010/main" val="4107119011"/>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372517"/>
      </p:ext>
    </p:extLst>
  </p:cSld>
  <p:clrMapOvr>
    <a:masterClrMapping/>
  </p:clrMapOvr>
  <p:transition>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8504206"/>
      </p:ext>
    </p:extLst>
  </p:cSld>
  <p:clrMapOvr>
    <a:masterClrMapping/>
  </p:clrMapOvr>
  <p:transition>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lIns="91427" tIns="45714" rIns="91427" bIns="45714"/>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2A552C70-06EF-FF40-A38A-ECCE24F57C1A}" type="datetimeFigureOut">
              <a:rPr lang="en-US"/>
              <a:pPr>
                <a:defRPr/>
              </a:pPr>
              <a:t>2/26/24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436404B4-3E98-A549-BC89-0F70ECF0DE6F}" type="slidenum">
              <a:rPr lang="en-US"/>
              <a:pPr>
                <a:defRPr/>
              </a:pPr>
              <a:t>‹#›</a:t>
            </a:fld>
            <a:endParaRPr lang="en-US"/>
          </a:p>
        </p:txBody>
      </p:sp>
    </p:spTree>
    <p:extLst>
      <p:ext uri="{BB962C8B-B14F-4D97-AF65-F5344CB8AC3E}">
        <p14:creationId xmlns:p14="http://schemas.microsoft.com/office/powerpoint/2010/main" val="397680922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9B04532E-FA23-4D4B-BEB9-65B1EE9A6E75}" type="datetimeFigureOut">
              <a:rPr lang="en-US"/>
              <a:pPr>
                <a:defRPr/>
              </a:pPr>
              <a:t>2/26/24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9FA7C333-E705-9740-AA37-94EFA6369123}" type="slidenum">
              <a:rPr lang="en-US"/>
              <a:pPr>
                <a:defRPr/>
              </a:pPr>
              <a:t>‹#›</a:t>
            </a:fld>
            <a:endParaRPr lang="en-US"/>
          </a:p>
        </p:txBody>
      </p:sp>
    </p:spTree>
    <p:extLst>
      <p:ext uri="{BB962C8B-B14F-4D97-AF65-F5344CB8AC3E}">
        <p14:creationId xmlns:p14="http://schemas.microsoft.com/office/powerpoint/2010/main" val="382375989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lIns="91427" tIns="45714" rIns="91427" bIns="45714"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E1C2C84F-143F-E241-999C-BF88AAA5C201}" type="datetimeFigureOut">
              <a:rPr lang="en-US"/>
              <a:pPr>
                <a:defRPr/>
              </a:pPr>
              <a:t>2/26/24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CACFB216-448D-314A-BA58-CB9BF461940E}" type="slidenum">
              <a:rPr lang="en-US"/>
              <a:pPr>
                <a:defRPr/>
              </a:pPr>
              <a:t>‹#›</a:t>
            </a:fld>
            <a:endParaRPr lang="en-US"/>
          </a:p>
        </p:txBody>
      </p:sp>
    </p:spTree>
    <p:extLst>
      <p:ext uri="{BB962C8B-B14F-4D97-AF65-F5344CB8AC3E}">
        <p14:creationId xmlns:p14="http://schemas.microsoft.com/office/powerpoint/2010/main" val="159702196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lIns="91427" tIns="45714" rIns="91427" bIns="45714"/>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lIns="91427" tIns="45714" rIns="91427" bIns="45714"/>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2527263-7FDC-EB46-A776-BF2296B88AD8}" type="datetimeFigureOut">
              <a:rPr lang="en-US"/>
              <a:pPr>
                <a:defRPr/>
              </a:pPr>
              <a:t>2/26/24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CB1CB279-CE02-9A4B-B21D-AA54940FD780}" type="slidenum">
              <a:rPr lang="en-US"/>
              <a:pPr>
                <a:defRPr/>
              </a:pPr>
              <a:t>‹#›</a:t>
            </a:fld>
            <a:endParaRPr lang="en-US"/>
          </a:p>
        </p:txBody>
      </p:sp>
    </p:spTree>
    <p:extLst>
      <p:ext uri="{BB962C8B-B14F-4D97-AF65-F5344CB8AC3E}">
        <p14:creationId xmlns:p14="http://schemas.microsoft.com/office/powerpoint/2010/main" val="67971437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lIns="91427" tIns="45714" rIns="91427" bIns="45714"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27" tIns="45714" rIns="91427" bIns="45714"/>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a:prstGeom prst="rect">
            <a:avLst/>
          </a:prstGeom>
        </p:spPr>
        <p:txBody>
          <a:bodyPr lIns="91427" tIns="45714" rIns="91427" bIns="45714"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a:prstGeom prst="rect">
            <a:avLst/>
          </a:prstGeom>
        </p:spPr>
        <p:txBody>
          <a:bodyPr lIns="91427" tIns="45714" rIns="91427" bIns="45714"/>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E35C9EF-7A93-AF48-8D03-BD1B888A615B}" type="datetimeFigureOut">
              <a:rPr lang="en-US"/>
              <a:pPr>
                <a:defRPr/>
              </a:pPr>
              <a:t>2/26/24</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A67D1DAF-652B-4C47-A033-A77CF1ECA53C}" type="slidenum">
              <a:rPr lang="en-US"/>
              <a:pPr>
                <a:defRPr/>
              </a:pPr>
              <a:t>‹#›</a:t>
            </a:fld>
            <a:endParaRPr lang="en-US"/>
          </a:p>
        </p:txBody>
      </p:sp>
    </p:spTree>
    <p:extLst>
      <p:ext uri="{BB962C8B-B14F-4D97-AF65-F5344CB8AC3E}">
        <p14:creationId xmlns:p14="http://schemas.microsoft.com/office/powerpoint/2010/main" val="346874981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4D9F98D-3A36-1448-8AD0-A225161860F7}" type="datetimeFigureOut">
              <a:rPr lang="en-US"/>
              <a:pPr>
                <a:defRPr/>
              </a:pPr>
              <a:t>2/26/24</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7FD5B1BE-BB4D-A741-AD1C-61B77C93F4B4}" type="slidenum">
              <a:rPr lang="en-US"/>
              <a:pPr>
                <a:defRPr/>
              </a:pPr>
              <a:t>‹#›</a:t>
            </a:fld>
            <a:endParaRPr lang="en-US"/>
          </a:p>
        </p:txBody>
      </p:sp>
    </p:spTree>
    <p:extLst>
      <p:ext uri="{BB962C8B-B14F-4D97-AF65-F5344CB8AC3E}">
        <p14:creationId xmlns:p14="http://schemas.microsoft.com/office/powerpoint/2010/main" val="352862342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739AFD9B-0991-5540-AA51-FF9888C0E9F4}" type="datetimeFigureOut">
              <a:rPr lang="en-US"/>
              <a:pPr>
                <a:defRPr/>
              </a:pPr>
              <a:t>2/26/24</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676564E7-8EF1-5741-AB98-1E7FAAEFF73F}" type="slidenum">
              <a:rPr lang="en-US"/>
              <a:pPr>
                <a:defRPr/>
              </a:pPr>
              <a:t>‹#›</a:t>
            </a:fld>
            <a:endParaRPr lang="en-US"/>
          </a:p>
        </p:txBody>
      </p:sp>
    </p:spTree>
    <p:extLst>
      <p:ext uri="{BB962C8B-B14F-4D97-AF65-F5344CB8AC3E}">
        <p14:creationId xmlns:p14="http://schemas.microsoft.com/office/powerpoint/2010/main" val="305274191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a:prstGeom prst="rect">
            <a:avLst/>
          </a:prstGeom>
        </p:spPr>
        <p:txBody>
          <a:bodyPr lIns="91427" tIns="45714" rIns="91427" bIns="45714"/>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a:prstGeom prst="rect">
            <a:avLst/>
          </a:prstGeom>
        </p:spPr>
        <p:txBody>
          <a:bodyPr lIns="91427" tIns="45714" rIns="91427" bIns="45714"/>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0523EE20-26C1-EC44-87D6-B19F565BC645}" type="datetimeFigureOut">
              <a:rPr lang="en-US"/>
              <a:pPr>
                <a:defRPr/>
              </a:pPr>
              <a:t>2/26/24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B171F6C9-C686-2C45-9645-F50891543573}" type="slidenum">
              <a:rPr lang="en-US"/>
              <a:pPr>
                <a:defRPr/>
              </a:pPr>
              <a:t>‹#›</a:t>
            </a:fld>
            <a:endParaRPr lang="en-US"/>
          </a:p>
        </p:txBody>
      </p:sp>
    </p:spTree>
    <p:extLst>
      <p:ext uri="{BB962C8B-B14F-4D97-AF65-F5344CB8AC3E}">
        <p14:creationId xmlns:p14="http://schemas.microsoft.com/office/powerpoint/2010/main" val="37942591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D5B94CE-24BD-8C4F-8F4D-E311EEC1003E}" type="slidenum">
              <a:rPr lang="en-US"/>
              <a:pPr>
                <a:defRPr/>
              </a:pPr>
              <a:t>‹#›</a:t>
            </a:fld>
            <a:endParaRPr lang="en-US"/>
          </a:p>
        </p:txBody>
      </p:sp>
    </p:spTree>
    <p:extLst>
      <p:ext uri="{BB962C8B-B14F-4D97-AF65-F5344CB8AC3E}">
        <p14:creationId xmlns:p14="http://schemas.microsoft.com/office/powerpoint/2010/main" val="214976961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lIns="91427" tIns="45714" rIns="91427" bIns="45714"/>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427" tIns="45714" rIns="91427" bIns="45714"/>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BD3223D-48B3-834D-A7E7-761AA7596279}" type="datetimeFigureOut">
              <a:rPr lang="en-US"/>
              <a:pPr>
                <a:defRPr/>
              </a:pPr>
              <a:t>2/26/24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E512A94-2238-2346-BD25-5FCA0E03F3BF}" type="slidenum">
              <a:rPr lang="en-US"/>
              <a:pPr>
                <a:defRPr/>
              </a:pPr>
              <a:t>‹#›</a:t>
            </a:fld>
            <a:endParaRPr lang="en-US"/>
          </a:p>
        </p:txBody>
      </p:sp>
    </p:spTree>
    <p:extLst>
      <p:ext uri="{BB962C8B-B14F-4D97-AF65-F5344CB8AC3E}">
        <p14:creationId xmlns:p14="http://schemas.microsoft.com/office/powerpoint/2010/main" val="114504597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1AFDEDCC-6F6C-DD47-8208-FE19F6E54571}" type="datetimeFigureOut">
              <a:rPr lang="en-US"/>
              <a:pPr>
                <a:defRPr/>
              </a:pPr>
              <a:t>2/26/24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30D3E969-F2C2-AD4E-BD49-2E177076AF25}" type="slidenum">
              <a:rPr lang="en-US"/>
              <a:pPr>
                <a:defRPr/>
              </a:pPr>
              <a:t>‹#›</a:t>
            </a:fld>
            <a:endParaRPr lang="en-US"/>
          </a:p>
        </p:txBody>
      </p:sp>
    </p:spTree>
    <p:extLst>
      <p:ext uri="{BB962C8B-B14F-4D97-AF65-F5344CB8AC3E}">
        <p14:creationId xmlns:p14="http://schemas.microsoft.com/office/powerpoint/2010/main" val="409835980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a:prstGeom prst="rect">
            <a:avLst/>
          </a:prstGeom>
        </p:spPr>
        <p:txBody>
          <a:bodyPr vert="eaVert"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194DDD1E-52F5-C143-9A03-143E2759E319}" type="datetimeFigureOut">
              <a:rPr lang="en-US"/>
              <a:pPr>
                <a:defRPr/>
              </a:pPr>
              <a:t>2/26/24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F52D6538-9207-BE43-A065-B0E0FFD8D4D4}" type="slidenum">
              <a:rPr lang="en-US"/>
              <a:pPr>
                <a:defRPr/>
              </a:pPr>
              <a:t>‹#›</a:t>
            </a:fld>
            <a:endParaRPr lang="en-US"/>
          </a:p>
        </p:txBody>
      </p:sp>
    </p:spTree>
    <p:extLst>
      <p:ext uri="{BB962C8B-B14F-4D97-AF65-F5344CB8AC3E}">
        <p14:creationId xmlns:p14="http://schemas.microsoft.com/office/powerpoint/2010/main" val="139549795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18ADF4-9FB7-0247-B480-6F376C81A7AB}" type="slidenum">
              <a:rPr lang="en-GB"/>
              <a:pPr>
                <a:defRPr/>
              </a:pPr>
              <a:t>‹#›</a:t>
            </a:fld>
            <a:endParaRPr lang="en-GB"/>
          </a:p>
        </p:txBody>
      </p:sp>
    </p:spTree>
    <p:extLst>
      <p:ext uri="{BB962C8B-B14F-4D97-AF65-F5344CB8AC3E}">
        <p14:creationId xmlns:p14="http://schemas.microsoft.com/office/powerpoint/2010/main" val="371017771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E423BDA8-B780-224A-9F92-1913AA5A718B}" type="slidenum">
              <a:rPr lang="en-GB"/>
              <a:pPr>
                <a:defRPr/>
              </a:pPr>
              <a:t>‹#›</a:t>
            </a:fld>
            <a:endParaRPr lang="en-GB"/>
          </a:p>
        </p:txBody>
      </p:sp>
    </p:spTree>
    <p:extLst>
      <p:ext uri="{BB962C8B-B14F-4D97-AF65-F5344CB8AC3E}">
        <p14:creationId xmlns:p14="http://schemas.microsoft.com/office/powerpoint/2010/main" val="217132977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411888268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13188566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244111116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261118358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265016079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0.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image" Target="../media/image6.jpeg"/><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2.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image" Target="../media/image7.jpeg"/><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3.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4.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theme" Target="../theme/theme15.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theme" Target="../theme/theme16.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2" Type="http://schemas.openxmlformats.org/officeDocument/2006/relationships/slideLayout" Target="../slideLayouts/slideLayout163.xml"/><Relationship Id="rId16" Type="http://schemas.openxmlformats.org/officeDocument/2006/relationships/image" Target="../media/image10.jpeg"/><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image" Target="../media/image9.jpeg"/><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image" Target="../media/image8.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1.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17.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18.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image" Target="../media/image12.jpeg"/><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19.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20.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image" Target="../media/image13.jpeg"/><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22.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7.xml"/><Relationship Id="rId13" Type="http://schemas.openxmlformats.org/officeDocument/2006/relationships/slideLayout" Target="../slideLayouts/slideLayout252.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slideLayout" Target="../slideLayouts/slideLayout251.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0.xml"/><Relationship Id="rId3" Type="http://schemas.openxmlformats.org/officeDocument/2006/relationships/slideLayout" Target="../slideLayouts/slideLayout255.xml"/><Relationship Id="rId7" Type="http://schemas.openxmlformats.org/officeDocument/2006/relationships/slideLayout" Target="../slideLayouts/slideLayout259.xml"/><Relationship Id="rId12" Type="http://schemas.openxmlformats.org/officeDocument/2006/relationships/theme" Target="../theme/theme24.xml"/><Relationship Id="rId2" Type="http://schemas.openxmlformats.org/officeDocument/2006/relationships/slideLayout" Target="../slideLayouts/slideLayout254.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5" Type="http://schemas.openxmlformats.org/officeDocument/2006/relationships/slideLayout" Target="../slideLayouts/slideLayout257.xml"/><Relationship Id="rId10" Type="http://schemas.openxmlformats.org/officeDocument/2006/relationships/slideLayout" Target="../slideLayouts/slideLayout262.xml"/><Relationship Id="rId4" Type="http://schemas.openxmlformats.org/officeDocument/2006/relationships/slideLayout" Target="../slideLayouts/slideLayout256.xml"/><Relationship Id="rId9" Type="http://schemas.openxmlformats.org/officeDocument/2006/relationships/slideLayout" Target="../slideLayouts/slideLayout261.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image" Target="../media/image14.jpeg"/><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theme" Target="../theme/theme25.xml"/><Relationship Id="rId2" Type="http://schemas.openxmlformats.org/officeDocument/2006/relationships/slideLayout" Target="../slideLayouts/slideLayout265.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image" Target="../media/image2.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2.xml"/><Relationship Id="rId3" Type="http://schemas.openxmlformats.org/officeDocument/2006/relationships/slideLayout" Target="../slideLayouts/slideLayout277.xml"/><Relationship Id="rId7" Type="http://schemas.openxmlformats.org/officeDocument/2006/relationships/slideLayout" Target="../slideLayouts/slideLayout281.xml"/><Relationship Id="rId12" Type="http://schemas.openxmlformats.org/officeDocument/2006/relationships/theme" Target="../theme/theme26.xml"/><Relationship Id="rId2" Type="http://schemas.openxmlformats.org/officeDocument/2006/relationships/slideLayout" Target="../slideLayouts/slideLayout276.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0" Type="http://schemas.openxmlformats.org/officeDocument/2006/relationships/slideLayout" Target="../slideLayouts/slideLayout284.xml"/><Relationship Id="rId4" Type="http://schemas.openxmlformats.org/officeDocument/2006/relationships/slideLayout" Target="../slideLayouts/slideLayout278.xml"/><Relationship Id="rId9" Type="http://schemas.openxmlformats.org/officeDocument/2006/relationships/slideLayout" Target="../slideLayouts/slideLayout283.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3.xml"/><Relationship Id="rId13" Type="http://schemas.openxmlformats.org/officeDocument/2006/relationships/image" Target="../media/image15.png"/><Relationship Id="rId3" Type="http://schemas.openxmlformats.org/officeDocument/2006/relationships/slideLayout" Target="../slideLayouts/slideLayout288.xml"/><Relationship Id="rId7" Type="http://schemas.openxmlformats.org/officeDocument/2006/relationships/slideLayout" Target="../slideLayouts/slideLayout292.xml"/><Relationship Id="rId12" Type="http://schemas.openxmlformats.org/officeDocument/2006/relationships/theme" Target="../theme/theme27.xml"/><Relationship Id="rId2" Type="http://schemas.openxmlformats.org/officeDocument/2006/relationships/slideLayout" Target="../slideLayouts/slideLayout287.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5" Type="http://schemas.openxmlformats.org/officeDocument/2006/relationships/slideLayout" Target="../slideLayouts/slideLayout290.xml"/><Relationship Id="rId10" Type="http://schemas.openxmlformats.org/officeDocument/2006/relationships/slideLayout" Target="../slideLayouts/slideLayout295.xml"/><Relationship Id="rId4" Type="http://schemas.openxmlformats.org/officeDocument/2006/relationships/slideLayout" Target="../slideLayouts/slideLayout289.xml"/><Relationship Id="rId9" Type="http://schemas.openxmlformats.org/officeDocument/2006/relationships/slideLayout" Target="../slideLayouts/slideLayout294.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4.xml"/><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theme" Target="../theme/theme28.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30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6.xml"/><Relationship Id="rId13" Type="http://schemas.openxmlformats.org/officeDocument/2006/relationships/theme" Target="../theme/theme30.xml"/><Relationship Id="rId3" Type="http://schemas.openxmlformats.org/officeDocument/2006/relationships/slideLayout" Target="../slideLayouts/slideLayout311.xml"/><Relationship Id="rId7" Type="http://schemas.openxmlformats.org/officeDocument/2006/relationships/slideLayout" Target="../slideLayouts/slideLayout315.xml"/><Relationship Id="rId12" Type="http://schemas.openxmlformats.org/officeDocument/2006/relationships/slideLayout" Target="../slideLayouts/slideLayout320.xml"/><Relationship Id="rId2" Type="http://schemas.openxmlformats.org/officeDocument/2006/relationships/slideLayout" Target="../slideLayouts/slideLayout310.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5" Type="http://schemas.openxmlformats.org/officeDocument/2006/relationships/slideLayout" Target="../slideLayouts/slideLayout313.xml"/><Relationship Id="rId10" Type="http://schemas.openxmlformats.org/officeDocument/2006/relationships/slideLayout" Target="../slideLayouts/slideLayout318.xml"/><Relationship Id="rId4" Type="http://schemas.openxmlformats.org/officeDocument/2006/relationships/slideLayout" Target="../slideLayouts/slideLayout312.xml"/><Relationship Id="rId9" Type="http://schemas.openxmlformats.org/officeDocument/2006/relationships/slideLayout" Target="../slideLayouts/slideLayout317.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28.xml"/><Relationship Id="rId13" Type="http://schemas.openxmlformats.org/officeDocument/2006/relationships/image" Target="../media/image6.jpeg"/><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31.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39.xml"/><Relationship Id="rId13" Type="http://schemas.openxmlformats.org/officeDocument/2006/relationships/slideLayout" Target="../slideLayouts/slideLayout344.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slideLayout" Target="../slideLayouts/slideLayout343.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2.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3.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4.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4.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35.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5.xml"/><Relationship Id="rId13" Type="http://schemas.openxmlformats.org/officeDocument/2006/relationships/theme" Target="../theme/theme36.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slideLayout" Target="../slideLayouts/slideLayout389.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5" Type="http://schemas.openxmlformats.org/officeDocument/2006/relationships/image" Target="../media/image2.png"/><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 Id="rId14" Type="http://schemas.openxmlformats.org/officeDocument/2006/relationships/image" Target="../media/image1.jpeg"/></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7.xml"/><Relationship Id="rId3" Type="http://schemas.openxmlformats.org/officeDocument/2006/relationships/slideLayout" Target="../slideLayouts/slideLayout392.xml"/><Relationship Id="rId7" Type="http://schemas.openxmlformats.org/officeDocument/2006/relationships/slideLayout" Target="../slideLayouts/slideLayout396.xml"/><Relationship Id="rId12" Type="http://schemas.openxmlformats.org/officeDocument/2006/relationships/theme" Target="../theme/theme37.xml"/><Relationship Id="rId2" Type="http://schemas.openxmlformats.org/officeDocument/2006/relationships/slideLayout" Target="../slideLayouts/slideLayout391.xml"/><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0" Type="http://schemas.openxmlformats.org/officeDocument/2006/relationships/slideLayout" Target="../slideLayouts/slideLayout399.xml"/><Relationship Id="rId4" Type="http://schemas.openxmlformats.org/officeDocument/2006/relationships/slideLayout" Target="../slideLayouts/slideLayout393.xml"/><Relationship Id="rId9" Type="http://schemas.openxmlformats.org/officeDocument/2006/relationships/slideLayout" Target="../slideLayouts/slideLayout39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08.xml"/><Relationship Id="rId13" Type="http://schemas.openxmlformats.org/officeDocument/2006/relationships/image" Target="../media/image16.png"/><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38.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slideLayout" Target="../slideLayouts/slideLayout424.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slideLayout" Target="../slideLayouts/slideLayout423.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4.emf"/><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slideLayout" Target="../slideLayouts/slideLayout437.xml"/><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slideLayout" Target="../slideLayouts/slideLayout436.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5.xml"/><Relationship Id="rId3" Type="http://schemas.openxmlformats.org/officeDocument/2006/relationships/slideLayout" Target="../slideLayouts/slideLayout440.xml"/><Relationship Id="rId7" Type="http://schemas.openxmlformats.org/officeDocument/2006/relationships/slideLayout" Target="../slideLayouts/slideLayout444.xml"/><Relationship Id="rId12" Type="http://schemas.openxmlformats.org/officeDocument/2006/relationships/theme" Target="../theme/theme41.xml"/><Relationship Id="rId2" Type="http://schemas.openxmlformats.org/officeDocument/2006/relationships/slideLayout" Target="../slideLayouts/slideLayout439.xml"/><Relationship Id="rId1" Type="http://schemas.openxmlformats.org/officeDocument/2006/relationships/slideLayout" Target="../slideLayouts/slideLayout438.xml"/><Relationship Id="rId6" Type="http://schemas.openxmlformats.org/officeDocument/2006/relationships/slideLayout" Target="../slideLayouts/slideLayout443.xml"/><Relationship Id="rId11" Type="http://schemas.openxmlformats.org/officeDocument/2006/relationships/slideLayout" Target="../slideLayouts/slideLayout448.xml"/><Relationship Id="rId5" Type="http://schemas.openxmlformats.org/officeDocument/2006/relationships/slideLayout" Target="../slideLayouts/slideLayout442.xml"/><Relationship Id="rId10" Type="http://schemas.openxmlformats.org/officeDocument/2006/relationships/slideLayout" Target="../slideLayouts/slideLayout447.xml"/><Relationship Id="rId4" Type="http://schemas.openxmlformats.org/officeDocument/2006/relationships/slideLayout" Target="../slideLayouts/slideLayout441.xml"/><Relationship Id="rId9" Type="http://schemas.openxmlformats.org/officeDocument/2006/relationships/slideLayout" Target="../slideLayouts/slideLayout44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6.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theme" Target="../theme/theme42.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3.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8.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4.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9.xml"/><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5.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6.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47.xml"/><Relationship Id="rId1" Type="http://schemas.openxmlformats.org/officeDocument/2006/relationships/slideLayout" Target="../slideLayouts/slideLayout504.xml"/></Relationships>
</file>

<file path=ppt/slideMasters/_rels/slideMaster4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theme" Target="../theme/theme48.xml"/><Relationship Id="rId1" Type="http://schemas.openxmlformats.org/officeDocument/2006/relationships/slideLayout" Target="../slideLayouts/slideLayout50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13.xml"/><Relationship Id="rId13" Type="http://schemas.openxmlformats.org/officeDocument/2006/relationships/image" Target="../media/image18.jpeg"/><Relationship Id="rId3" Type="http://schemas.openxmlformats.org/officeDocument/2006/relationships/slideLayout" Target="../slideLayouts/slideLayout508.xml"/><Relationship Id="rId7" Type="http://schemas.openxmlformats.org/officeDocument/2006/relationships/slideLayout" Target="../slideLayouts/slideLayout512.xml"/><Relationship Id="rId12" Type="http://schemas.openxmlformats.org/officeDocument/2006/relationships/theme" Target="../theme/theme49.xml"/><Relationship Id="rId2" Type="http://schemas.openxmlformats.org/officeDocument/2006/relationships/slideLayout" Target="../slideLayouts/slideLayout507.xml"/><Relationship Id="rId1" Type="http://schemas.openxmlformats.org/officeDocument/2006/relationships/slideLayout" Target="../slideLayouts/slideLayout506.xml"/><Relationship Id="rId6" Type="http://schemas.openxmlformats.org/officeDocument/2006/relationships/slideLayout" Target="../slideLayouts/slideLayout511.xml"/><Relationship Id="rId11" Type="http://schemas.openxmlformats.org/officeDocument/2006/relationships/slideLayout" Target="../slideLayouts/slideLayout516.xml"/><Relationship Id="rId5" Type="http://schemas.openxmlformats.org/officeDocument/2006/relationships/slideLayout" Target="../slideLayouts/slideLayout510.xml"/><Relationship Id="rId10" Type="http://schemas.openxmlformats.org/officeDocument/2006/relationships/slideLayout" Target="../slideLayouts/slideLayout515.xml"/><Relationship Id="rId4" Type="http://schemas.openxmlformats.org/officeDocument/2006/relationships/slideLayout" Target="../slideLayouts/slideLayout509.xml"/><Relationship Id="rId9" Type="http://schemas.openxmlformats.org/officeDocument/2006/relationships/slideLayout" Target="../slideLayouts/slideLayout51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1.jpe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image" Target="../media/image2.png"/></Relationships>
</file>

<file path=ppt/slideMasters/_rels/slideMaster5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theme" Target="../theme/theme50.xml"/><Relationship Id="rId1" Type="http://schemas.openxmlformats.org/officeDocument/2006/relationships/slideLayout" Target="../slideLayouts/slideLayout517.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25.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51.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image" Target="../media/image20.png"/><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theme" Target="../theme/theme52.xml"/><Relationship Id="rId2" Type="http://schemas.openxmlformats.org/officeDocument/2006/relationships/slideLayout" Target="../slideLayouts/slideLayout530.xml"/><Relationship Id="rId16" Type="http://schemas.openxmlformats.org/officeDocument/2006/relationships/image" Target="../media/image23.png"/><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5" Type="http://schemas.openxmlformats.org/officeDocument/2006/relationships/image" Target="../media/image22.png"/><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image" Target="../media/image21.pn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53.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54.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562.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70.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6.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81.xml"/><Relationship Id="rId13" Type="http://schemas.openxmlformats.org/officeDocument/2006/relationships/slideLayout" Target="../slideLayouts/slideLayout586.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slideLayout" Target="../slideLayouts/slideLayout585.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94.xml"/><Relationship Id="rId13" Type="http://schemas.openxmlformats.org/officeDocument/2006/relationships/image" Target="../media/image18.jpeg"/><Relationship Id="rId3" Type="http://schemas.openxmlformats.org/officeDocument/2006/relationships/slideLayout" Target="../slideLayouts/slideLayout589.xml"/><Relationship Id="rId7" Type="http://schemas.openxmlformats.org/officeDocument/2006/relationships/slideLayout" Target="../slideLayouts/slideLayout593.xml"/><Relationship Id="rId12" Type="http://schemas.openxmlformats.org/officeDocument/2006/relationships/theme" Target="../theme/theme58.xml"/><Relationship Id="rId2" Type="http://schemas.openxmlformats.org/officeDocument/2006/relationships/slideLayout" Target="../slideLayouts/slideLayout588.xml"/><Relationship Id="rId1" Type="http://schemas.openxmlformats.org/officeDocument/2006/relationships/slideLayout" Target="../slideLayouts/slideLayout587.xml"/><Relationship Id="rId6" Type="http://schemas.openxmlformats.org/officeDocument/2006/relationships/slideLayout" Target="../slideLayouts/slideLayout592.xml"/><Relationship Id="rId11" Type="http://schemas.openxmlformats.org/officeDocument/2006/relationships/slideLayout" Target="../slideLayouts/slideLayout597.xml"/><Relationship Id="rId5" Type="http://schemas.openxmlformats.org/officeDocument/2006/relationships/slideLayout" Target="../slideLayouts/slideLayout591.xml"/><Relationship Id="rId10" Type="http://schemas.openxmlformats.org/officeDocument/2006/relationships/slideLayout" Target="../slideLayouts/slideLayout596.xml"/><Relationship Id="rId4" Type="http://schemas.openxmlformats.org/officeDocument/2006/relationships/slideLayout" Target="../slideLayouts/slideLayout590.xml"/><Relationship Id="rId9" Type="http://schemas.openxmlformats.org/officeDocument/2006/relationships/slideLayout" Target="../slideLayouts/slideLayout59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05.xml"/><Relationship Id="rId13" Type="http://schemas.openxmlformats.org/officeDocument/2006/relationships/slideLayout" Target="../slideLayouts/slideLayout610.xml"/><Relationship Id="rId3" Type="http://schemas.openxmlformats.org/officeDocument/2006/relationships/slideLayout" Target="../slideLayouts/slideLayout600.xml"/><Relationship Id="rId7" Type="http://schemas.openxmlformats.org/officeDocument/2006/relationships/slideLayout" Target="../slideLayouts/slideLayout604.xml"/><Relationship Id="rId12" Type="http://schemas.openxmlformats.org/officeDocument/2006/relationships/slideLayout" Target="../slideLayouts/slideLayout609.xml"/><Relationship Id="rId2" Type="http://schemas.openxmlformats.org/officeDocument/2006/relationships/slideLayout" Target="../slideLayouts/slideLayout599.xml"/><Relationship Id="rId1" Type="http://schemas.openxmlformats.org/officeDocument/2006/relationships/slideLayout" Target="../slideLayouts/slideLayout598.xml"/><Relationship Id="rId6" Type="http://schemas.openxmlformats.org/officeDocument/2006/relationships/slideLayout" Target="../slideLayouts/slideLayout603.xml"/><Relationship Id="rId11" Type="http://schemas.openxmlformats.org/officeDocument/2006/relationships/slideLayout" Target="../slideLayouts/slideLayout608.xml"/><Relationship Id="rId5" Type="http://schemas.openxmlformats.org/officeDocument/2006/relationships/slideLayout" Target="../slideLayouts/slideLayout602.xml"/><Relationship Id="rId10" Type="http://schemas.openxmlformats.org/officeDocument/2006/relationships/slideLayout" Target="../slideLayouts/slideLayout607.xml"/><Relationship Id="rId4" Type="http://schemas.openxmlformats.org/officeDocument/2006/relationships/slideLayout" Target="../slideLayouts/slideLayout601.xml"/><Relationship Id="rId9" Type="http://schemas.openxmlformats.org/officeDocument/2006/relationships/slideLayout" Target="../slideLayouts/slideLayout606.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18.xml"/><Relationship Id="rId3" Type="http://schemas.openxmlformats.org/officeDocument/2006/relationships/slideLayout" Target="../slideLayouts/slideLayout613.xml"/><Relationship Id="rId7" Type="http://schemas.openxmlformats.org/officeDocument/2006/relationships/slideLayout" Target="../slideLayouts/slideLayout617.xml"/><Relationship Id="rId12" Type="http://schemas.openxmlformats.org/officeDocument/2006/relationships/theme" Target="../theme/theme60.xml"/><Relationship Id="rId2" Type="http://schemas.openxmlformats.org/officeDocument/2006/relationships/slideLayout" Target="../slideLayouts/slideLayout612.xml"/><Relationship Id="rId1" Type="http://schemas.openxmlformats.org/officeDocument/2006/relationships/slideLayout" Target="../slideLayouts/slideLayout611.xml"/><Relationship Id="rId6" Type="http://schemas.openxmlformats.org/officeDocument/2006/relationships/slideLayout" Target="../slideLayouts/slideLayout616.xml"/><Relationship Id="rId11" Type="http://schemas.openxmlformats.org/officeDocument/2006/relationships/slideLayout" Target="../slideLayouts/slideLayout621.xml"/><Relationship Id="rId5" Type="http://schemas.openxmlformats.org/officeDocument/2006/relationships/slideLayout" Target="../slideLayouts/slideLayout615.xml"/><Relationship Id="rId10" Type="http://schemas.openxmlformats.org/officeDocument/2006/relationships/slideLayout" Target="../slideLayouts/slideLayout620.xml"/><Relationship Id="rId4" Type="http://schemas.openxmlformats.org/officeDocument/2006/relationships/slideLayout" Target="../slideLayouts/slideLayout614.xml"/><Relationship Id="rId9" Type="http://schemas.openxmlformats.org/officeDocument/2006/relationships/slideLayout" Target="../slideLayouts/slideLayout61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29.xml"/><Relationship Id="rId13" Type="http://schemas.openxmlformats.org/officeDocument/2006/relationships/image" Target="../media/image7.jpeg"/><Relationship Id="rId3" Type="http://schemas.openxmlformats.org/officeDocument/2006/relationships/slideLayout" Target="../slideLayouts/slideLayout624.xml"/><Relationship Id="rId7" Type="http://schemas.openxmlformats.org/officeDocument/2006/relationships/slideLayout" Target="../slideLayouts/slideLayout628.xml"/><Relationship Id="rId12" Type="http://schemas.openxmlformats.org/officeDocument/2006/relationships/theme" Target="../theme/theme61.xml"/><Relationship Id="rId2" Type="http://schemas.openxmlformats.org/officeDocument/2006/relationships/slideLayout" Target="../slideLayouts/slideLayout623.xml"/><Relationship Id="rId1" Type="http://schemas.openxmlformats.org/officeDocument/2006/relationships/slideLayout" Target="../slideLayouts/slideLayout622.xml"/><Relationship Id="rId6" Type="http://schemas.openxmlformats.org/officeDocument/2006/relationships/slideLayout" Target="../slideLayouts/slideLayout627.xml"/><Relationship Id="rId11" Type="http://schemas.openxmlformats.org/officeDocument/2006/relationships/slideLayout" Target="../slideLayouts/slideLayout632.xml"/><Relationship Id="rId5" Type="http://schemas.openxmlformats.org/officeDocument/2006/relationships/slideLayout" Target="../slideLayouts/slideLayout626.xml"/><Relationship Id="rId10" Type="http://schemas.openxmlformats.org/officeDocument/2006/relationships/slideLayout" Target="../slideLayouts/slideLayout631.xml"/><Relationship Id="rId4" Type="http://schemas.openxmlformats.org/officeDocument/2006/relationships/slideLayout" Target="../slideLayouts/slideLayout625.xml"/><Relationship Id="rId9" Type="http://schemas.openxmlformats.org/officeDocument/2006/relationships/slideLayout" Target="../slideLayouts/slideLayout63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40.xml"/><Relationship Id="rId3" Type="http://schemas.openxmlformats.org/officeDocument/2006/relationships/slideLayout" Target="../slideLayouts/slideLayout635.xml"/><Relationship Id="rId7" Type="http://schemas.openxmlformats.org/officeDocument/2006/relationships/slideLayout" Target="../slideLayouts/slideLayout639.xml"/><Relationship Id="rId2" Type="http://schemas.openxmlformats.org/officeDocument/2006/relationships/slideLayout" Target="../slideLayouts/slideLayout634.xml"/><Relationship Id="rId1" Type="http://schemas.openxmlformats.org/officeDocument/2006/relationships/slideLayout" Target="../slideLayouts/slideLayout633.xml"/><Relationship Id="rId6" Type="http://schemas.openxmlformats.org/officeDocument/2006/relationships/slideLayout" Target="../slideLayouts/slideLayout638.xml"/><Relationship Id="rId11" Type="http://schemas.openxmlformats.org/officeDocument/2006/relationships/theme" Target="../theme/theme62.xml"/><Relationship Id="rId5" Type="http://schemas.openxmlformats.org/officeDocument/2006/relationships/slideLayout" Target="../slideLayouts/slideLayout637.xml"/><Relationship Id="rId10" Type="http://schemas.openxmlformats.org/officeDocument/2006/relationships/slideLayout" Target="../slideLayouts/slideLayout642.xml"/><Relationship Id="rId4" Type="http://schemas.openxmlformats.org/officeDocument/2006/relationships/slideLayout" Target="../slideLayouts/slideLayout636.xml"/><Relationship Id="rId9" Type="http://schemas.openxmlformats.org/officeDocument/2006/relationships/slideLayout" Target="../slideLayouts/slideLayout641.xml"/></Relationships>
</file>

<file path=ppt/slideMasters/_rels/slideMaster63.xml.rels><?xml version="1.0" encoding="UTF-8" standalone="yes"?>
<Relationships xmlns="http://schemas.openxmlformats.org/package/2006/relationships"><Relationship Id="rId3" Type="http://schemas.openxmlformats.org/officeDocument/2006/relationships/image" Target="../media/image24.jpeg"/><Relationship Id="rId7" Type="http://schemas.openxmlformats.org/officeDocument/2006/relationships/image" Target="../media/image28.png"/><Relationship Id="rId2" Type="http://schemas.openxmlformats.org/officeDocument/2006/relationships/theme" Target="../theme/theme63.xml"/><Relationship Id="rId1" Type="http://schemas.openxmlformats.org/officeDocument/2006/relationships/slideLayout" Target="../slideLayouts/slideLayout643.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image" Target="../media/image29.jpeg"/><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64.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2.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5.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image" Target="../media/image31.jpeg"/><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6.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84.xml"/><Relationship Id="rId13" Type="http://schemas.openxmlformats.org/officeDocument/2006/relationships/image" Target="../media/image16.png"/><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theme" Target="../theme/theme67.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95.xml"/><Relationship Id="rId13" Type="http://schemas.openxmlformats.org/officeDocument/2006/relationships/image" Target="../media/image6.jpeg"/><Relationship Id="rId3" Type="http://schemas.openxmlformats.org/officeDocument/2006/relationships/slideLayout" Target="../slideLayouts/slideLayout690.xml"/><Relationship Id="rId7" Type="http://schemas.openxmlformats.org/officeDocument/2006/relationships/slideLayout" Target="../slideLayouts/slideLayout694.xml"/><Relationship Id="rId12" Type="http://schemas.openxmlformats.org/officeDocument/2006/relationships/theme" Target="../theme/theme68.xml"/><Relationship Id="rId2" Type="http://schemas.openxmlformats.org/officeDocument/2006/relationships/slideLayout" Target="../slideLayouts/slideLayout689.xml"/><Relationship Id="rId1" Type="http://schemas.openxmlformats.org/officeDocument/2006/relationships/slideLayout" Target="../slideLayouts/slideLayout688.xml"/><Relationship Id="rId6" Type="http://schemas.openxmlformats.org/officeDocument/2006/relationships/slideLayout" Target="../slideLayouts/slideLayout693.xml"/><Relationship Id="rId11" Type="http://schemas.openxmlformats.org/officeDocument/2006/relationships/slideLayout" Target="../slideLayouts/slideLayout698.xml"/><Relationship Id="rId5" Type="http://schemas.openxmlformats.org/officeDocument/2006/relationships/slideLayout" Target="../slideLayouts/slideLayout692.xml"/><Relationship Id="rId10" Type="http://schemas.openxmlformats.org/officeDocument/2006/relationships/slideLayout" Target="../slideLayouts/slideLayout697.xml"/><Relationship Id="rId4" Type="http://schemas.openxmlformats.org/officeDocument/2006/relationships/slideLayout" Target="../slideLayouts/slideLayout691.xml"/><Relationship Id="rId9" Type="http://schemas.openxmlformats.org/officeDocument/2006/relationships/slideLayout" Target="../slideLayouts/slideLayout696.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06.xml"/><Relationship Id="rId13" Type="http://schemas.openxmlformats.org/officeDocument/2006/relationships/image" Target="../media/image33.jpeg"/><Relationship Id="rId3" Type="http://schemas.openxmlformats.org/officeDocument/2006/relationships/slideLayout" Target="../slideLayouts/slideLayout701.xml"/><Relationship Id="rId7" Type="http://schemas.openxmlformats.org/officeDocument/2006/relationships/slideLayout" Target="../slideLayouts/slideLayout705.xml"/><Relationship Id="rId12" Type="http://schemas.openxmlformats.org/officeDocument/2006/relationships/theme" Target="../theme/theme69.xml"/><Relationship Id="rId2" Type="http://schemas.openxmlformats.org/officeDocument/2006/relationships/slideLayout" Target="../slideLayouts/slideLayout700.xml"/><Relationship Id="rId1" Type="http://schemas.openxmlformats.org/officeDocument/2006/relationships/slideLayout" Target="../slideLayouts/slideLayout699.xml"/><Relationship Id="rId6" Type="http://schemas.openxmlformats.org/officeDocument/2006/relationships/slideLayout" Target="../slideLayouts/slideLayout704.xml"/><Relationship Id="rId11" Type="http://schemas.openxmlformats.org/officeDocument/2006/relationships/slideLayout" Target="../slideLayouts/slideLayout709.xml"/><Relationship Id="rId5" Type="http://schemas.openxmlformats.org/officeDocument/2006/relationships/slideLayout" Target="../slideLayouts/slideLayout703.xml"/><Relationship Id="rId10" Type="http://schemas.openxmlformats.org/officeDocument/2006/relationships/slideLayout" Target="../slideLayouts/slideLayout708.xml"/><Relationship Id="rId4" Type="http://schemas.openxmlformats.org/officeDocument/2006/relationships/slideLayout" Target="../slideLayouts/slideLayout702.xml"/><Relationship Id="rId9" Type="http://schemas.openxmlformats.org/officeDocument/2006/relationships/slideLayout" Target="../slideLayouts/slideLayout70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17.xml"/><Relationship Id="rId13" Type="http://schemas.openxmlformats.org/officeDocument/2006/relationships/image" Target="../media/image12.jpeg"/><Relationship Id="rId3" Type="http://schemas.openxmlformats.org/officeDocument/2006/relationships/slideLayout" Target="../slideLayouts/slideLayout712.xml"/><Relationship Id="rId7" Type="http://schemas.openxmlformats.org/officeDocument/2006/relationships/slideLayout" Target="../slideLayouts/slideLayout716.xml"/><Relationship Id="rId12" Type="http://schemas.openxmlformats.org/officeDocument/2006/relationships/theme" Target="../theme/theme70.xml"/><Relationship Id="rId2" Type="http://schemas.openxmlformats.org/officeDocument/2006/relationships/slideLayout" Target="../slideLayouts/slideLayout711.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1" Type="http://schemas.openxmlformats.org/officeDocument/2006/relationships/slideLayout" Target="../slideLayouts/slideLayout720.xml"/><Relationship Id="rId5" Type="http://schemas.openxmlformats.org/officeDocument/2006/relationships/slideLayout" Target="../slideLayouts/slideLayout714.xml"/><Relationship Id="rId10" Type="http://schemas.openxmlformats.org/officeDocument/2006/relationships/slideLayout" Target="../slideLayouts/slideLayout719.xml"/><Relationship Id="rId4" Type="http://schemas.openxmlformats.org/officeDocument/2006/relationships/slideLayout" Target="../slideLayouts/slideLayout713.xml"/><Relationship Id="rId9" Type="http://schemas.openxmlformats.org/officeDocument/2006/relationships/slideLayout" Target="../slideLayouts/slideLayout718.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slideLayout" Target="../slideLayouts/slideLayout733.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5" Type="http://schemas.openxmlformats.org/officeDocument/2006/relationships/theme" Target="../theme/theme71.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slideLayout" Target="../slideLayouts/slideLayout73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image" Target="../media/image34.jpeg"/><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theme" Target="../theme/theme72.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 Id="rId14" Type="http://schemas.openxmlformats.org/officeDocument/2006/relationships/image" Target="../media/image35.pn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53.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theme" Target="../theme/theme73.xml"/><Relationship Id="rId2" Type="http://schemas.openxmlformats.org/officeDocument/2006/relationships/slideLayout" Target="../slideLayouts/slideLayout747.xml"/><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74.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75.xml"/><Relationship Id="rId13" Type="http://schemas.openxmlformats.org/officeDocument/2006/relationships/image" Target="../media/image6.jpeg"/><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5.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8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76.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7.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image" Target="../media/image15.png"/><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78.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94.xml"/><Relationship Id="rId1" Type="http://schemas.openxmlformats.org/officeDocument/2006/relationships/slideLayout" Target="../slideLayouts/slideLayout93.xml"/><Relationship Id="rId4" Type="http://schemas.openxmlformats.org/officeDocument/2006/relationships/image" Target="../media/image5.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 name="Rectangle 10"/>
          <p:cNvSpPr/>
          <p:nvPr/>
        </p:nvSpPr>
        <p:spPr bwMode="auto">
          <a:xfrm>
            <a:off x="1152525" y="0"/>
            <a:ext cx="8027988"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1027" name="Group 2"/>
          <p:cNvGrpSpPr>
            <a:grpSpLocks/>
          </p:cNvGrpSpPr>
          <p:nvPr/>
        </p:nvGrpSpPr>
        <p:grpSpPr bwMode="auto">
          <a:xfrm>
            <a:off x="0" y="1"/>
            <a:ext cx="1143000" cy="6856413"/>
            <a:chOff x="0" y="0"/>
            <a:chExt cx="720" cy="4319"/>
          </a:xfrm>
        </p:grpSpPr>
        <p:sp>
          <p:nvSpPr>
            <p:cNvPr id="1033"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1034"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1035"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latin typeface="Times New Roman" pitchFamily="-112" charset="0"/>
                <a:ea typeface="Times New Roman" pitchFamily="-112" charset="0"/>
                <a:cs typeface="Times New Roman" pitchFamily="-112"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latin typeface="Times New Roman" pitchFamily="-112" charset="0"/>
                <a:ea typeface="Times New Roman" pitchFamily="-112" charset="0"/>
                <a:cs typeface="Times New Roman" pitchFamily="-112"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cs typeface="Times New Roman" charset="0"/>
              </a:defRPr>
            </a:lvl1pPr>
          </a:lstStyle>
          <a:p>
            <a:pPr>
              <a:defRPr/>
            </a:pPr>
            <a:fld id="{D4D07B79-9BCE-3F41-B82E-B29CF84F38B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38" r:id="rId1"/>
    <p:sldLayoutId id="2147497239" r:id="rId2"/>
    <p:sldLayoutId id="2147497240" r:id="rId3"/>
    <p:sldLayoutId id="2147497241" r:id="rId4"/>
    <p:sldLayoutId id="2147497242" r:id="rId5"/>
    <p:sldLayoutId id="2147497243" r:id="rId6"/>
    <p:sldLayoutId id="2147497244" r:id="rId7"/>
    <p:sldLayoutId id="2147497245" r:id="rId8"/>
    <p:sldLayoutId id="2147497246" r:id="rId9"/>
    <p:sldLayoutId id="2147497247" r:id="rId10"/>
    <p:sldLayoutId id="2147497248" r:id="rId11"/>
  </p:sldLayoutIdLst>
  <p:txStyles>
    <p:titleStyle>
      <a:lvl1pPr algn="l"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132"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mn-ea"/>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mn-ea"/>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53" r:id="rId1"/>
    <p:sldLayoutId id="2147497454" r:id="rId2"/>
    <p:sldLayoutId id="2147497455" r:id="rId3"/>
    <p:sldLayoutId id="2147497456" r:id="rId4"/>
    <p:sldLayoutId id="2147497457" r:id="rId5"/>
    <p:sldLayoutId id="2147497458" r:id="rId6"/>
    <p:sldLayoutId id="2147497459" r:id="rId7"/>
    <p:sldLayoutId id="2147497460" r:id="rId8"/>
    <p:sldLayoutId id="2147497461" r:id="rId9"/>
    <p:sldLayoutId id="2147497462" r:id="rId10"/>
    <p:sldLayoutId id="2147497463"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0" y="1"/>
            <a:ext cx="1085850" cy="6854825"/>
            <a:chOff x="0" y="0"/>
            <a:chExt cx="684" cy="4318"/>
          </a:xfrm>
        </p:grpSpPr>
        <p:sp>
          <p:nvSpPr>
            <p:cNvPr id="107523"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sz="1800" b="1" i="0" dirty="0">
                <a:solidFill>
                  <a:srgbClr val="FFFFFF"/>
                </a:solidFill>
                <a:latin typeface="Arial" panose="020B0604020202020204" pitchFamily="34" charset="0"/>
              </a:endParaRPr>
            </a:p>
          </p:txBody>
        </p:sp>
        <p:grpSp>
          <p:nvGrpSpPr>
            <p:cNvPr id="137225" name="Group 4"/>
            <p:cNvGrpSpPr>
              <a:grpSpLocks/>
            </p:cNvGrpSpPr>
            <p:nvPr/>
          </p:nvGrpSpPr>
          <p:grpSpPr bwMode="auto">
            <a:xfrm>
              <a:off x="48" y="102"/>
              <a:ext cx="96" cy="4128"/>
              <a:chOff x="48" y="102"/>
              <a:chExt cx="96" cy="4128"/>
            </a:xfrm>
          </p:grpSpPr>
          <p:sp>
            <p:nvSpPr>
              <p:cNvPr id="137226"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7"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8"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9"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0"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1"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2"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3"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4"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5"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6"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7"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8"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9"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0"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1"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2"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3"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4"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5"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6"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7"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8"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9"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0"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1"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2"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3"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4"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grpSp>
      </p:grpSp>
      <p:sp>
        <p:nvSpPr>
          <p:cNvPr id="14339" name="Rectangle 34"/>
          <p:cNvSpPr>
            <a:spLocks noGrp="1" noChangeArrowheads="1"/>
          </p:cNvSpPr>
          <p:nvPr>
            <p:ph type="title"/>
          </p:nvPr>
        </p:nvSpPr>
        <p:spPr bwMode="auto">
          <a:xfrm>
            <a:off x="1143001" y="609600"/>
            <a:ext cx="7772400" cy="1143000"/>
          </a:xfrm>
          <a:prstGeom prst="rect">
            <a:avLst/>
          </a:prstGeom>
          <a:noFill/>
          <a:ln w="9525">
            <a:noFill/>
            <a:miter lim="800000"/>
            <a:headEnd/>
            <a:tailEnd/>
          </a:ln>
        </p:spPr>
        <p:txBody>
          <a:bodyPr vert="horz" wrap="square" lIns="92062" tIns="46031" rIns="92062" bIns="46031" numCol="1" anchor="ctr" anchorCtr="0" compatLnSpc="1">
            <a:prstTxWarp prst="textNoShape">
              <a:avLst/>
            </a:prstTxWarp>
          </a:bodyPr>
          <a:lstStyle/>
          <a:p>
            <a:pPr lvl="0"/>
            <a:r>
              <a:rPr lang="en-US" dirty="0"/>
              <a:t>Click to edit Master title style</a:t>
            </a:r>
          </a:p>
        </p:txBody>
      </p:sp>
      <p:sp>
        <p:nvSpPr>
          <p:cNvPr id="107555"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eaLnBrk="1" hangingPunct="1">
              <a:defRPr sz="1400">
                <a:solidFill>
                  <a:srgbClr val="FFFFFF"/>
                </a:solidFill>
                <a:latin typeface="Times New Roman"/>
                <a:ea typeface="+mn-ea"/>
                <a:cs typeface="+mn-cs"/>
              </a:defRPr>
            </a:lvl1pPr>
          </a:lstStyle>
          <a:p>
            <a:pPr>
              <a:defRPr/>
            </a:pPr>
            <a:endParaRPr lang="en-US"/>
          </a:p>
        </p:txBody>
      </p:sp>
      <p:sp>
        <p:nvSpPr>
          <p:cNvPr id="107556"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ctr" eaLnBrk="1" hangingPunct="1">
              <a:defRPr sz="1400">
                <a:solidFill>
                  <a:srgbClr val="FFFFFF"/>
                </a:solidFill>
                <a:latin typeface="Times New Roman"/>
                <a:ea typeface="+mn-ea"/>
                <a:cs typeface="+mn-cs"/>
              </a:defRPr>
            </a:lvl1pPr>
          </a:lstStyle>
          <a:p>
            <a:pPr>
              <a:defRPr/>
            </a:pPr>
            <a:endParaRPr lang="en-US"/>
          </a:p>
        </p:txBody>
      </p:sp>
      <p:sp>
        <p:nvSpPr>
          <p:cNvPr id="107557"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42C9FF5D-2FB2-1C4A-A272-A25E63D6720C}" type="slidenum">
              <a:rPr lang="en-US"/>
              <a:pPr>
                <a:defRPr/>
              </a:pPr>
              <a:t>‹#›</a:t>
            </a:fld>
            <a:endParaRPr lang="en-US"/>
          </a:p>
        </p:txBody>
      </p:sp>
      <p:sp>
        <p:nvSpPr>
          <p:cNvPr id="107558"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7464" r:id="rId1"/>
    <p:sldLayoutId id="2147497332" r:id="rId2"/>
    <p:sldLayoutId id="2147497333" r:id="rId3"/>
    <p:sldLayoutId id="2147497334" r:id="rId4"/>
    <p:sldLayoutId id="2147497335" r:id="rId5"/>
    <p:sldLayoutId id="2147497336" r:id="rId6"/>
    <p:sldLayoutId id="2147497337" r:id="rId7"/>
    <p:sldLayoutId id="2147497338" r:id="rId8"/>
    <p:sldLayoutId id="2147497339" r:id="rId9"/>
    <p:sldLayoutId id="2147497340" r:id="rId10"/>
    <p:sldLayoutId id="2147497341" r:id="rId11"/>
  </p:sldLayoutIdLst>
  <p:txStyles>
    <p:titleStyle>
      <a:lvl1pPr algn="l"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32" algn="l" rtl="0" fontAlgn="base">
        <a:spcBef>
          <a:spcPct val="0"/>
        </a:spcBef>
        <a:spcAft>
          <a:spcPct val="0"/>
        </a:spcAft>
        <a:defRPr sz="4400">
          <a:solidFill>
            <a:schemeClr val="tx2"/>
          </a:solidFill>
          <a:latin typeface="Times New Roman" pitchFamily="-110" charset="0"/>
        </a:defRPr>
      </a:lvl6pPr>
      <a:lvl7pPr marL="914265" algn="l" rtl="0" fontAlgn="base">
        <a:spcBef>
          <a:spcPct val="0"/>
        </a:spcBef>
        <a:spcAft>
          <a:spcPct val="0"/>
        </a:spcAft>
        <a:defRPr sz="4400">
          <a:solidFill>
            <a:schemeClr val="tx2"/>
          </a:solidFill>
          <a:latin typeface="Times New Roman" pitchFamily="-110" charset="0"/>
        </a:defRPr>
      </a:lvl7pPr>
      <a:lvl8pPr marL="1371396" algn="l" rtl="0" fontAlgn="base">
        <a:spcBef>
          <a:spcPct val="0"/>
        </a:spcBef>
        <a:spcAft>
          <a:spcPct val="0"/>
        </a:spcAft>
        <a:defRPr sz="4400">
          <a:solidFill>
            <a:schemeClr val="tx2"/>
          </a:solidFill>
          <a:latin typeface="Times New Roman" pitchFamily="-110" charset="0"/>
        </a:defRPr>
      </a:lvl8pPr>
      <a:lvl9pPr marL="1828530" algn="l" rtl="0" fontAlgn="base">
        <a:spcBef>
          <a:spcPct val="0"/>
        </a:spcBef>
        <a:spcAft>
          <a:spcPct val="0"/>
        </a:spcAft>
        <a:defRPr sz="4400">
          <a:solidFill>
            <a:schemeClr val="tx2"/>
          </a:solidFill>
          <a:latin typeface="Times New Roman" pitchFamily="-110" charset="0"/>
        </a:defRPr>
      </a:lvl9pPr>
    </p:titleStyle>
    <p:bodyStyle>
      <a:lvl1pPr marL="342849" indent="-342849"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marL="742839" indent="-285708"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2pPr>
      <a:lvl3pPr marL="1142829" indent="-228567"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3pPr>
      <a:lvl4pPr marL="1599961" indent="-228567"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4pPr>
      <a:lvl5pPr marL="2057094" indent="-228567"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5pPr>
      <a:lvl6pPr marL="2514225"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359"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8490"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5622"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FFFFFF"/>
                </a:solidFill>
                <a:latin typeface="Arial" panose="020B0604020202020204" pitchFamily="34" charset="0"/>
              </a:defRPr>
            </a:lvl1pPr>
          </a:lstStyle>
          <a:p>
            <a:pPr>
              <a:defRPr/>
            </a:pPr>
            <a:endParaRPr lang="en-US" dirty="0"/>
          </a:p>
        </p:txBody>
      </p:sp>
      <p:sp>
        <p:nvSpPr>
          <p:cNvPr id="14341"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FFFFFF"/>
                </a:solidFill>
                <a:latin typeface="Arial" panose="020B0604020202020204" pitchFamily="34" charset="0"/>
              </a:defRPr>
            </a:lvl1pPr>
          </a:lstStyle>
          <a:p>
            <a:pPr>
              <a:defRPr/>
            </a:pPr>
            <a:endParaRPr lang="en-US" dirty="0"/>
          </a:p>
        </p:txBody>
      </p:sp>
      <p:sp>
        <p:nvSpPr>
          <p:cNvPr id="14342"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FFFFFF"/>
                </a:solidFill>
                <a:latin typeface="Arial" panose="020B0604020202020204" pitchFamily="34" charset="0"/>
              </a:defRPr>
            </a:lvl1pPr>
          </a:lstStyle>
          <a:p>
            <a:pPr>
              <a:defRPr/>
            </a:pPr>
            <a:fld id="{9CD0F16E-661C-3146-8EDE-6497C9A87F3E}"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7465" r:id="rId1"/>
    <p:sldLayoutId id="2147497466" r:id="rId2"/>
    <p:sldLayoutId id="2147497467" r:id="rId3"/>
    <p:sldLayoutId id="2147497468" r:id="rId4"/>
    <p:sldLayoutId id="2147497469" r:id="rId5"/>
    <p:sldLayoutId id="2147497470" r:id="rId6"/>
    <p:sldLayoutId id="2147497471" r:id="rId7"/>
    <p:sldLayoutId id="2147497472" r:id="rId8"/>
    <p:sldLayoutId id="2147497473" r:id="rId9"/>
    <p:sldLayoutId id="2147497474" r:id="rId10"/>
    <p:sldLayoutId id="21474974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Arial" charset="0"/>
          <a:ea typeface="ＭＳ Ｐゴシック" charset="0"/>
        </a:defRPr>
      </a:lvl6pPr>
      <a:lvl7pPr marL="914265" algn="ctr" rtl="0" fontAlgn="base">
        <a:spcBef>
          <a:spcPct val="0"/>
        </a:spcBef>
        <a:spcAft>
          <a:spcPct val="0"/>
        </a:spcAft>
        <a:defRPr sz="4400">
          <a:solidFill>
            <a:schemeClr val="tx2"/>
          </a:solidFill>
          <a:latin typeface="Arial" charset="0"/>
          <a:ea typeface="ＭＳ Ｐゴシック" charset="0"/>
        </a:defRPr>
      </a:lvl7pPr>
      <a:lvl8pPr marL="1371396" algn="ctr" rtl="0" fontAlgn="base">
        <a:spcBef>
          <a:spcPct val="0"/>
        </a:spcBef>
        <a:spcAft>
          <a:spcPct val="0"/>
        </a:spcAft>
        <a:defRPr sz="4400">
          <a:solidFill>
            <a:schemeClr val="tx2"/>
          </a:solidFill>
          <a:latin typeface="Arial" charset="0"/>
          <a:ea typeface="ＭＳ Ｐゴシック" charset="0"/>
        </a:defRPr>
      </a:lvl8pPr>
      <a:lvl9pPr marL="1828530" algn="ctr" rtl="0" fontAlgn="base">
        <a:spcBef>
          <a:spcPct val="0"/>
        </a:spcBef>
        <a:spcAft>
          <a:spcPct val="0"/>
        </a:spcAft>
        <a:defRPr sz="4400">
          <a:solidFill>
            <a:schemeClr val="tx2"/>
          </a:solidFill>
          <a:latin typeface="Arial"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839" indent="-285708"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2829" indent="-228567"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599961" indent="-228567"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094" indent="-228567"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225"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359"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8490"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5622"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0" hangingPunct="0">
              <a:defRPr sz="1400">
                <a:solidFill>
                  <a:srgbClr val="000000"/>
                </a:solidFill>
                <a:latin typeface="Tahoma"/>
              </a:defRPr>
            </a:lvl1pPr>
          </a:lstStyle>
          <a:p>
            <a:pPr>
              <a:defRPr/>
            </a:pPr>
            <a:endParaRPr lang="en-US"/>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ahoma"/>
              </a:defRPr>
            </a:lvl1pPr>
          </a:lstStyle>
          <a:p>
            <a:pPr>
              <a:defRPr/>
            </a:pPr>
            <a:endParaRPr lang="en-US"/>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ahoma"/>
              </a:defRPr>
            </a:lvl1pPr>
          </a:lstStyle>
          <a:p>
            <a:pPr>
              <a:defRPr/>
            </a:pPr>
            <a:fld id="{2C3B75D7-50A8-394B-944A-602DDABADA9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498" r:id="rId1"/>
    <p:sldLayoutId id="2147497499" r:id="rId2"/>
    <p:sldLayoutId id="2147497500" r:id="rId3"/>
    <p:sldLayoutId id="2147497501" r:id="rId4"/>
    <p:sldLayoutId id="2147497502" r:id="rId5"/>
    <p:sldLayoutId id="2147497503" r:id="rId6"/>
    <p:sldLayoutId id="2147497504" r:id="rId7"/>
    <p:sldLayoutId id="2147497505" r:id="rId8"/>
    <p:sldLayoutId id="2147497506" r:id="rId9"/>
    <p:sldLayoutId id="2147497507" r:id="rId10"/>
    <p:sldLayoutId id="2147497508"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132"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265"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396"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53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839" indent="-285708"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2829" indent="-228567"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599961" indent="-228567"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094" indent="-228567"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225"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359"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8490"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5622"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ChangeArrowheads="1"/>
          </p:cNvSpPr>
          <p:nvPr userDrawn="1"/>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21507" name="Text Box 3"/>
          <p:cNvSpPr txBox="1">
            <a:spLocks noChangeArrowheads="1"/>
          </p:cNvSpPr>
          <p:nvPr userDrawn="1"/>
        </p:nvSpPr>
        <p:spPr bwMode="auto">
          <a:xfrm>
            <a:off x="758637" y="6560003"/>
            <a:ext cx="879857" cy="22134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82046" tIns="41023" rIns="82046" bIns="41023"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800" b="1" i="0" dirty="0">
                <a:solidFill>
                  <a:srgbClr val="FFFFFF"/>
                </a:solidFill>
                <a:latin typeface="Arial" panose="020B0604020202020204" pitchFamily="34" charset="0"/>
              </a:rPr>
              <a:t>© </a:t>
            </a:r>
            <a:r>
              <a:rPr lang="en-US" sz="900" b="1" i="0" dirty="0">
                <a:solidFill>
                  <a:srgbClr val="FFFFFF"/>
                </a:solidFill>
                <a:latin typeface="Arial" panose="020B0604020202020204" pitchFamily="34" charset="0"/>
              </a:rPr>
              <a:t>2004</a:t>
            </a:r>
            <a:r>
              <a:rPr lang="en-US" sz="800" b="1" i="0" dirty="0">
                <a:solidFill>
                  <a:srgbClr val="FFFFFF"/>
                </a:solidFill>
                <a:latin typeface="Arial" panose="020B0604020202020204" pitchFamily="34" charset="0"/>
              </a:rPr>
              <a:t> TBBMI</a:t>
            </a:r>
          </a:p>
        </p:txBody>
      </p:sp>
      <p:sp>
        <p:nvSpPr>
          <p:cNvPr id="21508" name="Rectangle 4"/>
          <p:cNvSpPr>
            <a:spLocks noChangeArrowheads="1"/>
          </p:cNvSpPr>
          <p:nvPr userDrawn="1"/>
        </p:nvSpPr>
        <p:spPr bwMode="auto">
          <a:xfrm>
            <a:off x="7935325" y="6537470"/>
            <a:ext cx="604424" cy="2235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82046" tIns="41023" rIns="82046" bIns="41023" anchor="ctr">
            <a:spAutoFit/>
          </a:bodyPr>
          <a:lstStyle/>
          <a:p>
            <a:pPr algn="ctr" defTabSz="820615" eaLnBrk="0" hangingPunct="0">
              <a:defRPr/>
            </a:pPr>
            <a:r>
              <a:rPr lang="en-US" sz="900" b="1">
                <a:solidFill>
                  <a:srgbClr val="FFFFFF"/>
                </a:solidFill>
                <a:latin typeface="Comic Sans MS" charset="0"/>
              </a:rPr>
              <a:t>8.0.08.</a:t>
            </a:r>
          </a:p>
        </p:txBody>
      </p:sp>
      <p:sp>
        <p:nvSpPr>
          <p:cNvPr id="21509" name="Rectangle 5"/>
          <p:cNvSpPr>
            <a:spLocks noChangeArrowheads="1"/>
          </p:cNvSpPr>
          <p:nvPr userDrawn="1"/>
        </p:nvSpPr>
        <p:spPr bwMode="auto">
          <a:xfrm>
            <a:off x="461966" y="106366"/>
            <a:ext cx="4060825" cy="930275"/>
          </a:xfrm>
          <a:prstGeom prst="rect">
            <a:avLst/>
          </a:prstGeom>
          <a:noFill/>
          <a:ln>
            <a:noFill/>
          </a:ln>
          <a:effectLst>
            <a:outerShdw blurRad="63500" dist="38099" dir="2700000" algn="ctr" rotWithShape="0">
              <a:srgbClr val="0000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1161" tIns="45581" rIns="91161" bIns="45581">
            <a:spAutoFit/>
          </a:bodyPr>
          <a:lstStyle/>
          <a:p>
            <a:pPr defTabSz="903154" eaLnBrk="0" hangingPunct="0">
              <a:lnSpc>
                <a:spcPct val="125000"/>
              </a:lnSpc>
              <a:spcBef>
                <a:spcPct val="50000"/>
              </a:spcBef>
              <a:defRPr/>
            </a:pPr>
            <a:r>
              <a:rPr lang="en-US" sz="2200" b="1">
                <a:solidFill>
                  <a:srgbClr val="FFFF00"/>
                </a:solidFill>
                <a:latin typeface="Helvetica" charset="0"/>
              </a:rPr>
              <a:t>The  New Testament          Comes Together</a:t>
            </a:r>
          </a:p>
        </p:txBody>
      </p:sp>
    </p:spTree>
  </p:cSld>
  <p:clrMap bg1="lt1" tx1="dk1" bg2="lt2" tx2="dk2" accent1="accent1" accent2="accent2" accent3="accent3" accent4="accent4" accent5="accent5" accent6="accent6" hlink="hlink" folHlink="folHlink"/>
  <p:sldLayoutIdLst>
    <p:sldLayoutId id="2147497509" r:id="rId1"/>
    <p:sldLayoutId id="2147497510" r:id="rId2"/>
    <p:sldLayoutId id="2147497511" r:id="rId3"/>
    <p:sldLayoutId id="2147497512" r:id="rId4"/>
    <p:sldLayoutId id="2147497513" r:id="rId5"/>
    <p:sldLayoutId id="2147497514" r:id="rId6"/>
    <p:sldLayoutId id="2147497515" r:id="rId7"/>
    <p:sldLayoutId id="2147497516" r:id="rId8"/>
    <p:sldLayoutId id="2147497517" r:id="rId9"/>
    <p:sldLayoutId id="2147497518" r:id="rId10"/>
    <p:sldLayoutId id="2147497519" r:id="rId11"/>
  </p:sldLayoutIdLst>
  <p:transition>
    <p:cut/>
  </p:transition>
  <p:txStyles>
    <p:titleStyle>
      <a:lvl1pPr algn="ctr" defTabSz="903154" rtl="0" eaLnBrk="0" fontAlgn="base" hangingPunct="0">
        <a:spcBef>
          <a:spcPct val="0"/>
        </a:spcBef>
        <a:spcAft>
          <a:spcPct val="0"/>
        </a:spcAft>
        <a:defRPr sz="4300">
          <a:solidFill>
            <a:schemeClr val="tx2"/>
          </a:solidFill>
          <a:latin typeface="+mj-lt"/>
          <a:ea typeface="+mj-ea"/>
          <a:cs typeface="ＭＳ Ｐゴシック" charset="0"/>
        </a:defRPr>
      </a:lvl1pPr>
      <a:lvl2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2pPr>
      <a:lvl3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3pPr>
      <a:lvl4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4pPr>
      <a:lvl5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5pPr>
      <a:lvl6pPr marL="457132" algn="ctr" defTabSz="903154" rtl="0" eaLnBrk="0" fontAlgn="base" hangingPunct="0">
        <a:spcBef>
          <a:spcPct val="0"/>
        </a:spcBef>
        <a:spcAft>
          <a:spcPct val="0"/>
        </a:spcAft>
        <a:defRPr sz="4300">
          <a:solidFill>
            <a:schemeClr val="tx2"/>
          </a:solidFill>
          <a:latin typeface="Times" charset="0"/>
          <a:ea typeface="ＭＳ Ｐゴシック" charset="0"/>
        </a:defRPr>
      </a:lvl6pPr>
      <a:lvl7pPr marL="914265" algn="ctr" defTabSz="903154" rtl="0" eaLnBrk="0" fontAlgn="base" hangingPunct="0">
        <a:spcBef>
          <a:spcPct val="0"/>
        </a:spcBef>
        <a:spcAft>
          <a:spcPct val="0"/>
        </a:spcAft>
        <a:defRPr sz="4300">
          <a:solidFill>
            <a:schemeClr val="tx2"/>
          </a:solidFill>
          <a:latin typeface="Times" charset="0"/>
          <a:ea typeface="ＭＳ Ｐゴシック" charset="0"/>
        </a:defRPr>
      </a:lvl7pPr>
      <a:lvl8pPr marL="1371396" algn="ctr" defTabSz="903154" rtl="0" eaLnBrk="0" fontAlgn="base" hangingPunct="0">
        <a:spcBef>
          <a:spcPct val="0"/>
        </a:spcBef>
        <a:spcAft>
          <a:spcPct val="0"/>
        </a:spcAft>
        <a:defRPr sz="4300">
          <a:solidFill>
            <a:schemeClr val="tx2"/>
          </a:solidFill>
          <a:latin typeface="Times" charset="0"/>
          <a:ea typeface="ＭＳ Ｐゴシック" charset="0"/>
        </a:defRPr>
      </a:lvl8pPr>
      <a:lvl9pPr marL="1828530" algn="ctr" defTabSz="903154" rtl="0" eaLnBrk="0" fontAlgn="base" hangingPunct="0">
        <a:spcBef>
          <a:spcPct val="0"/>
        </a:spcBef>
        <a:spcAft>
          <a:spcPct val="0"/>
        </a:spcAft>
        <a:defRPr sz="4300">
          <a:solidFill>
            <a:schemeClr val="tx2"/>
          </a:solidFill>
          <a:latin typeface="Times" charset="0"/>
          <a:ea typeface="ＭＳ Ｐゴシック" charset="0"/>
        </a:defRPr>
      </a:lvl9pPr>
    </p:titleStyle>
    <p:bodyStyle>
      <a:lvl1pPr marL="339674" indent="-339674" algn="l" defTabSz="903154" rtl="0" eaLnBrk="0" fontAlgn="base" hangingPunct="0">
        <a:spcBef>
          <a:spcPct val="20000"/>
        </a:spcBef>
        <a:spcAft>
          <a:spcPct val="0"/>
        </a:spcAft>
        <a:buClr>
          <a:schemeClr val="tx2"/>
        </a:buClr>
        <a:buSzPct val="100000"/>
        <a:buChar char="•"/>
        <a:defRPr sz="3100">
          <a:solidFill>
            <a:schemeClr val="tx1"/>
          </a:solidFill>
          <a:latin typeface="+mn-lt"/>
          <a:ea typeface="+mn-ea"/>
          <a:cs typeface="ＭＳ Ｐゴシック" charset="0"/>
        </a:defRPr>
      </a:lvl1pPr>
      <a:lvl2pPr marL="733316" indent="-282533" algn="l" defTabSz="903154" rtl="0" eaLnBrk="0" fontAlgn="base" hangingPunct="0">
        <a:spcBef>
          <a:spcPct val="20000"/>
        </a:spcBef>
        <a:spcAft>
          <a:spcPct val="0"/>
        </a:spcAft>
        <a:buClr>
          <a:schemeClr val="tx2"/>
        </a:buClr>
        <a:buSzPct val="100000"/>
        <a:buChar char="–"/>
        <a:defRPr sz="2800">
          <a:solidFill>
            <a:schemeClr val="tx1"/>
          </a:solidFill>
          <a:latin typeface="+mn-lt"/>
          <a:ea typeface="+mn-ea"/>
        </a:defRPr>
      </a:lvl2pPr>
      <a:lvl3pPr marL="1128545" indent="-225392" algn="l" defTabSz="903154" rtl="0" eaLnBrk="0" fontAlgn="base" hangingPunct="0">
        <a:spcBef>
          <a:spcPct val="20000"/>
        </a:spcBef>
        <a:spcAft>
          <a:spcPct val="0"/>
        </a:spcAft>
        <a:buClr>
          <a:schemeClr val="tx2"/>
        </a:buClr>
        <a:buSzPct val="100000"/>
        <a:buChar char="•"/>
        <a:defRPr sz="2300">
          <a:solidFill>
            <a:schemeClr val="tx1"/>
          </a:solidFill>
          <a:latin typeface="+mn-lt"/>
          <a:ea typeface="+mn-ea"/>
        </a:defRPr>
      </a:lvl3pPr>
      <a:lvl4pPr marL="1579329" indent="-225392"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4pPr>
      <a:lvl5pPr marL="2031697"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5pPr>
      <a:lvl6pPr marL="2488829"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6pPr>
      <a:lvl7pPr marL="2945962"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7pPr>
      <a:lvl8pPr marL="3403094"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8pPr>
      <a:lvl9pPr marL="3860226"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GB" dirty="0"/>
              <a:t>Click to edit Master title style</a:t>
            </a:r>
          </a:p>
        </p:txBody>
      </p:sp>
      <p:sp>
        <p:nvSpPr>
          <p:cNvPr id="1024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44"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GB" dirty="0"/>
          </a:p>
        </p:txBody>
      </p:sp>
      <p:sp>
        <p:nvSpPr>
          <p:cNvPr id="10245"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GB" dirty="0"/>
          </a:p>
        </p:txBody>
      </p:sp>
      <p:sp>
        <p:nvSpPr>
          <p:cNvPr id="10246"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5546AC83-46BF-F041-9A63-10C1E8633BCB}" type="slidenum">
              <a:rPr lang="en-GB" smtClean="0"/>
              <a:pPr>
                <a:defRPr/>
              </a:pPr>
              <a:t>‹#›</a:t>
            </a:fld>
            <a:endParaRPr lang="en-GB" dirty="0"/>
          </a:p>
        </p:txBody>
      </p:sp>
    </p:spTree>
  </p:cSld>
  <p:clrMap bg1="lt1" tx1="dk1" bg2="lt2" tx2="dk2" accent1="accent1" accent2="accent2" accent3="accent3" accent4="accent4" accent5="accent5" accent6="accent6" hlink="hlink" folHlink="folHlink"/>
  <p:sldLayoutIdLst>
    <p:sldLayoutId id="2147497520" r:id="rId1"/>
    <p:sldLayoutId id="2147497521" r:id="rId2"/>
    <p:sldLayoutId id="2147497522" r:id="rId3"/>
    <p:sldLayoutId id="2147497523" r:id="rId4"/>
    <p:sldLayoutId id="2147497524" r:id="rId5"/>
    <p:sldLayoutId id="2147497525" r:id="rId6"/>
    <p:sldLayoutId id="2147497526" r:id="rId7"/>
    <p:sldLayoutId id="2147497527" r:id="rId8"/>
    <p:sldLayoutId id="2147497528" r:id="rId9"/>
    <p:sldLayoutId id="2147497529" r:id="rId10"/>
    <p:sldLayoutId id="2147497530" r:id="rId11"/>
    <p:sldLayoutId id="214749753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132" algn="ctr" rtl="0" fontAlgn="base">
        <a:spcBef>
          <a:spcPct val="0"/>
        </a:spcBef>
        <a:spcAft>
          <a:spcPct val="0"/>
        </a:spcAft>
        <a:defRPr sz="4400">
          <a:solidFill>
            <a:schemeClr val="tx2"/>
          </a:solidFill>
          <a:latin typeface="Arial" charset="0"/>
          <a:ea typeface="ＭＳ Ｐゴシック" charset="0"/>
          <a:cs typeface="Arial" charset="0"/>
        </a:defRPr>
      </a:lvl6pPr>
      <a:lvl7pPr marL="914265" algn="ctr" rtl="0" fontAlgn="base">
        <a:spcBef>
          <a:spcPct val="0"/>
        </a:spcBef>
        <a:spcAft>
          <a:spcPct val="0"/>
        </a:spcAft>
        <a:defRPr sz="4400">
          <a:solidFill>
            <a:schemeClr val="tx2"/>
          </a:solidFill>
          <a:latin typeface="Arial" charset="0"/>
          <a:ea typeface="ＭＳ Ｐゴシック" charset="0"/>
          <a:cs typeface="Arial" charset="0"/>
        </a:defRPr>
      </a:lvl7pPr>
      <a:lvl8pPr marL="1371396" algn="ctr" rtl="0" fontAlgn="base">
        <a:spcBef>
          <a:spcPct val="0"/>
        </a:spcBef>
        <a:spcAft>
          <a:spcPct val="0"/>
        </a:spcAft>
        <a:defRPr sz="4400">
          <a:solidFill>
            <a:schemeClr val="tx2"/>
          </a:solidFill>
          <a:latin typeface="Arial" charset="0"/>
          <a:ea typeface="ＭＳ Ｐゴシック" charset="0"/>
          <a:cs typeface="Arial" charset="0"/>
        </a:defRPr>
      </a:lvl8pPr>
      <a:lvl9pPr marL="182853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Arial" charset="0"/>
          <a:cs typeface="+mn-cs"/>
        </a:defRPr>
      </a:lvl6pPr>
      <a:lvl7pPr marL="2971359" indent="-228567" algn="l" rtl="0" fontAlgn="base">
        <a:spcBef>
          <a:spcPct val="20000"/>
        </a:spcBef>
        <a:spcAft>
          <a:spcPct val="0"/>
        </a:spcAft>
        <a:buChar char="»"/>
        <a:defRPr sz="2000">
          <a:solidFill>
            <a:schemeClr val="tx1"/>
          </a:solidFill>
          <a:latin typeface="+mn-lt"/>
          <a:ea typeface="Arial" charset="0"/>
          <a:cs typeface="+mn-cs"/>
        </a:defRPr>
      </a:lvl7pPr>
      <a:lvl8pPr marL="3428490" indent="-228567" algn="l" rtl="0" fontAlgn="base">
        <a:spcBef>
          <a:spcPct val="20000"/>
        </a:spcBef>
        <a:spcAft>
          <a:spcPct val="0"/>
        </a:spcAft>
        <a:buChar char="»"/>
        <a:defRPr sz="2000">
          <a:solidFill>
            <a:schemeClr val="tx1"/>
          </a:solidFill>
          <a:latin typeface="+mn-lt"/>
          <a:ea typeface="Arial" charset="0"/>
          <a:cs typeface="+mn-cs"/>
        </a:defRPr>
      </a:lvl8pPr>
      <a:lvl9pPr marL="3885622" indent="-228567"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2994" name="Picture 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1" name="Rectangle 3"/>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2772" name="Rectangle 4"/>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773" name="Rectangle 5"/>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1" hangingPunct="1">
              <a:defRPr kumimoji="1" sz="1400">
                <a:solidFill>
                  <a:srgbClr val="BBE0E3"/>
                </a:solidFill>
                <a:latin typeface="Helvetica"/>
              </a:defRPr>
            </a:lvl1pPr>
          </a:lstStyle>
          <a:p>
            <a:pPr>
              <a:defRPr/>
            </a:pPr>
            <a:endParaRPr lang="en-US"/>
          </a:p>
        </p:txBody>
      </p:sp>
      <p:sp>
        <p:nvSpPr>
          <p:cNvPr id="32774"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1" hangingPunct="1">
              <a:defRPr kumimoji="1" sz="1400">
                <a:solidFill>
                  <a:srgbClr val="BBE0E3"/>
                </a:solidFill>
                <a:latin typeface="Helvetica"/>
              </a:defRPr>
            </a:lvl1pPr>
          </a:lstStyle>
          <a:p>
            <a:pPr>
              <a:defRPr/>
            </a:pPr>
            <a:endParaRPr lang="en-US"/>
          </a:p>
        </p:txBody>
      </p:sp>
      <p:sp>
        <p:nvSpPr>
          <p:cNvPr id="32775" name="Rectangle 7"/>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1" hangingPunct="1">
              <a:defRPr kumimoji="1" sz="1400">
                <a:solidFill>
                  <a:srgbClr val="BBE0E3"/>
                </a:solidFill>
                <a:latin typeface="Helvetica"/>
              </a:defRPr>
            </a:lvl1pPr>
          </a:lstStyle>
          <a:p>
            <a:pPr>
              <a:defRPr/>
            </a:pPr>
            <a:fld id="{09D6EB58-B8B5-CB42-8878-444E91D51A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32" r:id="rId1"/>
    <p:sldLayoutId id="2147497342" r:id="rId2"/>
    <p:sldLayoutId id="2147497343" r:id="rId3"/>
    <p:sldLayoutId id="2147497344" r:id="rId4"/>
    <p:sldLayoutId id="2147497345" r:id="rId5"/>
    <p:sldLayoutId id="2147497346" r:id="rId6"/>
    <p:sldLayoutId id="2147497347" r:id="rId7"/>
    <p:sldLayoutId id="2147497348" r:id="rId8"/>
    <p:sldLayoutId id="2147497349" r:id="rId9"/>
    <p:sldLayoutId id="2147497350" r:id="rId10"/>
    <p:sldLayoutId id="2147497351" r:id="rId11"/>
    <p:sldLayoutId id="2147497352" r:id="rId12"/>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132"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265"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396"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53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SzPct val="90000"/>
        <a:buBlip>
          <a:blip r:embed="rId15"/>
        </a:buBlip>
        <a:defRPr kumimoji="1" sz="3200">
          <a:solidFill>
            <a:schemeClr val="tx1"/>
          </a:solidFill>
          <a:latin typeface="+mn-lt"/>
          <a:ea typeface="+mn-ea"/>
          <a:cs typeface="+mn-cs"/>
        </a:defRPr>
      </a:lvl1pPr>
      <a:lvl2pPr marL="742839" indent="-285708" algn="l" rtl="0" eaLnBrk="0" fontAlgn="base" hangingPunct="0">
        <a:spcBef>
          <a:spcPct val="20000"/>
        </a:spcBef>
        <a:spcAft>
          <a:spcPct val="0"/>
        </a:spcAft>
        <a:buSzPct val="85000"/>
        <a:buBlip>
          <a:blip r:embed="rId16"/>
        </a:buBlip>
        <a:defRPr kumimoji="1" sz="2800">
          <a:solidFill>
            <a:schemeClr val="tx1"/>
          </a:solidFill>
          <a:latin typeface="+mn-lt"/>
          <a:ea typeface="+mn-ea"/>
        </a:defRPr>
      </a:lvl2pPr>
      <a:lvl3pPr marL="1142829" indent="-228567" algn="l" rtl="0" eaLnBrk="0" fontAlgn="base" hangingPunct="0">
        <a:spcBef>
          <a:spcPct val="20000"/>
        </a:spcBef>
        <a:spcAft>
          <a:spcPct val="0"/>
        </a:spcAft>
        <a:buSzPct val="95000"/>
        <a:buBlip>
          <a:blip r:embed="rId15"/>
        </a:buBlip>
        <a:defRPr kumimoji="1" sz="2400">
          <a:solidFill>
            <a:schemeClr val="tx1"/>
          </a:solidFill>
          <a:latin typeface="+mn-lt"/>
          <a:ea typeface="+mn-ea"/>
        </a:defRPr>
      </a:lvl3pPr>
      <a:lvl4pPr marL="1599961" indent="-228567" algn="l" rtl="0" eaLnBrk="0" fontAlgn="base" hangingPunct="0">
        <a:spcBef>
          <a:spcPct val="20000"/>
        </a:spcBef>
        <a:spcAft>
          <a:spcPct val="0"/>
        </a:spcAft>
        <a:buSzPct val="100000"/>
        <a:buBlip>
          <a:blip r:embed="rId16"/>
        </a:buBlip>
        <a:defRPr kumimoji="1" sz="2000">
          <a:solidFill>
            <a:schemeClr val="tx1"/>
          </a:solidFill>
          <a:latin typeface="+mn-lt"/>
          <a:ea typeface="+mn-ea"/>
        </a:defRPr>
      </a:lvl4pPr>
      <a:lvl5pPr marL="2057094" indent="-228567" algn="l" rtl="0" eaLnBrk="0" fontAlgn="base" hangingPunct="0">
        <a:spcBef>
          <a:spcPct val="20000"/>
        </a:spcBef>
        <a:spcAft>
          <a:spcPct val="0"/>
        </a:spcAft>
        <a:buBlip>
          <a:blip r:embed="rId15"/>
        </a:buBlip>
        <a:defRPr kumimoji="1" sz="2000">
          <a:solidFill>
            <a:schemeClr val="tx1"/>
          </a:solidFill>
          <a:latin typeface="+mn-lt"/>
          <a:ea typeface="+mn-ea"/>
        </a:defRPr>
      </a:lvl5pPr>
      <a:lvl6pPr marL="2514225" indent="-228567" algn="l" rtl="0" fontAlgn="base">
        <a:spcBef>
          <a:spcPct val="20000"/>
        </a:spcBef>
        <a:spcAft>
          <a:spcPct val="0"/>
        </a:spcAft>
        <a:buBlip>
          <a:blip r:embed="rId15"/>
        </a:buBlip>
        <a:defRPr kumimoji="1" sz="2000">
          <a:solidFill>
            <a:schemeClr val="tx1"/>
          </a:solidFill>
          <a:latin typeface="+mn-lt"/>
          <a:ea typeface="+mn-ea"/>
        </a:defRPr>
      </a:lvl6pPr>
      <a:lvl7pPr marL="2971359" indent="-228567" algn="l" rtl="0" fontAlgn="base">
        <a:spcBef>
          <a:spcPct val="20000"/>
        </a:spcBef>
        <a:spcAft>
          <a:spcPct val="0"/>
        </a:spcAft>
        <a:buBlip>
          <a:blip r:embed="rId15"/>
        </a:buBlip>
        <a:defRPr kumimoji="1" sz="2000">
          <a:solidFill>
            <a:schemeClr val="tx1"/>
          </a:solidFill>
          <a:latin typeface="+mn-lt"/>
          <a:ea typeface="+mn-ea"/>
        </a:defRPr>
      </a:lvl7pPr>
      <a:lvl8pPr marL="3428490" indent="-228567" algn="l" rtl="0" fontAlgn="base">
        <a:spcBef>
          <a:spcPct val="20000"/>
        </a:spcBef>
        <a:spcAft>
          <a:spcPct val="0"/>
        </a:spcAft>
        <a:buBlip>
          <a:blip r:embed="rId15"/>
        </a:buBlip>
        <a:defRPr kumimoji="1" sz="2000">
          <a:solidFill>
            <a:schemeClr val="tx1"/>
          </a:solidFill>
          <a:latin typeface="+mn-lt"/>
          <a:ea typeface="+mn-ea"/>
        </a:defRPr>
      </a:lvl8pPr>
      <a:lvl9pPr marL="3885622" indent="-228567" algn="l" rtl="0" fontAlgn="base">
        <a:spcBef>
          <a:spcPct val="20000"/>
        </a:spcBef>
        <a:spcAft>
          <a:spcPct val="0"/>
        </a:spcAft>
        <a:buBlip>
          <a:blip r:embed="rId15"/>
        </a:buBlip>
        <a:defRPr kumimoji="1"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8" name="Rectangle 2"/>
          <p:cNvSpPr>
            <a:spLocks noChangeArrowheads="1"/>
          </p:cNvSpPr>
          <p:nvPr/>
        </p:nvSpPr>
        <p:spPr bwMode="ltGray">
          <a:xfrm>
            <a:off x="417514" y="1098551"/>
            <a:ext cx="438150" cy="47466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79" name="Rectangle 3"/>
          <p:cNvSpPr>
            <a:spLocks noChangeArrowheads="1"/>
          </p:cNvSpPr>
          <p:nvPr/>
        </p:nvSpPr>
        <p:spPr bwMode="ltGray">
          <a:xfrm>
            <a:off x="800101" y="1098551"/>
            <a:ext cx="328613" cy="474663"/>
          </a:xfrm>
          <a:prstGeom prst="rect">
            <a:avLst/>
          </a:pr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0" name="Rectangle 4"/>
          <p:cNvSpPr>
            <a:spLocks noChangeArrowheads="1"/>
          </p:cNvSpPr>
          <p:nvPr/>
        </p:nvSpPr>
        <p:spPr bwMode="ltGray">
          <a:xfrm>
            <a:off x="541338" y="1520825"/>
            <a:ext cx="422275" cy="474663"/>
          </a:xfrm>
          <a:prstGeom prst="rect">
            <a:avLst/>
          </a:prstGeom>
          <a:solidFill>
            <a:schemeClr val="fo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1" name="Rectangle 5"/>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2" name="Rectangle 6"/>
          <p:cNvSpPr>
            <a:spLocks noChangeArrowheads="1"/>
          </p:cNvSpPr>
          <p:nvPr/>
        </p:nvSpPr>
        <p:spPr bwMode="ltGray">
          <a:xfrm>
            <a:off x="127000" y="1447803"/>
            <a:ext cx="560388" cy="422275"/>
          </a:xfrm>
          <a:prstGeom prst="rect">
            <a:avLst/>
          </a:prstGeom>
          <a:gradFill rotWithShape="0">
            <a:gsLst>
              <a:gs pos="0">
                <a:schemeClr val="bg1"/>
              </a:gs>
              <a:gs pos="100000">
                <a:schemeClr val="hlink"/>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3" name="Rectangle 7"/>
          <p:cNvSpPr>
            <a:spLocks noChangeArrowheads="1"/>
          </p:cNvSpPr>
          <p:nvPr/>
        </p:nvSpPr>
        <p:spPr bwMode="gray">
          <a:xfrm>
            <a:off x="762000" y="990601"/>
            <a:ext cx="31750" cy="1052513"/>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4" name="Rectangle 8"/>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5" name="Rectangle 9"/>
          <p:cNvSpPr>
            <a:spLocks noGrp="1" noChangeArrowheads="1"/>
          </p:cNvSpPr>
          <p:nvPr>
            <p:ph type="title"/>
          </p:nvPr>
        </p:nvSpPr>
        <p:spPr bwMode="auto">
          <a:xfrm>
            <a:off x="1150938" y="617538"/>
            <a:ext cx="7793037"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p>
            <a:pPr lvl="0"/>
            <a:r>
              <a:rPr lang="en-US" dirty="0"/>
              <a:t>Click to edit Master title style</a:t>
            </a:r>
          </a:p>
        </p:txBody>
      </p:sp>
      <p:sp>
        <p:nvSpPr>
          <p:cNvPr id="24586" name="Rectangle 10"/>
          <p:cNvSpPr>
            <a:spLocks noGrp="1" noChangeArrowheads="1"/>
          </p:cNvSpPr>
          <p:nvPr>
            <p:ph type="body" idx="1"/>
          </p:nvPr>
        </p:nvSpPr>
        <p:spPr bwMode="auto">
          <a:xfrm>
            <a:off x="1182688" y="2017713"/>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587" name="Rectangle 11"/>
          <p:cNvSpPr>
            <a:spLocks noGrp="1" noChangeArrowheads="1"/>
          </p:cNvSpPr>
          <p:nvPr>
            <p:ph type="dt" sz="half" idx="2"/>
          </p:nvPr>
        </p:nvSpPr>
        <p:spPr bwMode="auto">
          <a:xfrm>
            <a:off x="9144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24588" name="Rectangle 12"/>
          <p:cNvSpPr>
            <a:spLocks noGrp="1" noChangeArrowheads="1"/>
          </p:cNvSpPr>
          <p:nvPr>
            <p:ph type="ftr" sz="quarter" idx="3"/>
          </p:nvPr>
        </p:nvSpPr>
        <p:spPr bwMode="auto">
          <a:xfrm>
            <a:off x="3352800" y="63246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24589" name="Rectangle 13"/>
          <p:cNvSpPr>
            <a:spLocks noGrp="1" noChangeArrowheads="1"/>
          </p:cNvSpPr>
          <p:nvPr>
            <p:ph type="sldNum" sz="quarter" idx="4"/>
          </p:nvPr>
        </p:nvSpPr>
        <p:spPr bwMode="auto">
          <a:xfrm>
            <a:off x="67818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EEF472E3-73C5-114E-887F-63464A71C98D}"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533" r:id="rId1"/>
    <p:sldLayoutId id="2147497534" r:id="rId2"/>
    <p:sldLayoutId id="2147497535" r:id="rId3"/>
    <p:sldLayoutId id="2147497536" r:id="rId4"/>
    <p:sldLayoutId id="2147497537" r:id="rId5"/>
    <p:sldLayoutId id="2147497538" r:id="rId6"/>
    <p:sldLayoutId id="2147497539" r:id="rId7"/>
    <p:sldLayoutId id="2147497540" r:id="rId8"/>
    <p:sldLayoutId id="2147497541" r:id="rId9"/>
    <p:sldLayoutId id="2147497542" r:id="rId10"/>
    <p:sldLayoutId id="2147497543"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132" algn="l" rtl="0" fontAlgn="base">
        <a:spcBef>
          <a:spcPct val="0"/>
        </a:spcBef>
        <a:spcAft>
          <a:spcPct val="0"/>
        </a:spcAft>
        <a:defRPr sz="4400">
          <a:solidFill>
            <a:schemeClr val="tx2"/>
          </a:solidFill>
          <a:latin typeface="Arial" charset="0"/>
          <a:ea typeface="ＭＳ Ｐゴシック" charset="0"/>
        </a:defRPr>
      </a:lvl6pPr>
      <a:lvl7pPr marL="914265" algn="l" rtl="0" fontAlgn="base">
        <a:spcBef>
          <a:spcPct val="0"/>
        </a:spcBef>
        <a:spcAft>
          <a:spcPct val="0"/>
        </a:spcAft>
        <a:defRPr sz="4400">
          <a:solidFill>
            <a:schemeClr val="tx2"/>
          </a:solidFill>
          <a:latin typeface="Arial" charset="0"/>
          <a:ea typeface="ＭＳ Ｐゴシック" charset="0"/>
        </a:defRPr>
      </a:lvl7pPr>
      <a:lvl8pPr marL="1371396" algn="l" rtl="0" fontAlgn="base">
        <a:spcBef>
          <a:spcPct val="0"/>
        </a:spcBef>
        <a:spcAft>
          <a:spcPct val="0"/>
        </a:spcAft>
        <a:defRPr sz="4400">
          <a:solidFill>
            <a:schemeClr val="tx2"/>
          </a:solidFill>
          <a:latin typeface="Arial" charset="0"/>
          <a:ea typeface="ＭＳ Ｐゴシック" charset="0"/>
        </a:defRPr>
      </a:lvl8pPr>
      <a:lvl9pPr marL="1828530" algn="l" rtl="0" fontAlgn="base">
        <a:spcBef>
          <a:spcPct val="0"/>
        </a:spcBef>
        <a:spcAft>
          <a:spcPct val="0"/>
        </a:spcAft>
        <a:defRPr sz="4400">
          <a:solidFill>
            <a:schemeClr val="tx2"/>
          </a:solidFill>
          <a:latin typeface="Arial" charset="0"/>
          <a:ea typeface="ＭＳ Ｐゴシック" charset="0"/>
        </a:defRPr>
      </a:lvl9pPr>
    </p:titleStyle>
    <p:bodyStyle>
      <a:lvl1pPr marL="342849" indent="-342849"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mn-ea"/>
          <a:cs typeface="ＭＳ Ｐゴシック" charset="0"/>
        </a:defRPr>
      </a:lvl1pPr>
      <a:lvl2pPr marL="742839" indent="-28570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mn-ea"/>
        </a:defRPr>
      </a:lvl2pPr>
      <a:lvl3pPr marL="1142829" indent="-228567"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mn-ea"/>
        </a:defRPr>
      </a:lvl3pPr>
      <a:lvl4pPr marL="1599961" indent="-228567"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mn-ea"/>
        </a:defRPr>
      </a:lvl4pPr>
      <a:lvl5pPr marL="2057094" indent="-228567"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mn-ea"/>
        </a:defRPr>
      </a:lvl5pPr>
      <a:lvl6pPr marL="2514225"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6pPr>
      <a:lvl7pPr marL="2971359"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7pPr>
      <a:lvl8pPr marL="3428490"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8pPr>
      <a:lvl9pPr marL="3885622"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8594" name="Group 2"/>
          <p:cNvGrpSpPr>
            <a:grpSpLocks/>
          </p:cNvGrpSpPr>
          <p:nvPr/>
        </p:nvGrpSpPr>
        <p:grpSpPr bwMode="auto">
          <a:xfrm>
            <a:off x="3" y="0"/>
            <a:ext cx="7242175" cy="1981200"/>
            <a:chOff x="0" y="0"/>
            <a:chExt cx="4562" cy="1248"/>
          </a:xfrm>
        </p:grpSpPr>
        <p:sp>
          <p:nvSpPr>
            <p:cNvPr id="38915" name="Freeform 3"/>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860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a:lstStyle/>
            <a:p>
              <a:endParaRPr lang="en-US"/>
            </a:p>
          </p:txBody>
        </p:sp>
      </p:grpSp>
      <p:sp>
        <p:nvSpPr>
          <p:cNvPr id="38917" name="Rectangle 5"/>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8918" name="Rectangle 6"/>
          <p:cNvSpPr>
            <a:spLocks noGrp="1" noChangeArrowheads="1"/>
          </p:cNvSpPr>
          <p:nvPr>
            <p:ph type="body" idx="1"/>
          </p:nvPr>
        </p:nvSpPr>
        <p:spPr bwMode="auto">
          <a:xfrm>
            <a:off x="457200" y="1600200"/>
            <a:ext cx="8229600" cy="449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919" name="Rectangle 7"/>
          <p:cNvSpPr>
            <a:spLocks noGrp="1" noChangeArrowheads="1"/>
          </p:cNvSpPr>
          <p:nvPr>
            <p:ph type="dt" sz="half" idx="2"/>
          </p:nvPr>
        </p:nvSpPr>
        <p:spPr bwMode="auto">
          <a:xfrm>
            <a:off x="457201" y="6248400"/>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a:defRPr>
            </a:lvl1pPr>
          </a:lstStyle>
          <a:p>
            <a:pPr>
              <a:defRPr/>
            </a:pPr>
            <a:endParaRPr lang="en-US"/>
          </a:p>
        </p:txBody>
      </p:sp>
      <p:sp>
        <p:nvSpPr>
          <p:cNvPr id="38920" name="Rectangle 8"/>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a:defRPr>
            </a:lvl1pPr>
          </a:lstStyle>
          <a:p>
            <a:pPr>
              <a:defRPr/>
            </a:pPr>
            <a:endParaRPr lang="en-US"/>
          </a:p>
        </p:txBody>
      </p:sp>
      <p:sp>
        <p:nvSpPr>
          <p:cNvPr id="38921" name="Rectangle 9"/>
          <p:cNvSpPr>
            <a:spLocks noGrp="1" noChangeArrowheads="1"/>
          </p:cNvSpPr>
          <p:nvPr>
            <p:ph type="sldNum" sz="quarter" idx="4"/>
          </p:nvPr>
        </p:nvSpPr>
        <p:spPr bwMode="auto">
          <a:xfrm>
            <a:off x="6553200" y="6248400"/>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a:defRPr>
            </a:lvl1pPr>
          </a:lstStyle>
          <a:p>
            <a:pPr>
              <a:defRPr/>
            </a:pPr>
            <a:fld id="{265FD5BE-6DC7-4A43-87E5-B3463631961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44" r:id="rId1"/>
    <p:sldLayoutId id="2147497353" r:id="rId2"/>
    <p:sldLayoutId id="2147497354" r:id="rId3"/>
    <p:sldLayoutId id="2147497355" r:id="rId4"/>
    <p:sldLayoutId id="2147497356" r:id="rId5"/>
    <p:sldLayoutId id="2147497357" r:id="rId6"/>
    <p:sldLayoutId id="2147497358" r:id="rId7"/>
    <p:sldLayoutId id="2147497359" r:id="rId8"/>
    <p:sldLayoutId id="2147497360" r:id="rId9"/>
    <p:sldLayoutId id="2147497361" r:id="rId10"/>
    <p:sldLayoutId id="21474973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1447800" y="609600"/>
            <a:ext cx="7239000" cy="11430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2286000" y="1981200"/>
            <a:ext cx="6400800" cy="41148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04" name="Rectangle 4"/>
          <p:cNvSpPr>
            <a:spLocks noGrp="1" noChangeArrowheads="1"/>
          </p:cNvSpPr>
          <p:nvPr>
            <p:ph type="dt" sz="half" idx="2"/>
          </p:nvPr>
        </p:nvSpPr>
        <p:spPr bwMode="auto">
          <a:xfrm>
            <a:off x="6858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0" hangingPunct="0">
              <a:defRPr sz="1400">
                <a:solidFill>
                  <a:srgbClr val="FFFF00"/>
                </a:solidFill>
                <a:latin typeface="Verdana"/>
                <a:ea typeface="Osaka"/>
                <a:cs typeface="Osaka"/>
              </a:defRPr>
            </a:lvl1pPr>
          </a:lstStyle>
          <a:p>
            <a:pPr>
              <a:defRPr/>
            </a:pPr>
            <a:endParaRPr lang="en-US"/>
          </a:p>
        </p:txBody>
      </p:sp>
      <p:sp>
        <p:nvSpPr>
          <p:cNvPr id="51205" name="Rectangle 5"/>
          <p:cNvSpPr>
            <a:spLocks noGrp="1" noChangeArrowheads="1"/>
          </p:cNvSpPr>
          <p:nvPr>
            <p:ph type="ftr" sz="quarter" idx="3"/>
          </p:nvPr>
        </p:nvSpPr>
        <p:spPr bwMode="auto">
          <a:xfrm>
            <a:off x="3200400" y="6248400"/>
            <a:ext cx="28956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FFFF00"/>
                </a:solidFill>
                <a:latin typeface="Verdana"/>
                <a:ea typeface="Osaka"/>
                <a:cs typeface="Osaka"/>
              </a:defRPr>
            </a:lvl1pPr>
          </a:lstStyle>
          <a:p>
            <a:pPr>
              <a:defRPr/>
            </a:pPr>
            <a:endParaRPr lang="en-US"/>
          </a:p>
        </p:txBody>
      </p:sp>
      <p:sp>
        <p:nvSpPr>
          <p:cNvPr id="51206" name="Rectangle 6"/>
          <p:cNvSpPr>
            <a:spLocks noGrp="1" noChangeArrowheads="1"/>
          </p:cNvSpPr>
          <p:nvPr>
            <p:ph type="sldNum" sz="quarter" idx="4"/>
          </p:nvPr>
        </p:nvSpPr>
        <p:spPr bwMode="auto">
          <a:xfrm>
            <a:off x="67056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FFFF00"/>
                </a:solidFill>
                <a:latin typeface="Verdana"/>
                <a:ea typeface="Osaka"/>
                <a:cs typeface="Osaka"/>
              </a:defRPr>
            </a:lvl1pPr>
          </a:lstStyle>
          <a:p>
            <a:pPr>
              <a:defRPr/>
            </a:pPr>
            <a:fld id="{C6F268BE-3966-D944-ACA0-4926A587A9B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45" r:id="rId1"/>
    <p:sldLayoutId id="2147497546" r:id="rId2"/>
    <p:sldLayoutId id="2147497547" r:id="rId3"/>
    <p:sldLayoutId id="2147497548" r:id="rId4"/>
    <p:sldLayoutId id="2147497549" r:id="rId5"/>
    <p:sldLayoutId id="2147497550" r:id="rId6"/>
    <p:sldLayoutId id="2147497551" r:id="rId7"/>
    <p:sldLayoutId id="2147497552" r:id="rId8"/>
    <p:sldLayoutId id="2147497553" r:id="rId9"/>
    <p:sldLayoutId id="2147497554" r:id="rId10"/>
    <p:sldLayoutId id="2147497555" r:id="rId11"/>
  </p:sldLayoutIdLst>
  <p:hf sldNum="0" hdr="0"/>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Verdana" charset="0"/>
          <a:ea typeface="Osaka" charset="0"/>
          <a:cs typeface="Osaka" charset="0"/>
        </a:defRPr>
      </a:lvl2pPr>
      <a:lvl3pPr algn="r" rtl="0" eaLnBrk="0" fontAlgn="base" hangingPunct="0">
        <a:spcBef>
          <a:spcPct val="0"/>
        </a:spcBef>
        <a:spcAft>
          <a:spcPct val="0"/>
        </a:spcAft>
        <a:defRPr sz="4400">
          <a:solidFill>
            <a:schemeClr val="tx2"/>
          </a:solidFill>
          <a:latin typeface="Verdana" charset="0"/>
          <a:ea typeface="Osaka" charset="0"/>
          <a:cs typeface="Osaka" charset="0"/>
        </a:defRPr>
      </a:lvl3pPr>
      <a:lvl4pPr algn="r" rtl="0" eaLnBrk="0" fontAlgn="base" hangingPunct="0">
        <a:spcBef>
          <a:spcPct val="0"/>
        </a:spcBef>
        <a:spcAft>
          <a:spcPct val="0"/>
        </a:spcAft>
        <a:defRPr sz="4400">
          <a:solidFill>
            <a:schemeClr val="tx2"/>
          </a:solidFill>
          <a:latin typeface="Verdana" charset="0"/>
          <a:ea typeface="Osaka" charset="0"/>
          <a:cs typeface="Osaka" charset="0"/>
        </a:defRPr>
      </a:lvl4pPr>
      <a:lvl5pPr algn="r" rtl="0" eaLnBrk="0" fontAlgn="base" hangingPunct="0">
        <a:spcBef>
          <a:spcPct val="0"/>
        </a:spcBef>
        <a:spcAft>
          <a:spcPct val="0"/>
        </a:spcAft>
        <a:defRPr sz="4400">
          <a:solidFill>
            <a:schemeClr val="tx2"/>
          </a:solidFill>
          <a:latin typeface="Verdana" charset="0"/>
          <a:ea typeface="Osaka" charset="0"/>
          <a:cs typeface="Osaka" charset="0"/>
        </a:defRPr>
      </a:lvl5pPr>
      <a:lvl6pPr marL="457132" algn="r" rtl="0" fontAlgn="base">
        <a:spcBef>
          <a:spcPct val="0"/>
        </a:spcBef>
        <a:spcAft>
          <a:spcPct val="0"/>
        </a:spcAft>
        <a:defRPr sz="4400">
          <a:solidFill>
            <a:schemeClr val="tx2"/>
          </a:solidFill>
          <a:latin typeface="Verdana" charset="0"/>
          <a:ea typeface="Osaka" charset="0"/>
          <a:cs typeface="Osaka" charset="0"/>
        </a:defRPr>
      </a:lvl6pPr>
      <a:lvl7pPr marL="914265" algn="r" rtl="0" fontAlgn="base">
        <a:spcBef>
          <a:spcPct val="0"/>
        </a:spcBef>
        <a:spcAft>
          <a:spcPct val="0"/>
        </a:spcAft>
        <a:defRPr sz="4400">
          <a:solidFill>
            <a:schemeClr val="tx2"/>
          </a:solidFill>
          <a:latin typeface="Verdana" charset="0"/>
          <a:ea typeface="Osaka" charset="0"/>
          <a:cs typeface="Osaka" charset="0"/>
        </a:defRPr>
      </a:lvl7pPr>
      <a:lvl8pPr marL="1371396" algn="r" rtl="0" fontAlgn="base">
        <a:spcBef>
          <a:spcPct val="0"/>
        </a:spcBef>
        <a:spcAft>
          <a:spcPct val="0"/>
        </a:spcAft>
        <a:defRPr sz="4400">
          <a:solidFill>
            <a:schemeClr val="tx2"/>
          </a:solidFill>
          <a:latin typeface="Verdana" charset="0"/>
          <a:ea typeface="Osaka" charset="0"/>
          <a:cs typeface="Osaka" charset="0"/>
        </a:defRPr>
      </a:lvl8pPr>
      <a:lvl9pPr marL="1828530" algn="r" rtl="0" fontAlgn="base">
        <a:spcBef>
          <a:spcPct val="0"/>
        </a:spcBef>
        <a:spcAft>
          <a:spcPct val="0"/>
        </a:spcAft>
        <a:defRPr sz="4400">
          <a:solidFill>
            <a:schemeClr val="tx2"/>
          </a:solidFill>
          <a:latin typeface="Verdana" charset="0"/>
          <a:ea typeface="Osaka" charset="0"/>
          <a:cs typeface="Osaka" charset="0"/>
        </a:defRPr>
      </a:lvl9pPr>
    </p:titleStyle>
    <p:bodyStyle>
      <a:lvl1pPr marL="342849" indent="-342849"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839" indent="-285708" algn="l" rtl="0" eaLnBrk="0" fontAlgn="base" hangingPunct="0">
        <a:spcBef>
          <a:spcPct val="20000"/>
        </a:spcBef>
        <a:spcAft>
          <a:spcPct val="0"/>
        </a:spcAft>
        <a:buClr>
          <a:srgbClr val="FF8000"/>
        </a:buClr>
        <a:buFont typeface="Monotype Sorts" charset="0"/>
        <a:buChar char="F"/>
        <a:defRPr sz="2800">
          <a:solidFill>
            <a:schemeClr val="tx1"/>
          </a:solidFill>
          <a:latin typeface="+mn-lt"/>
          <a:ea typeface="+mn-ea"/>
          <a:cs typeface="+mn-cs"/>
        </a:defRPr>
      </a:lvl2pPr>
      <a:lvl3pPr marL="1142829" indent="-228567" algn="l" rtl="0" eaLnBrk="0" fontAlgn="base" hangingPunct="0">
        <a:spcBef>
          <a:spcPct val="20000"/>
        </a:spcBef>
        <a:spcAft>
          <a:spcPct val="0"/>
        </a:spcAft>
        <a:buFont typeface="Monotype Sorts" charset="0"/>
        <a:buChar char="F"/>
        <a:defRPr sz="2400">
          <a:solidFill>
            <a:schemeClr val="tx1"/>
          </a:solidFill>
          <a:latin typeface="+mn-lt"/>
          <a:ea typeface="+mn-ea"/>
          <a:cs typeface="+mn-cs"/>
        </a:defRPr>
      </a:lvl3pPr>
      <a:lvl4pPr marL="1599961" indent="-228567" algn="l" rtl="0" eaLnBrk="0" fontAlgn="base" hangingPunct="0">
        <a:spcBef>
          <a:spcPct val="20000"/>
        </a:spcBef>
        <a:spcAft>
          <a:spcPct val="0"/>
        </a:spcAft>
        <a:buClr>
          <a:srgbClr val="FF8000"/>
        </a:buClr>
        <a:buFont typeface="Monotype Sorts" charset="0"/>
        <a:buChar char="F"/>
        <a:defRPr sz="2000">
          <a:solidFill>
            <a:schemeClr val="tx1"/>
          </a:solidFill>
          <a:latin typeface="+mn-lt"/>
          <a:ea typeface="+mn-ea"/>
          <a:cs typeface="+mn-cs"/>
        </a:defRPr>
      </a:lvl4pPr>
      <a:lvl5pPr marL="2057094" indent="-228567" algn="l" rtl="0" eaLnBrk="0" fontAlgn="base" hangingPunct="0">
        <a:spcBef>
          <a:spcPct val="20000"/>
        </a:spcBef>
        <a:spcAft>
          <a:spcPct val="0"/>
        </a:spcAft>
        <a:buFont typeface="Monotype Sorts" charset="0"/>
        <a:buChar char="F"/>
        <a:defRPr sz="2000">
          <a:solidFill>
            <a:schemeClr val="tx1"/>
          </a:solidFill>
          <a:latin typeface="+mn-lt"/>
          <a:ea typeface="+mn-ea"/>
          <a:cs typeface="+mn-cs"/>
        </a:defRPr>
      </a:lvl5pPr>
      <a:lvl6pPr marL="2514225" indent="-228567" algn="l" rtl="0" fontAlgn="base">
        <a:spcBef>
          <a:spcPct val="20000"/>
        </a:spcBef>
        <a:spcAft>
          <a:spcPct val="0"/>
        </a:spcAft>
        <a:buFont typeface="Monotype Sorts" charset="0"/>
        <a:buChar char="F"/>
        <a:defRPr sz="2000">
          <a:solidFill>
            <a:schemeClr val="tx1"/>
          </a:solidFill>
          <a:latin typeface="+mn-lt"/>
          <a:ea typeface="+mn-ea"/>
          <a:cs typeface="+mn-cs"/>
        </a:defRPr>
      </a:lvl6pPr>
      <a:lvl7pPr marL="2971359" indent="-228567" algn="l" rtl="0" fontAlgn="base">
        <a:spcBef>
          <a:spcPct val="20000"/>
        </a:spcBef>
        <a:spcAft>
          <a:spcPct val="0"/>
        </a:spcAft>
        <a:buFont typeface="Monotype Sorts" charset="0"/>
        <a:buChar char="F"/>
        <a:defRPr sz="2000">
          <a:solidFill>
            <a:schemeClr val="tx1"/>
          </a:solidFill>
          <a:latin typeface="+mn-lt"/>
          <a:ea typeface="+mn-ea"/>
          <a:cs typeface="+mn-cs"/>
        </a:defRPr>
      </a:lvl7pPr>
      <a:lvl8pPr marL="3428490" indent="-228567" algn="l" rtl="0" fontAlgn="base">
        <a:spcBef>
          <a:spcPct val="20000"/>
        </a:spcBef>
        <a:spcAft>
          <a:spcPct val="0"/>
        </a:spcAft>
        <a:buFont typeface="Monotype Sorts" charset="0"/>
        <a:buChar char="F"/>
        <a:defRPr sz="2000">
          <a:solidFill>
            <a:schemeClr val="tx1"/>
          </a:solidFill>
          <a:latin typeface="+mn-lt"/>
          <a:ea typeface="+mn-ea"/>
          <a:cs typeface="+mn-cs"/>
        </a:defRPr>
      </a:lvl8pPr>
      <a:lvl9pPr marL="3885622" indent="-228567" algn="l" rtl="0" fontAlgn="base">
        <a:spcBef>
          <a:spcPct val="20000"/>
        </a:spcBef>
        <a:spcAft>
          <a:spcPct val="0"/>
        </a:spcAft>
        <a:buFont typeface="Monotype Sorts" charset="0"/>
        <a:buChar char="F"/>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968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19968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19968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pPr>
              <a:defRPr/>
            </a:pPr>
            <a:fld id="{37A664F9-D6C4-CA47-94C0-38FE9D0DF879}"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249" r:id="rId1"/>
    <p:sldLayoutId id="2147497250" r:id="rId2"/>
    <p:sldLayoutId id="2147497251" r:id="rId3"/>
    <p:sldLayoutId id="2147497252" r:id="rId4"/>
    <p:sldLayoutId id="2147497253" r:id="rId5"/>
    <p:sldLayoutId id="2147497254" r:id="rId6"/>
    <p:sldLayoutId id="2147497255" r:id="rId7"/>
    <p:sldLayoutId id="2147497256" r:id="rId8"/>
    <p:sldLayoutId id="2147497257" r:id="rId9"/>
    <p:sldLayoutId id="2147497258" r:id="rId10"/>
    <p:sldLayoutId id="214749725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23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123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0" hangingPunct="0">
              <a:defRPr sz="1400" b="1" i="0">
                <a:solidFill>
                  <a:srgbClr val="000000"/>
                </a:solidFill>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2ACCBCCD-FBD9-634E-BF14-11D988DE6ABB}"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580" r:id="rId1"/>
    <p:sldLayoutId id="2147497581" r:id="rId2"/>
    <p:sldLayoutId id="2147497582" r:id="rId3"/>
    <p:sldLayoutId id="2147497583" r:id="rId4"/>
    <p:sldLayoutId id="2147497584" r:id="rId5"/>
    <p:sldLayoutId id="2147497585" r:id="rId6"/>
    <p:sldLayoutId id="2147497586" r:id="rId7"/>
    <p:sldLayoutId id="2147497587" r:id="rId8"/>
    <p:sldLayoutId id="2147497588" r:id="rId9"/>
    <p:sldLayoutId id="2147497589" r:id="rId10"/>
    <p:sldLayoutId id="214749759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265"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396"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53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225" indent="-228567" algn="l" rtl="0" fontAlgn="base">
        <a:spcBef>
          <a:spcPct val="20000"/>
        </a:spcBef>
        <a:spcAft>
          <a:spcPct val="0"/>
        </a:spcAft>
        <a:buChar char="»"/>
        <a:defRPr sz="2000" b="1">
          <a:solidFill>
            <a:schemeClr val="bg1"/>
          </a:solidFill>
          <a:latin typeface="+mn-lt"/>
          <a:ea typeface="+mn-ea"/>
        </a:defRPr>
      </a:lvl6pPr>
      <a:lvl7pPr marL="2971359" indent="-228567" algn="l" rtl="0" fontAlgn="base">
        <a:spcBef>
          <a:spcPct val="20000"/>
        </a:spcBef>
        <a:spcAft>
          <a:spcPct val="0"/>
        </a:spcAft>
        <a:buChar char="»"/>
        <a:defRPr sz="2000" b="1">
          <a:solidFill>
            <a:schemeClr val="bg1"/>
          </a:solidFill>
          <a:latin typeface="+mn-lt"/>
          <a:ea typeface="+mn-ea"/>
        </a:defRPr>
      </a:lvl7pPr>
      <a:lvl8pPr marL="3428490" indent="-228567" algn="l" rtl="0" fontAlgn="base">
        <a:spcBef>
          <a:spcPct val="20000"/>
        </a:spcBef>
        <a:spcAft>
          <a:spcPct val="0"/>
        </a:spcAft>
        <a:buChar char="»"/>
        <a:defRPr sz="2000" b="1">
          <a:solidFill>
            <a:schemeClr val="bg1"/>
          </a:solidFill>
          <a:latin typeface="+mn-lt"/>
          <a:ea typeface="+mn-ea"/>
        </a:defRPr>
      </a:lvl8pPr>
      <a:lvl9pPr marL="3885622" indent="-228567"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336898" name="Group 2"/>
          <p:cNvGrpSpPr>
            <a:grpSpLocks/>
          </p:cNvGrpSpPr>
          <p:nvPr/>
        </p:nvGrpSpPr>
        <p:grpSpPr bwMode="auto">
          <a:xfrm>
            <a:off x="1588" y="0"/>
            <a:ext cx="9148762" cy="6851650"/>
            <a:chOff x="1" y="0"/>
            <a:chExt cx="5763" cy="4316"/>
          </a:xfrm>
        </p:grpSpPr>
        <p:sp>
          <p:nvSpPr>
            <p:cNvPr id="2867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7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7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336907" name="Group 6"/>
            <p:cNvGrpSpPr>
              <a:grpSpLocks/>
            </p:cNvGrpSpPr>
            <p:nvPr/>
          </p:nvGrpSpPr>
          <p:grpSpPr bwMode="auto">
            <a:xfrm>
              <a:off x="288" y="0"/>
              <a:ext cx="5098" cy="4316"/>
              <a:chOff x="288" y="0"/>
              <a:chExt cx="5098" cy="4316"/>
            </a:xfrm>
          </p:grpSpPr>
          <p:sp>
            <p:nvSpPr>
              <p:cNvPr id="28679"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0"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1"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2"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3"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4"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5"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6"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7"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8"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9"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0"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1"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692"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3"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4"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6911" name="Freeform 23"/>
            <p:cNvSpPr>
              <a:spLocks/>
            </p:cNvSpPr>
            <p:nvPr/>
          </p:nvSpPr>
          <p:spPr bwMode="hidden">
            <a:xfrm>
              <a:off x="5041" y="0"/>
              <a:ext cx="719" cy="845"/>
            </a:xfrm>
            <a:custGeom>
              <a:avLst/>
              <a:gdLst>
                <a:gd name="T0" fmla="*/ 759 w 717"/>
                <a:gd name="T1" fmla="*/ 845 h 845"/>
                <a:gd name="T2" fmla="*/ 759 w 717"/>
                <a:gd name="T3" fmla="*/ 821 h 845"/>
                <a:gd name="T4" fmla="*/ 616 w 717"/>
                <a:gd name="T5" fmla="*/ 605 h 845"/>
                <a:gd name="T6" fmla="*/ 427 w 717"/>
                <a:gd name="T7" fmla="*/ 396 h 845"/>
                <a:gd name="T8" fmla="*/ 242 w 717"/>
                <a:gd name="T9" fmla="*/ 192 h 845"/>
                <a:gd name="T10" fmla="*/ 17 w 717"/>
                <a:gd name="T11" fmla="*/ 0 h 845"/>
                <a:gd name="T12" fmla="*/ 0 w 717"/>
                <a:gd name="T13" fmla="*/ 0 h 845"/>
                <a:gd name="T14" fmla="*/ 230 w 717"/>
                <a:gd name="T15" fmla="*/ 198 h 845"/>
                <a:gd name="T16" fmla="*/ 421 w 717"/>
                <a:gd name="T17" fmla="*/ 408 h 845"/>
                <a:gd name="T18" fmla="*/ 610 w 717"/>
                <a:gd name="T19" fmla="*/ 623 h 845"/>
                <a:gd name="T20" fmla="*/ 759 w 717"/>
                <a:gd name="T21" fmla="*/ 845 h 845"/>
                <a:gd name="T22" fmla="*/ 75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6912" name="Freeform 24"/>
            <p:cNvSpPr>
              <a:spLocks/>
            </p:cNvSpPr>
            <p:nvPr/>
          </p:nvSpPr>
          <p:spPr bwMode="hidden">
            <a:xfrm>
              <a:off x="5352" y="0"/>
              <a:ext cx="408" cy="414"/>
            </a:xfrm>
            <a:custGeom>
              <a:avLst/>
              <a:gdLst>
                <a:gd name="T0" fmla="*/ 428 w 407"/>
                <a:gd name="T1" fmla="*/ 414 h 414"/>
                <a:gd name="T2" fmla="*/ 428 w 407"/>
                <a:gd name="T3" fmla="*/ 396 h 414"/>
                <a:gd name="T4" fmla="*/ 243 w 407"/>
                <a:gd name="T5" fmla="*/ 192 h 414"/>
                <a:gd name="T6" fmla="*/ 12 w 407"/>
                <a:gd name="T7" fmla="*/ 0 h 414"/>
                <a:gd name="T8" fmla="*/ 0 w 407"/>
                <a:gd name="T9" fmla="*/ 0 h 414"/>
                <a:gd name="T10" fmla="*/ 108 w 407"/>
                <a:gd name="T11" fmla="*/ 102 h 414"/>
                <a:gd name="T12" fmla="*/ 237 w 407"/>
                <a:gd name="T13" fmla="*/ 204 h 414"/>
                <a:gd name="T14" fmla="*/ 428 w 407"/>
                <a:gd name="T15" fmla="*/ 414 h 414"/>
                <a:gd name="T16" fmla="*/ 42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697"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6914" name="Freeform 26"/>
            <p:cNvSpPr>
              <a:spLocks/>
            </p:cNvSpPr>
            <p:nvPr/>
          </p:nvSpPr>
          <p:spPr bwMode="hidden">
            <a:xfrm>
              <a:off x="6" y="0"/>
              <a:ext cx="588" cy="599"/>
            </a:xfrm>
            <a:custGeom>
              <a:avLst/>
              <a:gdLst>
                <a:gd name="T0" fmla="*/ 628 w 586"/>
                <a:gd name="T1" fmla="*/ 0 h 599"/>
                <a:gd name="T2" fmla="*/ 610 w 586"/>
                <a:gd name="T3" fmla="*/ 0 h 599"/>
                <a:gd name="T4" fmla="*/ 428 w 586"/>
                <a:gd name="T5" fmla="*/ 132 h 599"/>
                <a:gd name="T6" fmla="*/ 278 w 586"/>
                <a:gd name="T7" fmla="*/ 270 h 599"/>
                <a:gd name="T8" fmla="*/ 120 w 586"/>
                <a:gd name="T9" fmla="*/ 420 h 599"/>
                <a:gd name="T10" fmla="*/ 0 w 586"/>
                <a:gd name="T11" fmla="*/ 575 h 599"/>
                <a:gd name="T12" fmla="*/ 0 w 586"/>
                <a:gd name="T13" fmla="*/ 599 h 599"/>
                <a:gd name="T14" fmla="*/ 120 w 586"/>
                <a:gd name="T15" fmla="*/ 432 h 599"/>
                <a:gd name="T16" fmla="*/ 278 w 586"/>
                <a:gd name="T17" fmla="*/ 282 h 599"/>
                <a:gd name="T18" fmla="*/ 434 w 586"/>
                <a:gd name="T19" fmla="*/ 138 h 599"/>
                <a:gd name="T20" fmla="*/ 628 w 586"/>
                <a:gd name="T21" fmla="*/ 0 h 599"/>
                <a:gd name="T22" fmla="*/ 62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6915" name="Freeform 27"/>
            <p:cNvSpPr>
              <a:spLocks/>
            </p:cNvSpPr>
            <p:nvPr/>
          </p:nvSpPr>
          <p:spPr bwMode="hidden">
            <a:xfrm>
              <a:off x="6" y="0"/>
              <a:ext cx="270" cy="252"/>
            </a:xfrm>
            <a:custGeom>
              <a:avLst/>
              <a:gdLst>
                <a:gd name="T0" fmla="*/ 290 w 269"/>
                <a:gd name="T1" fmla="*/ 0 h 252"/>
                <a:gd name="T2" fmla="*/ 27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0 w 269"/>
                <a:gd name="T15" fmla="*/ 0 h 252"/>
                <a:gd name="T16" fmla="*/ 29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700"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1"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2"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336919" name="Group 31"/>
            <p:cNvGrpSpPr>
              <a:grpSpLocks/>
            </p:cNvGrpSpPr>
            <p:nvPr/>
          </p:nvGrpSpPr>
          <p:grpSpPr bwMode="auto">
            <a:xfrm>
              <a:off x="1" y="392"/>
              <a:ext cx="5758" cy="1571"/>
              <a:chOff x="1" y="392"/>
              <a:chExt cx="5758" cy="1571"/>
            </a:xfrm>
          </p:grpSpPr>
          <p:sp>
            <p:nvSpPr>
              <p:cNvPr id="28704"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5"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6"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7"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8"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709"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10"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711" name="Rectangle 39"/>
          <p:cNvSpPr>
            <a:spLocks noGrp="1" noChangeArrowheads="1"/>
          </p:cNvSpPr>
          <p:nvPr>
            <p:ph type="title"/>
          </p:nvPr>
        </p:nvSpPr>
        <p:spPr bwMode="auto">
          <a:xfrm>
            <a:off x="457200" y="277816"/>
            <a:ext cx="8229600" cy="1139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ctr" anchorCtr="1" compatLnSpc="1">
            <a:prstTxWarp prst="textNoShape">
              <a:avLst/>
            </a:prstTxWarp>
          </a:bodyPr>
          <a:lstStyle/>
          <a:p>
            <a:pPr lvl="0"/>
            <a:r>
              <a:rPr lang="en-US" dirty="0"/>
              <a:t>Click to edit Master title style</a:t>
            </a:r>
          </a:p>
        </p:txBody>
      </p:sp>
      <p:sp>
        <p:nvSpPr>
          <p:cNvPr id="28712" name="Rectangle 40"/>
          <p:cNvSpPr>
            <a:spLocks noGrp="1" noChangeArrowheads="1"/>
          </p:cNvSpPr>
          <p:nvPr>
            <p:ph type="dt" sz="half" idx="2"/>
          </p:nvPr>
        </p:nvSpPr>
        <p:spPr bwMode="auto">
          <a:xfrm>
            <a:off x="457201"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Verdana"/>
              </a:defRPr>
            </a:lvl1pPr>
          </a:lstStyle>
          <a:p>
            <a:pPr>
              <a:defRPr/>
            </a:pPr>
            <a:endParaRPr lang="en-US"/>
          </a:p>
        </p:txBody>
      </p:sp>
      <p:sp>
        <p:nvSpPr>
          <p:cNvPr id="28713" name="Rectangle 41"/>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Verdana"/>
              </a:defRPr>
            </a:lvl1pPr>
          </a:lstStyle>
          <a:p>
            <a:pPr>
              <a:defRPr/>
            </a:pPr>
            <a:endParaRPr lang="en-US"/>
          </a:p>
        </p:txBody>
      </p:sp>
      <p:sp>
        <p:nvSpPr>
          <p:cNvPr id="28714"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Verdana"/>
              </a:defRPr>
            </a:lvl1pPr>
          </a:lstStyle>
          <a:p>
            <a:pPr>
              <a:defRPr/>
            </a:pPr>
            <a:fld id="{4A3E1725-ADA1-4D4B-968E-91DF722FEFDE}" type="slidenum">
              <a:rPr lang="en-US"/>
              <a:pPr>
                <a:defRPr/>
              </a:pPr>
              <a:t>‹#›</a:t>
            </a:fld>
            <a:endParaRPr lang="en-US"/>
          </a:p>
        </p:txBody>
      </p:sp>
      <p:sp>
        <p:nvSpPr>
          <p:cNvPr id="28715" name="Rectangle 43"/>
          <p:cNvSpPr>
            <a:spLocks noGrp="1" noChangeArrowheads="1"/>
          </p:cNvSpPr>
          <p:nvPr>
            <p:ph type="body" idx="1"/>
          </p:nvPr>
        </p:nvSpPr>
        <p:spPr bwMode="auto">
          <a:xfrm>
            <a:off x="457200" y="1600203"/>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7602" r:id="rId1"/>
    <p:sldLayoutId id="2147497383" r:id="rId2"/>
    <p:sldLayoutId id="2147497384" r:id="rId3"/>
    <p:sldLayoutId id="2147497385" r:id="rId4"/>
    <p:sldLayoutId id="2147497386" r:id="rId5"/>
    <p:sldLayoutId id="2147497387" r:id="rId6"/>
    <p:sldLayoutId id="2147497388" r:id="rId7"/>
    <p:sldLayoutId id="2147497389" r:id="rId8"/>
    <p:sldLayoutId id="2147497390" r:id="rId9"/>
    <p:sldLayoutId id="2147497391" r:id="rId10"/>
    <p:sldLayoutId id="214749739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0" hangingPunct="0">
              <a:defRPr sz="1400">
                <a:solidFill>
                  <a:srgbClr val="FFFFFF"/>
                </a:solidFill>
                <a:latin typeface="Tahoma"/>
              </a:defRPr>
            </a:lvl1pPr>
          </a:lstStyle>
          <a:p>
            <a:pPr>
              <a:defRPr/>
            </a:pPr>
            <a:endParaRPr lang="en-US"/>
          </a:p>
        </p:txBody>
      </p:sp>
      <p:sp>
        <p:nvSpPr>
          <p:cNvPr id="1536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FFFFFF"/>
                </a:solidFill>
                <a:latin typeface="Tahoma"/>
              </a:defRPr>
            </a:lvl1pPr>
          </a:lstStyle>
          <a:p>
            <a:pPr>
              <a:defRPr/>
            </a:pPr>
            <a:endParaRPr lang="en-US"/>
          </a:p>
        </p:txBody>
      </p:sp>
      <p:sp>
        <p:nvSpPr>
          <p:cNvPr id="1536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FFFFFF"/>
                </a:solidFill>
                <a:latin typeface="Tahoma"/>
              </a:defRPr>
            </a:lvl1pPr>
          </a:lstStyle>
          <a:p>
            <a:pPr>
              <a:defRPr/>
            </a:pPr>
            <a:fld id="{A43FE581-39D3-9E49-8DAD-D01726CB1F7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603" r:id="rId1"/>
    <p:sldLayoutId id="2147497604" r:id="rId2"/>
    <p:sldLayoutId id="2147497605" r:id="rId3"/>
    <p:sldLayoutId id="2147497606" r:id="rId4"/>
    <p:sldLayoutId id="2147497607" r:id="rId5"/>
    <p:sldLayoutId id="2147497608" r:id="rId6"/>
    <p:sldLayoutId id="2147497609" r:id="rId7"/>
    <p:sldLayoutId id="2147497610" r:id="rId8"/>
    <p:sldLayoutId id="2147497611" r:id="rId9"/>
    <p:sldLayoutId id="2147497612" r:id="rId10"/>
    <p:sldLayoutId id="2147497613"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132"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265"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396"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530"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839" indent="-285708"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2829" indent="-228567"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599961" indent="-228567"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094" indent="-228567"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225" indent="-228567" algn="l" rtl="0" fontAlgn="base">
        <a:spcBef>
          <a:spcPct val="20000"/>
        </a:spcBef>
        <a:spcAft>
          <a:spcPct val="0"/>
        </a:spcAft>
        <a:buFont typeface="Wingdings" charset="0"/>
        <a:buChar char=""/>
        <a:defRPr sz="2000">
          <a:solidFill>
            <a:schemeClr val="tx1"/>
          </a:solidFill>
          <a:latin typeface="+mn-lt"/>
          <a:ea typeface="+mn-ea"/>
        </a:defRPr>
      </a:lvl6pPr>
      <a:lvl7pPr marL="2971359" indent="-228567" algn="l" rtl="0" fontAlgn="base">
        <a:spcBef>
          <a:spcPct val="20000"/>
        </a:spcBef>
        <a:spcAft>
          <a:spcPct val="0"/>
        </a:spcAft>
        <a:buFont typeface="Wingdings" charset="0"/>
        <a:buChar char=""/>
        <a:defRPr sz="2000">
          <a:solidFill>
            <a:schemeClr val="tx1"/>
          </a:solidFill>
          <a:latin typeface="+mn-lt"/>
          <a:ea typeface="+mn-ea"/>
        </a:defRPr>
      </a:lvl7pPr>
      <a:lvl8pPr marL="3428490" indent="-228567" algn="l" rtl="0" fontAlgn="base">
        <a:spcBef>
          <a:spcPct val="20000"/>
        </a:spcBef>
        <a:spcAft>
          <a:spcPct val="0"/>
        </a:spcAft>
        <a:buFont typeface="Wingdings" charset="0"/>
        <a:buChar char=""/>
        <a:defRPr sz="2000">
          <a:solidFill>
            <a:schemeClr val="tx1"/>
          </a:solidFill>
          <a:latin typeface="+mn-lt"/>
          <a:ea typeface="+mn-ea"/>
        </a:defRPr>
      </a:lvl8pPr>
      <a:lvl9pPr marL="3885622" indent="-228567"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14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614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cs typeface="Times New Roman" charset="0"/>
              </a:defRPr>
            </a:lvl1pPr>
          </a:lstStyle>
          <a:p>
            <a:pPr>
              <a:defRPr/>
            </a:pPr>
            <a:fld id="{71419F16-E101-A349-A409-FF4B320A936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393" r:id="rId1"/>
    <p:sldLayoutId id="2147497394" r:id="rId2"/>
    <p:sldLayoutId id="2147497395" r:id="rId3"/>
    <p:sldLayoutId id="2147497396" r:id="rId4"/>
    <p:sldLayoutId id="2147497397" r:id="rId5"/>
    <p:sldLayoutId id="2147497398" r:id="rId6"/>
    <p:sldLayoutId id="2147497399" r:id="rId7"/>
    <p:sldLayoutId id="2147497400" r:id="rId8"/>
    <p:sldLayoutId id="2147497401" r:id="rId9"/>
    <p:sldLayoutId id="2147497402" r:id="rId10"/>
    <p:sldLayoutId id="2147497403" r:id="rId11"/>
    <p:sldLayoutId id="2147497404" r:id="rId12"/>
    <p:sldLayoutId id="2147497405"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58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58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cSld>
  <p:clrMap bg1="lt1" tx1="dk1" bg2="lt2" tx2="dk2" accent1="accent1" accent2="accent2" accent3="accent3" accent4="accent4" accent5="accent5" accent6="accent6" hlink="hlink" folHlink="folHlink"/>
  <p:sldLayoutIdLst>
    <p:sldLayoutId id="2147497406" r:id="rId1"/>
    <p:sldLayoutId id="2147497407" r:id="rId2"/>
    <p:sldLayoutId id="2147497408" r:id="rId3"/>
    <p:sldLayoutId id="2147497409" r:id="rId4"/>
    <p:sldLayoutId id="2147497410" r:id="rId5"/>
    <p:sldLayoutId id="2147497411" r:id="rId6"/>
    <p:sldLayoutId id="2147497412" r:id="rId7"/>
    <p:sldLayoutId id="2147497413" r:id="rId8"/>
    <p:sldLayoutId id="2147497414" r:id="rId9"/>
    <p:sldLayoutId id="2147497415" r:id="rId10"/>
    <p:sldLayoutId id="2147497416"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839" indent="-285708"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2829" indent="-228567"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599961" indent="-228567"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094" indent="-228567"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225" indent="-228567" algn="l" rtl="0" fontAlgn="base">
        <a:spcBef>
          <a:spcPct val="20000"/>
        </a:spcBef>
        <a:spcAft>
          <a:spcPct val="0"/>
        </a:spcAft>
        <a:buChar char="»"/>
        <a:defRPr sz="2000">
          <a:solidFill>
            <a:schemeClr val="tx1"/>
          </a:solidFill>
          <a:latin typeface="Times New Roman" charset="0"/>
          <a:ea typeface="ＭＳ Ｐゴシック" charset="-128"/>
        </a:defRPr>
      </a:lvl6pPr>
      <a:lvl7pPr marL="2971359" indent="-228567" algn="l" rtl="0" fontAlgn="base">
        <a:spcBef>
          <a:spcPct val="20000"/>
        </a:spcBef>
        <a:spcAft>
          <a:spcPct val="0"/>
        </a:spcAft>
        <a:buChar char="»"/>
        <a:defRPr sz="2000">
          <a:solidFill>
            <a:schemeClr val="tx1"/>
          </a:solidFill>
          <a:latin typeface="Times New Roman" charset="0"/>
          <a:ea typeface="ＭＳ Ｐゴシック" charset="-128"/>
        </a:defRPr>
      </a:lvl7pPr>
      <a:lvl8pPr marL="3428490" indent="-228567" algn="l" rtl="0" fontAlgn="base">
        <a:spcBef>
          <a:spcPct val="20000"/>
        </a:spcBef>
        <a:spcAft>
          <a:spcPct val="0"/>
        </a:spcAft>
        <a:buChar char="»"/>
        <a:defRPr sz="2000">
          <a:solidFill>
            <a:schemeClr val="tx1"/>
          </a:solidFill>
          <a:latin typeface="Times New Roman" charset="0"/>
          <a:ea typeface="ＭＳ Ｐゴシック" charset="-128"/>
        </a:defRPr>
      </a:lvl8pPr>
      <a:lvl9pPr marL="3885622" indent="-228567"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 name="Rectangle 2"/>
          <p:cNvSpPr/>
          <p:nvPr/>
        </p:nvSpPr>
        <p:spPr bwMode="auto">
          <a:xfrm>
            <a:off x="1116014" y="0"/>
            <a:ext cx="8027987"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388099" name="Group 2"/>
          <p:cNvGrpSpPr>
            <a:grpSpLocks/>
          </p:cNvGrpSpPr>
          <p:nvPr/>
        </p:nvGrpSpPr>
        <p:grpSpPr bwMode="auto">
          <a:xfrm>
            <a:off x="0" y="1"/>
            <a:ext cx="1143000" cy="6856413"/>
            <a:chOff x="0" y="0"/>
            <a:chExt cx="720" cy="4319"/>
          </a:xfrm>
        </p:grpSpPr>
        <p:sp>
          <p:nvSpPr>
            <p:cNvPr id="388105"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388106"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388107"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88100"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88101"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effectLst/>
                <a:ea typeface="Times New Roman" charset="0"/>
                <a:cs typeface="Times New Roman"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effectLst/>
                <a:ea typeface="Times New Roman" charset="0"/>
                <a:cs typeface="Times New Roman"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effectLst/>
                <a:cs typeface="Times New Roman" charset="0"/>
              </a:defRPr>
            </a:lvl1pPr>
          </a:lstStyle>
          <a:p>
            <a:pPr>
              <a:defRPr/>
            </a:pPr>
            <a:fld id="{1D0CDB5C-BA21-534A-ADB2-BE067C37680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614" r:id="rId1"/>
    <p:sldLayoutId id="2147497417" r:id="rId2"/>
    <p:sldLayoutId id="2147497418" r:id="rId3"/>
    <p:sldLayoutId id="2147497419" r:id="rId4"/>
    <p:sldLayoutId id="2147497420" r:id="rId5"/>
    <p:sldLayoutId id="2147497421" r:id="rId6"/>
    <p:sldLayoutId id="2147497422" r:id="rId7"/>
    <p:sldLayoutId id="2147497423" r:id="rId8"/>
    <p:sldLayoutId id="2147497424" r:id="rId9"/>
    <p:sldLayoutId id="2147497425" r:id="rId10"/>
    <p:sldLayoutId id="2147497426"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132" algn="l"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l"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l"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l"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2" tIns="45712" rIns="91422" bIns="45712" numCol="1" anchor="ctr" anchorCtr="0" compatLnSpc="1">
            <a:prstTxWarp prst="textNoShape">
              <a:avLst/>
            </a:prstTxWarp>
          </a:bodyPr>
          <a:lstStyle/>
          <a:p>
            <a:pPr lvl="0"/>
            <a:r>
              <a:rPr lang="en-US" dirty="0"/>
              <a:t>Click to edit Master title style</a:t>
            </a:r>
          </a:p>
        </p:txBody>
      </p:sp>
      <p:sp>
        <p:nvSpPr>
          <p:cNvPr id="4003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2" tIns="45712" rIns="91422" bIns="45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ct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r" defTabSz="914218" eaLnBrk="0" hangingPunct="0">
              <a:defRPr sz="1400" b="1" i="0">
                <a:solidFill>
                  <a:srgbClr val="000000"/>
                </a:solidFill>
                <a:latin typeface="Arial" panose="020B0604020202020204" pitchFamily="34" charset="0"/>
                <a:ea typeface="Osaka" charset="-128"/>
                <a:cs typeface="Osaka" charset="-128"/>
              </a:defRPr>
            </a:lvl1pPr>
          </a:lstStyle>
          <a:p>
            <a:pPr>
              <a:defRPr/>
            </a:pPr>
            <a:fld id="{B3A93188-B948-8C45-BFCB-A946A4A37F9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15" r:id="rId1"/>
    <p:sldLayoutId id="2147497616" r:id="rId2"/>
    <p:sldLayoutId id="2147497617" r:id="rId3"/>
    <p:sldLayoutId id="2147497618" r:id="rId4"/>
    <p:sldLayoutId id="2147497619" r:id="rId5"/>
    <p:sldLayoutId id="2147497620" r:id="rId6"/>
    <p:sldLayoutId id="2147497621" r:id="rId7"/>
    <p:sldLayoutId id="2147497622" r:id="rId8"/>
    <p:sldLayoutId id="2147497623" r:id="rId9"/>
    <p:sldLayoutId id="2147497624" r:id="rId10"/>
    <p:sldLayoutId id="214749762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1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1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4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62" indent="-34126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096" indent="-228553" algn="l" rtl="0" fontAlgn="base">
        <a:spcBef>
          <a:spcPct val="20000"/>
        </a:spcBef>
        <a:spcAft>
          <a:spcPct val="0"/>
        </a:spcAft>
        <a:buChar char="»"/>
        <a:defRPr sz="2000">
          <a:solidFill>
            <a:schemeClr val="tx1"/>
          </a:solidFill>
          <a:latin typeface="+mn-lt"/>
          <a:ea typeface="+mn-ea"/>
          <a:cs typeface="+mn-cs"/>
        </a:defRPr>
      </a:lvl6pPr>
      <a:lvl7pPr marL="2971206" indent="-228553" algn="l" rtl="0" fontAlgn="base">
        <a:spcBef>
          <a:spcPct val="20000"/>
        </a:spcBef>
        <a:spcAft>
          <a:spcPct val="0"/>
        </a:spcAft>
        <a:buChar char="»"/>
        <a:defRPr sz="2000">
          <a:solidFill>
            <a:schemeClr val="tx1"/>
          </a:solidFill>
          <a:latin typeface="+mn-lt"/>
          <a:ea typeface="+mn-ea"/>
          <a:cs typeface="+mn-cs"/>
        </a:defRPr>
      </a:lvl7pPr>
      <a:lvl8pPr marL="3428315" indent="-228553" algn="l" rtl="0" fontAlgn="base">
        <a:spcBef>
          <a:spcPct val="20000"/>
        </a:spcBef>
        <a:spcAft>
          <a:spcPct val="0"/>
        </a:spcAft>
        <a:buChar char="»"/>
        <a:defRPr sz="2000">
          <a:solidFill>
            <a:schemeClr val="tx1"/>
          </a:solidFill>
          <a:latin typeface="+mn-lt"/>
          <a:ea typeface="+mn-ea"/>
          <a:cs typeface="+mn-cs"/>
        </a:defRPr>
      </a:lvl8pPr>
      <a:lvl9pPr marL="3885423" indent="-22855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10" rtl="0" eaLnBrk="1" latinLnBrk="0" hangingPunct="1">
        <a:defRPr sz="1800" kern="1200">
          <a:solidFill>
            <a:schemeClr val="tx1"/>
          </a:solidFill>
          <a:latin typeface="+mn-lt"/>
          <a:ea typeface="+mn-ea"/>
          <a:cs typeface="+mn-cs"/>
        </a:defRPr>
      </a:lvl1pPr>
      <a:lvl2pPr marL="457110" algn="l" defTabSz="457110" rtl="0" eaLnBrk="1" latinLnBrk="0" hangingPunct="1">
        <a:defRPr sz="1800" kern="1200">
          <a:solidFill>
            <a:schemeClr val="tx1"/>
          </a:solidFill>
          <a:latin typeface="+mn-lt"/>
          <a:ea typeface="+mn-ea"/>
          <a:cs typeface="+mn-cs"/>
        </a:defRPr>
      </a:lvl2pPr>
      <a:lvl3pPr marL="914218" algn="l" defTabSz="457110" rtl="0" eaLnBrk="1" latinLnBrk="0" hangingPunct="1">
        <a:defRPr sz="1800" kern="1200">
          <a:solidFill>
            <a:schemeClr val="tx1"/>
          </a:solidFill>
          <a:latin typeface="+mn-lt"/>
          <a:ea typeface="+mn-ea"/>
          <a:cs typeface="+mn-cs"/>
        </a:defRPr>
      </a:lvl3pPr>
      <a:lvl4pPr marL="1371326" algn="l" defTabSz="457110" rtl="0" eaLnBrk="1" latinLnBrk="0" hangingPunct="1">
        <a:defRPr sz="1800" kern="1200">
          <a:solidFill>
            <a:schemeClr val="tx1"/>
          </a:solidFill>
          <a:latin typeface="+mn-lt"/>
          <a:ea typeface="+mn-ea"/>
          <a:cs typeface="+mn-cs"/>
        </a:defRPr>
      </a:lvl4pPr>
      <a:lvl5pPr marL="1828435" algn="l" defTabSz="457110" rtl="0" eaLnBrk="1" latinLnBrk="0" hangingPunct="1">
        <a:defRPr sz="1800" kern="1200">
          <a:solidFill>
            <a:schemeClr val="tx1"/>
          </a:solidFill>
          <a:latin typeface="+mn-lt"/>
          <a:ea typeface="+mn-ea"/>
          <a:cs typeface="+mn-cs"/>
        </a:defRPr>
      </a:lvl5pPr>
      <a:lvl6pPr marL="2285543" algn="l" defTabSz="457110" rtl="0" eaLnBrk="1" latinLnBrk="0" hangingPunct="1">
        <a:defRPr sz="1800" kern="1200">
          <a:solidFill>
            <a:schemeClr val="tx1"/>
          </a:solidFill>
          <a:latin typeface="+mn-lt"/>
          <a:ea typeface="+mn-ea"/>
          <a:cs typeface="+mn-cs"/>
        </a:defRPr>
      </a:lvl6pPr>
      <a:lvl7pPr marL="2742652" algn="l" defTabSz="457110" rtl="0" eaLnBrk="1" latinLnBrk="0" hangingPunct="1">
        <a:defRPr sz="1800" kern="1200">
          <a:solidFill>
            <a:schemeClr val="tx1"/>
          </a:solidFill>
          <a:latin typeface="+mn-lt"/>
          <a:ea typeface="+mn-ea"/>
          <a:cs typeface="+mn-cs"/>
        </a:defRPr>
      </a:lvl7pPr>
      <a:lvl8pPr marL="3199760" algn="l" defTabSz="457110" rtl="0" eaLnBrk="1" latinLnBrk="0" hangingPunct="1">
        <a:defRPr sz="1800" kern="1200">
          <a:solidFill>
            <a:schemeClr val="tx1"/>
          </a:solidFill>
          <a:latin typeface="+mn-lt"/>
          <a:ea typeface="+mn-ea"/>
          <a:cs typeface="+mn-cs"/>
        </a:defRPr>
      </a:lvl8pPr>
      <a:lvl9pPr marL="3656868" algn="l" defTabSz="45711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12674" name="Rectangle 3"/>
          <p:cNvSpPr>
            <a:spLocks noGrp="1" noChangeArrowheads="1"/>
          </p:cNvSpPr>
          <p:nvPr>
            <p:ph type="body" idx="1"/>
          </p:nvPr>
        </p:nvSpPr>
        <p:spPr bwMode="auto">
          <a:xfrm>
            <a:off x="457200" y="10668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2" tIns="45712" rIns="91422" bIns="45712" numCol="1" anchor="t" anchorCtr="0" compatLnSpc="1">
            <a:prstTxWarp prst="textNoShape">
              <a:avLst/>
            </a:prstTxWarp>
          </a:bodyPr>
          <a:lstStyle/>
          <a:p>
            <a:pPr lvl="0"/>
            <a:r>
              <a:rPr lang="en-US" dirty="0"/>
              <a:t>Click to edit Master text styles</a:t>
            </a:r>
          </a:p>
        </p:txBody>
      </p:sp>
      <p:sp>
        <p:nvSpPr>
          <p:cNvPr id="412675" name="Rectangle 9"/>
          <p:cNvSpPr>
            <a:spLocks noGrp="1" noChangeArrowheads="1"/>
          </p:cNvSpPr>
          <p:nvPr>
            <p:ph type="title"/>
          </p:nvPr>
        </p:nvSpPr>
        <p:spPr bwMode="auto">
          <a:xfrm>
            <a:off x="457200" y="5715000"/>
            <a:ext cx="8229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2" tIns="45712" rIns="91422" bIns="45712" numCol="1" anchor="ctr" anchorCtr="0" compatLnSpc="1">
            <a:prstTxWarp prst="textNoShape">
              <a:avLst/>
            </a:prstTxWarp>
          </a:bodyPr>
          <a:lstStyle/>
          <a:p>
            <a:pPr lvl="0"/>
            <a:r>
              <a:rPr lang="en-US" dirty="0"/>
              <a:t>Click to edit Master title style</a:t>
            </a:r>
          </a:p>
        </p:txBody>
      </p:sp>
    </p:spTree>
  </p:cSld>
  <p:clrMap bg1="lt1" tx1="dk1" bg2="lt2" tx2="dk2" accent1="accent1" accent2="accent2" accent3="accent3" accent4="accent4" accent5="accent5" accent6="accent6" hlink="hlink" folHlink="folHlink"/>
  <p:sldLayoutIdLst>
    <p:sldLayoutId id="2147497427" r:id="rId1"/>
    <p:sldLayoutId id="2147497428" r:id="rId2"/>
    <p:sldLayoutId id="2147497429" r:id="rId3"/>
    <p:sldLayoutId id="2147497430" r:id="rId4"/>
    <p:sldLayoutId id="2147497431" r:id="rId5"/>
    <p:sldLayoutId id="2147497432" r:id="rId6"/>
    <p:sldLayoutId id="2147497433" r:id="rId7"/>
    <p:sldLayoutId id="2147497434" r:id="rId8"/>
    <p:sldLayoutId id="2147497435" r:id="rId9"/>
    <p:sldLayoutId id="2147497436" r:id="rId10"/>
    <p:sldLayoutId id="2147497437"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110" algn="ctr" rtl="0" fontAlgn="base">
        <a:spcBef>
          <a:spcPct val="0"/>
        </a:spcBef>
        <a:spcAft>
          <a:spcPct val="0"/>
        </a:spcAft>
        <a:defRPr sz="2000">
          <a:solidFill>
            <a:schemeClr val="bg1"/>
          </a:solidFill>
          <a:latin typeface="Arial" charset="0"/>
          <a:ea typeface="ＭＳ Ｐゴシック" charset="0"/>
        </a:defRPr>
      </a:lvl6pPr>
      <a:lvl7pPr marL="914218" algn="ctr" rtl="0" fontAlgn="base">
        <a:spcBef>
          <a:spcPct val="0"/>
        </a:spcBef>
        <a:spcAft>
          <a:spcPct val="0"/>
        </a:spcAft>
        <a:defRPr sz="2000">
          <a:solidFill>
            <a:schemeClr val="bg1"/>
          </a:solidFill>
          <a:latin typeface="Arial" charset="0"/>
          <a:ea typeface="ＭＳ Ｐゴシック" charset="0"/>
        </a:defRPr>
      </a:lvl7pPr>
      <a:lvl8pPr marL="1371326" algn="ctr" rtl="0" fontAlgn="base">
        <a:spcBef>
          <a:spcPct val="0"/>
        </a:spcBef>
        <a:spcAft>
          <a:spcPct val="0"/>
        </a:spcAft>
        <a:defRPr sz="2000">
          <a:solidFill>
            <a:schemeClr val="bg1"/>
          </a:solidFill>
          <a:latin typeface="Arial" charset="0"/>
          <a:ea typeface="ＭＳ Ｐゴシック" charset="0"/>
        </a:defRPr>
      </a:lvl8pPr>
      <a:lvl9pPr marL="1828435" algn="ctr" rtl="0" fontAlgn="base">
        <a:spcBef>
          <a:spcPct val="0"/>
        </a:spcBef>
        <a:spcAft>
          <a:spcPct val="0"/>
        </a:spcAft>
        <a:defRPr sz="2000">
          <a:solidFill>
            <a:schemeClr val="bg1"/>
          </a:solidFill>
          <a:latin typeface="Arial" charset="0"/>
          <a:ea typeface="ＭＳ Ｐゴシック" charset="0"/>
        </a:defRPr>
      </a:lvl9pPr>
    </p:titleStyle>
    <p:bodyStyle>
      <a:lvl1pPr marL="341262" indent="-341262"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1253" indent="-284121" algn="ctr" rtl="0" eaLnBrk="0" fontAlgn="base" hangingPunct="0">
        <a:spcBef>
          <a:spcPct val="20000"/>
        </a:spcBef>
        <a:spcAft>
          <a:spcPct val="0"/>
        </a:spcAft>
        <a:defRPr sz="2800">
          <a:solidFill>
            <a:schemeClr val="tx1"/>
          </a:solidFill>
          <a:latin typeface="+mn-lt"/>
          <a:ea typeface="+mn-ea"/>
        </a:defRPr>
      </a:lvl2pPr>
      <a:lvl3pPr marL="1141242" indent="-226977" algn="ctr" rtl="0" eaLnBrk="0" fontAlgn="base" hangingPunct="0">
        <a:spcBef>
          <a:spcPct val="20000"/>
        </a:spcBef>
        <a:spcAft>
          <a:spcPct val="0"/>
        </a:spcAft>
        <a:defRPr sz="2400">
          <a:solidFill>
            <a:schemeClr val="tx1"/>
          </a:solidFill>
          <a:latin typeface="+mn-lt"/>
          <a:ea typeface="+mn-ea"/>
        </a:defRPr>
      </a:lvl3pPr>
      <a:lvl4pPr marL="1598375" indent="-226977" algn="ctr" rtl="0" eaLnBrk="0" fontAlgn="base" hangingPunct="0">
        <a:spcBef>
          <a:spcPct val="20000"/>
        </a:spcBef>
        <a:spcAft>
          <a:spcPct val="0"/>
        </a:spcAft>
        <a:defRPr sz="2000">
          <a:solidFill>
            <a:schemeClr val="tx1"/>
          </a:solidFill>
          <a:latin typeface="+mn-lt"/>
          <a:ea typeface="+mn-ea"/>
        </a:defRPr>
      </a:lvl4pPr>
      <a:lvl5pPr marL="2055507" indent="-226977" algn="ctr" rtl="0" eaLnBrk="0" fontAlgn="base" hangingPunct="0">
        <a:spcBef>
          <a:spcPct val="20000"/>
        </a:spcBef>
        <a:spcAft>
          <a:spcPct val="0"/>
        </a:spcAft>
        <a:defRPr sz="2000">
          <a:solidFill>
            <a:schemeClr val="tx1"/>
          </a:solidFill>
          <a:latin typeface="+mn-lt"/>
          <a:ea typeface="+mn-ea"/>
        </a:defRPr>
      </a:lvl5pPr>
      <a:lvl6pPr marL="2514096" indent="-228553" algn="ctr" rtl="0" fontAlgn="base">
        <a:spcBef>
          <a:spcPct val="20000"/>
        </a:spcBef>
        <a:spcAft>
          <a:spcPct val="0"/>
        </a:spcAft>
        <a:defRPr sz="2000">
          <a:solidFill>
            <a:schemeClr val="tx1"/>
          </a:solidFill>
          <a:latin typeface="+mn-lt"/>
          <a:ea typeface="+mn-ea"/>
        </a:defRPr>
      </a:lvl6pPr>
      <a:lvl7pPr marL="2971206" indent="-228553" algn="ctr" rtl="0" fontAlgn="base">
        <a:spcBef>
          <a:spcPct val="20000"/>
        </a:spcBef>
        <a:spcAft>
          <a:spcPct val="0"/>
        </a:spcAft>
        <a:defRPr sz="2000">
          <a:solidFill>
            <a:schemeClr val="tx1"/>
          </a:solidFill>
          <a:latin typeface="+mn-lt"/>
          <a:ea typeface="+mn-ea"/>
        </a:defRPr>
      </a:lvl7pPr>
      <a:lvl8pPr marL="3428315" indent="-228553" algn="ctr" rtl="0" fontAlgn="base">
        <a:spcBef>
          <a:spcPct val="20000"/>
        </a:spcBef>
        <a:spcAft>
          <a:spcPct val="0"/>
        </a:spcAft>
        <a:defRPr sz="2000">
          <a:solidFill>
            <a:schemeClr val="tx1"/>
          </a:solidFill>
          <a:latin typeface="+mn-lt"/>
          <a:ea typeface="+mn-ea"/>
        </a:defRPr>
      </a:lvl8pPr>
      <a:lvl9pPr marL="3885423" indent="-228553"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110" rtl="0" eaLnBrk="1" latinLnBrk="0" hangingPunct="1">
        <a:defRPr sz="1800" kern="1200">
          <a:solidFill>
            <a:schemeClr val="tx1"/>
          </a:solidFill>
          <a:latin typeface="+mn-lt"/>
          <a:ea typeface="+mn-ea"/>
          <a:cs typeface="+mn-cs"/>
        </a:defRPr>
      </a:lvl1pPr>
      <a:lvl2pPr marL="457110" algn="l" defTabSz="457110" rtl="0" eaLnBrk="1" latinLnBrk="0" hangingPunct="1">
        <a:defRPr sz="1800" kern="1200">
          <a:solidFill>
            <a:schemeClr val="tx1"/>
          </a:solidFill>
          <a:latin typeface="+mn-lt"/>
          <a:ea typeface="+mn-ea"/>
          <a:cs typeface="+mn-cs"/>
        </a:defRPr>
      </a:lvl2pPr>
      <a:lvl3pPr marL="914218" algn="l" defTabSz="457110" rtl="0" eaLnBrk="1" latinLnBrk="0" hangingPunct="1">
        <a:defRPr sz="1800" kern="1200">
          <a:solidFill>
            <a:schemeClr val="tx1"/>
          </a:solidFill>
          <a:latin typeface="+mn-lt"/>
          <a:ea typeface="+mn-ea"/>
          <a:cs typeface="+mn-cs"/>
        </a:defRPr>
      </a:lvl3pPr>
      <a:lvl4pPr marL="1371326" algn="l" defTabSz="457110" rtl="0" eaLnBrk="1" latinLnBrk="0" hangingPunct="1">
        <a:defRPr sz="1800" kern="1200">
          <a:solidFill>
            <a:schemeClr val="tx1"/>
          </a:solidFill>
          <a:latin typeface="+mn-lt"/>
          <a:ea typeface="+mn-ea"/>
          <a:cs typeface="+mn-cs"/>
        </a:defRPr>
      </a:lvl4pPr>
      <a:lvl5pPr marL="1828435" algn="l" defTabSz="457110" rtl="0" eaLnBrk="1" latinLnBrk="0" hangingPunct="1">
        <a:defRPr sz="1800" kern="1200">
          <a:solidFill>
            <a:schemeClr val="tx1"/>
          </a:solidFill>
          <a:latin typeface="+mn-lt"/>
          <a:ea typeface="+mn-ea"/>
          <a:cs typeface="+mn-cs"/>
        </a:defRPr>
      </a:lvl5pPr>
      <a:lvl6pPr marL="2285543" algn="l" defTabSz="457110" rtl="0" eaLnBrk="1" latinLnBrk="0" hangingPunct="1">
        <a:defRPr sz="1800" kern="1200">
          <a:solidFill>
            <a:schemeClr val="tx1"/>
          </a:solidFill>
          <a:latin typeface="+mn-lt"/>
          <a:ea typeface="+mn-ea"/>
          <a:cs typeface="+mn-cs"/>
        </a:defRPr>
      </a:lvl6pPr>
      <a:lvl7pPr marL="2742652" algn="l" defTabSz="457110" rtl="0" eaLnBrk="1" latinLnBrk="0" hangingPunct="1">
        <a:defRPr sz="1800" kern="1200">
          <a:solidFill>
            <a:schemeClr val="tx1"/>
          </a:solidFill>
          <a:latin typeface="+mn-lt"/>
          <a:ea typeface="+mn-ea"/>
          <a:cs typeface="+mn-cs"/>
        </a:defRPr>
      </a:lvl7pPr>
      <a:lvl8pPr marL="3199760" algn="l" defTabSz="457110" rtl="0" eaLnBrk="1" latinLnBrk="0" hangingPunct="1">
        <a:defRPr sz="1800" kern="1200">
          <a:solidFill>
            <a:schemeClr val="tx1"/>
          </a:solidFill>
          <a:latin typeface="+mn-lt"/>
          <a:ea typeface="+mn-ea"/>
          <a:cs typeface="+mn-cs"/>
        </a:defRPr>
      </a:lvl8pPr>
      <a:lvl9pPr marL="3656868" algn="l" defTabSz="45711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3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413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F07D4EB1-3BD2-0843-ADEE-939D95AF662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26" r:id="rId1"/>
    <p:sldLayoutId id="2147497627" r:id="rId2"/>
    <p:sldLayoutId id="2147497628" r:id="rId3"/>
    <p:sldLayoutId id="2147497629" r:id="rId4"/>
    <p:sldLayoutId id="2147497630" r:id="rId5"/>
    <p:sldLayoutId id="2147497631" r:id="rId6"/>
    <p:sldLayoutId id="2147497632" r:id="rId7"/>
    <p:sldLayoutId id="2147497633" r:id="rId8"/>
    <p:sldLayoutId id="2147497634" r:id="rId9"/>
    <p:sldLayoutId id="2147497635" r:id="rId10"/>
    <p:sldLayoutId id="214749763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598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42598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AF2E22F4-5B7F-5148-9705-0A9170ADEB4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37"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132" algn="ctr" rtl="0" fontAlgn="base">
        <a:spcBef>
          <a:spcPct val="0"/>
        </a:spcBef>
        <a:spcAft>
          <a:spcPct val="0"/>
        </a:spcAft>
        <a:defRPr sz="4400">
          <a:solidFill>
            <a:schemeClr val="tx2"/>
          </a:solidFill>
          <a:latin typeface="Arial" pitchFamily="-108" charset="0"/>
        </a:defRPr>
      </a:lvl6pPr>
      <a:lvl7pPr marL="914265" algn="ctr" rtl="0" fontAlgn="base">
        <a:spcBef>
          <a:spcPct val="0"/>
        </a:spcBef>
        <a:spcAft>
          <a:spcPct val="0"/>
        </a:spcAft>
        <a:defRPr sz="4400">
          <a:solidFill>
            <a:schemeClr val="tx2"/>
          </a:solidFill>
          <a:latin typeface="Arial" pitchFamily="-108" charset="0"/>
        </a:defRPr>
      </a:lvl7pPr>
      <a:lvl8pPr marL="1371396" algn="ctr" rtl="0" fontAlgn="base">
        <a:spcBef>
          <a:spcPct val="0"/>
        </a:spcBef>
        <a:spcAft>
          <a:spcPct val="0"/>
        </a:spcAft>
        <a:defRPr sz="4400">
          <a:solidFill>
            <a:schemeClr val="tx2"/>
          </a:solidFill>
          <a:latin typeface="Arial" pitchFamily="-108" charset="0"/>
        </a:defRPr>
      </a:lvl8pPr>
      <a:lvl9pPr marL="1828530" algn="ctr" rtl="0" fontAlgn="base">
        <a:spcBef>
          <a:spcPct val="0"/>
        </a:spcBef>
        <a:spcAft>
          <a:spcPct val="0"/>
        </a:spcAft>
        <a:defRPr sz="4400">
          <a:solidFill>
            <a:schemeClr val="tx2"/>
          </a:solidFill>
          <a:latin typeface="Arial" pitchFamily="-108"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08"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08"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08"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pPr>
              <a:defRPr/>
            </a:pPr>
            <a:fld id="{03B1A4CE-FD1C-9F4C-BFF5-E41BE9E32009}"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270" r:id="rId1"/>
    <p:sldLayoutId id="2147497271" r:id="rId2"/>
    <p:sldLayoutId id="2147497272" r:id="rId3"/>
    <p:sldLayoutId id="2147497273" r:id="rId4"/>
    <p:sldLayoutId id="2147497274" r:id="rId5"/>
    <p:sldLayoutId id="2147497275" r:id="rId6"/>
    <p:sldLayoutId id="2147497276" r:id="rId7"/>
    <p:sldLayoutId id="2147497277" r:id="rId8"/>
    <p:sldLayoutId id="2147497278" r:id="rId9"/>
    <p:sldLayoutId id="2147497279" r:id="rId10"/>
    <p:sldLayoutId id="2147497280" r:id="rId11"/>
    <p:sldLayoutId id="2147497281" r:id="rId12"/>
    <p:sldLayoutId id="2147497282"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2803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42803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a:solidFill>
                  <a:srgbClr val="898989"/>
                </a:solidFill>
                <a:latin typeface="Calibri" charset="0"/>
                <a:cs typeface="MS PGothic" charset="0"/>
              </a:defRPr>
            </a:lvl1pPr>
          </a:lstStyle>
          <a:p>
            <a:fld id="{E6519472-CB5B-4246-A1E6-165522E3AF8C}" type="datetimeFigureOut">
              <a:rPr lang="en-US"/>
              <a:pPr/>
              <a:t>2/26/24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prstClr val="black">
                    <a:tint val="75000"/>
                  </a:prstClr>
                </a:solidFill>
                <a:latin typeface="Calibri"/>
                <a:ea typeface="MS PGothic" charset="0"/>
                <a:cs typeface="MS PGothic" charset="0"/>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a:solidFill>
                  <a:srgbClr val="898989"/>
                </a:solidFill>
                <a:latin typeface="Calibri" charset="0"/>
                <a:cs typeface="MS PGothic" charset="0"/>
              </a:defRPr>
            </a:lvl1pPr>
          </a:lstStyle>
          <a:p>
            <a:fld id="{8B06F129-AA50-B442-A235-2E42DF2963E5}"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97638" r:id="rId1"/>
    <p:sldLayoutId id="2147497639" r:id="rId2"/>
    <p:sldLayoutId id="2147497640" r:id="rId3"/>
    <p:sldLayoutId id="2147497641" r:id="rId4"/>
    <p:sldLayoutId id="2147497642" r:id="rId5"/>
    <p:sldLayoutId id="2147497643" r:id="rId6"/>
    <p:sldLayoutId id="2147497644" r:id="rId7"/>
    <p:sldLayoutId id="2147497645" r:id="rId8"/>
    <p:sldLayoutId id="2147497646" r:id="rId9"/>
    <p:sldLayoutId id="2147497647" r:id="rId10"/>
    <p:sldLayoutId id="2147497648" r:id="rId11"/>
    <p:sldLayoutId id="2147497649" r:id="rId12"/>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381000"/>
            <a:ext cx="8229600" cy="1371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981200"/>
            <a:ext cx="82296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8677180C-9F39-454C-9B31-A7E2A83AFAEC}"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7650" r:id="rId1"/>
    <p:sldLayoutId id="2147497651" r:id="rId2"/>
    <p:sldLayoutId id="2147497652" r:id="rId3"/>
    <p:sldLayoutId id="2147497653" r:id="rId4"/>
    <p:sldLayoutId id="2147497654" r:id="rId5"/>
    <p:sldLayoutId id="2147497655" r:id="rId6"/>
    <p:sldLayoutId id="2147497656" r:id="rId7"/>
    <p:sldLayoutId id="2147497657" r:id="rId8"/>
    <p:sldLayoutId id="2147497658" r:id="rId9"/>
    <p:sldLayoutId id="2147497659" r:id="rId10"/>
    <p:sldLayoutId id="214749766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1474"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01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5DCEE24-73ED-4F4D-BEBF-938C6616A8C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661" r:id="rId1"/>
    <p:sldLayoutId id="2147497662" r:id="rId2"/>
    <p:sldLayoutId id="2147497663" r:id="rId3"/>
    <p:sldLayoutId id="2147497664" r:id="rId4"/>
    <p:sldLayoutId id="2147497665" r:id="rId5"/>
    <p:sldLayoutId id="2147497666" r:id="rId6"/>
    <p:sldLayoutId id="2147497667" r:id="rId7"/>
    <p:sldLayoutId id="2147497668" r:id="rId8"/>
    <p:sldLayoutId id="2147497669" r:id="rId9"/>
    <p:sldLayoutId id="2147497670" r:id="rId10"/>
    <p:sldLayoutId id="2147497671" r:id="rId11"/>
    <p:sldLayoutId id="2147497672" r:id="rId12"/>
    <p:sldLayoutId id="2147497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4615645"/>
      </p:ext>
    </p:extLst>
  </p:cSld>
  <p:clrMap bg1="lt1" tx1="dk1" bg2="lt2" tx2="dk2" accent1="accent1" accent2="accent2" accent3="accent3" accent4="accent4" accent5="accent5" accent6="accent6" hlink="hlink" folHlink="folHlink"/>
  <p:sldLayoutIdLst>
    <p:sldLayoutId id="2147497675" r:id="rId1"/>
    <p:sldLayoutId id="2147497676" r:id="rId2"/>
    <p:sldLayoutId id="2147497677" r:id="rId3"/>
    <p:sldLayoutId id="2147497678" r:id="rId4"/>
    <p:sldLayoutId id="2147497679" r:id="rId5"/>
    <p:sldLayoutId id="2147497680" r:id="rId6"/>
    <p:sldLayoutId id="2147497681" r:id="rId7"/>
    <p:sldLayoutId id="2147497682" r:id="rId8"/>
    <p:sldLayoutId id="2147497683" r:id="rId9"/>
    <p:sldLayoutId id="2147497684" r:id="rId10"/>
    <p:sldLayoutId id="21474976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2"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2"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2"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51792066"/>
      </p:ext>
    </p:extLst>
  </p:cSld>
  <p:clrMap bg1="lt1" tx1="dk1" bg2="lt2" tx2="dk2" accent1="accent1" accent2="accent2" accent3="accent3" accent4="accent4" accent5="accent5" accent6="accent6" hlink="hlink" folHlink="folHlink"/>
  <p:sldLayoutIdLst>
    <p:sldLayoutId id="2147497687" r:id="rId1"/>
    <p:sldLayoutId id="2147497688" r:id="rId2"/>
    <p:sldLayoutId id="2147497689" r:id="rId3"/>
    <p:sldLayoutId id="2147497690" r:id="rId4"/>
    <p:sldLayoutId id="2147497691" r:id="rId5"/>
    <p:sldLayoutId id="2147497692" r:id="rId6"/>
    <p:sldLayoutId id="2147497693" r:id="rId7"/>
    <p:sldLayoutId id="2147497694" r:id="rId8"/>
    <p:sldLayoutId id="2147497695" r:id="rId9"/>
    <p:sldLayoutId id="2147497696" r:id="rId10"/>
    <p:sldLayoutId id="214749769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63880444"/>
      </p:ext>
    </p:extLst>
  </p:cSld>
  <p:clrMap bg1="lt1" tx1="dk1" bg2="lt2" tx2="dk2" accent1="accent1" accent2="accent2" accent3="accent3" accent4="accent4" accent5="accent5" accent6="accent6" hlink="hlink" folHlink="folHlink"/>
  <p:sldLayoutIdLst>
    <p:sldLayoutId id="2147497711" r:id="rId1"/>
    <p:sldLayoutId id="2147497712" r:id="rId2"/>
    <p:sldLayoutId id="2147497713" r:id="rId3"/>
    <p:sldLayoutId id="2147497714" r:id="rId4"/>
    <p:sldLayoutId id="2147497715" r:id="rId5"/>
    <p:sldLayoutId id="2147497716" r:id="rId6"/>
    <p:sldLayoutId id="2147497717" r:id="rId7"/>
    <p:sldLayoutId id="2147497718" r:id="rId8"/>
    <p:sldLayoutId id="2147497719" r:id="rId9"/>
    <p:sldLayoutId id="2147497720" r:id="rId10"/>
    <p:sldLayoutId id="214749772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1027" name="Group 2"/>
          <p:cNvGrpSpPr>
            <a:grpSpLocks/>
          </p:cNvGrpSpPr>
          <p:nvPr/>
        </p:nvGrpSpPr>
        <p:grpSpPr bwMode="auto">
          <a:xfrm>
            <a:off x="0" y="1"/>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15" tIns="45707" rIns="91415" bIns="45707"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15" tIns="45707" rIns="91415" bIns="4570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83855843"/>
      </p:ext>
    </p:extLst>
  </p:cSld>
  <p:clrMap bg1="dk2" tx1="lt1" bg2="dk1" tx2="lt2" accent1="accent1" accent2="accent2" accent3="accent3" accent4="accent4" accent5="accent5" accent6="accent6" hlink="hlink" folHlink="folHlink"/>
  <p:sldLayoutIdLst>
    <p:sldLayoutId id="2147497723" r:id="rId1"/>
    <p:sldLayoutId id="2147497724" r:id="rId2"/>
    <p:sldLayoutId id="2147497725" r:id="rId3"/>
    <p:sldLayoutId id="2147497726" r:id="rId4"/>
    <p:sldLayoutId id="2147497727" r:id="rId5"/>
    <p:sldLayoutId id="2147497728" r:id="rId6"/>
    <p:sldLayoutId id="2147497729" r:id="rId7"/>
    <p:sldLayoutId id="2147497730" r:id="rId8"/>
    <p:sldLayoutId id="2147497731" r:id="rId9"/>
    <p:sldLayoutId id="2147497732" r:id="rId10"/>
    <p:sldLayoutId id="2147497733" r:id="rId11"/>
    <p:sldLayoutId id="2147497734"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79" algn="l" rtl="0" fontAlgn="base">
        <a:spcBef>
          <a:spcPct val="0"/>
        </a:spcBef>
        <a:spcAft>
          <a:spcPct val="0"/>
        </a:spcAft>
        <a:defRPr sz="4400">
          <a:solidFill>
            <a:schemeClr val="tx2"/>
          </a:solidFill>
          <a:latin typeface="Times New Roman" pitchFamily="-111" charset="0"/>
        </a:defRPr>
      </a:lvl6pPr>
      <a:lvl7pPr marL="914158" algn="l" rtl="0" fontAlgn="base">
        <a:spcBef>
          <a:spcPct val="0"/>
        </a:spcBef>
        <a:spcAft>
          <a:spcPct val="0"/>
        </a:spcAft>
        <a:defRPr sz="4400">
          <a:solidFill>
            <a:schemeClr val="tx2"/>
          </a:solidFill>
          <a:latin typeface="Times New Roman" pitchFamily="-111" charset="0"/>
        </a:defRPr>
      </a:lvl7pPr>
      <a:lvl8pPr marL="1371236" algn="l" rtl="0" fontAlgn="base">
        <a:spcBef>
          <a:spcPct val="0"/>
        </a:spcBef>
        <a:spcAft>
          <a:spcPct val="0"/>
        </a:spcAft>
        <a:defRPr sz="4400">
          <a:solidFill>
            <a:schemeClr val="tx2"/>
          </a:solidFill>
          <a:latin typeface="Times New Roman" pitchFamily="-111" charset="0"/>
        </a:defRPr>
      </a:lvl8pPr>
      <a:lvl9pPr marL="1828313" algn="l" rtl="0" fontAlgn="base">
        <a:spcBef>
          <a:spcPct val="0"/>
        </a:spcBef>
        <a:spcAft>
          <a:spcPct val="0"/>
        </a:spcAft>
        <a:defRPr sz="4400">
          <a:solidFill>
            <a:schemeClr val="tx2"/>
          </a:solidFill>
          <a:latin typeface="Times New Roman" pitchFamily="-111" charset="0"/>
        </a:defRPr>
      </a:lvl9pPr>
    </p:titleStyle>
    <p:bodyStyle>
      <a:lvl1pPr marL="341262" indent="-341262"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3932" indent="-228540" algn="l" rtl="0" fontAlgn="base">
        <a:spcBef>
          <a:spcPct val="20000"/>
        </a:spcBef>
        <a:spcAft>
          <a:spcPct val="0"/>
        </a:spcAft>
        <a:buChar char="•"/>
        <a:defRPr sz="2000">
          <a:solidFill>
            <a:schemeClr val="tx1"/>
          </a:solidFill>
          <a:latin typeface="+mn-lt"/>
          <a:ea typeface="ＭＳ Ｐゴシック" pitchFamily="-111" charset="-128"/>
        </a:defRPr>
      </a:lvl6pPr>
      <a:lvl7pPr marL="2971011" indent="-228540" algn="l" rtl="0" fontAlgn="base">
        <a:spcBef>
          <a:spcPct val="20000"/>
        </a:spcBef>
        <a:spcAft>
          <a:spcPct val="0"/>
        </a:spcAft>
        <a:buChar char="•"/>
        <a:defRPr sz="2000">
          <a:solidFill>
            <a:schemeClr val="tx1"/>
          </a:solidFill>
          <a:latin typeface="+mn-lt"/>
          <a:ea typeface="ＭＳ Ｐゴシック" pitchFamily="-111" charset="-128"/>
        </a:defRPr>
      </a:lvl7pPr>
      <a:lvl8pPr marL="3428089" indent="-228540" algn="l" rtl="0" fontAlgn="base">
        <a:spcBef>
          <a:spcPct val="20000"/>
        </a:spcBef>
        <a:spcAft>
          <a:spcPct val="0"/>
        </a:spcAft>
        <a:buChar char="•"/>
        <a:defRPr sz="2000">
          <a:solidFill>
            <a:schemeClr val="tx1"/>
          </a:solidFill>
          <a:latin typeface="+mn-lt"/>
          <a:ea typeface="ＭＳ Ｐゴシック" pitchFamily="-111" charset="-128"/>
        </a:defRPr>
      </a:lvl8pPr>
      <a:lvl9pPr marL="3885167" indent="-22854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79" rtl="0" eaLnBrk="1" latinLnBrk="0" hangingPunct="1">
        <a:defRPr sz="1800" kern="1200">
          <a:solidFill>
            <a:schemeClr val="tx1"/>
          </a:solidFill>
          <a:latin typeface="+mn-lt"/>
          <a:ea typeface="+mn-ea"/>
          <a:cs typeface="+mn-cs"/>
        </a:defRPr>
      </a:lvl1pPr>
      <a:lvl2pPr marL="457079" algn="l" defTabSz="457079" rtl="0" eaLnBrk="1" latinLnBrk="0" hangingPunct="1">
        <a:defRPr sz="1800" kern="1200">
          <a:solidFill>
            <a:schemeClr val="tx1"/>
          </a:solidFill>
          <a:latin typeface="+mn-lt"/>
          <a:ea typeface="+mn-ea"/>
          <a:cs typeface="+mn-cs"/>
        </a:defRPr>
      </a:lvl2pPr>
      <a:lvl3pPr marL="914158" algn="l" defTabSz="457079" rtl="0" eaLnBrk="1" latinLnBrk="0" hangingPunct="1">
        <a:defRPr sz="1800" kern="1200">
          <a:solidFill>
            <a:schemeClr val="tx1"/>
          </a:solidFill>
          <a:latin typeface="+mn-lt"/>
          <a:ea typeface="+mn-ea"/>
          <a:cs typeface="+mn-cs"/>
        </a:defRPr>
      </a:lvl3pPr>
      <a:lvl4pPr marL="1371236" algn="l" defTabSz="457079" rtl="0" eaLnBrk="1" latinLnBrk="0" hangingPunct="1">
        <a:defRPr sz="1800" kern="1200">
          <a:solidFill>
            <a:schemeClr val="tx1"/>
          </a:solidFill>
          <a:latin typeface="+mn-lt"/>
          <a:ea typeface="+mn-ea"/>
          <a:cs typeface="+mn-cs"/>
        </a:defRPr>
      </a:lvl4pPr>
      <a:lvl5pPr marL="1828313" algn="l" defTabSz="457079" rtl="0" eaLnBrk="1" latinLnBrk="0" hangingPunct="1">
        <a:defRPr sz="1800" kern="1200">
          <a:solidFill>
            <a:schemeClr val="tx1"/>
          </a:solidFill>
          <a:latin typeface="+mn-lt"/>
          <a:ea typeface="+mn-ea"/>
          <a:cs typeface="+mn-cs"/>
        </a:defRPr>
      </a:lvl5pPr>
      <a:lvl6pPr marL="2285392" algn="l" defTabSz="457079" rtl="0" eaLnBrk="1" latinLnBrk="0" hangingPunct="1">
        <a:defRPr sz="1800" kern="1200">
          <a:solidFill>
            <a:schemeClr val="tx1"/>
          </a:solidFill>
          <a:latin typeface="+mn-lt"/>
          <a:ea typeface="+mn-ea"/>
          <a:cs typeface="+mn-cs"/>
        </a:defRPr>
      </a:lvl6pPr>
      <a:lvl7pPr marL="2742471" algn="l" defTabSz="457079" rtl="0" eaLnBrk="1" latinLnBrk="0" hangingPunct="1">
        <a:defRPr sz="1800" kern="1200">
          <a:solidFill>
            <a:schemeClr val="tx1"/>
          </a:solidFill>
          <a:latin typeface="+mn-lt"/>
          <a:ea typeface="+mn-ea"/>
          <a:cs typeface="+mn-cs"/>
        </a:defRPr>
      </a:lvl7pPr>
      <a:lvl8pPr marL="3199549" algn="l" defTabSz="457079" rtl="0" eaLnBrk="1" latinLnBrk="0" hangingPunct="1">
        <a:defRPr sz="1800" kern="1200">
          <a:solidFill>
            <a:schemeClr val="tx1"/>
          </a:solidFill>
          <a:latin typeface="+mn-lt"/>
          <a:ea typeface="+mn-ea"/>
          <a:cs typeface="+mn-cs"/>
        </a:defRPr>
      </a:lvl8pPr>
      <a:lvl9pPr marL="3656627" algn="l" defTabSz="457079"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latin typeface="Calibri" charset="0"/>
              </a:rPr>
              <a:pPr>
                <a:defRPr/>
              </a:pPr>
              <a:t>2/26/24</a:t>
            </a:fld>
            <a:endParaRPr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latin typeface="Calibri" charset="0"/>
              </a:rPr>
              <a:pPr>
                <a:defRPr/>
              </a:pPr>
              <a:t>‹#›</a:t>
            </a:fld>
            <a:endParaRPr lang="en-US" dirty="0">
              <a:latin typeface="Calibri" charset="0"/>
            </a:endParaRPr>
          </a:p>
        </p:txBody>
      </p:sp>
    </p:spTree>
    <p:extLst>
      <p:ext uri="{BB962C8B-B14F-4D97-AF65-F5344CB8AC3E}">
        <p14:creationId xmlns:p14="http://schemas.microsoft.com/office/powerpoint/2010/main" val="2016579995"/>
      </p:ext>
    </p:extLst>
  </p:cSld>
  <p:clrMap bg1="lt1" tx1="dk1" bg2="lt2" tx2="dk2" accent1="accent1" accent2="accent2" accent3="accent3" accent4="accent4" accent5="accent5" accent6="accent6" hlink="hlink" folHlink="folHlink"/>
  <p:sldLayoutIdLst>
    <p:sldLayoutId id="2147497736" r:id="rId1"/>
    <p:sldLayoutId id="2147497737" r:id="rId2"/>
    <p:sldLayoutId id="2147497738" r:id="rId3"/>
    <p:sldLayoutId id="2147497739" r:id="rId4"/>
    <p:sldLayoutId id="2147497740" r:id="rId5"/>
    <p:sldLayoutId id="2147497741" r:id="rId6"/>
    <p:sldLayoutId id="2147497742" r:id="rId7"/>
    <p:sldLayoutId id="2147497743" r:id="rId8"/>
    <p:sldLayoutId id="2147497744" r:id="rId9"/>
    <p:sldLayoutId id="2147497745" r:id="rId10"/>
    <p:sldLayoutId id="214749774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3" y="228601"/>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lIns="91427" tIns="45714" rIns="91427" bIns="45714"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4"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086108"/>
      </p:ext>
    </p:extLst>
  </p:cSld>
  <p:clrMap bg1="lt1" tx1="dk1" bg2="lt2" tx2="dk2" accent1="accent1" accent2="accent2" accent3="accent3" accent4="accent4" accent5="accent5" accent6="accent6" hlink="hlink" folHlink="folHlink"/>
  <p:sldLayoutIdLst>
    <p:sldLayoutId id="2147497748" r:id="rId1"/>
    <p:sldLayoutId id="2147497749" r:id="rId2"/>
    <p:sldLayoutId id="2147497750" r:id="rId3"/>
    <p:sldLayoutId id="2147497751" r:id="rId4"/>
    <p:sldLayoutId id="2147497752" r:id="rId5"/>
    <p:sldLayoutId id="2147497753" r:id="rId6"/>
    <p:sldLayoutId id="2147497754" r:id="rId7"/>
    <p:sldLayoutId id="2147497755" r:id="rId8"/>
    <p:sldLayoutId id="2147497756" r:id="rId9"/>
    <p:sldLayoutId id="2147497757" r:id="rId10"/>
    <p:sldLayoutId id="214749775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132" algn="ctr" rtl="0" fontAlgn="base">
        <a:spcBef>
          <a:spcPct val="0"/>
        </a:spcBef>
        <a:spcAft>
          <a:spcPct val="0"/>
        </a:spcAft>
        <a:defRPr sz="4400">
          <a:solidFill>
            <a:schemeClr val="tx2"/>
          </a:solidFill>
          <a:latin typeface="Times New Roman" pitchFamily="-111" charset="0"/>
        </a:defRPr>
      </a:lvl6pPr>
      <a:lvl7pPr marL="914265" algn="ctr" rtl="0" fontAlgn="base">
        <a:spcBef>
          <a:spcPct val="0"/>
        </a:spcBef>
        <a:spcAft>
          <a:spcPct val="0"/>
        </a:spcAft>
        <a:defRPr sz="4400">
          <a:solidFill>
            <a:schemeClr val="tx2"/>
          </a:solidFill>
          <a:latin typeface="Times New Roman" pitchFamily="-111" charset="0"/>
        </a:defRPr>
      </a:lvl7pPr>
      <a:lvl8pPr marL="1371396" algn="ctr" rtl="0" fontAlgn="base">
        <a:spcBef>
          <a:spcPct val="0"/>
        </a:spcBef>
        <a:spcAft>
          <a:spcPct val="0"/>
        </a:spcAft>
        <a:defRPr sz="4400">
          <a:solidFill>
            <a:schemeClr val="tx2"/>
          </a:solidFill>
          <a:latin typeface="Times New Roman" pitchFamily="-111" charset="0"/>
        </a:defRPr>
      </a:lvl8pPr>
      <a:lvl9pPr marL="1828530" algn="ctr" rtl="0" fontAlgn="base">
        <a:spcBef>
          <a:spcPct val="0"/>
        </a:spcBef>
        <a:spcAft>
          <a:spcPct val="0"/>
        </a:spcAft>
        <a:defRPr sz="4400">
          <a:solidFill>
            <a:schemeClr val="tx2"/>
          </a:solidFill>
          <a:latin typeface="Times New Roman"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364281838"/>
      </p:ext>
    </p:extLst>
  </p:cSld>
  <p:clrMap bg1="lt1" tx1="dk1" bg2="lt2" tx2="dk2" accent1="accent1" accent2="accent2" accent3="accent3" accent4="accent4" accent5="accent5" accent6="accent6" hlink="hlink" folHlink="folHlink"/>
  <p:sldLayoutIdLst>
    <p:sldLayoutId id="2147497796" r:id="rId1"/>
    <p:sldLayoutId id="2147497797" r:id="rId2"/>
    <p:sldLayoutId id="2147497798" r:id="rId3"/>
    <p:sldLayoutId id="2147497799" r:id="rId4"/>
    <p:sldLayoutId id="2147497800" r:id="rId5"/>
    <p:sldLayoutId id="2147497801" r:id="rId6"/>
    <p:sldLayoutId id="2147497802" r:id="rId7"/>
    <p:sldLayoutId id="2147497803" r:id="rId8"/>
    <p:sldLayoutId id="2147497804" r:id="rId9"/>
    <p:sldLayoutId id="2147497805" r:id="rId10"/>
    <p:sldLayoutId id="2147497806" r:id="rId11"/>
    <p:sldLayoutId id="2147497807" r:id="rId12"/>
    <p:sldLayoutId id="21474978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226" name="Group 2"/>
          <p:cNvGrpSpPr>
            <a:grpSpLocks/>
          </p:cNvGrpSpPr>
          <p:nvPr/>
        </p:nvGrpSpPr>
        <p:grpSpPr bwMode="auto">
          <a:xfrm>
            <a:off x="0" y="2286000"/>
            <a:ext cx="9144000" cy="3581400"/>
            <a:chOff x="0" y="1968"/>
            <a:chExt cx="5760" cy="2256"/>
          </a:xfrm>
        </p:grpSpPr>
        <p:sp>
          <p:nvSpPr>
            <p:cNvPr id="522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grpSp>
      <p:sp>
        <p:nvSpPr>
          <p:cNvPr id="522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ltLang="ja-JP"/>
              <a:t>Click to edit Master title style</a:t>
            </a:r>
          </a:p>
        </p:txBody>
      </p:sp>
      <p:sp>
        <p:nvSpPr>
          <p:cNvPr id="522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2806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kumimoji="1" sz="1400">
                <a:latin typeface="Helvetica" pitchFamily="-112" charset="0"/>
                <a:ea typeface="Osaka" pitchFamily="-112" charset="-128"/>
                <a:cs typeface="Osaka" pitchFamily="-112" charset="-128"/>
              </a:defRPr>
            </a:lvl1pPr>
          </a:lstStyle>
          <a:p>
            <a:pPr>
              <a:defRPr/>
            </a:pPr>
            <a:endParaRPr lang="en-US" altLang="ja-JP"/>
          </a:p>
        </p:txBody>
      </p:sp>
      <p:sp>
        <p:nvSpPr>
          <p:cNvPr id="128069" name="Rectangle 69"/>
          <p:cNvSpPr>
            <a:spLocks noGrp="1" noChangeArrowheads="1"/>
          </p:cNvSpPr>
          <p:nvPr>
            <p:ph type="ftr" sz="quarter" idx="3"/>
          </p:nvPr>
        </p:nvSpPr>
        <p:spPr bwMode="auto">
          <a:xfrm>
            <a:off x="2057403" y="6248400"/>
            <a:ext cx="5237163"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kumimoji="1" sz="1400">
                <a:latin typeface="Helvetica" pitchFamily="-112" charset="0"/>
                <a:ea typeface="Osaka" pitchFamily="-112" charset="-128"/>
                <a:cs typeface="Osaka" pitchFamily="-112" charset="-128"/>
              </a:defRPr>
            </a:lvl1pPr>
          </a:lstStyle>
          <a:p>
            <a:pPr>
              <a:defRPr/>
            </a:pPr>
            <a:endParaRPr lang="en-US" altLang="ja-JP"/>
          </a:p>
        </p:txBody>
      </p:sp>
      <p:sp>
        <p:nvSpPr>
          <p:cNvPr id="12807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kumimoji="1" sz="1400">
                <a:latin typeface="Helvetica" charset="0"/>
                <a:ea typeface="Osaka" charset="0"/>
                <a:cs typeface="Osaka" charset="0"/>
              </a:defRPr>
            </a:lvl1pPr>
          </a:lstStyle>
          <a:p>
            <a:pPr>
              <a:defRPr/>
            </a:pPr>
            <a:fld id="{25EEB5C0-C8E6-0F45-A049-C758E0665EED}" type="slidenum">
              <a:rPr lang="en-US" altLang="ja-JP"/>
              <a:pPr>
                <a:defRPr/>
              </a:pPr>
              <a:t>‹#›</a:t>
            </a:fld>
            <a:endParaRPr lang="en-US" altLang="ja-JP"/>
          </a:p>
        </p:txBody>
      </p:sp>
      <p:pic>
        <p:nvPicPr>
          <p:cNvPr id="522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7440" r:id="rId1"/>
    <p:sldLayoutId id="2147497283" r:id="rId2"/>
    <p:sldLayoutId id="2147497284" r:id="rId3"/>
    <p:sldLayoutId id="2147497285" r:id="rId4"/>
    <p:sldLayoutId id="2147497286" r:id="rId5"/>
    <p:sldLayoutId id="2147497287" r:id="rId6"/>
    <p:sldLayoutId id="2147497288" r:id="rId7"/>
    <p:sldLayoutId id="2147497289" r:id="rId8"/>
    <p:sldLayoutId id="2147497290" r:id="rId9"/>
    <p:sldLayoutId id="2147497291" r:id="rId10"/>
    <p:sldLayoutId id="214749729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2pPr>
      <a:lvl3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3pPr>
      <a:lvl4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4pPr>
      <a:lvl5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5pPr>
      <a:lvl6pPr marL="457132"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6pPr>
      <a:lvl7pPr marL="914265"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7pPr>
      <a:lvl8pPr marL="1371396"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8pPr>
      <a:lvl9pPr marL="1828530"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9pPr>
    </p:titleStyle>
    <p:bodyStyle>
      <a:lvl1pPr marL="453958" indent="-35237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028" indent="-350786"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396" indent="-317452"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401" indent="-30158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564" indent="-29523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696"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6pPr>
      <a:lvl7pPr marL="3261827"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7pPr>
      <a:lvl8pPr marL="3718958"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8pPr>
      <a:lvl9pPr marL="4176092"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846021453"/>
      </p:ext>
    </p:extLst>
  </p:cSld>
  <p:clrMap bg1="lt1" tx1="dk1" bg2="lt2" tx2="dk2" accent1="accent1" accent2="accent2" accent3="accent3" accent4="accent4" accent5="accent5" accent6="accent6" hlink="hlink" folHlink="folHlink"/>
  <p:sldLayoutIdLst>
    <p:sldLayoutId id="2147497812" r:id="rId1"/>
    <p:sldLayoutId id="2147497813" r:id="rId2"/>
    <p:sldLayoutId id="2147497814" r:id="rId3"/>
    <p:sldLayoutId id="2147497815" r:id="rId4"/>
    <p:sldLayoutId id="2147497816" r:id="rId5"/>
    <p:sldLayoutId id="2147497817" r:id="rId6"/>
    <p:sldLayoutId id="2147497818" r:id="rId7"/>
    <p:sldLayoutId id="2147497819" r:id="rId8"/>
    <p:sldLayoutId id="2147497820" r:id="rId9"/>
    <p:sldLayoutId id="2147497821" r:id="rId10"/>
    <p:sldLayoutId id="2147497822" r:id="rId11"/>
    <p:sldLayoutId id="2147497823" r:id="rId12"/>
    <p:sldLayoutId id="214749782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pPr>
                <a:defRPr/>
              </a:pPr>
              <a:t>‹#›</a:t>
            </a:fld>
            <a:endParaRPr lang="en-US"/>
          </a:p>
        </p:txBody>
      </p:sp>
    </p:spTree>
    <p:extLst>
      <p:ext uri="{BB962C8B-B14F-4D97-AF65-F5344CB8AC3E}">
        <p14:creationId xmlns:p14="http://schemas.microsoft.com/office/powerpoint/2010/main" val="2092215390"/>
      </p:ext>
    </p:extLst>
  </p:cSld>
  <p:clrMap bg1="lt1" tx1="dk1" bg2="lt2" tx2="dk2" accent1="accent1" accent2="accent2" accent3="accent3" accent4="accent4" accent5="accent5" accent6="accent6" hlink="hlink" folHlink="folHlink"/>
  <p:sldLayoutIdLst>
    <p:sldLayoutId id="2147497850" r:id="rId1"/>
    <p:sldLayoutId id="2147497851" r:id="rId2"/>
    <p:sldLayoutId id="2147497852" r:id="rId3"/>
    <p:sldLayoutId id="2147497853" r:id="rId4"/>
    <p:sldLayoutId id="2147497854" r:id="rId5"/>
    <p:sldLayoutId id="2147497855" r:id="rId6"/>
    <p:sldLayoutId id="2147497856" r:id="rId7"/>
    <p:sldLayoutId id="2147497857" r:id="rId8"/>
    <p:sldLayoutId id="2147497858" r:id="rId9"/>
    <p:sldLayoutId id="2147497859" r:id="rId10"/>
    <p:sldLayoutId id="214749786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097D106B-1104-46E6-9C09-606DF1FF11D4}"/>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0D2062F8-C55F-4094-9D8A-44832A6CF745}"/>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B8004D1-8AA6-4980-8EC1-BB59265A2BB9}"/>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a:defRPr/>
            </a:pPr>
            <a:fld id="{8165C262-F48D-4C82-A06B-0723A579E7A7}" type="datetimeFigureOut">
              <a:rPr lang="en-US">
                <a:latin typeface="Calibri"/>
              </a:rPr>
              <a:pPr defTabSz="457177">
                <a:defRPr/>
              </a:pPr>
              <a:t>2/26/24</a:t>
            </a:fld>
            <a:endParaRPr lang="en-US">
              <a:latin typeface="Calibri"/>
            </a:endParaRPr>
          </a:p>
        </p:txBody>
      </p:sp>
      <p:sp>
        <p:nvSpPr>
          <p:cNvPr id="5" name="Footer Placeholder 4">
            <a:extLst>
              <a:ext uri="{FF2B5EF4-FFF2-40B4-BE49-F238E27FC236}">
                <a16:creationId xmlns:a16="http://schemas.microsoft.com/office/drawing/2014/main" id="{0F644C88-6ABB-4BFC-B1F3-B422F00107D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DF43525-9419-4CD0-99FF-A7F329A4A9D6}"/>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a:fld id="{915341C5-844E-4A63-95DB-373D838D12A8}" type="slidenum">
              <a:rPr lang="en-US" altLang="en-US">
                <a:latin typeface="Calibri"/>
              </a:rPr>
              <a:pPr defTabSz="457177"/>
              <a:t>‹#›</a:t>
            </a:fld>
            <a:endParaRPr lang="en-US" altLang="en-US">
              <a:latin typeface="Calibri"/>
            </a:endParaRPr>
          </a:p>
        </p:txBody>
      </p:sp>
    </p:spTree>
    <p:extLst>
      <p:ext uri="{BB962C8B-B14F-4D97-AF65-F5344CB8AC3E}">
        <p14:creationId xmlns:p14="http://schemas.microsoft.com/office/powerpoint/2010/main" val="31776257"/>
      </p:ext>
    </p:extLst>
  </p:cSld>
  <p:clrMap bg1="lt1" tx1="dk1" bg2="lt2" tx2="dk2" accent1="accent1" accent2="accent2" accent3="accent3" accent4="accent4" accent5="accent5" accent6="accent6" hlink="hlink" folHlink="folHlink"/>
  <p:sldLayoutIdLst>
    <p:sldLayoutId id="2147497862" r:id="rId1"/>
    <p:sldLayoutId id="2147497863" r:id="rId2"/>
    <p:sldLayoutId id="2147497864" r:id="rId3"/>
    <p:sldLayoutId id="2147497865" r:id="rId4"/>
    <p:sldLayoutId id="2147497866" r:id="rId5"/>
    <p:sldLayoutId id="2147497867" r:id="rId6"/>
    <p:sldLayoutId id="2147497868" r:id="rId7"/>
    <p:sldLayoutId id="2147497869" r:id="rId8"/>
    <p:sldLayoutId id="2147497870" r:id="rId9"/>
    <p:sldLayoutId id="2147497871" r:id="rId10"/>
    <p:sldLayoutId id="214749787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56B7F2F2-CED7-A642-8740-48D68307F006}" type="datetimeFigureOut">
              <a:rPr lang="en-US" smtClean="0">
                <a:solidFill>
                  <a:prstClr val="black">
                    <a:tint val="75000"/>
                  </a:prstClr>
                </a:solidFill>
              </a:rPr>
              <a:pPr/>
              <a:t>2/26/24</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12839050"/>
      </p:ext>
    </p:extLst>
  </p:cSld>
  <p:clrMap bg1="lt1" tx1="dk1" bg2="lt2" tx2="dk2" accent1="accent1" accent2="accent2" accent3="accent3" accent4="accent4" accent5="accent5" accent6="accent6" hlink="hlink" folHlink="folHlink"/>
  <p:sldLayoutIdLst>
    <p:sldLayoutId id="2147497874" r:id="rId1"/>
    <p:sldLayoutId id="2147497875" r:id="rId2"/>
    <p:sldLayoutId id="2147497876" r:id="rId3"/>
    <p:sldLayoutId id="2147497877" r:id="rId4"/>
    <p:sldLayoutId id="2147497878" r:id="rId5"/>
    <p:sldLayoutId id="2147497879" r:id="rId6"/>
    <p:sldLayoutId id="2147497880" r:id="rId7"/>
    <p:sldLayoutId id="2147497881" r:id="rId8"/>
    <p:sldLayoutId id="2147497882" r:id="rId9"/>
    <p:sldLayoutId id="2147497883" r:id="rId10"/>
    <p:sldLayoutId id="2147497884" r:id="rId11"/>
  </p:sldLayoutIdLst>
  <p:txStyles>
    <p:titleStyle>
      <a:lvl1pPr algn="ctr" defTabSz="457200" rtl="0" eaLnBrk="1" latinLnBrk="0" hangingPunct="1">
        <a:spcBef>
          <a:spcPct val="0"/>
        </a:spcBef>
        <a:buNone/>
        <a:defRPr sz="4400" b="1" i="0" kern="1200">
          <a:solidFill>
            <a:schemeClr val="tx1"/>
          </a:solidFill>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b="1" i="0" kern="1200">
          <a:solidFill>
            <a:schemeClr val="tx1"/>
          </a:solidFill>
          <a:latin typeface="Arial" panose="020B0604020202020204" pitchFamily="34" charset="0"/>
          <a:ea typeface="+mn-ea"/>
          <a:cs typeface="+mn-cs"/>
        </a:defRPr>
      </a:lvl1pPr>
      <a:lvl2pPr marL="742950" indent="-285750" algn="l" defTabSz="457200" rtl="0" eaLnBrk="1" latinLnBrk="0" hangingPunct="1">
        <a:spcBef>
          <a:spcPct val="20000"/>
        </a:spcBef>
        <a:buFont typeface="Arial"/>
        <a:buChar char="–"/>
        <a:defRPr sz="2800" b="1" i="0" kern="1200">
          <a:solidFill>
            <a:schemeClr val="tx1"/>
          </a:solidFill>
          <a:latin typeface="Arial" panose="020B0604020202020204" pitchFamily="34" charset="0"/>
          <a:ea typeface="+mn-ea"/>
          <a:cs typeface="+mn-cs"/>
        </a:defRPr>
      </a:lvl2pPr>
      <a:lvl3pPr marL="1143000" indent="-228600" algn="l" defTabSz="457200" rtl="0" eaLnBrk="1" latinLnBrk="0" hangingPunct="1">
        <a:spcBef>
          <a:spcPct val="20000"/>
        </a:spcBef>
        <a:buFont typeface="Arial"/>
        <a:buChar char="•"/>
        <a:defRPr sz="2400" b="1" i="0" kern="1200">
          <a:solidFill>
            <a:schemeClr val="tx1"/>
          </a:solidFill>
          <a:latin typeface="Arial" panose="020B0604020202020204" pitchFamily="34" charset="0"/>
          <a:ea typeface="+mn-ea"/>
          <a:cs typeface="+mn-cs"/>
        </a:defRPr>
      </a:lvl3pPr>
      <a:lvl4pPr marL="16002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4pPr>
      <a:lvl5pPr marL="20574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72783902"/>
      </p:ext>
    </p:extLst>
  </p:cSld>
  <p:clrMap bg1="lt1" tx1="dk1" bg2="lt2" tx2="dk2" accent1="accent1" accent2="accent2" accent3="accent3" accent4="accent4" accent5="accent5" accent6="accent6" hlink="hlink" folHlink="folHlink"/>
  <p:sldLayoutIdLst>
    <p:sldLayoutId id="2147497886" r:id="rId1"/>
    <p:sldLayoutId id="2147497887" r:id="rId2"/>
    <p:sldLayoutId id="2147497888" r:id="rId3"/>
    <p:sldLayoutId id="2147497889" r:id="rId4"/>
    <p:sldLayoutId id="2147497890" r:id="rId5"/>
    <p:sldLayoutId id="2147497891" r:id="rId6"/>
    <p:sldLayoutId id="2147497892" r:id="rId7"/>
    <p:sldLayoutId id="2147497893" r:id="rId8"/>
    <p:sldLayoutId id="2147497894" r:id="rId9"/>
    <p:sldLayoutId id="2147497895" r:id="rId10"/>
    <p:sldLayoutId id="214749789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fld id="{D14F43DF-88AA-B847-8FE1-7099CD9F70D0}" type="slidenum">
              <a:rPr lang="en-US" sz="1800" smtClean="0">
                <a:cs typeface="DejaVu Sans" charset="0"/>
              </a:rPr>
              <a:pPr defTabSz="321503" eaLnBrk="0" hangingPunct="0">
                <a:buSzPct val="100000"/>
              </a:pPr>
              <a:t>‹#›</a:t>
            </a:fld>
            <a:endParaRPr lang="en-US" sz="1800" dirty="0">
              <a:cs typeface="DejaVu Sans" charset="0"/>
            </a:endParaRPr>
          </a:p>
        </p:txBody>
      </p:sp>
    </p:spTree>
    <p:extLst>
      <p:ext uri="{BB962C8B-B14F-4D97-AF65-F5344CB8AC3E}">
        <p14:creationId xmlns:p14="http://schemas.microsoft.com/office/powerpoint/2010/main" val="560808839"/>
      </p:ext>
    </p:extLst>
  </p:cSld>
  <p:clrMap bg1="lt1" tx1="dk1" bg2="lt2" tx2="dk2" accent1="accent1" accent2="accent2" accent3="accent3" accent4="accent4" accent5="accent5" accent6="accent6" hlink="hlink" folHlink="folHlink"/>
  <p:sldLayoutIdLst>
    <p:sldLayoutId id="2147497898" r:id="rId1"/>
    <p:sldLayoutId id="2147497899" r:id="rId2"/>
    <p:sldLayoutId id="2147497900" r:id="rId3"/>
    <p:sldLayoutId id="2147497901" r:id="rId4"/>
    <p:sldLayoutId id="2147497902" r:id="rId5"/>
    <p:sldLayoutId id="2147497903" r:id="rId6"/>
    <p:sldLayoutId id="2147497904" r:id="rId7"/>
    <p:sldLayoutId id="2147497905" r:id="rId8"/>
    <p:sldLayoutId id="2147497906" r:id="rId9"/>
    <p:sldLayoutId id="2147497907" r:id="rId10"/>
    <p:sldLayoutId id="2147497908"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9CB9472-175C-4D90-BAB9-6058F7994B64}" type="datetimeFigureOut">
              <a:rPr lang="en-US" smtClean="0"/>
              <a:pPr/>
              <a:t>2/26/24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D010FE9-FBB2-4A9C-ADFB-D4799C4E07CC}" type="slidenum">
              <a:rPr lang="en-US" smtClean="0"/>
              <a:pPr/>
              <a:t>‹#›</a:t>
            </a:fld>
            <a:endParaRPr lang="en-US"/>
          </a:p>
        </p:txBody>
      </p:sp>
    </p:spTree>
    <p:extLst>
      <p:ext uri="{BB962C8B-B14F-4D97-AF65-F5344CB8AC3E}">
        <p14:creationId xmlns:p14="http://schemas.microsoft.com/office/powerpoint/2010/main" val="439570215"/>
      </p:ext>
    </p:extLst>
  </p:cSld>
  <p:clrMap bg1="lt1" tx1="dk1" bg2="lt2" tx2="dk2" accent1="accent1" accent2="accent2" accent3="accent3" accent4="accent4" accent5="accent5" accent6="accent6" hlink="hlink" folHlink="folHlink"/>
  <p:sldLayoutIdLst>
    <p:sldLayoutId id="2147497910" r:id="rId1"/>
    <p:sldLayoutId id="2147497911" r:id="rId2"/>
    <p:sldLayoutId id="2147497912" r:id="rId3"/>
    <p:sldLayoutId id="2147497913" r:id="rId4"/>
    <p:sldLayoutId id="2147497914" r:id="rId5"/>
    <p:sldLayoutId id="2147497915" r:id="rId6"/>
    <p:sldLayoutId id="2147497916" r:id="rId7"/>
    <p:sldLayoutId id="2147497917" r:id="rId8"/>
    <p:sldLayoutId id="2147497918" r:id="rId9"/>
    <p:sldLayoutId id="2147497919" r:id="rId10"/>
    <p:sldLayoutId id="2147497920"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65" tIns="45683" rIns="91365" bIns="45683" numCol="1" anchor="ctr" anchorCtr="0" compatLnSpc="1">
            <a:prstTxWarp prst="textNoShape">
              <a:avLst/>
            </a:prstTxWarp>
          </a:bodyPr>
          <a:lstStyle/>
          <a:p>
            <a:pPr lvl="0"/>
            <a:r>
              <a:rPr lang="en-GB" dirty="0"/>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65" tIns="45683" rIns="91365" bIns="45683"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defRPr sz="1400">
                <a:solidFill>
                  <a:srgbClr val="000000"/>
                </a:solidFill>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lgn="ctr">
              <a:defRPr sz="1400">
                <a:solidFill>
                  <a:srgbClr val="000000"/>
                </a:solidFill>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lgn="r">
              <a:defRPr sz="1400">
                <a:solidFill>
                  <a:srgbClr val="000000"/>
                </a:solidFill>
                <a:cs typeface="Times New Roman" charset="0"/>
              </a:defRPr>
            </a:lvl1pPr>
          </a:lstStyle>
          <a:p>
            <a:pPr>
              <a:defRPr/>
            </a:pPr>
            <a:fld id="{B8187A86-9729-B444-B7C7-0B374CA37DDF}" type="slidenum">
              <a:rPr lang="en-GB"/>
              <a:pPr>
                <a:defRPr/>
              </a:pPr>
              <a:t>‹#›</a:t>
            </a:fld>
            <a:endParaRPr lang="en-GB"/>
          </a:p>
        </p:txBody>
      </p:sp>
    </p:spTree>
    <p:extLst>
      <p:ext uri="{BB962C8B-B14F-4D97-AF65-F5344CB8AC3E}">
        <p14:creationId xmlns:p14="http://schemas.microsoft.com/office/powerpoint/2010/main" val="4241685252"/>
      </p:ext>
    </p:extLst>
  </p:cSld>
  <p:clrMap bg1="lt1" tx1="dk1" bg2="lt2" tx2="dk2" accent1="accent1" accent2="accent2" accent3="accent3" accent4="accent4" accent5="accent5" accent6="accent6" hlink="hlink" folHlink="folHlink"/>
  <p:sldLayoutIdLst>
    <p:sldLayoutId id="214749792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6827"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651"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47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303"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1073" indent="-34107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0842" indent="-2839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0612" indent="-226856"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7492" indent="-22685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4372" indent="-22685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2542" indent="-228413" algn="l" rtl="0" fontAlgn="base">
        <a:spcBef>
          <a:spcPct val="20000"/>
        </a:spcBef>
        <a:spcAft>
          <a:spcPct val="0"/>
        </a:spcAft>
        <a:buChar char="»"/>
        <a:defRPr sz="2000">
          <a:solidFill>
            <a:schemeClr val="tx1"/>
          </a:solidFill>
          <a:latin typeface="+mn-lt"/>
          <a:ea typeface="+mn-ea"/>
          <a:cs typeface="+mn-cs"/>
        </a:defRPr>
      </a:lvl6pPr>
      <a:lvl7pPr marL="2969369" indent="-228413" algn="l" rtl="0" fontAlgn="base">
        <a:spcBef>
          <a:spcPct val="20000"/>
        </a:spcBef>
        <a:spcAft>
          <a:spcPct val="0"/>
        </a:spcAft>
        <a:buChar char="»"/>
        <a:defRPr sz="2000">
          <a:solidFill>
            <a:schemeClr val="tx1"/>
          </a:solidFill>
          <a:latin typeface="+mn-lt"/>
          <a:ea typeface="+mn-ea"/>
          <a:cs typeface="+mn-cs"/>
        </a:defRPr>
      </a:lvl7pPr>
      <a:lvl8pPr marL="3426194" indent="-228413" algn="l" rtl="0" fontAlgn="base">
        <a:spcBef>
          <a:spcPct val="20000"/>
        </a:spcBef>
        <a:spcAft>
          <a:spcPct val="0"/>
        </a:spcAft>
        <a:buChar char="»"/>
        <a:defRPr sz="2000">
          <a:solidFill>
            <a:schemeClr val="tx1"/>
          </a:solidFill>
          <a:latin typeface="+mn-lt"/>
          <a:ea typeface="+mn-ea"/>
          <a:cs typeface="+mn-cs"/>
        </a:defRPr>
      </a:lvl8pPr>
      <a:lvl9pPr marL="3883018" indent="-22841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27" rtl="0" eaLnBrk="1" latinLnBrk="0" hangingPunct="1">
        <a:defRPr sz="1800" kern="1200">
          <a:solidFill>
            <a:schemeClr val="tx1"/>
          </a:solidFill>
          <a:latin typeface="+mn-lt"/>
          <a:ea typeface="+mn-ea"/>
          <a:cs typeface="+mn-cs"/>
        </a:defRPr>
      </a:lvl1pPr>
      <a:lvl2pPr marL="456827" algn="l" defTabSz="456827" rtl="0" eaLnBrk="1" latinLnBrk="0" hangingPunct="1">
        <a:defRPr sz="1800" kern="1200">
          <a:solidFill>
            <a:schemeClr val="tx1"/>
          </a:solidFill>
          <a:latin typeface="+mn-lt"/>
          <a:ea typeface="+mn-ea"/>
          <a:cs typeface="+mn-cs"/>
        </a:defRPr>
      </a:lvl2pPr>
      <a:lvl3pPr marL="913651" algn="l" defTabSz="456827" rtl="0" eaLnBrk="1" latinLnBrk="0" hangingPunct="1">
        <a:defRPr sz="1800" kern="1200">
          <a:solidFill>
            <a:schemeClr val="tx1"/>
          </a:solidFill>
          <a:latin typeface="+mn-lt"/>
          <a:ea typeface="+mn-ea"/>
          <a:cs typeface="+mn-cs"/>
        </a:defRPr>
      </a:lvl3pPr>
      <a:lvl4pPr marL="1370479" algn="l" defTabSz="456827" rtl="0" eaLnBrk="1" latinLnBrk="0" hangingPunct="1">
        <a:defRPr sz="1800" kern="1200">
          <a:solidFill>
            <a:schemeClr val="tx1"/>
          </a:solidFill>
          <a:latin typeface="+mn-lt"/>
          <a:ea typeface="+mn-ea"/>
          <a:cs typeface="+mn-cs"/>
        </a:defRPr>
      </a:lvl4pPr>
      <a:lvl5pPr marL="1827303" algn="l" defTabSz="456827" rtl="0" eaLnBrk="1" latinLnBrk="0" hangingPunct="1">
        <a:defRPr sz="1800" kern="1200">
          <a:solidFill>
            <a:schemeClr val="tx1"/>
          </a:solidFill>
          <a:latin typeface="+mn-lt"/>
          <a:ea typeface="+mn-ea"/>
          <a:cs typeface="+mn-cs"/>
        </a:defRPr>
      </a:lvl5pPr>
      <a:lvl6pPr marL="2284131" algn="l" defTabSz="456827" rtl="0" eaLnBrk="1" latinLnBrk="0" hangingPunct="1">
        <a:defRPr sz="1800" kern="1200">
          <a:solidFill>
            <a:schemeClr val="tx1"/>
          </a:solidFill>
          <a:latin typeface="+mn-lt"/>
          <a:ea typeface="+mn-ea"/>
          <a:cs typeface="+mn-cs"/>
        </a:defRPr>
      </a:lvl6pPr>
      <a:lvl7pPr marL="2740955" algn="l" defTabSz="456827" rtl="0" eaLnBrk="1" latinLnBrk="0" hangingPunct="1">
        <a:defRPr sz="1800" kern="1200">
          <a:solidFill>
            <a:schemeClr val="tx1"/>
          </a:solidFill>
          <a:latin typeface="+mn-lt"/>
          <a:ea typeface="+mn-ea"/>
          <a:cs typeface="+mn-cs"/>
        </a:defRPr>
      </a:lvl7pPr>
      <a:lvl8pPr marL="3197782" algn="l" defTabSz="456827" rtl="0" eaLnBrk="1" latinLnBrk="0" hangingPunct="1">
        <a:defRPr sz="1800" kern="1200">
          <a:solidFill>
            <a:schemeClr val="tx1"/>
          </a:solidFill>
          <a:latin typeface="+mn-lt"/>
          <a:ea typeface="+mn-ea"/>
          <a:cs typeface="+mn-cs"/>
        </a:defRPr>
      </a:lvl8pPr>
      <a:lvl9pPr marL="3654606" algn="l" defTabSz="456827"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12291"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eaLnBrk="1" hangingPunct="1">
              <a:spcBef>
                <a:spcPct val="50000"/>
              </a:spcBef>
              <a:defRPr sz="1400">
                <a:solidFill>
                  <a:srgbClr val="000000"/>
                </a:solidFill>
                <a:latin typeface="+mn-lt"/>
                <a:ea typeface="ＭＳ Ｐゴシック" charset="-128"/>
                <a:cs typeface="ＭＳ Ｐゴシック" charset="-128"/>
              </a:defRPr>
            </a:lvl1pPr>
          </a:lstStyle>
          <a:p>
            <a:pPr>
              <a:defRPr/>
            </a:pPr>
            <a:endParaRPr lang="en-US"/>
          </a:p>
        </p:txBody>
      </p:sp>
      <p:sp>
        <p:nvSpPr>
          <p:cNvPr id="12292"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eaLnBrk="1" hangingPunct="1">
              <a:spcBef>
                <a:spcPct val="50000"/>
              </a:spcBef>
              <a:defRPr sz="1400">
                <a:solidFill>
                  <a:srgbClr val="000000"/>
                </a:solidFill>
                <a:latin typeface="+mn-lt"/>
                <a:ea typeface="ＭＳ Ｐゴシック" charset="-128"/>
                <a:cs typeface="ＭＳ Ｐゴシック" charset="-128"/>
              </a:defRPr>
            </a:lvl1pPr>
          </a:lstStyle>
          <a:p>
            <a:pPr>
              <a:defRPr/>
            </a:pPr>
            <a:endParaRPr lang="en-US"/>
          </a:p>
        </p:txBody>
      </p:sp>
      <p:sp>
        <p:nvSpPr>
          <p:cNvPr id="12293"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solidFill>
                  <a:srgbClr val="000000"/>
                </a:solidFill>
              </a:defRPr>
            </a:lvl1pPr>
          </a:lstStyle>
          <a:p>
            <a:pPr>
              <a:defRPr/>
            </a:pPr>
            <a:fld id="{83999557-BEC0-6844-9CD1-0AABD2716326}" type="slidenum">
              <a:rPr lang="en-US"/>
              <a:pPr>
                <a:defRPr/>
              </a:pPr>
              <a:t>‹#›</a:t>
            </a:fld>
            <a:endParaRPr lang="en-US"/>
          </a:p>
        </p:txBody>
      </p:sp>
      <p:pic>
        <p:nvPicPr>
          <p:cNvPr id="31750" name="Picture 6" descr="strtegic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5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7343939"/>
      </p:ext>
    </p:extLst>
  </p:cSld>
  <p:clrMap bg1="lt1" tx1="dk1" bg2="lt2" tx2="dk2" accent1="accent1" accent2="accent2" accent3="accent3" accent4="accent4" accent5="accent5" accent6="accent6" hlink="hlink" folHlink="folHlink"/>
  <p:sldLayoutIdLst>
    <p:sldLayoutId id="214749792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2468" name="Rectangle 1028"/>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2469" name="Rectangle 1029"/>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lvl1pPr>
          </a:lstStyle>
          <a:p>
            <a:pPr>
              <a:defRPr/>
            </a:pPr>
            <a:fld id="{120FA792-21B3-364E-AFBB-9E8481E2E90F}" type="slidenum">
              <a:rPr lang="en-US"/>
              <a:pPr>
                <a:defRPr/>
              </a:pPr>
              <a:t>‹#›</a:t>
            </a:fld>
            <a:endParaRPr lang="en-US"/>
          </a:p>
        </p:txBody>
      </p:sp>
      <p:pic>
        <p:nvPicPr>
          <p:cNvPr id="13318" name="Picture 1030"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9" name="Rectangle 1031"/>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3315495"/>
      </p:ext>
    </p:extLst>
  </p:cSld>
  <p:clrMap bg1="lt1" tx1="dk1" bg2="lt2" tx2="dk2" accent1="accent1" accent2="accent2" accent3="accent3" accent4="accent4" accent5="accent5" accent6="accent6" hlink="hlink" folHlink="folHlink"/>
  <p:sldLayoutIdLst>
    <p:sldLayoutId id="2147497926" r:id="rId1"/>
    <p:sldLayoutId id="2147497927" r:id="rId2"/>
    <p:sldLayoutId id="2147497928" r:id="rId3"/>
    <p:sldLayoutId id="2147497929" r:id="rId4"/>
    <p:sldLayoutId id="2147497930" r:id="rId5"/>
    <p:sldLayoutId id="2147497931" r:id="rId6"/>
    <p:sldLayoutId id="2147497932" r:id="rId7"/>
    <p:sldLayoutId id="2147497933" r:id="rId8"/>
    <p:sldLayoutId id="2147497934" r:id="rId9"/>
    <p:sldLayoutId id="2147497935" r:id="rId10"/>
    <p:sldLayoutId id="214749793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grpSp>
        <p:nvGrpSpPr>
          <p:cNvPr id="70658" name="Group 2"/>
          <p:cNvGrpSpPr>
            <a:grpSpLocks/>
          </p:cNvGrpSpPr>
          <p:nvPr/>
        </p:nvGrpSpPr>
        <p:grpSpPr bwMode="auto">
          <a:xfrm>
            <a:off x="0" y="1"/>
            <a:ext cx="1143000" cy="6856413"/>
            <a:chOff x="0" y="0"/>
            <a:chExt cx="720" cy="4319"/>
          </a:xfrm>
        </p:grpSpPr>
        <p:sp>
          <p:nvSpPr>
            <p:cNvPr id="70664"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sp>
          <p:nvSpPr>
            <p:cNvPr id="70665"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pic>
          <p:nvPicPr>
            <p:cNvPr id="70666"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70659"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70660"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solidFill>
                  <a:srgbClr val="EAEAEA"/>
                </a:solidFill>
                <a:latin typeface="Times New Roman" pitchFamily="-112" charset="0"/>
                <a:ea typeface="Times New Roman" pitchFamily="-112" charset="0"/>
                <a:cs typeface="Times New Roman" pitchFamily="-112"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solidFill>
                  <a:srgbClr val="EAEAEA"/>
                </a:solidFill>
                <a:latin typeface="Times New Roman" pitchFamily="-112" charset="0"/>
                <a:ea typeface="Times New Roman" pitchFamily="-112" charset="0"/>
                <a:cs typeface="Times New Roman" pitchFamily="-112"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solidFill>
                  <a:srgbClr val="EAEAEA"/>
                </a:solidFill>
                <a:cs typeface="Times New Roman" charset="0"/>
              </a:defRPr>
            </a:lvl1pPr>
          </a:lstStyle>
          <a:p>
            <a:pPr>
              <a:defRPr/>
            </a:pPr>
            <a:fld id="{62B2DD6A-2F1E-E947-97FA-FB727B46CD4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41" r:id="rId1"/>
    <p:sldLayoutId id="2147497296" r:id="rId2"/>
    <p:sldLayoutId id="2147497297" r:id="rId3"/>
    <p:sldLayoutId id="2147497298" r:id="rId4"/>
    <p:sldLayoutId id="2147497299" r:id="rId5"/>
    <p:sldLayoutId id="2147497300" r:id="rId6"/>
    <p:sldLayoutId id="2147497301" r:id="rId7"/>
    <p:sldLayoutId id="2147497302" r:id="rId8"/>
    <p:sldLayoutId id="2147497303" r:id="rId9"/>
    <p:sldLayoutId id="2147497304" r:id="rId10"/>
    <p:sldLayoutId id="2147497305"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5pPr>
      <a:lvl6pPr marL="457132"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charset="0"/>
          <a:cs typeface="+mn-cs"/>
        </a:defRPr>
      </a:lvl1pPr>
      <a:lvl2pPr marL="742839" indent="-285708" algn="l" rtl="0" eaLnBrk="0" fontAlgn="base" hangingPunct="0">
        <a:spcBef>
          <a:spcPct val="20000"/>
        </a:spcBef>
        <a:spcAft>
          <a:spcPct val="0"/>
        </a:spcAft>
        <a:buChar char="–"/>
        <a:defRPr sz="2800">
          <a:solidFill>
            <a:schemeClr val="tx1"/>
          </a:solidFill>
          <a:latin typeface="+mn-lt"/>
          <a:ea typeface="+mn-ea"/>
          <a:cs typeface="+mn-cs"/>
        </a:defRPr>
      </a:lvl2pPr>
      <a:lvl3pPr marL="1142829" indent="-228567" algn="l" rtl="0" eaLnBrk="0" fontAlgn="base" hangingPunct="0">
        <a:spcBef>
          <a:spcPct val="20000"/>
        </a:spcBef>
        <a:spcAft>
          <a:spcPct val="0"/>
        </a:spcAft>
        <a:buChar char="•"/>
        <a:defRPr sz="2400">
          <a:solidFill>
            <a:schemeClr val="tx1"/>
          </a:solidFill>
          <a:latin typeface="+mn-lt"/>
          <a:ea typeface="+mn-ea"/>
          <a:cs typeface="+mn-cs"/>
        </a:defRPr>
      </a:lvl3pPr>
      <a:lvl4pPr marL="1599961" indent="-228567" algn="l" rtl="0" eaLnBrk="0" fontAlgn="base" hangingPunct="0">
        <a:spcBef>
          <a:spcPct val="20000"/>
        </a:spcBef>
        <a:spcAft>
          <a:spcPct val="0"/>
        </a:spcAft>
        <a:buChar char="–"/>
        <a:defRPr sz="2000">
          <a:solidFill>
            <a:schemeClr val="tx1"/>
          </a:solidFill>
          <a:latin typeface="+mn-lt"/>
          <a:ea typeface="+mn-ea"/>
          <a:cs typeface="+mn-cs"/>
        </a:defRPr>
      </a:lvl4pPr>
      <a:lvl5pPr marL="2057094" indent="-228567" algn="l" rtl="0" eaLnBrk="0" fontAlgn="base" hangingPunct="0">
        <a:spcBef>
          <a:spcPct val="20000"/>
        </a:spcBef>
        <a:spcAft>
          <a:spcPct val="0"/>
        </a:spcAft>
        <a:buChar char="•"/>
        <a:defRPr sz="2000">
          <a:solidFill>
            <a:schemeClr val="tx1"/>
          </a:solidFill>
          <a:latin typeface="+mn-lt"/>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2102425675"/>
      </p:ext>
    </p:extLst>
  </p:cSld>
  <p:clrMap bg1="lt1" tx1="dk1" bg2="lt2" tx2="dk2" accent1="accent1" accent2="accent2" accent3="accent3" accent4="accent4" accent5="accent5" accent6="accent6" hlink="hlink" folHlink="folHlink"/>
  <p:sldLayoutIdLst>
    <p:sldLayoutId id="214749793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a:defRPr/>
            </a:pPr>
            <a:fld id="{F7381B6D-9B86-EA42-8D99-657DFE49BEFE}" type="slidenum">
              <a:rPr lang="en-US"/>
              <a:pPr>
                <a:defRPr/>
              </a:pPr>
              <a:t>‹#›</a:t>
            </a:fld>
            <a:endParaRPr lang="en-US" dirty="0"/>
          </a:p>
        </p:txBody>
      </p:sp>
    </p:spTree>
    <p:extLst>
      <p:ext uri="{BB962C8B-B14F-4D97-AF65-F5344CB8AC3E}">
        <p14:creationId xmlns:p14="http://schemas.microsoft.com/office/powerpoint/2010/main" val="3613983599"/>
      </p:ext>
    </p:extLst>
  </p:cSld>
  <p:clrMap bg1="lt1" tx1="dk1" bg2="lt2" tx2="dk2" accent1="accent1" accent2="accent2" accent3="accent3" accent4="accent4" accent5="accent5" accent6="accent6" hlink="hlink" folHlink="folHlink"/>
  <p:sldLayoutIdLst>
    <p:sldLayoutId id="2147497940" r:id="rId1"/>
    <p:sldLayoutId id="2147497941" r:id="rId2"/>
    <p:sldLayoutId id="2147497942" r:id="rId3"/>
    <p:sldLayoutId id="2147497943" r:id="rId4"/>
    <p:sldLayoutId id="2147497944" r:id="rId5"/>
    <p:sldLayoutId id="2147497945" r:id="rId6"/>
    <p:sldLayoutId id="2147497946" r:id="rId7"/>
    <p:sldLayoutId id="2147497947" r:id="rId8"/>
    <p:sldLayoutId id="2147497948" r:id="rId9"/>
    <p:sldLayoutId id="2147497949" r:id="rId10"/>
    <p:sldLayoutId id="21474979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51202"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51203"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51204"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51205"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51206"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1"/>
                </a:solidFill>
                <a:latin typeface="+mn-lt"/>
                <a:ea typeface="+mn-ea"/>
                <a:cs typeface="+mn-cs"/>
              </a:defRPr>
            </a:lvl1pPr>
          </a:lstStyle>
          <a:p>
            <a:pPr>
              <a:defRPr/>
            </a:pPr>
            <a:endParaRPr lang="en-US" dirty="0"/>
          </a:p>
        </p:txBody>
      </p:sp>
      <p:sp>
        <p:nvSpPr>
          <p:cNvPr id="33800"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1"/>
                </a:solidFill>
                <a:latin typeface="+mn-lt"/>
                <a:ea typeface="+mn-ea"/>
                <a:cs typeface="+mn-cs"/>
              </a:defRPr>
            </a:lvl1pPr>
          </a:lstStyle>
          <a:p>
            <a:pPr>
              <a:defRPr/>
            </a:pPr>
            <a:endParaRPr lang="en-US" dirty="0"/>
          </a:p>
        </p:txBody>
      </p:sp>
      <p:sp>
        <p:nvSpPr>
          <p:cNvPr id="33801"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charset="0"/>
              </a:defRPr>
            </a:lvl1pPr>
          </a:lstStyle>
          <a:p>
            <a:pPr>
              <a:defRPr/>
            </a:pPr>
            <a:fld id="{009F7E4D-9E2A-0243-9D6B-3C450602AD42}" type="slidenum">
              <a:rPr lang="en-US"/>
              <a:pPr>
                <a:defRPr/>
              </a:pPr>
              <a:t>‹#›</a:t>
            </a:fld>
            <a:endParaRPr lang="en-US" dirty="0"/>
          </a:p>
        </p:txBody>
      </p:sp>
    </p:spTree>
    <p:extLst>
      <p:ext uri="{BB962C8B-B14F-4D97-AF65-F5344CB8AC3E}">
        <p14:creationId xmlns:p14="http://schemas.microsoft.com/office/powerpoint/2010/main" val="1172660647"/>
      </p:ext>
    </p:extLst>
  </p:cSld>
  <p:clrMap bg1="lt1" tx1="dk1" bg2="lt2" tx2="dk2" accent1="accent1" accent2="accent2" accent3="accent3" accent4="accent4" accent5="accent5" accent6="accent6" hlink="hlink" folHlink="folHlink"/>
  <p:sldLayoutIdLst>
    <p:sldLayoutId id="2147497952" r:id="rId1"/>
    <p:sldLayoutId id="2147497953" r:id="rId2"/>
    <p:sldLayoutId id="2147497954" r:id="rId3"/>
    <p:sldLayoutId id="2147497955" r:id="rId4"/>
    <p:sldLayoutId id="2147497956" r:id="rId5"/>
    <p:sldLayoutId id="2147497957" r:id="rId6"/>
    <p:sldLayoutId id="2147497958" r:id="rId7"/>
    <p:sldLayoutId id="2147497959" r:id="rId8"/>
    <p:sldLayoutId id="2147497960" r:id="rId9"/>
    <p:sldLayoutId id="2147497961" r:id="rId10"/>
    <p:sldLayoutId id="2147497962"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300">
              <a:defRPr/>
            </a:pPr>
            <a:fld id="{61F442D0-A11F-2640-8129-5D1BEF7A3C1E}" type="slidenum">
              <a:rPr lang="en-US" smtClean="0"/>
              <a:pPr defTabSz="914300">
                <a:defRPr/>
              </a:pPr>
              <a:t>‹#›</a:t>
            </a:fld>
            <a:endParaRPr lang="en-US" dirty="0"/>
          </a:p>
        </p:txBody>
      </p:sp>
    </p:spTree>
    <p:extLst>
      <p:ext uri="{BB962C8B-B14F-4D97-AF65-F5344CB8AC3E}">
        <p14:creationId xmlns:p14="http://schemas.microsoft.com/office/powerpoint/2010/main" val="2170352516"/>
      </p:ext>
    </p:extLst>
  </p:cSld>
  <p:clrMap bg1="dk2" tx1="lt1" bg2="dk1" tx2="lt2" accent1="accent1" accent2="accent2" accent3="accent3" accent4="accent4" accent5="accent5" accent6="accent6" hlink="hlink" folHlink="folHlink"/>
  <p:sldLayoutIdLst>
    <p:sldLayoutId id="2147497964" r:id="rId1"/>
    <p:sldLayoutId id="2147497965" r:id="rId2"/>
    <p:sldLayoutId id="2147497966" r:id="rId3"/>
    <p:sldLayoutId id="2147497967" r:id="rId4"/>
    <p:sldLayoutId id="2147497968" r:id="rId5"/>
    <p:sldLayoutId id="2147497969" r:id="rId6"/>
    <p:sldLayoutId id="2147497970" r:id="rId7"/>
    <p:sldLayoutId id="2147497971" r:id="rId8"/>
    <p:sldLayoutId id="2147497972" r:id="rId9"/>
    <p:sldLayoutId id="2147497973" r:id="rId10"/>
    <p:sldLayoutId id="2147497974"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5974820"/>
      </p:ext>
    </p:extLst>
  </p:cSld>
  <p:clrMap bg1="lt1" tx1="dk1" bg2="lt2" tx2="dk2" accent1="accent1" accent2="accent2" accent3="accent3" accent4="accent4" accent5="accent5" accent6="accent6" hlink="hlink" folHlink="folHlink"/>
  <p:sldLayoutIdLst>
    <p:sldLayoutId id="2147497976" r:id="rId1"/>
    <p:sldLayoutId id="2147497977" r:id="rId2"/>
    <p:sldLayoutId id="2147497978" r:id="rId3"/>
    <p:sldLayoutId id="2147497979" r:id="rId4"/>
    <p:sldLayoutId id="2147497980" r:id="rId5"/>
    <p:sldLayoutId id="2147497981" r:id="rId6"/>
    <p:sldLayoutId id="2147497982" r:id="rId7"/>
    <p:sldLayoutId id="2147497983" r:id="rId8"/>
    <p:sldLayoutId id="2147497984" r:id="rId9"/>
    <p:sldLayoutId id="2147497985" r:id="rId10"/>
    <p:sldLayoutId id="214749798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7686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Tahoma" pitchFamily="24" charset="-52"/>
                <a:ea typeface="ＭＳ Ｐゴシック" pitchFamily="24" charset="-128"/>
                <a:cs typeface="ＭＳ Ｐゴシック" pitchFamily="24" charset="-128"/>
              </a:endParaRPr>
            </a:p>
          </p:txBody>
        </p:sp>
        <p:sp>
          <p:nvSpPr>
            <p:cNvPr id="67687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a:defRPr/>
            </a:pPr>
            <a:fld id="{47D585FF-DBF5-4F49-968C-08C8919E69A9}" type="slidenum">
              <a:rPr lang="en-US"/>
              <a:pPr>
                <a:defRPr/>
              </a:pPr>
              <a:t>‹#›</a:t>
            </a:fld>
            <a:endParaRPr lang="en-US"/>
          </a:p>
        </p:txBody>
      </p:sp>
    </p:spTree>
    <p:extLst>
      <p:ext uri="{BB962C8B-B14F-4D97-AF65-F5344CB8AC3E}">
        <p14:creationId xmlns:p14="http://schemas.microsoft.com/office/powerpoint/2010/main" val="1781782401"/>
      </p:ext>
    </p:extLst>
  </p:cSld>
  <p:clrMap bg1="dk2" tx1="lt1" bg2="dk1" tx2="lt2" accent1="accent1" accent2="accent2" accent3="accent3" accent4="accent4" accent5="accent5" accent6="accent6" hlink="hlink" folHlink="folHlink"/>
  <p:sldLayoutIdLst>
    <p:sldLayoutId id="2147497988" r:id="rId1"/>
  </p:sldLayoutIdLst>
  <p:txStyles>
    <p:titleStyle>
      <a:lvl1pPr algn="ctr" rtl="0" eaLnBrk="0" fontAlgn="base" hangingPunct="0">
        <a:spcBef>
          <a:spcPct val="0"/>
        </a:spcBef>
        <a:spcAft>
          <a:spcPct val="0"/>
        </a:spcAft>
        <a:defRPr sz="4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extLst>
      <p:ext uri="{BB962C8B-B14F-4D97-AF65-F5344CB8AC3E}">
        <p14:creationId xmlns:p14="http://schemas.microsoft.com/office/powerpoint/2010/main" val="1392380872"/>
      </p:ext>
    </p:extLst>
  </p:cSld>
  <p:clrMap bg1="lt1" tx1="dk1" bg2="lt2" tx2="dk2" accent1="accent1" accent2="accent2" accent3="accent3" accent4="accent4" accent5="accent5" accent6="accent6" hlink="hlink" folHlink="folHlink"/>
  <p:sldLayoutIdLst>
    <p:sldLayoutId id="2147497990" r:id="rId1"/>
    <p:sldLayoutId id="2147497991" r:id="rId2"/>
    <p:sldLayoutId id="2147497992" r:id="rId3"/>
    <p:sldLayoutId id="2147497993" r:id="rId4"/>
    <p:sldLayoutId id="2147497994" r:id="rId5"/>
    <p:sldLayoutId id="2147497995" r:id="rId6"/>
    <p:sldLayoutId id="2147497996" r:id="rId7"/>
    <p:sldLayoutId id="2147497997" r:id="rId8"/>
    <p:sldLayoutId id="2147497998" r:id="rId9"/>
    <p:sldLayoutId id="2147497999" r:id="rId10"/>
    <p:sldLayoutId id="214749800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22759885"/>
      </p:ext>
    </p:extLst>
  </p:cSld>
  <p:clrMap bg1="lt1" tx1="dk1" bg2="lt2" tx2="dk2" accent1="accent1" accent2="accent2" accent3="accent3" accent4="accent4" accent5="accent5" accent6="accent6" hlink="hlink" folHlink="folHlink"/>
  <p:sldLayoutIdLst>
    <p:sldLayoutId id="2147498002" r:id="rId1"/>
    <p:sldLayoutId id="2147498003" r:id="rId2"/>
    <p:sldLayoutId id="2147498004" r:id="rId3"/>
    <p:sldLayoutId id="2147498005" r:id="rId4"/>
    <p:sldLayoutId id="2147498006" r:id="rId5"/>
    <p:sldLayoutId id="2147498007" r:id="rId6"/>
    <p:sldLayoutId id="2147498008" r:id="rId7"/>
    <p:sldLayoutId id="2147498009" r:id="rId8"/>
    <p:sldLayoutId id="2147498010" r:id="rId9"/>
    <p:sldLayoutId id="2147498011" r:id="rId10"/>
    <p:sldLayoutId id="2147498012" r:id="rId11"/>
    <p:sldLayoutId id="2147498013" r:id="rId12"/>
    <p:sldLayoutId id="214749801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6261298"/>
      </p:ext>
    </p:extLst>
  </p:cSld>
  <p:clrMap bg1="lt1" tx1="dk1" bg2="lt2" tx2="dk2" accent1="accent1" accent2="accent2" accent3="accent3" accent4="accent4" accent5="accent5" accent6="accent6" hlink="hlink" folHlink="folHlink"/>
  <p:sldLayoutIdLst>
    <p:sldLayoutId id="2147498016" r:id="rId1"/>
    <p:sldLayoutId id="2147498017" r:id="rId2"/>
    <p:sldLayoutId id="2147498018" r:id="rId3"/>
    <p:sldLayoutId id="2147498019" r:id="rId4"/>
    <p:sldLayoutId id="2147498020" r:id="rId5"/>
    <p:sldLayoutId id="2147498021" r:id="rId6"/>
    <p:sldLayoutId id="2147498022" r:id="rId7"/>
    <p:sldLayoutId id="2147498023" r:id="rId8"/>
    <p:sldLayoutId id="2147498024" r:id="rId9"/>
    <p:sldLayoutId id="2147498025" r:id="rId10"/>
    <p:sldLayoutId id="214749802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solidFill>
                <a:srgbClr val="000000"/>
              </a:solidFill>
            </a:endParaRPr>
          </a:p>
        </p:txBody>
      </p:sp>
      <p:sp>
        <p:nvSpPr>
          <p:cNvPr id="25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solidFill>
                <a:srgbClr val="000000"/>
              </a:solidFill>
            </a:endParaRPr>
          </a:p>
        </p:txBody>
      </p:sp>
      <p:sp>
        <p:nvSpPr>
          <p:cNvPr id="25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fld id="{E02A7DA3-09DE-1244-B197-36F6928B640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15715136"/>
      </p:ext>
    </p:extLst>
  </p:cSld>
  <p:clrMap bg1="lt1" tx1="dk1" bg2="lt2" tx2="dk2" accent1="accent1" accent2="accent2" accent3="accent3" accent4="accent4" accent5="accent5" accent6="accent6" hlink="hlink" folHlink="folHlink"/>
  <p:sldLayoutIdLst>
    <p:sldLayoutId id="2147498028" r:id="rId1"/>
    <p:sldLayoutId id="2147498029" r:id="rId2"/>
    <p:sldLayoutId id="2147498030" r:id="rId3"/>
    <p:sldLayoutId id="2147498031" r:id="rId4"/>
    <p:sldLayoutId id="2147498032" r:id="rId5"/>
    <p:sldLayoutId id="2147498033" r:id="rId6"/>
    <p:sldLayoutId id="2147498034" r:id="rId7"/>
    <p:sldLayoutId id="2147498035" r:id="rId8"/>
    <p:sldLayoutId id="2147498036" r:id="rId9"/>
    <p:sldLayoutId id="2147498037" r:id="rId10"/>
    <p:sldLayoutId id="2147498038" r:id="rId11"/>
    <p:sldLayoutId id="2147498039" r:id="rId12"/>
    <p:sldLayoutId id="2147498040"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829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cs typeface="Times New Roman" charset="0"/>
              </a:defRPr>
            </a:lvl1pPr>
          </a:lstStyle>
          <a:p>
            <a:pPr>
              <a:defRPr/>
            </a:pPr>
            <a:fld id="{5B3A7DB0-3695-904D-832A-BA161253DA4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306" r:id="rId1"/>
    <p:sldLayoutId id="2147497307" r:id="rId2"/>
    <p:sldLayoutId id="2147497308" r:id="rId3"/>
    <p:sldLayoutId id="2147497309" r:id="rId4"/>
    <p:sldLayoutId id="2147497310" r:id="rId5"/>
    <p:sldLayoutId id="2147497311" r:id="rId6"/>
    <p:sldLayoutId id="2147497312" r:id="rId7"/>
    <p:sldLayoutId id="2147497313" r:id="rId8"/>
    <p:sldLayoutId id="2147497314" r:id="rId9"/>
    <p:sldLayoutId id="2147497315" r:id="rId10"/>
    <p:sldLayoutId id="2147497316" r:id="rId11"/>
    <p:sldLayoutId id="2147497317" r:id="rId12"/>
    <p:sldLayoutId id="2147497318"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30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imes" pitchFamily="-112" charset="0"/>
                <a:ea typeface="Times New Roman" pitchFamily="-112" charset="0"/>
                <a:cs typeface="Times New Roman" pitchFamily="-112" charset="0"/>
              </a:defRPr>
            </a:lvl1pPr>
          </a:lstStyle>
          <a:p>
            <a:pPr defTabSz="914400" fontAlgn="base">
              <a:spcBef>
                <a:spcPct val="0"/>
              </a:spcBef>
              <a:spcAft>
                <a:spcPct val="0"/>
              </a:spcAft>
              <a:defRPr/>
            </a:pPr>
            <a:endParaRPr lang="en-US">
              <a:solidFill>
                <a:srgbClr val="000000"/>
              </a:solidFill>
            </a:endParaRPr>
          </a:p>
        </p:txBody>
      </p:sp>
      <p:sp>
        <p:nvSpPr>
          <p:cNvPr id="1730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pitchFamily="-112" charset="0"/>
                <a:ea typeface="Times New Roman" pitchFamily="-112" charset="0"/>
                <a:cs typeface="Times New Roman" pitchFamily="-112" charset="0"/>
              </a:defRPr>
            </a:lvl1pPr>
          </a:lstStyle>
          <a:p>
            <a:pPr defTabSz="914400" fontAlgn="base">
              <a:spcBef>
                <a:spcPct val="0"/>
              </a:spcBef>
              <a:spcAft>
                <a:spcPct val="0"/>
              </a:spcAft>
              <a:defRPr/>
            </a:pPr>
            <a:endParaRPr lang="en-US">
              <a:solidFill>
                <a:srgbClr val="000000"/>
              </a:solidFill>
            </a:endParaRPr>
          </a:p>
        </p:txBody>
      </p:sp>
      <p:sp>
        <p:nvSpPr>
          <p:cNvPr id="1730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imes" charset="0"/>
                <a:cs typeface="Times New Roman" charset="0"/>
              </a:defRPr>
            </a:lvl1pPr>
          </a:lstStyle>
          <a:p>
            <a:pPr defTabSz="914400" fontAlgn="base">
              <a:spcBef>
                <a:spcPct val="0"/>
              </a:spcBef>
              <a:spcAft>
                <a:spcPct val="0"/>
              </a:spcAft>
            </a:pPr>
            <a:fld id="{8F8E74A1-7CD4-AD4A-96DC-2407E1E60648}" type="slidenum">
              <a:rPr lang="en-US" smtClean="0">
                <a:solidFill>
                  <a:srgbClr val="000000"/>
                </a:solidFill>
                <a:ea typeface="ＭＳ Ｐゴシック" charset="0"/>
              </a:rPr>
              <a:pPr defTabSz="914400" fontAlgn="base">
                <a:spcBef>
                  <a:spcPct val="0"/>
                </a:spcBef>
                <a:spcAft>
                  <a:spcPct val="0"/>
                </a:spcAft>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380388022"/>
      </p:ext>
    </p:extLst>
  </p:cSld>
  <p:clrMap bg1="lt1" tx1="dk1" bg2="lt2" tx2="dk2" accent1="accent1" accent2="accent2" accent3="accent3" accent4="accent4" accent5="accent5" accent6="accent6" hlink="hlink" folHlink="folHlink"/>
  <p:sldLayoutIdLst>
    <p:sldLayoutId id="2147498042" r:id="rId1"/>
    <p:sldLayoutId id="2147498043" r:id="rId2"/>
    <p:sldLayoutId id="2147498044" r:id="rId3"/>
    <p:sldLayoutId id="2147498045" r:id="rId4"/>
    <p:sldLayoutId id="2147498046" r:id="rId5"/>
    <p:sldLayoutId id="2147498047" r:id="rId6"/>
    <p:sldLayoutId id="2147498048" r:id="rId7"/>
    <p:sldLayoutId id="2147498049" r:id="rId8"/>
    <p:sldLayoutId id="2147498050" r:id="rId9"/>
    <p:sldLayoutId id="2147498051" r:id="rId10"/>
    <p:sldLayoutId id="21474980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rgbClr val="000000"/>
                </a:solidFill>
                <a:latin typeface="Tahoma"/>
              </a:defRPr>
            </a:lvl1pPr>
          </a:lstStyle>
          <a:p>
            <a:pPr>
              <a:defRPr/>
            </a:pPr>
            <a:endParaRPr lang="en-US"/>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ahoma"/>
              </a:defRPr>
            </a:lvl1pPr>
          </a:lstStyle>
          <a:p>
            <a:pPr>
              <a:defRPr/>
            </a:pPr>
            <a:endParaRPr lang="en-US"/>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Tahoma"/>
              </a:defRPr>
            </a:lvl1pPr>
          </a:lstStyle>
          <a:p>
            <a:pPr>
              <a:defRPr/>
            </a:pPr>
            <a:fld id="{87BC722C-5F33-9E44-A8F7-3A8EC23A0231}" type="slidenum">
              <a:rPr lang="en-US"/>
              <a:pPr>
                <a:defRPr/>
              </a:pPr>
              <a:t>‹#›</a:t>
            </a:fld>
            <a:endParaRPr lang="en-US"/>
          </a:p>
        </p:txBody>
      </p:sp>
    </p:spTree>
    <p:extLst>
      <p:ext uri="{BB962C8B-B14F-4D97-AF65-F5344CB8AC3E}">
        <p14:creationId xmlns:p14="http://schemas.microsoft.com/office/powerpoint/2010/main" val="2198284525"/>
      </p:ext>
    </p:extLst>
  </p:cSld>
  <p:clrMap bg1="lt1" tx1="dk1" bg2="lt2" tx2="dk2" accent1="accent1" accent2="accent2" accent3="accent3" accent4="accent4" accent5="accent5" accent6="accent6" hlink="hlink" folHlink="folHlink"/>
  <p:sldLayoutIdLst>
    <p:sldLayoutId id="2147498066" r:id="rId1"/>
    <p:sldLayoutId id="2147498067" r:id="rId2"/>
    <p:sldLayoutId id="2147498068" r:id="rId3"/>
    <p:sldLayoutId id="2147498069" r:id="rId4"/>
    <p:sldLayoutId id="2147498070" r:id="rId5"/>
    <p:sldLayoutId id="2147498071" r:id="rId6"/>
    <p:sldLayoutId id="2147498072" r:id="rId7"/>
    <p:sldLayoutId id="2147498073" r:id="rId8"/>
    <p:sldLayoutId id="2147498074" r:id="rId9"/>
    <p:sldLayoutId id="2147498075" r:id="rId10"/>
    <p:sldLayoutId id="214749807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80898" name="Group 2"/>
          <p:cNvGrpSpPr>
            <a:grpSpLocks/>
          </p:cNvGrpSpPr>
          <p:nvPr/>
        </p:nvGrpSpPr>
        <p:grpSpPr bwMode="auto">
          <a:xfrm>
            <a:off x="0" y="-1588"/>
            <a:ext cx="9144000" cy="6859588"/>
            <a:chOff x="0" y="-1"/>
            <a:chExt cx="5760" cy="4321"/>
          </a:xfrm>
        </p:grpSpPr>
        <p:sp>
          <p:nvSpPr>
            <p:cNvPr id="80904"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5"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6"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grpSp>
          <p:nvGrpSpPr>
            <p:cNvPr id="80907" name="Group 6"/>
            <p:cNvGrpSpPr>
              <a:grpSpLocks/>
            </p:cNvGrpSpPr>
            <p:nvPr/>
          </p:nvGrpSpPr>
          <p:grpSpPr bwMode="auto">
            <a:xfrm>
              <a:off x="0" y="1014"/>
              <a:ext cx="5760" cy="261"/>
              <a:chOff x="0" y="115"/>
              <a:chExt cx="5760" cy="464"/>
            </a:xfrm>
          </p:grpSpPr>
          <p:sp>
            <p:nvSpPr>
              <p:cNvPr id="80908"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9"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10"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11"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grpSp>
      </p:grpSp>
      <p:sp>
        <p:nvSpPr>
          <p:cNvPr id="80899" name="Rectangle 11"/>
          <p:cNvSpPr>
            <a:spLocks noGrp="1" noChangeArrowheads="1"/>
          </p:cNvSpPr>
          <p:nvPr>
            <p:ph type="title"/>
          </p:nvPr>
        </p:nvSpPr>
        <p:spPr bwMode="auto">
          <a:xfrm>
            <a:off x="-34925" y="3048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900" name="Rectangle 12"/>
          <p:cNvSpPr>
            <a:spLocks noGrp="1" noChangeArrowheads="1"/>
          </p:cNvSpPr>
          <p:nvPr>
            <p:ph type="body" idx="1"/>
          </p:nvPr>
        </p:nvSpPr>
        <p:spPr bwMode="auto">
          <a:xfrm>
            <a:off x="-34925" y="21336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spcBef>
                <a:spcPct val="50000"/>
              </a:spcBef>
              <a:defRPr sz="1400">
                <a:solidFill>
                  <a:srgbClr val="FFFFFF"/>
                </a:solidFill>
                <a:latin typeface="Arial Black" charset="0"/>
                <a:ea typeface="+mn-ea"/>
                <a:cs typeface="+mn-cs"/>
              </a:defRPr>
            </a:lvl1pPr>
          </a:lstStyle>
          <a:p>
            <a:pPr>
              <a:defRPr/>
            </a:pPr>
            <a:endParaRPr lang="en-US"/>
          </a:p>
        </p:txBody>
      </p:sp>
      <p:sp>
        <p:nvSpPr>
          <p:cNvPr id="305166"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a:spcBef>
                <a:spcPct val="50000"/>
              </a:spcBef>
              <a:defRPr sz="1400">
                <a:solidFill>
                  <a:srgbClr val="FFFFFF"/>
                </a:solidFill>
                <a:latin typeface="Arial Black" charset="0"/>
                <a:ea typeface="+mn-ea"/>
                <a:cs typeface="+mn-cs"/>
              </a:defRPr>
            </a:lvl1pPr>
          </a:lstStyle>
          <a:p>
            <a:pPr>
              <a:defRPr/>
            </a:pPr>
            <a:endParaRPr lang="en-US"/>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spcBef>
                <a:spcPct val="50000"/>
              </a:spcBef>
              <a:defRPr sz="1400">
                <a:solidFill>
                  <a:srgbClr val="FFFFFF"/>
                </a:solidFill>
                <a:latin typeface="Arial Black" charset="0"/>
              </a:defRPr>
            </a:lvl1pPr>
          </a:lstStyle>
          <a:p>
            <a:pPr>
              <a:defRPr/>
            </a:pPr>
            <a:fld id="{BDFE2AD3-897B-B944-A717-2EC06721AB04}" type="slidenum">
              <a:rPr lang="en-US"/>
              <a:pPr>
                <a:defRPr/>
              </a:pPr>
              <a:t>‹#›</a:t>
            </a:fld>
            <a:endParaRPr lang="en-US"/>
          </a:p>
        </p:txBody>
      </p:sp>
    </p:spTree>
    <p:extLst>
      <p:ext uri="{BB962C8B-B14F-4D97-AF65-F5344CB8AC3E}">
        <p14:creationId xmlns:p14="http://schemas.microsoft.com/office/powerpoint/2010/main" val="816722307"/>
      </p:ext>
    </p:extLst>
  </p:cSld>
  <p:clrMap bg1="lt1" tx1="dk1" bg2="lt2" tx2="dk2" accent1="accent1" accent2="accent2" accent3="accent3" accent4="accent4" accent5="accent5" accent6="accent6" hlink="hlink" folHlink="folHlink"/>
  <p:sldLayoutIdLst>
    <p:sldLayoutId id="2147498078" r:id="rId1"/>
    <p:sldLayoutId id="2147498079" r:id="rId2"/>
    <p:sldLayoutId id="2147498080" r:id="rId3"/>
    <p:sldLayoutId id="2147498081" r:id="rId4"/>
    <p:sldLayoutId id="2147498082" r:id="rId5"/>
    <p:sldLayoutId id="2147498083" r:id="rId6"/>
    <p:sldLayoutId id="2147498084" r:id="rId7"/>
    <p:sldLayoutId id="2147498085" r:id="rId8"/>
    <p:sldLayoutId id="2147498086" r:id="rId9"/>
    <p:sldLayoutId id="2147498087" r:id="rId10"/>
  </p:sldLayoutIdLst>
  <p:txStyles>
    <p:titleStyle>
      <a:lvl1pPr algn="ctr"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2pPr>
      <a:lvl3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3pPr>
      <a:lvl4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4pPr>
      <a:lvl5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5pPr>
      <a:lvl6pPr marL="457200" algn="ctr" rtl="0" eaLnBrk="0" fontAlgn="base" hangingPunct="0">
        <a:spcBef>
          <a:spcPct val="0"/>
        </a:spcBef>
        <a:spcAft>
          <a:spcPct val="0"/>
        </a:spcAft>
        <a:defRPr kumimoji="1" sz="4400">
          <a:solidFill>
            <a:schemeClr val="tx2"/>
          </a:solidFill>
          <a:latin typeface="Arial Black" pitchFamily="-112" charset="0"/>
        </a:defRPr>
      </a:lvl6pPr>
      <a:lvl7pPr marL="914400" algn="ctr" rtl="0" eaLnBrk="0" fontAlgn="base" hangingPunct="0">
        <a:spcBef>
          <a:spcPct val="0"/>
        </a:spcBef>
        <a:spcAft>
          <a:spcPct val="0"/>
        </a:spcAft>
        <a:defRPr kumimoji="1" sz="4400">
          <a:solidFill>
            <a:schemeClr val="tx2"/>
          </a:solidFill>
          <a:latin typeface="Arial Black" pitchFamily="-112" charset="0"/>
        </a:defRPr>
      </a:lvl7pPr>
      <a:lvl8pPr marL="1371600" algn="ctr" rtl="0" eaLnBrk="0" fontAlgn="base" hangingPunct="0">
        <a:spcBef>
          <a:spcPct val="0"/>
        </a:spcBef>
        <a:spcAft>
          <a:spcPct val="0"/>
        </a:spcAft>
        <a:defRPr kumimoji="1" sz="4400">
          <a:solidFill>
            <a:schemeClr val="tx2"/>
          </a:solidFill>
          <a:latin typeface="Arial Black" pitchFamily="-112" charset="0"/>
        </a:defRPr>
      </a:lvl8pPr>
      <a:lvl9pPr marL="1828800" algn="ctr" rtl="0" eaLnBrk="0" fontAlgn="base" hangingPunct="0">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Char char="•"/>
        <a:defRPr kumimoji="1"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5427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eaLnBrk="1" hangingPunct="1">
              <a:defRPr sz="1400" b="0">
                <a:solidFill>
                  <a:srgbClr val="482400"/>
                </a:solidFill>
              </a:defRPr>
            </a:lvl1pPr>
          </a:lstStyle>
          <a:p>
            <a:pPr>
              <a:defRPr/>
            </a:pPr>
            <a:fld id="{9563BFC8-A4D3-7F4D-8269-B92CFA7EFB87}" type="datetime1">
              <a:rPr lang="en-US"/>
              <a:pPr>
                <a:defRPr/>
              </a:pPr>
              <a:t>2/26/24</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eaLnBrk="1" hangingPunct="1">
              <a:defRPr sz="1400" b="0">
                <a:solidFill>
                  <a:srgbClr val="482400"/>
                </a:solidFill>
              </a:defRPr>
            </a:lvl1pPr>
          </a:lstStyle>
          <a:p>
            <a:pPr>
              <a:defRPr/>
            </a:pPr>
            <a:fld id="{B0B5316F-D0E3-F847-84D5-9951637375BE}" type="slidenum">
              <a:rPr lang="en-US"/>
              <a:pPr>
                <a:defRPr/>
              </a:pPr>
              <a:t>‹#›</a:t>
            </a:fld>
            <a:endParaRPr lang="en-US"/>
          </a:p>
        </p:txBody>
      </p:sp>
      <p:pic>
        <p:nvPicPr>
          <p:cNvPr id="5427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498131"/>
      </p:ext>
    </p:extLst>
  </p:cSld>
  <p:clrMap bg1="lt1" tx1="dk1" bg2="lt2" tx2="dk2" accent1="accent1" accent2="accent2" accent3="accent3" accent4="accent4" accent5="accent5" accent6="accent6" hlink="hlink" folHlink="folHlink"/>
  <p:sldLayoutIdLst>
    <p:sldLayoutId id="2147498089"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1313" indent="-3413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charset="-128"/>
        </a:defRPr>
      </a:lvl3pPr>
      <a:lvl4pPr marL="15986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58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a:solidFill>
                  <a:srgbClr val="000000"/>
                </a:solidFill>
                <a:ea typeface="ＭＳ Ｐゴシック" charset="-128"/>
                <a:cs typeface="ＭＳ Ｐゴシック" charset="-128"/>
              </a:defRPr>
            </a:lvl1pPr>
          </a:lstStyle>
          <a:p>
            <a:pPr>
              <a:defRPr/>
            </a:pPr>
            <a:endParaRPr lang="en-US"/>
          </a:p>
        </p:txBody>
      </p:sp>
      <p:sp>
        <p:nvSpPr>
          <p:cNvPr id="157699" name="Rectangle 3"/>
          <p:cNvSpPr>
            <a:spLocks noGrp="1" noChangeArrowheads="1"/>
          </p:cNvSpPr>
          <p:nvPr>
            <p:ph type="sldNum" sz="quarter" idx="4"/>
          </p:nvPr>
        </p:nvSpPr>
        <p:spPr bwMode="auto">
          <a:xfrm>
            <a:off x="7097713"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a:solidFill>
                  <a:srgbClr val="000000"/>
                </a:solidFill>
              </a:defRPr>
            </a:lvl1pPr>
          </a:lstStyle>
          <a:p>
            <a:pPr>
              <a:defRPr/>
            </a:pPr>
            <a:fld id="{D9361ADE-EA07-FA4D-88BF-7BD52CCB9EC0}" type="slidenum">
              <a:rPr lang="en-US"/>
              <a:pPr>
                <a:defRPr/>
              </a:pPr>
              <a:t>‹#›</a:t>
            </a:fld>
            <a:endParaRPr lang="en-US"/>
          </a:p>
        </p:txBody>
      </p:sp>
      <p:sp>
        <p:nvSpPr>
          <p:cNvPr id="136196" name="Rectangle 4"/>
          <p:cNvSpPr>
            <a:spLocks noGrp="1" noChangeArrowheads="1"/>
          </p:cNvSpPr>
          <p:nvPr>
            <p:ph type="body" idx="1"/>
          </p:nvPr>
        </p:nvSpPr>
        <p:spPr bwMode="auto">
          <a:xfrm>
            <a:off x="685800" y="1684338"/>
            <a:ext cx="7162800" cy="4454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6197" name="Rectangle 5"/>
          <p:cNvSpPr>
            <a:spLocks noGrp="1" noChangeArrowheads="1"/>
          </p:cNvSpPr>
          <p:nvPr>
            <p:ph type="title"/>
          </p:nvPr>
        </p:nvSpPr>
        <p:spPr bwMode="auto">
          <a:xfrm>
            <a:off x="609600" y="444500"/>
            <a:ext cx="7924800" cy="927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7702" name="Rectangle 6"/>
          <p:cNvSpPr>
            <a:spLocks noGrp="1" noChangeArrowheads="1"/>
          </p:cNvSpPr>
          <p:nvPr>
            <p:ph type="dt" sz="half" idx="2"/>
          </p:nvPr>
        </p:nvSpPr>
        <p:spPr bwMode="auto">
          <a:xfrm>
            <a:off x="96838"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a:solidFill>
                  <a:srgbClr val="000000"/>
                </a:solidFill>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3944503041"/>
      </p:ext>
    </p:extLst>
  </p:cSld>
  <p:clrMap bg1="lt1" tx1="dk1" bg2="lt2" tx2="dk2" accent1="accent1" accent2="accent2" accent3="accent3" accent4="accent4" accent5="accent5" accent6="accent6" hlink="hlink" folHlink="folHlink"/>
  <p:sldLayoutIdLst>
    <p:sldLayoutId id="2147498091" r:id="rId1"/>
    <p:sldLayoutId id="2147498092" r:id="rId2"/>
    <p:sldLayoutId id="2147498093" r:id="rId3"/>
    <p:sldLayoutId id="2147498094" r:id="rId4"/>
    <p:sldLayoutId id="2147498095" r:id="rId5"/>
    <p:sldLayoutId id="2147498096" r:id="rId6"/>
    <p:sldLayoutId id="2147498097" r:id="rId7"/>
    <p:sldLayoutId id="2147498098" r:id="rId8"/>
    <p:sldLayoutId id="2147498099" r:id="rId9"/>
    <p:sldLayoutId id="2147498100" r:id="rId10"/>
    <p:sldLayoutId id="2147498101" r:id="rId11"/>
  </p:sldLayoutIdLst>
  <p:txStyles>
    <p:titleStyle>
      <a:lvl1pPr algn="l" rtl="0" eaLnBrk="0" fontAlgn="base" hangingPunct="0">
        <a:lnSpc>
          <a:spcPct val="90000"/>
        </a:lnSpc>
        <a:spcBef>
          <a:spcPct val="20000"/>
        </a:spcBef>
        <a:spcAft>
          <a:spcPct val="0"/>
        </a:spcAft>
        <a:defRPr sz="3800" b="1" i="0">
          <a:solidFill>
            <a:schemeClr val="tx2"/>
          </a:solidFill>
          <a:latin typeface="Arial" panose="020B0604020202020204" pitchFamily="34" charset="0"/>
          <a:ea typeface="ＭＳ Ｐゴシック" charset="0"/>
          <a:cs typeface="ＭＳ Ｐゴシック" charset="0"/>
        </a:defRPr>
      </a:lvl1pPr>
      <a:lvl2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2pPr>
      <a:lvl3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3pPr>
      <a:lvl4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4pPr>
      <a:lvl5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5pPr>
      <a:lvl6pPr marL="457200" algn="l" rtl="0" eaLnBrk="0" fontAlgn="base" hangingPunct="0">
        <a:lnSpc>
          <a:spcPct val="90000"/>
        </a:lnSpc>
        <a:spcBef>
          <a:spcPct val="20000"/>
        </a:spcBef>
        <a:spcAft>
          <a:spcPct val="0"/>
        </a:spcAft>
        <a:defRPr sz="3800" b="1">
          <a:solidFill>
            <a:schemeClr val="tx2"/>
          </a:solidFill>
          <a:latin typeface="Arial" charset="0"/>
        </a:defRPr>
      </a:lvl6pPr>
      <a:lvl7pPr marL="914400" algn="l" rtl="0" eaLnBrk="0" fontAlgn="base" hangingPunct="0">
        <a:lnSpc>
          <a:spcPct val="90000"/>
        </a:lnSpc>
        <a:spcBef>
          <a:spcPct val="20000"/>
        </a:spcBef>
        <a:spcAft>
          <a:spcPct val="0"/>
        </a:spcAft>
        <a:defRPr sz="3800" b="1">
          <a:solidFill>
            <a:schemeClr val="tx2"/>
          </a:solidFill>
          <a:latin typeface="Arial" charset="0"/>
        </a:defRPr>
      </a:lvl7pPr>
      <a:lvl8pPr marL="1371600" algn="l" rtl="0" eaLnBrk="0" fontAlgn="base" hangingPunct="0">
        <a:lnSpc>
          <a:spcPct val="90000"/>
        </a:lnSpc>
        <a:spcBef>
          <a:spcPct val="20000"/>
        </a:spcBef>
        <a:spcAft>
          <a:spcPct val="0"/>
        </a:spcAft>
        <a:defRPr sz="3800" b="1">
          <a:solidFill>
            <a:schemeClr val="tx2"/>
          </a:solidFill>
          <a:latin typeface="Arial" charset="0"/>
        </a:defRPr>
      </a:lvl8pPr>
      <a:lvl9pPr marL="1828800" algn="l" rtl="0" eaLnBrk="0" fontAlgn="base" hangingPunct="0">
        <a:lnSpc>
          <a:spcPct val="90000"/>
        </a:lnSpc>
        <a:spcBef>
          <a:spcPct val="20000"/>
        </a:spcBef>
        <a:spcAft>
          <a:spcPct val="0"/>
        </a:spcAft>
        <a:defRPr sz="3800" b="1">
          <a:solidFill>
            <a:schemeClr val="tx2"/>
          </a:solidFill>
          <a:latin typeface="Arial" charset="0"/>
        </a:defRPr>
      </a:lvl9pPr>
    </p:titleStyle>
    <p:bodyStyle>
      <a:lvl1pPr marL="342900" indent="-342900" algn="l" rtl="0" eaLnBrk="0" fontAlgn="base" hangingPunct="0">
        <a:lnSpc>
          <a:spcPct val="90000"/>
        </a:lnSpc>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085850" indent="-228600" algn="l" rtl="0" eaLnBrk="0" fontAlgn="base" hangingPunct="0">
        <a:lnSpc>
          <a:spcPct val="90000"/>
        </a:lnSpc>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428750" indent="-228600" algn="l" rtl="0" eaLnBrk="0" fontAlgn="base" hangingPunct="0">
        <a:lnSpc>
          <a:spcPct val="90000"/>
        </a:lnSpc>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1771650" indent="-228600" algn="l" rtl="0" eaLnBrk="0" fontAlgn="base" hangingPunct="0">
        <a:lnSpc>
          <a:spcPct val="90000"/>
        </a:lnSpc>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2288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6pPr>
      <a:lvl7pPr marL="26860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7pPr>
      <a:lvl8pPr marL="31432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8pPr>
      <a:lvl9pPr marL="36004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3254301357"/>
      </p:ext>
    </p:extLst>
  </p:cSld>
  <p:clrMap bg1="lt1" tx1="dk1" bg2="lt2" tx2="dk2" accent1="accent1" accent2="accent2" accent3="accent3" accent4="accent4" accent5="accent5" accent6="accent6" hlink="hlink" folHlink="folHlink"/>
  <p:sldLayoutIdLst>
    <p:sldLayoutId id="2147498103" r:id="rId1"/>
    <p:sldLayoutId id="2147498104" r:id="rId2"/>
    <p:sldLayoutId id="2147498105" r:id="rId3"/>
    <p:sldLayoutId id="2147498106" r:id="rId4"/>
    <p:sldLayoutId id="2147498107" r:id="rId5"/>
    <p:sldLayoutId id="2147498108" r:id="rId6"/>
    <p:sldLayoutId id="2147498109" r:id="rId7"/>
    <p:sldLayoutId id="2147498110" r:id="rId8"/>
    <p:sldLayoutId id="2147498111" r:id="rId9"/>
    <p:sldLayoutId id="2147498112" r:id="rId10"/>
    <p:sldLayoutId id="2147498113"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533400"/>
            <a:ext cx="7772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3"/>
          <p:cNvSpPr>
            <a:spLocks noGrp="1" noChangeArrowheads="1"/>
          </p:cNvSpPr>
          <p:nvPr>
            <p:ph type="body" idx="1"/>
          </p:nvPr>
        </p:nvSpPr>
        <p:spPr bwMode="auto">
          <a:xfrm>
            <a:off x="685800" y="1828800"/>
            <a:ext cx="7772400"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8308" name="Rectangle 4"/>
          <p:cNvSpPr>
            <a:spLocks noGrp="1" noChangeArrowheads="1"/>
          </p:cNvSpPr>
          <p:nvPr>
            <p:ph type="dt" sz="half" idx="2"/>
          </p:nvPr>
        </p:nvSpPr>
        <p:spPr bwMode="auto">
          <a:xfrm>
            <a:off x="6858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98309" name="Rectangle 5"/>
          <p:cNvSpPr>
            <a:spLocks noGrp="1" noChangeArrowheads="1"/>
          </p:cNvSpPr>
          <p:nvPr>
            <p:ph type="ftr" sz="quarter" idx="3"/>
          </p:nvPr>
        </p:nvSpPr>
        <p:spPr bwMode="auto">
          <a:xfrm>
            <a:off x="3124200" y="627062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98310" name="Rectangle 6"/>
          <p:cNvSpPr>
            <a:spLocks noGrp="1" noChangeArrowheads="1"/>
          </p:cNvSpPr>
          <p:nvPr>
            <p:ph type="sldNum" sz="quarter" idx="4"/>
          </p:nvPr>
        </p:nvSpPr>
        <p:spPr bwMode="auto">
          <a:xfrm>
            <a:off x="65532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FFFFFF"/>
                </a:solidFill>
              </a:defRPr>
            </a:lvl1pPr>
          </a:lstStyle>
          <a:p>
            <a:pPr>
              <a:defRPr/>
            </a:pPr>
            <a:fld id="{FA57DC56-82CE-F145-8712-D71E2FAF2BD6}" type="slidenum">
              <a:rPr lang="en-US"/>
              <a:pPr>
                <a:defRPr/>
              </a:pPr>
              <a:t>‹#›</a:t>
            </a:fld>
            <a:endParaRPr lang="en-US"/>
          </a:p>
        </p:txBody>
      </p:sp>
    </p:spTree>
    <p:extLst>
      <p:ext uri="{BB962C8B-B14F-4D97-AF65-F5344CB8AC3E}">
        <p14:creationId xmlns:p14="http://schemas.microsoft.com/office/powerpoint/2010/main" val="456307356"/>
      </p:ext>
    </p:extLst>
  </p:cSld>
  <p:clrMap bg1="dk2" tx1="lt1" bg2="dk1" tx2="lt2" accent1="accent1" accent2="accent2" accent3="accent3" accent4="accent4" accent5="accent5" accent6="accent6" hlink="hlink" folHlink="folHlink"/>
  <p:sldLayoutIdLst>
    <p:sldLayoutId id="2147498115" r:id="rId1"/>
    <p:sldLayoutId id="2147498116" r:id="rId2"/>
    <p:sldLayoutId id="2147498117" r:id="rId3"/>
    <p:sldLayoutId id="2147498118" r:id="rId4"/>
    <p:sldLayoutId id="2147498119" r:id="rId5"/>
    <p:sldLayoutId id="2147498120" r:id="rId6"/>
    <p:sldLayoutId id="2147498121" r:id="rId7"/>
    <p:sldLayoutId id="2147498122" r:id="rId8"/>
    <p:sldLayoutId id="2147498123" r:id="rId9"/>
    <p:sldLayoutId id="2147498124" r:id="rId10"/>
    <p:sldLayoutId id="2147498125" r:id="rId11"/>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2pPr>
      <a:lvl3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3pPr>
      <a:lvl4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4pPr>
      <a:lvl5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a:solidFill>
            <a:schemeClr val="tx2"/>
          </a:solidFill>
          <a:latin typeface="Times New Roman" charset="0"/>
        </a:defRPr>
      </a:lvl6pPr>
      <a:lvl7pPr marL="914400" algn="l" rtl="0" eaLnBrk="0" fontAlgn="base" hangingPunct="0">
        <a:lnSpc>
          <a:spcPct val="90000"/>
        </a:lnSpc>
        <a:spcBef>
          <a:spcPct val="0"/>
        </a:spcBef>
        <a:spcAft>
          <a:spcPct val="0"/>
        </a:spcAft>
        <a:defRPr sz="4400">
          <a:solidFill>
            <a:schemeClr val="tx2"/>
          </a:solidFill>
          <a:latin typeface="Times New Roman" charset="0"/>
        </a:defRPr>
      </a:lvl7pPr>
      <a:lvl8pPr marL="1371600" algn="l" rtl="0" eaLnBrk="0" fontAlgn="base" hangingPunct="0">
        <a:lnSpc>
          <a:spcPct val="90000"/>
        </a:lnSpc>
        <a:spcBef>
          <a:spcPct val="0"/>
        </a:spcBef>
        <a:spcAft>
          <a:spcPct val="0"/>
        </a:spcAft>
        <a:defRPr sz="4400">
          <a:solidFill>
            <a:schemeClr val="tx2"/>
          </a:solidFill>
          <a:latin typeface="Times New Roman" charset="0"/>
        </a:defRPr>
      </a:lvl8pPr>
      <a:lvl9pPr marL="1828800" algn="l" rtl="0" eaLnBrk="0" fontAlgn="base" hangingPunct="0">
        <a:lnSpc>
          <a:spcPct val="90000"/>
        </a:lnSpc>
        <a:spcBef>
          <a:spcPct val="0"/>
        </a:spcBef>
        <a:spcAft>
          <a:spcPct val="0"/>
        </a:spcAft>
        <a:defRPr sz="4400">
          <a:solidFill>
            <a:schemeClr val="tx2"/>
          </a:solidFill>
          <a:latin typeface="Times New Roman"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charset="-128"/>
        </a:defRPr>
      </a:lvl5pPr>
      <a:lvl6pPr marL="25146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6pPr>
      <a:lvl7pPr marL="29718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7pPr>
      <a:lvl8pPr marL="34290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8pPr>
      <a:lvl9pPr marL="38862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8089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sp>
        <p:nvSpPr>
          <p:cNvPr id="8089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pic>
        <p:nvPicPr>
          <p:cNvPr id="80900" name="Picture 1028"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1" name="Picture 1029"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90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32"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ea typeface="+mn-ea"/>
                <a:cs typeface="+mn-cs"/>
              </a:defRPr>
            </a:lvl1pPr>
          </a:lstStyle>
          <a:p>
            <a:pPr>
              <a:defRPr/>
            </a:pPr>
            <a:endParaRPr lang="en-US"/>
          </a:p>
        </p:txBody>
      </p:sp>
      <p:sp>
        <p:nvSpPr>
          <p:cNvPr id="103433"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ea typeface="+mn-ea"/>
                <a:cs typeface="+mn-cs"/>
              </a:defRPr>
            </a:lvl1pPr>
          </a:lstStyle>
          <a:p>
            <a:pPr>
              <a:defRPr/>
            </a:pPr>
            <a:endParaRPr lang="en-US"/>
          </a:p>
        </p:txBody>
      </p:sp>
      <p:sp>
        <p:nvSpPr>
          <p:cNvPr id="103434"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AB395711-A3FB-5943-854F-0A27C97F5869}" type="slidenum">
              <a:rPr lang="en-US"/>
              <a:pPr>
                <a:defRPr/>
              </a:pPr>
              <a:t>‹#›</a:t>
            </a:fld>
            <a:endParaRPr lang="en-US"/>
          </a:p>
        </p:txBody>
      </p:sp>
    </p:spTree>
    <p:extLst>
      <p:ext uri="{BB962C8B-B14F-4D97-AF65-F5344CB8AC3E}">
        <p14:creationId xmlns:p14="http://schemas.microsoft.com/office/powerpoint/2010/main" val="2873434867"/>
      </p:ext>
    </p:extLst>
  </p:cSld>
  <p:clrMap bg1="lt1" tx1="dk1" bg2="lt2" tx2="dk2" accent1="accent1" accent2="accent2" accent3="accent3" accent4="accent4" accent5="accent5" accent6="accent6" hlink="hlink" folHlink="folHlink"/>
  <p:sldLayoutIdLst>
    <p:sldLayoutId id="2147498127" r:id="rId1"/>
    <p:sldLayoutId id="2147498128" r:id="rId2"/>
    <p:sldLayoutId id="2147498129" r:id="rId3"/>
    <p:sldLayoutId id="2147498130" r:id="rId4"/>
    <p:sldLayoutId id="2147498131" r:id="rId5"/>
    <p:sldLayoutId id="2147498132" r:id="rId6"/>
    <p:sldLayoutId id="2147498133" r:id="rId7"/>
    <p:sldLayoutId id="2147498134" r:id="rId8"/>
    <p:sldLayoutId id="2147498135" r:id="rId9"/>
    <p:sldLayoutId id="2147498136" r:id="rId10"/>
    <p:sldLayoutId id="214749813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400"/>
            </a:lvl1pPr>
          </a:lstStyle>
          <a:p>
            <a:pPr>
              <a:defRPr/>
            </a:pPr>
            <a:endParaRPr lang="en-US"/>
          </a:p>
        </p:txBody>
      </p:sp>
      <p:sp>
        <p:nvSpPr>
          <p:cNvPr id="1434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400"/>
            </a:lvl1pPr>
          </a:lstStyle>
          <a:p>
            <a:pPr>
              <a:defRPr/>
            </a:pPr>
            <a:endParaRPr lang="en-US"/>
          </a:p>
        </p:txBody>
      </p:sp>
      <p:sp>
        <p:nvSpPr>
          <p:cNvPr id="1434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80E3A40D-B0E1-1E42-9492-8E780B8E8284}" type="slidenum">
              <a:rPr lang="en-US"/>
              <a:pPr>
                <a:defRPr/>
              </a:pPr>
              <a:t>‹#›</a:t>
            </a:fld>
            <a:endParaRPr lang="en-US"/>
          </a:p>
        </p:txBody>
      </p:sp>
    </p:spTree>
    <p:extLst>
      <p:ext uri="{BB962C8B-B14F-4D97-AF65-F5344CB8AC3E}">
        <p14:creationId xmlns:p14="http://schemas.microsoft.com/office/powerpoint/2010/main" val="4158597346"/>
      </p:ext>
    </p:extLst>
  </p:cSld>
  <p:clrMap bg1="dk2" tx1="lt1" bg2="dk1" tx2="lt2" accent1="accent1" accent2="accent2" accent3="accent3" accent4="accent4" accent5="accent5" accent6="accent6" hlink="hlink" folHlink="folHlink"/>
  <p:sldLayoutIdLst>
    <p:sldLayoutId id="2147498139" r:id="rId1"/>
    <p:sldLayoutId id="2147498140" r:id="rId2"/>
    <p:sldLayoutId id="2147498141" r:id="rId3"/>
    <p:sldLayoutId id="2147498142" r:id="rId4"/>
    <p:sldLayoutId id="2147498143" r:id="rId5"/>
    <p:sldLayoutId id="2147498144" r:id="rId6"/>
    <p:sldLayoutId id="2147498145" r:id="rId7"/>
    <p:sldLayoutId id="2147498146" r:id="rId8"/>
    <p:sldLayoutId id="2147498147" r:id="rId9"/>
    <p:sldLayoutId id="2147498148" r:id="rId10"/>
    <p:sldLayoutId id="214749814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cs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cs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cs typeface="Arial" panose="020B0604020202020204" pitchFamily="34" charset="0"/>
              </a:defRPr>
            </a:lvl1pPr>
          </a:lstStyle>
          <a:p>
            <a:pPr>
              <a:defRPr/>
            </a:pPr>
            <a:fld id="{D5480176-D3BD-A047-9433-7184CBB50D0E}" type="slidenum">
              <a:rPr lang="en-US" smtClean="0"/>
              <a:pPr>
                <a:defRPr/>
              </a:pPr>
              <a:t>‹#›</a:t>
            </a:fld>
            <a:endParaRPr lang="en-US" dirty="0"/>
          </a:p>
        </p:txBody>
      </p:sp>
    </p:spTree>
    <p:extLst>
      <p:ext uri="{BB962C8B-B14F-4D97-AF65-F5344CB8AC3E}">
        <p14:creationId xmlns:p14="http://schemas.microsoft.com/office/powerpoint/2010/main" val="702254918"/>
      </p:ext>
    </p:extLst>
  </p:cSld>
  <p:clrMap bg1="lt1" tx1="dk1" bg2="lt2" tx2="dk2" accent1="accent1" accent2="accent2" accent3="accent3" accent4="accent4" accent5="accent5" accent6="accent6" hlink="hlink" folHlink="folHlink"/>
  <p:sldLayoutIdLst>
    <p:sldLayoutId id="2147498151" r:id="rId1"/>
    <p:sldLayoutId id="2147498152" r:id="rId2"/>
    <p:sldLayoutId id="2147498153" r:id="rId3"/>
    <p:sldLayoutId id="2147498154" r:id="rId4"/>
    <p:sldLayoutId id="2147498155" r:id="rId5"/>
    <p:sldLayoutId id="2147498156" r:id="rId6"/>
    <p:sldLayoutId id="2147498157" r:id="rId7"/>
    <p:sldLayoutId id="2147498158" r:id="rId8"/>
    <p:sldLayoutId id="2147498159" r:id="rId9"/>
    <p:sldLayoutId id="2147498160" r:id="rId10"/>
    <p:sldLayoutId id="214749816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972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30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a:solidFill>
                  <a:srgbClr val="000000"/>
                </a:solidFill>
                <a:latin typeface="Times" pitchFamily="-112" charset="0"/>
                <a:ea typeface="Times New Roman" pitchFamily="-112" charset="0"/>
                <a:cs typeface="Times New Roman" pitchFamily="-112" charset="0"/>
              </a:defRPr>
            </a:lvl1pPr>
          </a:lstStyle>
          <a:p>
            <a:pPr>
              <a:defRPr/>
            </a:pPr>
            <a:endParaRPr lang="en-US"/>
          </a:p>
        </p:txBody>
      </p:sp>
      <p:sp>
        <p:nvSpPr>
          <p:cNvPr id="1730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pitchFamily="-112" charset="0"/>
                <a:ea typeface="Times New Roman" pitchFamily="-112" charset="0"/>
                <a:cs typeface="Times New Roman" pitchFamily="-112" charset="0"/>
              </a:defRPr>
            </a:lvl1pPr>
          </a:lstStyle>
          <a:p>
            <a:pPr>
              <a:defRPr/>
            </a:pPr>
            <a:endParaRPr lang="en-US"/>
          </a:p>
        </p:txBody>
      </p:sp>
      <p:sp>
        <p:nvSpPr>
          <p:cNvPr id="1730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charset="0"/>
                <a:cs typeface="Times New Roman" charset="0"/>
              </a:defRPr>
            </a:lvl1pPr>
          </a:lstStyle>
          <a:p>
            <a:pPr>
              <a:defRPr/>
            </a:pPr>
            <a:fld id="{92ABADEA-F82E-EC44-B387-24B9D85AA79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319" r:id="rId1"/>
    <p:sldLayoutId id="2147497320" r:id="rId2"/>
    <p:sldLayoutId id="2147497321" r:id="rId3"/>
    <p:sldLayoutId id="2147497322" r:id="rId4"/>
    <p:sldLayoutId id="2147497323" r:id="rId5"/>
    <p:sldLayoutId id="2147497324" r:id="rId6"/>
    <p:sldLayoutId id="2147497325" r:id="rId7"/>
    <p:sldLayoutId id="2147497326" r:id="rId8"/>
    <p:sldLayoutId id="2147497327" r:id="rId9"/>
    <p:sldLayoutId id="2147497328" r:id="rId10"/>
    <p:sldLayoutId id="214749732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pitchFamily="-111" charset="0"/>
        </a:defRPr>
      </a:lvl6pPr>
      <a:lvl7pPr marL="914265" algn="ctr" rtl="0" fontAlgn="base">
        <a:spcBef>
          <a:spcPct val="0"/>
        </a:spcBef>
        <a:spcAft>
          <a:spcPct val="0"/>
        </a:spcAft>
        <a:defRPr sz="4400">
          <a:solidFill>
            <a:schemeClr val="tx2"/>
          </a:solidFill>
          <a:latin typeface="Times" pitchFamily="-111" charset="0"/>
        </a:defRPr>
      </a:lvl7pPr>
      <a:lvl8pPr marL="1371396" algn="ctr" rtl="0" fontAlgn="base">
        <a:spcBef>
          <a:spcPct val="0"/>
        </a:spcBef>
        <a:spcAft>
          <a:spcPct val="0"/>
        </a:spcAft>
        <a:defRPr sz="4400">
          <a:solidFill>
            <a:schemeClr val="tx2"/>
          </a:solidFill>
          <a:latin typeface="Times" pitchFamily="-111" charset="0"/>
        </a:defRPr>
      </a:lvl8pPr>
      <a:lvl9pPr marL="1828530" algn="ctr" rtl="0" fontAlgn="base">
        <a:spcBef>
          <a:spcPct val="0"/>
        </a:spcBef>
        <a:spcAft>
          <a:spcPct val="0"/>
        </a:spcAft>
        <a:defRPr sz="4400">
          <a:solidFill>
            <a:schemeClr val="tx2"/>
          </a:solidFill>
          <a:latin typeface="Times" pitchFamily="-111" charset="0"/>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2829" indent="-228567"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9961"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094"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1447800" y="609600"/>
            <a:ext cx="7239000" cy="11430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2286000" y="1981200"/>
            <a:ext cx="6400800" cy="41148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3077" name="Rectangle 5"/>
          <p:cNvSpPr>
            <a:spLocks noGrp="1" noChangeArrowheads="1"/>
          </p:cNvSpPr>
          <p:nvPr>
            <p:ph type="ftr" sz="quarter" idx="3"/>
          </p:nvPr>
        </p:nvSpPr>
        <p:spPr bwMode="auto">
          <a:xfrm>
            <a:off x="3200400" y="6248400"/>
            <a:ext cx="28956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3078" name="Rectangle 6"/>
          <p:cNvSpPr>
            <a:spLocks noGrp="1" noChangeArrowheads="1"/>
          </p:cNvSpPr>
          <p:nvPr>
            <p:ph type="sldNum" sz="quarter" idx="4"/>
          </p:nvPr>
        </p:nvSpPr>
        <p:spPr bwMode="auto">
          <a:xfrm>
            <a:off x="67056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atin typeface="+mn-lt"/>
                <a:ea typeface="+mn-ea"/>
                <a:cs typeface="+mn-cs"/>
              </a:defRPr>
            </a:lvl1pPr>
          </a:lstStyle>
          <a:p>
            <a:pPr>
              <a:defRPr/>
            </a:pPr>
            <a:fld id="{66DEC7FF-EBC5-3143-85ED-542AE2D81912}" type="slidenum">
              <a:rPr lang="en-US"/>
              <a:pPr>
                <a:defRPr/>
              </a:pPr>
              <a:t>‹#›</a:t>
            </a:fld>
            <a:endParaRPr lang="en-US"/>
          </a:p>
        </p:txBody>
      </p:sp>
    </p:spTree>
    <p:extLst>
      <p:ext uri="{BB962C8B-B14F-4D97-AF65-F5344CB8AC3E}">
        <p14:creationId xmlns:p14="http://schemas.microsoft.com/office/powerpoint/2010/main" val="1620787611"/>
      </p:ext>
    </p:extLst>
  </p:cSld>
  <p:clrMap bg1="dk2" tx1="lt1" bg2="dk1" tx2="lt2" accent1="accent1" accent2="accent2" accent3="accent3" accent4="accent4" accent5="accent5" accent6="accent6" hlink="hlink" folHlink="folHlink"/>
  <p:sldLayoutIdLst>
    <p:sldLayoutId id="2147498163" r:id="rId1"/>
    <p:sldLayoutId id="2147498164" r:id="rId2"/>
    <p:sldLayoutId id="2147498165" r:id="rId3"/>
    <p:sldLayoutId id="2147498166" r:id="rId4"/>
    <p:sldLayoutId id="2147498167" r:id="rId5"/>
    <p:sldLayoutId id="2147498168" r:id="rId6"/>
    <p:sldLayoutId id="2147498169" r:id="rId7"/>
    <p:sldLayoutId id="2147498170" r:id="rId8"/>
    <p:sldLayoutId id="2147498171" r:id="rId9"/>
    <p:sldLayoutId id="2147498172" r:id="rId10"/>
    <p:sldLayoutId id="2147498173" r:id="rId11"/>
  </p:sldLayoutIdLst>
  <p:hf sldNum="0" hdr="0"/>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Verdana" charset="0"/>
          <a:ea typeface="Osaka" charset="0"/>
          <a:cs typeface="Osaka" charset="0"/>
        </a:defRPr>
      </a:lvl2pPr>
      <a:lvl3pPr algn="r" rtl="0" eaLnBrk="0" fontAlgn="base" hangingPunct="0">
        <a:spcBef>
          <a:spcPct val="0"/>
        </a:spcBef>
        <a:spcAft>
          <a:spcPct val="0"/>
        </a:spcAft>
        <a:defRPr sz="4400">
          <a:solidFill>
            <a:schemeClr val="tx2"/>
          </a:solidFill>
          <a:latin typeface="Verdana" charset="0"/>
          <a:ea typeface="Osaka" charset="0"/>
          <a:cs typeface="Osaka" charset="0"/>
        </a:defRPr>
      </a:lvl3pPr>
      <a:lvl4pPr algn="r" rtl="0" eaLnBrk="0" fontAlgn="base" hangingPunct="0">
        <a:spcBef>
          <a:spcPct val="0"/>
        </a:spcBef>
        <a:spcAft>
          <a:spcPct val="0"/>
        </a:spcAft>
        <a:defRPr sz="4400">
          <a:solidFill>
            <a:schemeClr val="tx2"/>
          </a:solidFill>
          <a:latin typeface="Verdana" charset="0"/>
          <a:ea typeface="Osaka" charset="0"/>
          <a:cs typeface="Osaka" charset="0"/>
        </a:defRPr>
      </a:lvl4pPr>
      <a:lvl5pPr algn="r" rtl="0" eaLnBrk="0" fontAlgn="base" hangingPunct="0">
        <a:spcBef>
          <a:spcPct val="0"/>
        </a:spcBef>
        <a:spcAft>
          <a:spcPct val="0"/>
        </a:spcAft>
        <a:defRPr sz="4400">
          <a:solidFill>
            <a:schemeClr val="tx2"/>
          </a:solidFill>
          <a:latin typeface="Verdana" charset="0"/>
          <a:ea typeface="Osaka" charset="0"/>
          <a:cs typeface="Osaka" charset="0"/>
        </a:defRPr>
      </a:lvl5pPr>
      <a:lvl6pPr marL="457200" algn="r" rtl="0" fontAlgn="base">
        <a:spcBef>
          <a:spcPct val="0"/>
        </a:spcBef>
        <a:spcAft>
          <a:spcPct val="0"/>
        </a:spcAft>
        <a:defRPr sz="4400">
          <a:solidFill>
            <a:schemeClr val="tx2"/>
          </a:solidFill>
          <a:latin typeface="Verdana" charset="0"/>
          <a:ea typeface="Osaka" charset="0"/>
          <a:cs typeface="Osaka" charset="0"/>
        </a:defRPr>
      </a:lvl6pPr>
      <a:lvl7pPr marL="914400" algn="r" rtl="0" fontAlgn="base">
        <a:spcBef>
          <a:spcPct val="0"/>
        </a:spcBef>
        <a:spcAft>
          <a:spcPct val="0"/>
        </a:spcAft>
        <a:defRPr sz="4400">
          <a:solidFill>
            <a:schemeClr val="tx2"/>
          </a:solidFill>
          <a:latin typeface="Verdana" charset="0"/>
          <a:ea typeface="Osaka" charset="0"/>
          <a:cs typeface="Osaka" charset="0"/>
        </a:defRPr>
      </a:lvl7pPr>
      <a:lvl8pPr marL="1371600" algn="r" rtl="0" fontAlgn="base">
        <a:spcBef>
          <a:spcPct val="0"/>
        </a:spcBef>
        <a:spcAft>
          <a:spcPct val="0"/>
        </a:spcAft>
        <a:defRPr sz="4400">
          <a:solidFill>
            <a:schemeClr val="tx2"/>
          </a:solidFill>
          <a:latin typeface="Verdana" charset="0"/>
          <a:ea typeface="Osaka" charset="0"/>
          <a:cs typeface="Osaka" charset="0"/>
        </a:defRPr>
      </a:lvl8pPr>
      <a:lvl9pPr marL="1828800" algn="r" rtl="0" fontAlgn="base">
        <a:spcBef>
          <a:spcPct val="0"/>
        </a:spcBef>
        <a:spcAft>
          <a:spcPct val="0"/>
        </a:spcAft>
        <a:defRPr sz="4400">
          <a:solidFill>
            <a:schemeClr val="tx2"/>
          </a:solidFill>
          <a:latin typeface="Verdana" charset="0"/>
          <a:ea typeface="Osaka" charset="0"/>
          <a:cs typeface="Osaka" charset="0"/>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FF8000"/>
        </a:buClr>
        <a:buFont typeface="Monotype Sorts" charset="0"/>
        <a:buChar char="F"/>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cs typeface="+mn-cs"/>
        </a:defRPr>
      </a:lvl3pPr>
      <a:lvl4pPr marL="1600200" indent="-228600" algn="l" rtl="0" eaLnBrk="0" fontAlgn="base" hangingPunct="0">
        <a:spcBef>
          <a:spcPct val="20000"/>
        </a:spcBef>
        <a:spcAft>
          <a:spcPct val="0"/>
        </a:spcAft>
        <a:buClr>
          <a:srgbClr val="FF8000"/>
        </a:buClr>
        <a:buFont typeface="Monotype Sorts" charset="0"/>
        <a:buChar char="F"/>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cs typeface="+mn-cs"/>
        </a:defRPr>
      </a:lvl5pPr>
      <a:lvl6pPr marL="2514600" indent="-228600" algn="l" rtl="0" fontAlgn="base">
        <a:spcBef>
          <a:spcPct val="20000"/>
        </a:spcBef>
        <a:spcAft>
          <a:spcPct val="0"/>
        </a:spcAft>
        <a:buFont typeface="Monotype Sorts" charset="0"/>
        <a:buChar char="F"/>
        <a:defRPr sz="2000">
          <a:solidFill>
            <a:schemeClr val="tx1"/>
          </a:solidFill>
          <a:latin typeface="+mn-lt"/>
          <a:ea typeface="+mn-ea"/>
          <a:cs typeface="+mn-cs"/>
        </a:defRPr>
      </a:lvl6pPr>
      <a:lvl7pPr marL="2971800" indent="-228600" algn="l" rtl="0" fontAlgn="base">
        <a:spcBef>
          <a:spcPct val="20000"/>
        </a:spcBef>
        <a:spcAft>
          <a:spcPct val="0"/>
        </a:spcAft>
        <a:buFont typeface="Monotype Sorts" charset="0"/>
        <a:buChar char="F"/>
        <a:defRPr sz="2000">
          <a:solidFill>
            <a:schemeClr val="tx1"/>
          </a:solidFill>
          <a:latin typeface="+mn-lt"/>
          <a:ea typeface="+mn-ea"/>
          <a:cs typeface="+mn-cs"/>
        </a:defRPr>
      </a:lvl7pPr>
      <a:lvl8pPr marL="3429000" indent="-228600" algn="l" rtl="0" fontAlgn="base">
        <a:spcBef>
          <a:spcPct val="20000"/>
        </a:spcBef>
        <a:spcAft>
          <a:spcPct val="0"/>
        </a:spcAft>
        <a:buFont typeface="Monotype Sorts" charset="0"/>
        <a:buChar char="F"/>
        <a:defRPr sz="2000">
          <a:solidFill>
            <a:schemeClr val="tx1"/>
          </a:solidFill>
          <a:latin typeface="+mn-lt"/>
          <a:ea typeface="+mn-ea"/>
          <a:cs typeface="+mn-cs"/>
        </a:defRPr>
      </a:lvl8pPr>
      <a:lvl9pPr marL="3886200" indent="-228600" algn="l" rtl="0" fontAlgn="base">
        <a:spcBef>
          <a:spcPct val="20000"/>
        </a:spcBef>
        <a:spcAft>
          <a:spcPct val="0"/>
        </a:spcAft>
        <a:buFont typeface="Monotype Sorts" charset="0"/>
        <a:buChar char="F"/>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61620136"/>
      </p:ext>
    </p:extLst>
  </p:cSld>
  <p:clrMap bg1="lt1" tx1="dk1" bg2="lt2" tx2="dk2" accent1="accent1" accent2="accent2" accent3="accent3" accent4="accent4" accent5="accent5" accent6="accent6" hlink="hlink" folHlink="folHlink"/>
  <p:sldLayoutIdLst>
    <p:sldLayoutId id="2147498175" r:id="rId1"/>
    <p:sldLayoutId id="2147498176" r:id="rId2"/>
    <p:sldLayoutId id="2147498177" r:id="rId3"/>
    <p:sldLayoutId id="2147498178" r:id="rId4"/>
    <p:sldLayoutId id="2147498179" r:id="rId5"/>
    <p:sldLayoutId id="2147498180" r:id="rId6"/>
    <p:sldLayoutId id="2147498181" r:id="rId7"/>
    <p:sldLayoutId id="2147498182" r:id="rId8"/>
    <p:sldLayoutId id="2147498183" r:id="rId9"/>
    <p:sldLayoutId id="2147498184" r:id="rId10"/>
    <p:sldLayoutId id="2147498185" r:id="rId11"/>
    <p:sldLayoutId id="2147498186" r:id="rId12"/>
    <p:sldLayoutId id="2147498187" r:id="rId13"/>
    <p:sldLayoutId id="2147498188"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8000"/>
            <a:chOff x="0" y="0"/>
            <a:chExt cx="5760" cy="4320"/>
          </a:xfrm>
        </p:grpSpPr>
        <p:pic>
          <p:nvPicPr>
            <p:cNvPr id="37896" name="Picture 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4" name="Rectangle 4"/>
            <p:cNvSpPr>
              <a:spLocks noChangeArrowheads="1"/>
            </p:cNvSpPr>
            <p:nvPr/>
          </p:nvSpPr>
          <p:spPr bwMode="auto">
            <a:xfrm>
              <a:off x="96" y="96"/>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5" name="Rectangle 5"/>
            <p:cNvSpPr>
              <a:spLocks noChangeArrowheads="1"/>
            </p:cNvSpPr>
            <p:nvPr/>
          </p:nvSpPr>
          <p:spPr bwMode="auto">
            <a:xfrm>
              <a:off x="240" y="96"/>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6" name="Rectangle 6"/>
            <p:cNvSpPr>
              <a:spLocks noChangeArrowheads="1"/>
            </p:cNvSpPr>
            <p:nvPr/>
          </p:nvSpPr>
          <p:spPr bwMode="auto">
            <a:xfrm>
              <a:off x="96" y="240"/>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en-US" altLang="ja-JP">
                <a:latin typeface="Helvetica" charset="0"/>
              </a:endParaRPr>
            </a:p>
          </p:txBody>
        </p:sp>
        <p:sp>
          <p:nvSpPr>
            <p:cNvPr id="10247" name="Rectangle 7"/>
            <p:cNvSpPr>
              <a:spLocks noChangeArrowheads="1"/>
            </p:cNvSpPr>
            <p:nvPr/>
          </p:nvSpPr>
          <p:spPr bwMode="auto">
            <a:xfrm>
              <a:off x="96" y="384"/>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en-US" altLang="ja-JP">
                <a:latin typeface="Helvetica" charset="0"/>
              </a:endParaRPr>
            </a:p>
          </p:txBody>
        </p:sp>
        <p:sp>
          <p:nvSpPr>
            <p:cNvPr id="10248" name="Rectangle 8"/>
            <p:cNvSpPr>
              <a:spLocks noChangeArrowheads="1"/>
            </p:cNvSpPr>
            <p:nvPr/>
          </p:nvSpPr>
          <p:spPr bwMode="auto">
            <a:xfrm>
              <a:off x="384" y="96"/>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9" name="Rectangle 9"/>
            <p:cNvSpPr>
              <a:spLocks noChangeArrowheads="1"/>
            </p:cNvSpPr>
            <p:nvPr/>
          </p:nvSpPr>
          <p:spPr bwMode="auto">
            <a:xfrm>
              <a:off x="240" y="240"/>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pic>
          <p:nvPicPr>
            <p:cNvPr id="37903" name="Picture 10"/>
            <p:cNvPicPr preferRelativeResize="0">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 y="1152"/>
              <a:ext cx="5758" cy="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51" name="Rectangle 11"/>
          <p:cNvSpPr>
            <a:spLocks noGrp="1" noChangeArrowheads="1"/>
          </p:cNvSpPr>
          <p:nvPr>
            <p:ph type="title"/>
          </p:nvPr>
        </p:nvSpPr>
        <p:spPr bwMode="auto">
          <a:xfrm>
            <a:off x="685800" y="609600"/>
            <a:ext cx="7772400" cy="1143000"/>
          </a:xfrm>
          <a:prstGeom prst="rect">
            <a:avLst/>
          </a:prstGeom>
          <a:noFill/>
          <a:ln>
            <a:noFill/>
          </a:ln>
          <a:effectLst>
            <a:outerShdw blurRad="63500" dist="38099" dir="27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52" name="Rectangle 12"/>
          <p:cNvSpPr>
            <a:spLocks noGrp="1" noChangeArrowheads="1"/>
          </p:cNvSpPr>
          <p:nvPr>
            <p:ph type="body" idx="1"/>
          </p:nvPr>
        </p:nvSpPr>
        <p:spPr bwMode="auto">
          <a:xfrm>
            <a:off x="685800" y="1981200"/>
            <a:ext cx="7772400" cy="4114800"/>
          </a:xfrm>
          <a:prstGeom prst="rect">
            <a:avLst/>
          </a:prstGeom>
          <a:noFill/>
          <a:ln>
            <a:noFill/>
          </a:ln>
          <a:effectLst>
            <a:outerShdw blurRad="50800" dist="25399" dir="27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53"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kumimoji="1" sz="1400">
                <a:latin typeface="+mn-lt"/>
              </a:defRPr>
            </a:lvl1pPr>
          </a:lstStyle>
          <a:p>
            <a:pPr>
              <a:defRPr/>
            </a:pPr>
            <a:endParaRPr lang="en-US"/>
          </a:p>
        </p:txBody>
      </p:sp>
      <p:sp>
        <p:nvSpPr>
          <p:cNvPr id="10254"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kumimoji="1" sz="1400">
                <a:latin typeface="+mn-lt"/>
              </a:defRPr>
            </a:lvl1pPr>
          </a:lstStyle>
          <a:p>
            <a:pPr>
              <a:defRPr/>
            </a:pPr>
            <a:endParaRPr lang="en-US"/>
          </a:p>
        </p:txBody>
      </p:sp>
      <p:sp>
        <p:nvSpPr>
          <p:cNvPr id="10255"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kumimoji="1" sz="1400">
                <a:latin typeface="+mn-lt"/>
              </a:defRPr>
            </a:lvl1pPr>
          </a:lstStyle>
          <a:p>
            <a:pPr>
              <a:defRPr/>
            </a:pPr>
            <a:fld id="{F163CBE4-F034-A147-A387-8246FEABD4DC}" type="slidenum">
              <a:rPr lang="en-US"/>
              <a:pPr>
                <a:defRPr/>
              </a:pPr>
              <a:t>‹#›</a:t>
            </a:fld>
            <a:endParaRPr lang="en-US"/>
          </a:p>
        </p:txBody>
      </p:sp>
    </p:spTree>
    <p:extLst>
      <p:ext uri="{BB962C8B-B14F-4D97-AF65-F5344CB8AC3E}">
        <p14:creationId xmlns:p14="http://schemas.microsoft.com/office/powerpoint/2010/main" val="3920708623"/>
      </p:ext>
    </p:extLst>
  </p:cSld>
  <p:clrMap bg1="dk2" tx1="lt1" bg2="dk1" tx2="lt2" accent1="accent1" accent2="accent2" accent3="accent3" accent4="accent4" accent5="accent5" accent6="accent6" hlink="hlink" folHlink="folHlink"/>
  <p:sldLayoutIdLst>
    <p:sldLayoutId id="2147498190" r:id="rId1"/>
    <p:sldLayoutId id="2147498191" r:id="rId2"/>
    <p:sldLayoutId id="2147498192" r:id="rId3"/>
    <p:sldLayoutId id="2147498193" r:id="rId4"/>
    <p:sldLayoutId id="2147498194" r:id="rId5"/>
    <p:sldLayoutId id="2147498195" r:id="rId6"/>
    <p:sldLayoutId id="2147498196" r:id="rId7"/>
    <p:sldLayoutId id="2147498197" r:id="rId8"/>
    <p:sldLayoutId id="2147498198" r:id="rId9"/>
    <p:sldLayoutId id="2147498199" r:id="rId10"/>
    <p:sldLayoutId id="2147498200"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5pPr>
      <a:lvl6pPr marL="4572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6pPr>
      <a:lvl7pPr marL="9144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7pPr>
      <a:lvl8pPr marL="13716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8pPr>
      <a:lvl9pPr marL="18288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Wingding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kumimoji="1"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kumimoji="1"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kumimoji="1"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kumimoji="1" sz="2000">
          <a:solidFill>
            <a:schemeClr val="tx1"/>
          </a:solidFill>
          <a:latin typeface="+mn-lt"/>
          <a:ea typeface="+mn-ea"/>
        </a:defRPr>
      </a:lvl5pPr>
      <a:lvl6pPr marL="2514600" indent="-228600" algn="l" rtl="0" fontAlgn="base">
        <a:spcBef>
          <a:spcPct val="20000"/>
        </a:spcBef>
        <a:spcAft>
          <a:spcPct val="0"/>
        </a:spcAft>
        <a:buFont typeface="Wingdings" charset="0"/>
        <a:buChar char=""/>
        <a:defRPr kumimoji="1" sz="2000">
          <a:solidFill>
            <a:schemeClr val="tx1"/>
          </a:solidFill>
          <a:latin typeface="+mn-lt"/>
          <a:ea typeface="+mn-ea"/>
        </a:defRPr>
      </a:lvl6pPr>
      <a:lvl7pPr marL="2971800" indent="-228600" algn="l" rtl="0" fontAlgn="base">
        <a:spcBef>
          <a:spcPct val="20000"/>
        </a:spcBef>
        <a:spcAft>
          <a:spcPct val="0"/>
        </a:spcAft>
        <a:buFont typeface="Wingdings" charset="0"/>
        <a:buChar char=""/>
        <a:defRPr kumimoji="1" sz="2000">
          <a:solidFill>
            <a:schemeClr val="tx1"/>
          </a:solidFill>
          <a:latin typeface="+mn-lt"/>
          <a:ea typeface="+mn-ea"/>
        </a:defRPr>
      </a:lvl7pPr>
      <a:lvl8pPr marL="3429000" indent="-228600" algn="l" rtl="0" fontAlgn="base">
        <a:spcBef>
          <a:spcPct val="20000"/>
        </a:spcBef>
        <a:spcAft>
          <a:spcPct val="0"/>
        </a:spcAft>
        <a:buFont typeface="Wingdings" charset="0"/>
        <a:buChar char=""/>
        <a:defRPr kumimoji="1" sz="2000">
          <a:solidFill>
            <a:schemeClr val="tx1"/>
          </a:solidFill>
          <a:latin typeface="+mn-lt"/>
          <a:ea typeface="+mn-ea"/>
        </a:defRPr>
      </a:lvl8pPr>
      <a:lvl9pPr marL="3886200" indent="-228600" algn="l" rtl="0" fontAlgn="base">
        <a:spcBef>
          <a:spcPct val="20000"/>
        </a:spcBef>
        <a:spcAft>
          <a:spcPct val="0"/>
        </a:spcAft>
        <a:buFont typeface="Wingdings" charset="0"/>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dirty="0"/>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dirty="0"/>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FB3283C1-A511-AD47-99AB-A12F7AAE778C}" type="slidenum">
              <a:rPr lang="en-US" smtClean="0"/>
              <a:pPr>
                <a:defRPr/>
              </a:pPr>
              <a:t>‹#›</a:t>
            </a:fld>
            <a:endParaRPr lang="en-US" dirty="0"/>
          </a:p>
        </p:txBody>
      </p:sp>
    </p:spTree>
    <p:extLst>
      <p:ext uri="{BB962C8B-B14F-4D97-AF65-F5344CB8AC3E}">
        <p14:creationId xmlns:p14="http://schemas.microsoft.com/office/powerpoint/2010/main" val="1978223375"/>
      </p:ext>
    </p:extLst>
  </p:cSld>
  <p:clrMap bg1="lt1" tx1="dk1" bg2="lt2" tx2="dk2" accent1="accent1" accent2="accent2" accent3="accent3" accent4="accent4" accent5="accent5" accent6="accent6" hlink="hlink" folHlink="folHlink"/>
  <p:sldLayoutIdLst>
    <p:sldLayoutId id="2147498202" r:id="rId1"/>
    <p:sldLayoutId id="2147498203" r:id="rId2"/>
    <p:sldLayoutId id="2147498204" r:id="rId3"/>
    <p:sldLayoutId id="2147498205" r:id="rId4"/>
    <p:sldLayoutId id="2147498206" r:id="rId5"/>
    <p:sldLayoutId id="2147498207" r:id="rId6"/>
    <p:sldLayoutId id="2147498208" r:id="rId7"/>
    <p:sldLayoutId id="2147498209" r:id="rId8"/>
    <p:sldLayoutId id="2147498210" r:id="rId9"/>
    <p:sldLayoutId id="2147498211" r:id="rId10"/>
    <p:sldLayoutId id="2147498212" r:id="rId1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4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19C36A9D-6C2B-0747-9946-CA49A284A508}" type="slidenum">
              <a:rPr lang="en-US"/>
              <a:pPr>
                <a:defRPr/>
              </a:pPr>
              <a:t>‹#›</a:t>
            </a:fld>
            <a:endParaRPr lang="en-US"/>
          </a:p>
        </p:txBody>
      </p:sp>
    </p:spTree>
    <p:extLst>
      <p:ext uri="{BB962C8B-B14F-4D97-AF65-F5344CB8AC3E}">
        <p14:creationId xmlns:p14="http://schemas.microsoft.com/office/powerpoint/2010/main" val="3125424091"/>
      </p:ext>
    </p:extLst>
  </p:cSld>
  <p:clrMap bg1="lt1" tx1="dk1" bg2="lt2" tx2="dk2" accent1="accent1" accent2="accent2" accent3="accent3" accent4="accent4" accent5="accent5" accent6="accent6" hlink="hlink" folHlink="folHlink"/>
  <p:sldLayoutIdLst>
    <p:sldLayoutId id="2147498214" r:id="rId1"/>
    <p:sldLayoutId id="2147498215" r:id="rId2"/>
    <p:sldLayoutId id="2147498216" r:id="rId3"/>
    <p:sldLayoutId id="2147498217" r:id="rId4"/>
    <p:sldLayoutId id="2147498218" r:id="rId5"/>
    <p:sldLayoutId id="2147498219" r:id="rId6"/>
    <p:sldLayoutId id="2147498220" r:id="rId7"/>
    <p:sldLayoutId id="2147498221" r:id="rId8"/>
    <p:sldLayoutId id="2147498222" r:id="rId9"/>
    <p:sldLayoutId id="2147498223" r:id="rId10"/>
    <p:sldLayoutId id="214749822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defRPr>
            </a:lvl1pPr>
          </a:lstStyle>
          <a:p>
            <a:pPr>
              <a:defRPr/>
            </a:pPr>
            <a:endParaRPr lang="en-US"/>
          </a:p>
        </p:txBody>
      </p:sp>
      <p:sp>
        <p:nvSpPr>
          <p:cNvPr id="1434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defRPr>
            </a:lvl1pPr>
          </a:lstStyle>
          <a:p>
            <a:pPr>
              <a:defRPr/>
            </a:pPr>
            <a:endParaRPr lang="en-US"/>
          </a:p>
        </p:txBody>
      </p:sp>
      <p:sp>
        <p:nvSpPr>
          <p:cNvPr id="1434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defRPr>
            </a:lvl1pPr>
          </a:lstStyle>
          <a:p>
            <a:pPr>
              <a:defRPr/>
            </a:pPr>
            <a:fld id="{9825A355-CF01-6B49-AB5F-DC4A144EC689}" type="slidenum">
              <a:rPr lang="en-US"/>
              <a:pPr>
                <a:defRPr/>
              </a:pPr>
              <a:t>‹#›</a:t>
            </a:fld>
            <a:endParaRPr lang="en-US"/>
          </a:p>
        </p:txBody>
      </p:sp>
    </p:spTree>
    <p:extLst>
      <p:ext uri="{BB962C8B-B14F-4D97-AF65-F5344CB8AC3E}">
        <p14:creationId xmlns:p14="http://schemas.microsoft.com/office/powerpoint/2010/main" val="121354925"/>
      </p:ext>
    </p:extLst>
  </p:cSld>
  <p:clrMap bg1="dk2" tx1="lt1" bg2="dk1" tx2="lt2" accent1="accent1" accent2="accent2" accent3="accent3" accent4="accent4" accent5="accent5" accent6="accent6" hlink="hlink" folHlink="folHlink"/>
  <p:sldLayoutIdLst>
    <p:sldLayoutId id="2147498226" r:id="rId1"/>
    <p:sldLayoutId id="2147498227" r:id="rId2"/>
    <p:sldLayoutId id="2147498228" r:id="rId3"/>
    <p:sldLayoutId id="2147498229" r:id="rId4"/>
    <p:sldLayoutId id="2147498230" r:id="rId5"/>
    <p:sldLayoutId id="2147498231" r:id="rId6"/>
    <p:sldLayoutId id="2147498232" r:id="rId7"/>
    <p:sldLayoutId id="2147498233" r:id="rId8"/>
    <p:sldLayoutId id="2147498234" r:id="rId9"/>
    <p:sldLayoutId id="2147498235" r:id="rId10"/>
    <p:sldLayoutId id="214749823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ea typeface="ヒラギノ角ゴ Pro W3" charset="0"/>
                <a:cs typeface="ヒラギノ角ゴ Pro W3" charset="0"/>
              </a:defRPr>
            </a:lvl1pPr>
          </a:lstStyle>
          <a:p>
            <a:pPr>
              <a:defRPr/>
            </a:pPr>
            <a:fld id="{969B4905-1B08-FE47-9B6C-3052AD772F76}" type="slidenum">
              <a:rPr lang="en-US"/>
              <a:pPr>
                <a:defRPr/>
              </a:pPr>
              <a:t>‹#›</a:t>
            </a:fld>
            <a:endParaRPr lang="en-US"/>
          </a:p>
        </p:txBody>
      </p:sp>
    </p:spTree>
    <p:extLst>
      <p:ext uri="{BB962C8B-B14F-4D97-AF65-F5344CB8AC3E}">
        <p14:creationId xmlns:p14="http://schemas.microsoft.com/office/powerpoint/2010/main" val="2944104534"/>
      </p:ext>
    </p:extLst>
  </p:cSld>
  <p:clrMap bg1="lt1" tx1="dk1" bg2="lt2" tx2="dk2" accent1="accent1" accent2="accent2" accent3="accent3" accent4="accent4" accent5="accent5" accent6="accent6" hlink="hlink" folHlink="folHlink"/>
  <p:sldLayoutIdLst>
    <p:sldLayoutId id="2147498238" r:id="rId1"/>
    <p:sldLayoutId id="2147498239" r:id="rId2"/>
    <p:sldLayoutId id="2147498240" r:id="rId3"/>
    <p:sldLayoutId id="2147498241" r:id="rId4"/>
    <p:sldLayoutId id="2147498242" r:id="rId5"/>
    <p:sldLayoutId id="2147498243" r:id="rId6"/>
    <p:sldLayoutId id="2147498244" r:id="rId7"/>
    <p:sldLayoutId id="2147498245" r:id="rId8"/>
    <p:sldLayoutId id="2147498246" r:id="rId9"/>
    <p:sldLayoutId id="2147498247" r:id="rId10"/>
    <p:sldLayoutId id="214749824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4A676A50-50CE-D449-A901-9EEFF95B09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801061"/>
      </p:ext>
    </p:extLst>
  </p:cSld>
  <p:clrMap bg1="lt1" tx1="dk1" bg2="lt2" tx2="dk2" accent1="accent1" accent2="accent2" accent3="accent3" accent4="accent4" accent5="accent5" accent6="accent6" hlink="hlink" folHlink="folHlink"/>
  <p:sldLayoutIdLst>
    <p:sldLayoutId id="2147498250" r:id="rId1"/>
    <p:sldLayoutId id="2147498251" r:id="rId2"/>
    <p:sldLayoutId id="2147498252" r:id="rId3"/>
    <p:sldLayoutId id="2147498253" r:id="rId4"/>
    <p:sldLayoutId id="2147498254" r:id="rId5"/>
    <p:sldLayoutId id="2147498255" r:id="rId6"/>
    <p:sldLayoutId id="2147498256" r:id="rId7"/>
    <p:sldLayoutId id="2147498257" r:id="rId8"/>
    <p:sldLayoutId id="2147498258" r:id="rId9"/>
    <p:sldLayoutId id="2147498259" r:id="rId10"/>
    <p:sldLayoutId id="214749826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493765093"/>
      </p:ext>
    </p:extLst>
  </p:cSld>
  <p:clrMap bg1="lt1" tx1="dk1" bg2="lt2" tx2="dk2" accent1="accent1" accent2="accent2" accent3="accent3" accent4="accent4" accent5="accent5" accent6="accent6" hlink="hlink" folHlink="folHlink"/>
  <p:sldLayoutIdLst>
    <p:sldLayoutId id="2147498262" r:id="rId1"/>
    <p:sldLayoutId id="2147498263" r:id="rId2"/>
    <p:sldLayoutId id="2147498264" r:id="rId3"/>
    <p:sldLayoutId id="2147498265" r:id="rId4"/>
    <p:sldLayoutId id="2147498266" r:id="rId5"/>
    <p:sldLayoutId id="2147498267" r:id="rId6"/>
    <p:sldLayoutId id="2147498268" r:id="rId7"/>
    <p:sldLayoutId id="2147498269" r:id="rId8"/>
    <p:sldLayoutId id="2147498270" r:id="rId9"/>
    <p:sldLayoutId id="2147498271" r:id="rId10"/>
    <p:sldLayoutId id="2147498272" r:id="rId11"/>
  </p:sldLayoutIdLst>
  <p:transition>
    <p:fade/>
  </p:transition>
  <p:txStyles>
    <p:title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957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Tree>
  </p:cSld>
  <p:clrMap bg1="lt1" tx1="dk1" bg2="lt2" tx2="dk2" accent1="accent1" accent2="accent2" accent3="accent3" accent4="accent4" accent5="accent5" accent6="accent6" hlink="hlink" folHlink="folHlink"/>
  <p:sldLayoutIdLst>
    <p:sldLayoutId id="2147497442" r:id="rId1"/>
    <p:sldLayoutId id="2147497443" r:id="rId2"/>
    <p:sldLayoutId id="2147497444" r:id="rId3"/>
    <p:sldLayoutId id="2147497445" r:id="rId4"/>
    <p:sldLayoutId id="2147497446" r:id="rId5"/>
    <p:sldLayoutId id="2147497447" r:id="rId6"/>
    <p:sldLayoutId id="2147497448" r:id="rId7"/>
    <p:sldLayoutId id="2147497449" r:id="rId8"/>
    <p:sldLayoutId id="2147497450" r:id="rId9"/>
    <p:sldLayoutId id="2147497451" r:id="rId10"/>
    <p:sldLayoutId id="2147497452"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839" indent="-285708"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2829" indent="-228567"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599961" indent="-228567"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094" indent="-228567"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GB"/>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solidFill>
                  <a:srgbClr val="000000"/>
                </a:solidFill>
                <a:ea typeface="Times New Roman"/>
                <a:cs typeface="Times New Roman"/>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ea typeface="Times New Roman"/>
                <a:cs typeface="Times New Roman"/>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cs typeface="Times New Roman" charset="0"/>
              </a:defRPr>
            </a:lvl1pPr>
          </a:lstStyle>
          <a:p>
            <a:pPr>
              <a:defRPr/>
            </a:pPr>
            <a:fld id="{8FC04DCC-253E-E549-9FE2-6968EA07FEDE}"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97330" r:id="rId1"/>
    <p:sldLayoutId id="2147497331"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13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839" indent="-285708" algn="l" rtl="0" eaLnBrk="0" fontAlgn="base" hangingPunct="0">
        <a:spcBef>
          <a:spcPct val="20000"/>
        </a:spcBef>
        <a:spcAft>
          <a:spcPct val="0"/>
        </a:spcAft>
        <a:buChar char="–"/>
        <a:defRPr sz="2800">
          <a:solidFill>
            <a:schemeClr val="tx1"/>
          </a:solidFill>
          <a:latin typeface="+mn-lt"/>
          <a:ea typeface="+mn-ea"/>
          <a:cs typeface="+mn-cs"/>
        </a:defRPr>
      </a:lvl2pPr>
      <a:lvl3pPr marL="1142829" indent="-228567" algn="l" rtl="0" eaLnBrk="0" fontAlgn="base" hangingPunct="0">
        <a:spcBef>
          <a:spcPct val="20000"/>
        </a:spcBef>
        <a:spcAft>
          <a:spcPct val="0"/>
        </a:spcAft>
        <a:buChar char="•"/>
        <a:defRPr sz="2400">
          <a:solidFill>
            <a:schemeClr val="tx1"/>
          </a:solidFill>
          <a:latin typeface="+mn-lt"/>
          <a:ea typeface="+mn-ea"/>
          <a:cs typeface="+mn-cs"/>
        </a:defRPr>
      </a:lvl3pPr>
      <a:lvl4pPr marL="1599961" indent="-228567" algn="l" rtl="0" eaLnBrk="0" fontAlgn="base" hangingPunct="0">
        <a:spcBef>
          <a:spcPct val="20000"/>
        </a:spcBef>
        <a:spcAft>
          <a:spcPct val="0"/>
        </a:spcAft>
        <a:buChar char="–"/>
        <a:defRPr sz="2000">
          <a:solidFill>
            <a:schemeClr val="tx1"/>
          </a:solidFill>
          <a:latin typeface="+mn-lt"/>
          <a:ea typeface="+mn-ea"/>
          <a:cs typeface="+mn-cs"/>
        </a:defRPr>
      </a:lvl4pPr>
      <a:lvl5pPr marL="2057094" indent="-228567" algn="l" rtl="0" eaLnBrk="0" fontAlgn="base" hangingPunct="0">
        <a:spcBef>
          <a:spcPct val="20000"/>
        </a:spcBef>
        <a:spcAft>
          <a:spcPct val="0"/>
        </a:spcAft>
        <a:buChar char="»"/>
        <a:defRPr sz="2000">
          <a:solidFill>
            <a:schemeClr val="tx1"/>
          </a:solidFill>
          <a:latin typeface="+mn-lt"/>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xml"/><Relationship Id="rId1" Type="http://schemas.openxmlformats.org/officeDocument/2006/relationships/slideLayout" Target="../slideLayouts/slideLayout2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62.xml"/></Relationships>
</file>

<file path=ppt/slides/_rels/slide100.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0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7.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2.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8.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9.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7.xml"/></Relationships>
</file>

<file path=ppt/slides/_rels/slide10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91.xml"/><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7.xml"/></Relationships>
</file>

<file path=ppt/slides/_rels/slide10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0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09.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1.xml"/><Relationship Id="rId1" Type="http://schemas.openxmlformats.org/officeDocument/2006/relationships/slideLayout" Target="../slideLayouts/slideLayout407.xml"/></Relationships>
</file>

<file path=ppt/slides/_rels/slide11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2.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5.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7.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3.xml"/><Relationship Id="rId1" Type="http://schemas.openxmlformats.org/officeDocument/2006/relationships/slideLayout" Target="../slideLayouts/slideLayout332.xml"/></Relationships>
</file>

<file path=ppt/slides/_rels/slide119.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94.xml"/><Relationship Id="rId1" Type="http://schemas.openxmlformats.org/officeDocument/2006/relationships/slideLayout" Target="../slideLayouts/slideLayout280.xml"/></Relationships>
</file>

<file path=ppt/slides/_rels/slide12.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2.xml"/><Relationship Id="rId1" Type="http://schemas.openxmlformats.org/officeDocument/2006/relationships/slideLayout" Target="../slideLayouts/slideLayout412.xml"/></Relationships>
</file>

<file path=ppt/slides/_rels/slide12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95.xml"/><Relationship Id="rId1" Type="http://schemas.openxmlformats.org/officeDocument/2006/relationships/slideLayout" Target="../slideLayouts/slideLayout280.xml"/><Relationship Id="rId4" Type="http://schemas.openxmlformats.org/officeDocument/2006/relationships/image" Target="../media/image110.jpeg"/></Relationships>
</file>

<file path=ppt/slides/_rels/slide12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96.xml"/><Relationship Id="rId1" Type="http://schemas.openxmlformats.org/officeDocument/2006/relationships/slideLayout" Target="../slideLayouts/slideLayout568.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80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802.xml"/></Relationships>
</file>

<file path=ppt/slides/_rels/slide12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2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26.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499.xml"/></Relationships>
</file>

<file path=ppt/slides/_rels/slide12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2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29.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xml"/><Relationship Id="rId1" Type="http://schemas.openxmlformats.org/officeDocument/2006/relationships/slideLayout" Target="../slideLayouts/slideLayout412.xml"/></Relationships>
</file>

<file path=ppt/slides/_rels/slide13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4.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99.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4.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00.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562.xml"/></Relationships>
</file>

<file path=ppt/slides/_rels/slide142.xml.rels><?xml version="1.0" encoding="UTF-8" standalone="yes"?>
<Relationships xmlns="http://schemas.openxmlformats.org/package/2006/relationships"><Relationship Id="rId3" Type="http://schemas.openxmlformats.org/officeDocument/2006/relationships/image" Target="../media/image114.tiff"/><Relationship Id="rId2" Type="http://schemas.openxmlformats.org/officeDocument/2006/relationships/notesSlide" Target="../notesSlides/notesSlide102.xml"/><Relationship Id="rId1" Type="http://schemas.openxmlformats.org/officeDocument/2006/relationships/slideLayout" Target="../slideLayouts/slideLayout87.xml"/></Relationships>
</file>

<file path=ppt/slides/_rels/slide14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3.xml"/><Relationship Id="rId1" Type="http://schemas.openxmlformats.org/officeDocument/2006/relationships/slideLayout" Target="../slideLayouts/slideLayout87.xml"/></Relationships>
</file>

<file path=ppt/slides/_rels/slide144.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4.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6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08.xml"/><Relationship Id="rId1" Type="http://schemas.openxmlformats.org/officeDocument/2006/relationships/slideLayout" Target="../slideLayouts/slideLayout24.xml"/></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7.xml"/><Relationship Id="rId1" Type="http://schemas.openxmlformats.org/officeDocument/2006/relationships/themeOverride" Target="../theme/themeOverride6.xml"/><Relationship Id="rId4" Type="http://schemas.openxmlformats.org/officeDocument/2006/relationships/image" Target="../media/image1.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44.xml"/></Relationships>
</file>

<file path=ppt/slides/_rels/slide15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10.xml"/><Relationship Id="rId1" Type="http://schemas.openxmlformats.org/officeDocument/2006/relationships/slideLayout" Target="../slideLayouts/slideLayout241.xml"/></Relationships>
</file>

<file path=ppt/slides/_rels/slide15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11.xml"/><Relationship Id="rId1" Type="http://schemas.openxmlformats.org/officeDocument/2006/relationships/slideLayout" Target="../slideLayouts/slideLayout24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51.xml"/></Relationships>
</file>

<file path=ppt/slides/_rels/slide15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13.xml"/><Relationship Id="rId1" Type="http://schemas.openxmlformats.org/officeDocument/2006/relationships/slideLayout" Target="../slideLayouts/slideLayout243.xml"/><Relationship Id="rId4" Type="http://schemas.openxmlformats.org/officeDocument/2006/relationships/image" Target="../media/image118.png"/></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41.xml"/></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362.xml"/><Relationship Id="rId1" Type="http://schemas.openxmlformats.org/officeDocument/2006/relationships/themeOverride" Target="../theme/themeOverride7.xml"/></Relationships>
</file>

<file path=ppt/slides/_rels/slide156.xml.rels><?xml version="1.0" encoding="UTF-8" standalone="yes"?>
<Relationships xmlns="http://schemas.openxmlformats.org/package/2006/relationships"><Relationship Id="rId3" Type="http://schemas.openxmlformats.org/officeDocument/2006/relationships/slideLayout" Target="../slideLayouts/slideLayout241.xml"/><Relationship Id="rId7" Type="http://schemas.openxmlformats.org/officeDocument/2006/relationships/image" Target="../media/image119.jpe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84.png"/><Relationship Id="rId5" Type="http://schemas.openxmlformats.org/officeDocument/2006/relationships/image" Target="../media/image5.jpeg"/><Relationship Id="rId4" Type="http://schemas.openxmlformats.org/officeDocument/2006/relationships/notesSlide" Target="../notesSlides/notesSlide116.xml"/></Relationships>
</file>

<file path=ppt/slides/_rels/slide15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7.xml"/><Relationship Id="rId1" Type="http://schemas.openxmlformats.org/officeDocument/2006/relationships/slideLayout" Target="../slideLayouts/slideLayout251.xml"/></Relationships>
</file>

<file path=ppt/slides/_rels/slide15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4.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6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6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6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6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7.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499.xml"/></Relationships>
</file>

<file path=ppt/slides/_rels/slide168.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9.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44.xml"/></Relationships>
</file>

<file path=ppt/slides/_rels/slide17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1.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7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75.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79.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8.xml"/><Relationship Id="rId1" Type="http://schemas.openxmlformats.org/officeDocument/2006/relationships/slideLayout" Target="../slideLayouts/slideLayout41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3.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499.xml"/></Relationships>
</file>

<file path=ppt/slides/_rels/slide18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8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7.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99.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53.xml"/></Relationships>
</file>

<file path=ppt/slides/_rels/slide189.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499.xml"/></Relationships>
</file>

<file path=ppt/slides/_rels/slide1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9.xml"/><Relationship Id="rId1" Type="http://schemas.openxmlformats.org/officeDocument/2006/relationships/slideLayout" Target="../slideLayouts/slideLayout41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91.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99.xml"/></Relationships>
</file>

<file path=ppt/slides/_rels/slide19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png"/><Relationship Id="rId1" Type="http://schemas.openxmlformats.org/officeDocument/2006/relationships/slideLayout" Target="../slideLayouts/slideLayout499.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194.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19.xml"/><Relationship Id="rId1" Type="http://schemas.openxmlformats.org/officeDocument/2006/relationships/slideLayout" Target="../slideLayouts/slideLayout246.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53.xml"/></Relationships>
</file>

<file path=ppt/slides/_rels/slide196.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21.xml"/><Relationship Id="rId1" Type="http://schemas.openxmlformats.org/officeDocument/2006/relationships/slideLayout" Target="../slideLayouts/slideLayout246.xml"/></Relationships>
</file>

<file path=ppt/slides/_rels/slide197.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321.xml"/></Relationships>
</file>

<file path=ppt/slides/_rels/slide198.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321.xml"/></Relationships>
</file>

<file path=ppt/slides/_rels/slide199.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png"/><Relationship Id="rId1" Type="http://schemas.openxmlformats.org/officeDocument/2006/relationships/slideLayout" Target="../slideLayouts/slideLayout49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3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200.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499.xml"/></Relationships>
</file>

<file path=ppt/slides/_rels/slide201.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351.xml"/><Relationship Id="rId4" Type="http://schemas.openxmlformats.org/officeDocument/2006/relationships/image" Target="../media/image134.png"/></Relationships>
</file>

<file path=ppt/slides/_rels/slide202.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499.xml"/></Relationships>
</file>

<file path=ppt/slides/_rels/slide20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22.xml"/><Relationship Id="rId1" Type="http://schemas.openxmlformats.org/officeDocument/2006/relationships/slideLayout" Target="../slideLayouts/slideLayout769.xml"/></Relationships>
</file>

<file path=ppt/slides/_rels/slide20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23.xml"/><Relationship Id="rId1" Type="http://schemas.openxmlformats.org/officeDocument/2006/relationships/slideLayout" Target="../slideLayouts/slideLayout622.xml"/></Relationships>
</file>

<file path=ppt/slides/_rels/slide2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4.xml"/><Relationship Id="rId1" Type="http://schemas.openxmlformats.org/officeDocument/2006/relationships/slideLayout" Target="../slideLayouts/slideLayout25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20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08.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499.xml"/></Relationships>
</file>

<file path=ppt/slides/_rels/slide20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0.xml"/><Relationship Id="rId1" Type="http://schemas.openxmlformats.org/officeDocument/2006/relationships/slideLayout" Target="../slideLayouts/slideLayout93.xml"/><Relationship Id="rId4" Type="http://schemas.openxmlformats.org/officeDocument/2006/relationships/image" Target="../media/image50.jpeg"/></Relationships>
</file>

<file path=ppt/slides/_rels/slide21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1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12.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13.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5.xml"/><Relationship Id="rId1" Type="http://schemas.openxmlformats.org/officeDocument/2006/relationships/slideLayout" Target="../slideLayouts/slideLayout258.xml"/><Relationship Id="rId4" Type="http://schemas.openxmlformats.org/officeDocument/2006/relationships/image" Target="../media/image139.jpg"/></Relationships>
</file>

<file path=ppt/slides/_rels/slide214.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6.xml"/><Relationship Id="rId1" Type="http://schemas.openxmlformats.org/officeDocument/2006/relationships/slideLayout" Target="../slideLayouts/slideLayout258.xml"/></Relationships>
</file>

<file path=ppt/slides/_rels/slide21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7.xml"/><Relationship Id="rId1" Type="http://schemas.openxmlformats.org/officeDocument/2006/relationships/slideLayout" Target="../slideLayouts/slideLayout258.xml"/><Relationship Id="rId5" Type="http://schemas.openxmlformats.org/officeDocument/2006/relationships/image" Target="../media/image141.jpeg"/><Relationship Id="rId4" Type="http://schemas.openxmlformats.org/officeDocument/2006/relationships/image" Target="../media/image140.png"/></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58.xml"/><Relationship Id="rId1" Type="http://schemas.openxmlformats.org/officeDocument/2006/relationships/themeOverride" Target="../theme/themeOverride8.xml"/><Relationship Id="rId6" Type="http://schemas.openxmlformats.org/officeDocument/2006/relationships/image" Target="../media/image141.jpeg"/><Relationship Id="rId5" Type="http://schemas.openxmlformats.org/officeDocument/2006/relationships/image" Target="../media/image142.png"/><Relationship Id="rId4" Type="http://schemas.openxmlformats.org/officeDocument/2006/relationships/image" Target="../media/image138.jpeg"/></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17.xml"/></Relationships>
</file>

<file path=ppt/slides/_rels/slide220.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3.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499.xml"/></Relationships>
</file>

<file path=ppt/slides/_rels/slide224.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26.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53.xml"/></Relationships>
</file>

<file path=ppt/slides/_rels/slide22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29.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499.xml"/></Relationships>
</file>

<file path=ppt/slides/_rels/slide2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xml"/><Relationship Id="rId1" Type="http://schemas.openxmlformats.org/officeDocument/2006/relationships/slideLayout" Target="../slideLayouts/slideLayout93.xml"/><Relationship Id="rId4" Type="http://schemas.openxmlformats.org/officeDocument/2006/relationships/image" Target="../media/image51.jpeg"/></Relationships>
</file>

<file path=ppt/slides/_rels/slide23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3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3.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499.xml"/></Relationships>
</file>

<file path=ppt/slides/_rels/slide234.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499.xml"/></Relationships>
</file>

<file path=ppt/slides/_rels/slide23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image" Target="../media/image147.jpeg"/><Relationship Id="rId1" Type="http://schemas.openxmlformats.org/officeDocument/2006/relationships/slideLayout" Target="../slideLayouts/slideLayout499.xml"/></Relationships>
</file>

<file path=ppt/slides/_rels/slide236.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499.xml"/></Relationships>
</file>

<file path=ppt/slides/_rels/slide23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8.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693.xml"/></Relationships>
</file>

<file path=ppt/slides/_rels/slide239.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700.xml"/></Relationships>
</file>

<file path=ppt/slides/_rels/slide2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3.xml"/><Relationship Id="rId1" Type="http://schemas.openxmlformats.org/officeDocument/2006/relationships/slideLayout" Target="../slideLayouts/slideLayout93.xml"/><Relationship Id="rId4" Type="http://schemas.openxmlformats.org/officeDocument/2006/relationships/image" Target="../media/image52.jpeg"/></Relationships>
</file>

<file path=ppt/slides/_rels/slide24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image" Target="../media/image151.jpeg"/><Relationship Id="rId1" Type="http://schemas.openxmlformats.org/officeDocument/2006/relationships/slideLayout" Target="../slideLayouts/slideLayout700.xml"/><Relationship Id="rId4" Type="http://schemas.openxmlformats.org/officeDocument/2006/relationships/image" Target="../media/image153.png"/></Relationships>
</file>

<file path=ppt/slides/_rels/slide24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30.xml"/><Relationship Id="rId1" Type="http://schemas.openxmlformats.org/officeDocument/2006/relationships/slideLayout" Target="../slideLayouts/slideLayout716.xml"/></Relationships>
</file>

<file path=ppt/slides/_rels/slide24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1.xml"/><Relationship Id="rId1" Type="http://schemas.openxmlformats.org/officeDocument/2006/relationships/slideLayout" Target="../slideLayouts/slideLayout118.xml"/></Relationships>
</file>

<file path=ppt/slides/_rels/slide243.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32.xml"/><Relationship Id="rId1" Type="http://schemas.openxmlformats.org/officeDocument/2006/relationships/slideLayout" Target="../slideLayouts/slideLayout118.xml"/><Relationship Id="rId4" Type="http://schemas.openxmlformats.org/officeDocument/2006/relationships/image" Target="../media/image156.png"/></Relationships>
</file>

<file path=ppt/slides/_rels/slide24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33.xml"/><Relationship Id="rId1" Type="http://schemas.openxmlformats.org/officeDocument/2006/relationships/slideLayout" Target="../slideLayouts/slideLayout118.xml"/></Relationships>
</file>

<file path=ppt/slides/_rels/slide245.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622.xml"/><Relationship Id="rId1" Type="http://schemas.openxmlformats.org/officeDocument/2006/relationships/themeOverride" Target="../theme/themeOverride9.xml"/><Relationship Id="rId5" Type="http://schemas.openxmlformats.org/officeDocument/2006/relationships/image" Target="../media/image158.png"/><Relationship Id="rId4" Type="http://schemas.openxmlformats.org/officeDocument/2006/relationships/image" Target="../media/image7.jpeg"/></Relationships>
</file>

<file path=ppt/slides/_rels/slide246.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5.xml"/><Relationship Id="rId1" Type="http://schemas.openxmlformats.org/officeDocument/2006/relationships/slideLayout" Target="../slideLayouts/slideLayout683.xml"/></Relationships>
</file>

<file path=ppt/slides/_rels/slide24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36.xml"/><Relationship Id="rId1" Type="http://schemas.openxmlformats.org/officeDocument/2006/relationships/slideLayout" Target="../slideLayouts/slideLayout736.xml"/></Relationships>
</file>

<file path=ppt/slides/_rels/slide24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7.xml"/><Relationship Id="rId1" Type="http://schemas.openxmlformats.org/officeDocument/2006/relationships/slideLayout" Target="../slideLayouts/slideLayout145.xml"/><Relationship Id="rId4" Type="http://schemas.openxmlformats.org/officeDocument/2006/relationships/image" Target="../media/image162.jpeg"/></Relationships>
</file>

<file path=ppt/slides/_rels/slide24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8.xml"/><Relationship Id="rId1" Type="http://schemas.openxmlformats.org/officeDocument/2006/relationships/slideLayout" Target="../slideLayouts/slideLayout412.xml"/></Relationships>
</file>

<file path=ppt/slides/_rels/slide2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4.xml"/><Relationship Id="rId1" Type="http://schemas.openxmlformats.org/officeDocument/2006/relationships/slideLayout" Target="../slideLayouts/slideLayout93.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jpeg"/></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444.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444.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362.xml"/></Relationships>
</file>

<file path=ppt/slides/_rels/slide253.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49.xml"/></Relationships>
</file>

<file path=ppt/slides/_rels/slide254.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5.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6.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7.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13.xml"/></Relationships>
</file>

<file path=ppt/slides/_rels/slide25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59.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499.xml"/></Relationships>
</file>

<file path=ppt/slides/_rels/slide2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5.jpeg"/><Relationship Id="rId1" Type="http://schemas.openxmlformats.org/officeDocument/2006/relationships/slideLayout" Target="../slideLayouts/slideLayout94.xml"/><Relationship Id="rId4" Type="http://schemas.openxmlformats.org/officeDocument/2006/relationships/image" Target="../media/image56.jpeg"/></Relationships>
</file>

<file path=ppt/slides/_rels/slide26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6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6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63.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4.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499.xml"/></Relationships>
</file>

<file path=ppt/slides/_rels/slide265.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499.xml"/></Relationships>
</file>

<file path=ppt/slides/_rels/slide266.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7.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8.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169.jpeg"/><Relationship Id="rId5" Type="http://schemas.openxmlformats.org/officeDocument/2006/relationships/image" Target="../media/image5.jpeg"/><Relationship Id="rId4" Type="http://schemas.openxmlformats.org/officeDocument/2006/relationships/notesSlide" Target="../notesSlides/notesSlide142.xml"/></Relationships>
</file>

<file path=ppt/slides/_rels/slide2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3.xml"/><Relationship Id="rId1" Type="http://schemas.openxmlformats.org/officeDocument/2006/relationships/slideLayout" Target="../slideLayouts/slideLayout34.xml"/></Relationships>
</file>

<file path=ppt/slides/_rels/slide2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jpeg"/><Relationship Id="rId1" Type="http://schemas.openxmlformats.org/officeDocument/2006/relationships/slideLayout" Target="../slideLayouts/slideLayout94.xml"/></Relationships>
</file>

<file path=ppt/slides/_rels/slide2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4.xml"/><Relationship Id="rId1" Type="http://schemas.openxmlformats.org/officeDocument/2006/relationships/slideLayout" Target="../slideLayouts/slideLayout161.xml"/><Relationship Id="rId4" Type="http://schemas.openxmlformats.org/officeDocument/2006/relationships/image" Target="../media/image169.jpeg"/></Relationships>
</file>

<file path=ppt/slides/_rels/slide271.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5.xml"/><Relationship Id="rId1" Type="http://schemas.openxmlformats.org/officeDocument/2006/relationships/slideLayout" Target="../slideLayouts/slideLayout145.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4.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562.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73.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74.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86.xml"/></Relationships>
</file>

<file path=ppt/slides/_rels/slide277.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51.xml"/><Relationship Id="rId1" Type="http://schemas.openxmlformats.org/officeDocument/2006/relationships/slideLayout" Target="../slideLayouts/slideLayout150.xml"/><Relationship Id="rId5" Type="http://schemas.openxmlformats.org/officeDocument/2006/relationships/image" Target="../media/image171.png"/><Relationship Id="rId4" Type="http://schemas.openxmlformats.org/officeDocument/2006/relationships/image" Target="../media/image170.png"/></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02.xml"/></Relationships>
</file>

<file path=ppt/slides/_rels/slide27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53.xml"/><Relationship Id="rId1" Type="http://schemas.openxmlformats.org/officeDocument/2006/relationships/slideLayout" Target="../slideLayouts/slideLayout524.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themeOverride" Target="../theme/themeOverride2.xml"/><Relationship Id="rId5" Type="http://schemas.openxmlformats.org/officeDocument/2006/relationships/image" Target="../media/image58.jpeg"/><Relationship Id="rId4" Type="http://schemas.openxmlformats.org/officeDocument/2006/relationships/image" Target="../media/image1.jpeg"/></Relationships>
</file>

<file path=ppt/slides/_rels/slide28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154.xml"/><Relationship Id="rId1" Type="http://schemas.openxmlformats.org/officeDocument/2006/relationships/slideLayout" Target="../slideLayouts/slideLayout524.xml"/></Relationships>
</file>

<file path=ppt/slides/_rels/slide281.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55.xml"/><Relationship Id="rId1" Type="http://schemas.openxmlformats.org/officeDocument/2006/relationships/slideLayout" Target="../slideLayouts/slideLayout529.xml"/></Relationships>
</file>

<file path=ppt/slides/_rels/slide28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56.xml"/><Relationship Id="rId1" Type="http://schemas.openxmlformats.org/officeDocument/2006/relationships/slideLayout" Target="../slideLayouts/slideLayout128.xml"/></Relationships>
</file>

<file path=ppt/slides/_rels/slide28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7.xml"/><Relationship Id="rId1" Type="http://schemas.openxmlformats.org/officeDocument/2006/relationships/slideLayout" Target="../slideLayouts/slideLayout747.xml"/></Relationships>
</file>

<file path=ppt/slides/_rels/slide284.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8.xml"/><Relationship Id="rId1" Type="http://schemas.openxmlformats.org/officeDocument/2006/relationships/slideLayout" Target="../slideLayouts/slideLayout645.xml"/></Relationships>
</file>

<file path=ppt/slides/_rels/slide285.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9.xml"/><Relationship Id="rId1" Type="http://schemas.openxmlformats.org/officeDocument/2006/relationships/slideLayout" Target="../slideLayouts/slideLayout661.xml"/><Relationship Id="rId4" Type="http://schemas.openxmlformats.org/officeDocument/2006/relationships/image" Target="../media/image177.jpeg"/></Relationships>
</file>

<file path=ppt/slides/_rels/slide286.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60.xml"/><Relationship Id="rId1" Type="http://schemas.openxmlformats.org/officeDocument/2006/relationships/slideLayout" Target="../slideLayouts/slideLayout661.xml"/></Relationships>
</file>

<file path=ppt/slides/_rels/slide28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61.xml"/><Relationship Id="rId1" Type="http://schemas.openxmlformats.org/officeDocument/2006/relationships/slideLayout" Target="../slideLayouts/slideLayout660.xml"/></Relationships>
</file>

<file path=ppt/slides/_rels/slide28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62.xml"/><Relationship Id="rId1" Type="http://schemas.openxmlformats.org/officeDocument/2006/relationships/slideLayout" Target="../slideLayouts/slideLayout661.xml"/><Relationship Id="rId4" Type="http://schemas.openxmlformats.org/officeDocument/2006/relationships/image" Target="../media/image180.jpeg"/></Relationships>
</file>

<file path=ppt/slides/_rels/slide289.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63.xml"/><Relationship Id="rId1" Type="http://schemas.openxmlformats.org/officeDocument/2006/relationships/slideLayout" Target="../slideLayouts/slideLayout661.xml"/></Relationships>
</file>

<file path=ppt/slides/_rels/slide2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6.xml"/><Relationship Id="rId1" Type="http://schemas.openxmlformats.org/officeDocument/2006/relationships/slideLayout" Target="../slideLayouts/slideLayout2.xml"/><Relationship Id="rId5" Type="http://schemas.openxmlformats.org/officeDocument/2006/relationships/image" Target="../media/image61.jpeg"/><Relationship Id="rId4" Type="http://schemas.openxmlformats.org/officeDocument/2006/relationships/image" Target="../media/image60.jpeg"/></Relationships>
</file>

<file path=ppt/slides/_rels/slide290.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64.xml"/><Relationship Id="rId1" Type="http://schemas.openxmlformats.org/officeDocument/2006/relationships/slideLayout" Target="../slideLayouts/slideLayout757.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08.xml"/></Relationships>
</file>

<file path=ppt/slides/_rels/slide292.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66.xml"/><Relationship Id="rId1" Type="http://schemas.openxmlformats.org/officeDocument/2006/relationships/slideLayout" Target="../slideLayouts/slideLayout186.xml"/><Relationship Id="rId4" Type="http://schemas.openxmlformats.org/officeDocument/2006/relationships/image" Target="../media/image184.jpeg"/></Relationships>
</file>

<file path=ppt/slides/_rels/slide293.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image" Target="../media/image185.png"/><Relationship Id="rId1" Type="http://schemas.openxmlformats.org/officeDocument/2006/relationships/slideLayout" Target="../slideLayouts/slideLayout185.xml"/></Relationships>
</file>

<file path=ppt/slides/_rels/slide294.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67.xml"/><Relationship Id="rId1" Type="http://schemas.openxmlformats.org/officeDocument/2006/relationships/slideLayout" Target="../slideLayouts/slideLayout185.xml"/></Relationships>
</file>

<file path=ppt/slides/_rels/slide295.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68.xml"/><Relationship Id="rId1" Type="http://schemas.openxmlformats.org/officeDocument/2006/relationships/slideLayout" Target="../slideLayouts/slideLayout156.xml"/></Relationships>
</file>

<file path=ppt/slides/_rels/slide296.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9.xml"/><Relationship Id="rId1" Type="http://schemas.openxmlformats.org/officeDocument/2006/relationships/slideLayout" Target="../slideLayouts/slideLayout758.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672.xml"/></Relationships>
</file>

<file path=ppt/slides/_rels/slide298.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71.xml"/><Relationship Id="rId1" Type="http://schemas.openxmlformats.org/officeDocument/2006/relationships/slideLayout" Target="../slideLayouts/slideLayout186.xml"/></Relationships>
</file>

<file path=ppt/slides/_rels/slide299.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72.xml"/><Relationship Id="rId1" Type="http://schemas.openxmlformats.org/officeDocument/2006/relationships/slideLayout" Target="../slideLayouts/slideLayout18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412.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7.xml"/><Relationship Id="rId1" Type="http://schemas.openxmlformats.org/officeDocument/2006/relationships/slideLayout" Target="../slideLayouts/slideLayout504.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73.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86.xml"/></Relationships>
</file>

<file path=ppt/slides/_rels/slide302.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5.xml"/><Relationship Id="rId1" Type="http://schemas.openxmlformats.org/officeDocument/2006/relationships/slideLayout" Target="../slideLayouts/slideLayout151.xml"/></Relationships>
</file>

<file path=ppt/slides/_rels/slide303.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6.xml"/><Relationship Id="rId1" Type="http://schemas.openxmlformats.org/officeDocument/2006/relationships/slideLayout" Target="../slideLayouts/slideLayout219.xml"/><Relationship Id="rId5" Type="http://schemas.openxmlformats.org/officeDocument/2006/relationships/image" Target="../media/image194.png"/><Relationship Id="rId4" Type="http://schemas.openxmlformats.org/officeDocument/2006/relationships/image" Target="../media/image193.gif"/></Relationships>
</file>

<file path=ppt/slides/_rels/slide304.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77.xml"/><Relationship Id="rId1" Type="http://schemas.openxmlformats.org/officeDocument/2006/relationships/slideLayout" Target="../slideLayouts/slideLayout219.xml"/><Relationship Id="rId4" Type="http://schemas.openxmlformats.org/officeDocument/2006/relationships/image" Target="../media/image195.gif"/></Relationships>
</file>

<file path=ppt/slides/_rels/slide305.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78.xml"/><Relationship Id="rId1" Type="http://schemas.openxmlformats.org/officeDocument/2006/relationships/slideLayout" Target="../slideLayouts/slideLayout219.xml"/></Relationships>
</file>

<file path=ppt/slides/_rels/slide306.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9.xml"/><Relationship Id="rId1" Type="http://schemas.openxmlformats.org/officeDocument/2006/relationships/slideLayout" Target="../slideLayouts/slideLayout151.xml"/></Relationships>
</file>

<file path=ppt/slides/_rels/slide307.xml.rels><?xml version="1.0" encoding="UTF-8" standalone="yes"?>
<Relationships xmlns="http://schemas.openxmlformats.org/package/2006/relationships"><Relationship Id="rId3" Type="http://schemas.openxmlformats.org/officeDocument/2006/relationships/image" Target="../media/image196.gif"/><Relationship Id="rId2" Type="http://schemas.openxmlformats.org/officeDocument/2006/relationships/notesSlide" Target="../notesSlides/notesSlide180.xml"/><Relationship Id="rId1" Type="http://schemas.openxmlformats.org/officeDocument/2006/relationships/slideLayout" Target="../slideLayouts/slideLayout150.xml"/></Relationships>
</file>

<file path=ppt/slides/_rels/slide308.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81.xml"/><Relationship Id="rId1" Type="http://schemas.openxmlformats.org/officeDocument/2006/relationships/slideLayout" Target="../slideLayouts/slideLayout186.xml"/><Relationship Id="rId5" Type="http://schemas.openxmlformats.org/officeDocument/2006/relationships/image" Target="../media/image199.jpeg"/><Relationship Id="rId4" Type="http://schemas.openxmlformats.org/officeDocument/2006/relationships/image" Target="../media/image198.jpeg"/></Relationships>
</file>

<file path=ppt/slides/_rels/slide309.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82.xml"/><Relationship Id="rId1" Type="http://schemas.openxmlformats.org/officeDocument/2006/relationships/slideLayout" Target="../slideLayouts/slideLayout15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05.xml"/></Relationships>
</file>

<file path=ppt/slides/_rels/slide310.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83.xml"/><Relationship Id="rId1" Type="http://schemas.openxmlformats.org/officeDocument/2006/relationships/slideLayout" Target="../slideLayouts/slideLayout150.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30.xml"/></Relationships>
</file>

<file path=ppt/slides/_rels/slide312.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185.xml"/><Relationship Id="rId1" Type="http://schemas.openxmlformats.org/officeDocument/2006/relationships/slideLayout" Target="../slideLayouts/slideLayout213.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30.xml"/></Relationships>
</file>

<file path=ppt/slides/_rels/slide314.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15.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499.xml"/></Relationships>
</file>

<file path=ppt/slides/_rels/slide316.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499.xml"/></Relationships>
</file>

<file path=ppt/slides/_rels/slide317.xml.rels><?xml version="1.0" encoding="UTF-8" standalone="yes"?>
<Relationships xmlns="http://schemas.openxmlformats.org/package/2006/relationships"><Relationship Id="rId2" Type="http://schemas.openxmlformats.org/officeDocument/2006/relationships/image" Target="../media/image205.jpeg"/><Relationship Id="rId1" Type="http://schemas.openxmlformats.org/officeDocument/2006/relationships/slideLayout" Target="../slideLayouts/slideLayout499.xml"/></Relationships>
</file>

<file path=ppt/slides/_rels/slide31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19.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9.xml"/><Relationship Id="rId1" Type="http://schemas.openxmlformats.org/officeDocument/2006/relationships/slideLayout" Target="../slideLayouts/slideLayout505.xml"/><Relationship Id="rId4" Type="http://schemas.openxmlformats.org/officeDocument/2006/relationships/image" Target="../media/image64.jpeg"/></Relationships>
</file>

<file path=ppt/slides/_rels/slide32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21.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499.xml"/></Relationships>
</file>

<file path=ppt/slides/_rels/slide322.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499.xml"/></Relationships>
</file>

<file path=ppt/slides/_rels/slide323.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499.xml"/></Relationships>
</file>

<file path=ppt/slides/_rels/slide324.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499.xml"/></Relationships>
</file>

<file path=ppt/slides/_rels/slide325.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499.xml"/></Relationships>
</file>

<file path=ppt/slides/_rels/slide326.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499.xml"/></Relationships>
</file>

<file path=ppt/slides/_rels/slide32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28.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499.xml"/></Relationships>
</file>

<file path=ppt/slides/_rels/slide329.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30.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3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image" Target="../media/image209.jpeg"/><Relationship Id="rId1" Type="http://schemas.openxmlformats.org/officeDocument/2006/relationships/slideLayout" Target="../slideLayouts/slideLayout499.xml"/><Relationship Id="rId4" Type="http://schemas.openxmlformats.org/officeDocument/2006/relationships/image" Target="../media/image211.jpeg"/></Relationships>
</file>

<file path=ppt/slides/_rels/slide332.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image" Target="../media/image209.jpeg"/><Relationship Id="rId1" Type="http://schemas.openxmlformats.org/officeDocument/2006/relationships/slideLayout" Target="../slideLayouts/slideLayout499.xml"/><Relationship Id="rId4" Type="http://schemas.openxmlformats.org/officeDocument/2006/relationships/image" Target="../media/image211.jpeg"/></Relationships>
</file>

<file path=ppt/slides/_rels/slide333.xml.rels><?xml version="1.0" encoding="UTF-8" standalone="yes"?>
<Relationships xmlns="http://schemas.openxmlformats.org/package/2006/relationships"><Relationship Id="rId2" Type="http://schemas.openxmlformats.org/officeDocument/2006/relationships/image" Target="../media/image212.png"/><Relationship Id="rId1" Type="http://schemas.openxmlformats.org/officeDocument/2006/relationships/slideLayout" Target="../slideLayouts/slideLayout499.xml"/></Relationships>
</file>

<file path=ppt/slides/_rels/slide334.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499.xml"/></Relationships>
</file>

<file path=ppt/slides/_rels/slide335.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499.xml"/></Relationships>
</file>

<file path=ppt/slides/_rels/slide336.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499.xml"/></Relationships>
</file>

<file path=ppt/slides/_rels/slide337.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499.xml"/></Relationships>
</file>

<file path=ppt/slides/_rels/slide338.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499.xml"/></Relationships>
</file>

<file path=ppt/slides/_rels/slide339.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499.xml"/></Relationships>
</file>

<file path=ppt/slides/_rels/slide3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1.xml"/><Relationship Id="rId1" Type="http://schemas.openxmlformats.org/officeDocument/2006/relationships/slideLayout" Target="../slideLayouts/slideLayout107.xml"/><Relationship Id="rId4" Type="http://schemas.openxmlformats.org/officeDocument/2006/relationships/image" Target="../media/image67.emf"/></Relationships>
</file>

<file path=ppt/slides/_rels/slide340.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9.xml"/></Relationships>
</file>

<file path=ppt/slides/_rels/slide341.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9.xml"/></Relationships>
</file>

<file path=ppt/slides/_rels/slide342.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9.xml"/></Relationships>
</file>

<file path=ppt/slides/_rels/slide343.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9.xml"/></Relationships>
</file>

<file path=ppt/slides/_rels/slide344.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9.xml"/></Relationships>
</file>

<file path=ppt/slides/_rels/slide345.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499.xml"/></Relationships>
</file>

<file path=ppt/slides/_rels/slide346.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499.xml"/></Relationships>
</file>

<file path=ppt/slides/_rels/slide347.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499.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5.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499.xml"/></Relationships>
</file>

<file path=ppt/slides/_rels/slide351.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187.xml"/><Relationship Id="rId1" Type="http://schemas.openxmlformats.org/officeDocument/2006/relationships/slideLayout" Target="../slideLayouts/slideLayout574.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4.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35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9.xml"/><Relationship Id="rId1" Type="http://schemas.openxmlformats.org/officeDocument/2006/relationships/slideLayout" Target="../slideLayouts/slideLayout34.xml"/></Relationships>
</file>

<file path=ppt/slides/_rels/slide355.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image" Target="../media/image220.png"/><Relationship Id="rId1" Type="http://schemas.openxmlformats.org/officeDocument/2006/relationships/slideLayout" Target="../slideLayouts/slideLayout499.xml"/></Relationships>
</file>

<file path=ppt/slides/_rels/slide356.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image" Target="../media/image222.jpeg"/><Relationship Id="rId1" Type="http://schemas.openxmlformats.org/officeDocument/2006/relationships/slideLayout" Target="../slideLayouts/slideLayout499.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5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59.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image" Target="../media/image220.png"/><Relationship Id="rId1" Type="http://schemas.openxmlformats.org/officeDocument/2006/relationships/slideLayout" Target="../slideLayouts/slideLayout499.xml"/></Relationships>
</file>

<file path=ppt/slides/_rels/slide3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3.xml"/><Relationship Id="rId1" Type="http://schemas.openxmlformats.org/officeDocument/2006/relationships/slideLayout" Target="../slideLayouts/slideLayout512.xml"/></Relationships>
</file>

<file path=ppt/slides/_rels/slide360.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image" Target="../media/image220.png"/><Relationship Id="rId1" Type="http://schemas.openxmlformats.org/officeDocument/2006/relationships/slideLayout" Target="../slideLayouts/slideLayout499.xml"/></Relationships>
</file>

<file path=ppt/slides/_rels/slide361.xml.rels><?xml version="1.0" encoding="UTF-8" standalone="yes"?>
<Relationships xmlns="http://schemas.openxmlformats.org/package/2006/relationships"><Relationship Id="rId2" Type="http://schemas.openxmlformats.org/officeDocument/2006/relationships/image" Target="../media/image220.png"/><Relationship Id="rId1" Type="http://schemas.openxmlformats.org/officeDocument/2006/relationships/slideLayout" Target="../slideLayouts/slideLayout499.xml"/></Relationships>
</file>

<file path=ppt/slides/_rels/slide362.xml.rels><?xml version="1.0" encoding="UTF-8" standalone="yes"?>
<Relationships xmlns="http://schemas.openxmlformats.org/package/2006/relationships"><Relationship Id="rId2" Type="http://schemas.openxmlformats.org/officeDocument/2006/relationships/image" Target="../media/image220.png"/><Relationship Id="rId1" Type="http://schemas.openxmlformats.org/officeDocument/2006/relationships/slideLayout" Target="../slideLayouts/slideLayout499.xml"/></Relationships>
</file>

<file path=ppt/slides/_rels/slide363.xml.rels><?xml version="1.0" encoding="UTF-8" standalone="yes"?>
<Relationships xmlns="http://schemas.openxmlformats.org/package/2006/relationships"><Relationship Id="rId2" Type="http://schemas.openxmlformats.org/officeDocument/2006/relationships/image" Target="../media/image225.jpeg"/><Relationship Id="rId1" Type="http://schemas.openxmlformats.org/officeDocument/2006/relationships/slideLayout" Target="../slideLayouts/slideLayout499.xml"/></Relationships>
</file>

<file path=ppt/slides/_rels/slide364.xml.rels><?xml version="1.0" encoding="UTF-8" standalone="yes"?>
<Relationships xmlns="http://schemas.openxmlformats.org/package/2006/relationships"><Relationship Id="rId2" Type="http://schemas.openxmlformats.org/officeDocument/2006/relationships/image" Target="../media/image226.png"/><Relationship Id="rId1" Type="http://schemas.openxmlformats.org/officeDocument/2006/relationships/slideLayout" Target="../slideLayouts/slideLayout499.xml"/></Relationships>
</file>

<file path=ppt/slides/_rels/slide365.xml.rels><?xml version="1.0" encoding="UTF-8" standalone="yes"?>
<Relationships xmlns="http://schemas.openxmlformats.org/package/2006/relationships"><Relationship Id="rId2" Type="http://schemas.openxmlformats.org/officeDocument/2006/relationships/image" Target="../media/image226.png"/><Relationship Id="rId1" Type="http://schemas.openxmlformats.org/officeDocument/2006/relationships/slideLayout" Target="../slideLayouts/slideLayout499.xml"/></Relationships>
</file>

<file path=ppt/slides/_rels/slide36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67.xml.rels><?xml version="1.0" encoding="UTF-8" standalone="yes"?>
<Relationships xmlns="http://schemas.openxmlformats.org/package/2006/relationships"><Relationship Id="rId2" Type="http://schemas.openxmlformats.org/officeDocument/2006/relationships/image" Target="../media/image226.png"/><Relationship Id="rId1" Type="http://schemas.openxmlformats.org/officeDocument/2006/relationships/slideLayout" Target="../slideLayouts/slideLayout499.xml"/></Relationships>
</file>

<file path=ppt/slides/_rels/slide368.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90.xml"/><Relationship Id="rId1" Type="http://schemas.openxmlformats.org/officeDocument/2006/relationships/slideLayout" Target="../slideLayouts/slideLayout412.xml"/></Relationships>
</file>

<file path=ppt/slides/_rels/slide369.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191.xml"/><Relationship Id="rId1" Type="http://schemas.openxmlformats.org/officeDocument/2006/relationships/slideLayout" Target="../slideLayouts/slideLayout412.xml"/></Relationships>
</file>

<file path=ppt/slides/_rels/slide3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4.xml"/><Relationship Id="rId1" Type="http://schemas.openxmlformats.org/officeDocument/2006/relationships/slideLayout" Target="../slideLayouts/slideLayout507.xml"/></Relationships>
</file>

<file path=ppt/slides/_rels/slide370.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image" Target="../media/image229.jpeg"/><Relationship Id="rId1" Type="http://schemas.openxmlformats.org/officeDocument/2006/relationships/slideLayout" Target="../slideLayouts/slideLayout499.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72.xml.rels><?xml version="1.0" encoding="UTF-8" standalone="yes"?>
<Relationships xmlns="http://schemas.openxmlformats.org/package/2006/relationships"><Relationship Id="rId2" Type="http://schemas.openxmlformats.org/officeDocument/2006/relationships/image" Target="../media/image226.png"/><Relationship Id="rId1" Type="http://schemas.openxmlformats.org/officeDocument/2006/relationships/slideLayout" Target="../slideLayouts/slideLayout499.xml"/></Relationships>
</file>

<file path=ppt/slides/_rels/slide373.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92.xml"/><Relationship Id="rId1" Type="http://schemas.openxmlformats.org/officeDocument/2006/relationships/slideLayout" Target="../slideLayouts/slideLayout29.xml"/><Relationship Id="rId6" Type="http://schemas.openxmlformats.org/officeDocument/2006/relationships/image" Target="../media/image234.jpeg"/><Relationship Id="rId5" Type="http://schemas.openxmlformats.org/officeDocument/2006/relationships/image" Target="../media/image233.jpeg"/><Relationship Id="rId4" Type="http://schemas.openxmlformats.org/officeDocument/2006/relationships/image" Target="../media/image232.jpeg"/></Relationships>
</file>

<file path=ppt/slides/_rels/slide374.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193.xml"/><Relationship Id="rId1" Type="http://schemas.openxmlformats.org/officeDocument/2006/relationships/slideLayout" Target="../slideLayouts/slideLayout29.xml"/><Relationship Id="rId4" Type="http://schemas.openxmlformats.org/officeDocument/2006/relationships/image" Target="../media/image236.jpeg"/></Relationships>
</file>

<file path=ppt/slides/_rels/slide375.xml.rels><?xml version="1.0" encoding="UTF-8" standalone="yes"?>
<Relationships xmlns="http://schemas.openxmlformats.org/package/2006/relationships"><Relationship Id="rId3" Type="http://schemas.openxmlformats.org/officeDocument/2006/relationships/image" Target="../media/image237.emf"/><Relationship Id="rId2" Type="http://schemas.openxmlformats.org/officeDocument/2006/relationships/notesSlide" Target="../notesSlides/notesSlide194.xml"/><Relationship Id="rId1" Type="http://schemas.openxmlformats.org/officeDocument/2006/relationships/slideLayout" Target="../slideLayouts/slideLayout633.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643.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643.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643.xml"/></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643.xml"/></Relationships>
</file>

<file path=ppt/slides/_rels/slide38.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82.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499.xml"/></Relationships>
</file>

<file path=ppt/slides/_rels/slide38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9.xml"/><Relationship Id="rId1" Type="http://schemas.openxmlformats.org/officeDocument/2006/relationships/slideLayout" Target="../slideLayouts/slideLayout34.xml"/></Relationships>
</file>

<file path=ppt/slides/_rels/slide384.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239.png"/><Relationship Id="rId5" Type="http://schemas.openxmlformats.org/officeDocument/2006/relationships/image" Target="../media/image5.jpeg"/><Relationship Id="rId4" Type="http://schemas.openxmlformats.org/officeDocument/2006/relationships/notesSlide" Target="../notesSlides/notesSlide200.xml"/></Relationships>
</file>

<file path=ppt/slides/_rels/slide38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1.xml"/><Relationship Id="rId1" Type="http://schemas.openxmlformats.org/officeDocument/2006/relationships/slideLayout" Target="../slideLayouts/slideLayout34.xml"/></Relationships>
</file>

<file path=ppt/slides/_rels/slide386.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499.xml"/></Relationships>
</file>

<file path=ppt/slides/_rels/slide387.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499.xml"/></Relationships>
</file>

<file path=ppt/slides/_rels/slide38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89.xml.rels><?xml version="1.0" encoding="UTF-8" standalone="yes"?>
<Relationships xmlns="http://schemas.openxmlformats.org/package/2006/relationships"><Relationship Id="rId2" Type="http://schemas.openxmlformats.org/officeDocument/2006/relationships/image" Target="../media/image242.png"/><Relationship Id="rId1" Type="http://schemas.openxmlformats.org/officeDocument/2006/relationships/slideLayout" Target="../slideLayouts/slideLayout49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499.xml"/></Relationships>
</file>

<file path=ppt/slides/_rels/slide391.xml.rels><?xml version="1.0" encoding="UTF-8" standalone="yes"?>
<Relationships xmlns="http://schemas.openxmlformats.org/package/2006/relationships"><Relationship Id="rId2" Type="http://schemas.openxmlformats.org/officeDocument/2006/relationships/image" Target="../media/image243.png"/><Relationship Id="rId1" Type="http://schemas.openxmlformats.org/officeDocument/2006/relationships/slideLayout" Target="../slideLayouts/slideLayout499.xml"/></Relationships>
</file>

<file path=ppt/slides/_rels/slide392.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499.xml"/></Relationships>
</file>

<file path=ppt/slides/_rels/slide393.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02.xml"/><Relationship Id="rId1" Type="http://schemas.openxmlformats.org/officeDocument/2006/relationships/slideLayout" Target="../slideLayouts/slideLayout412.xml"/></Relationships>
</file>

<file path=ppt/slides/_rels/slide394.xml.rels><?xml version="1.0" encoding="UTF-8" standalone="yes"?>
<Relationships xmlns="http://schemas.openxmlformats.org/package/2006/relationships"><Relationship Id="rId2" Type="http://schemas.openxmlformats.org/officeDocument/2006/relationships/image" Target="../media/image245.jpeg"/><Relationship Id="rId1" Type="http://schemas.openxmlformats.org/officeDocument/2006/relationships/slideLayout" Target="../slideLayouts/slideLayout499.xml"/></Relationships>
</file>

<file path=ppt/slides/_rels/slide395.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499.xml"/></Relationships>
</file>

<file path=ppt/slides/_rels/slide396.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203.xml"/><Relationship Id="rId1" Type="http://schemas.openxmlformats.org/officeDocument/2006/relationships/slideLayout" Target="../slideLayouts/slideLayout412.xml"/></Relationships>
</file>

<file path=ppt/slides/_rels/slide397.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499.xml"/></Relationships>
</file>

<file path=ppt/slides/_rels/slide398.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499.xml"/></Relationships>
</file>

<file path=ppt/slides/_rels/slide399.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image" Target="../media/image249.jpeg"/><Relationship Id="rId1" Type="http://schemas.openxmlformats.org/officeDocument/2006/relationships/slideLayout" Target="../slideLayouts/slideLayout49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3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400.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499.xml"/></Relationships>
</file>

<file path=ppt/slides/_rels/slide401.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499.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03.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499.xml"/></Relationships>
</file>

<file path=ppt/slides/_rels/slide404.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499.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373.xml"/></Relationships>
</file>

<file path=ppt/slides/_rels/slide406.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499.xml"/></Relationships>
</file>

<file path=ppt/slides/_rels/slide40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408.xml.rels><?xml version="1.0" encoding="UTF-8" standalone="yes"?>
<Relationships xmlns="http://schemas.openxmlformats.org/package/2006/relationships"><Relationship Id="rId2" Type="http://schemas.openxmlformats.org/officeDocument/2006/relationships/image" Target="../media/image242.png"/><Relationship Id="rId1" Type="http://schemas.openxmlformats.org/officeDocument/2006/relationships/slideLayout" Target="../slideLayouts/slideLayout499.xml"/></Relationships>
</file>

<file path=ppt/slides/_rels/slide409.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499.xml"/></Relationships>
</file>

<file path=ppt/slides/_rels/slide4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410.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04.xml"/><Relationship Id="rId1" Type="http://schemas.openxmlformats.org/officeDocument/2006/relationships/slideLayout" Target="../slideLayouts/slideLayout412.xml"/></Relationships>
</file>

<file path=ppt/slides/_rels/slide411.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05.xml"/><Relationship Id="rId1" Type="http://schemas.openxmlformats.org/officeDocument/2006/relationships/slideLayout" Target="../slideLayouts/slideLayout412.xml"/></Relationships>
</file>

<file path=ppt/slides/_rels/slide412.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14.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image" Target="../media/image255.jpeg"/><Relationship Id="rId1" Type="http://schemas.openxmlformats.org/officeDocument/2006/relationships/slideLayout" Target="../slideLayouts/slideLayout499.xml"/></Relationships>
</file>

<file path=ppt/slides/_rels/slide415.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16.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499.xml"/></Relationships>
</file>

<file path=ppt/slides/_rels/slide417.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18.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499.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412.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270.xml"/><Relationship Id="rId1" Type="http://schemas.openxmlformats.org/officeDocument/2006/relationships/themeOverride" Target="../theme/themeOverride3.xml"/><Relationship Id="rId4" Type="http://schemas.openxmlformats.org/officeDocument/2006/relationships/image" Target="../media/image14.jpeg"/></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412.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23.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499.xml"/></Relationships>
</file>

<file path=ppt/slides/_rels/slide424.xml.rels><?xml version="1.0" encoding="UTF-8" standalone="yes"?>
<Relationships xmlns="http://schemas.openxmlformats.org/package/2006/relationships"><Relationship Id="rId2" Type="http://schemas.openxmlformats.org/officeDocument/2006/relationships/image" Target="../media/image259.jpeg"/><Relationship Id="rId1" Type="http://schemas.openxmlformats.org/officeDocument/2006/relationships/slideLayout" Target="../slideLayouts/slideLayout499.xml"/></Relationships>
</file>

<file path=ppt/slides/_rels/slide425.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499.xml"/></Relationships>
</file>

<file path=ppt/slides/_rels/slide426.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08.xml"/><Relationship Id="rId1" Type="http://schemas.openxmlformats.org/officeDocument/2006/relationships/slideLayout" Target="../slideLayouts/slideLayout721.xml"/></Relationships>
</file>

<file path=ppt/slides/_rels/slide427.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09.xml"/><Relationship Id="rId1" Type="http://schemas.openxmlformats.org/officeDocument/2006/relationships/slideLayout" Target="../slideLayouts/slideLayout721.xml"/></Relationships>
</file>

<file path=ppt/slides/_rels/slide428.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Armor%20of%20God.mp3" TargetMode="External"/><Relationship Id="rId1" Type="http://schemas.microsoft.com/office/2007/relationships/media" Target="file:///C:\Documents%20and%20Settings\Augustin\My%20Documents\Powerpoint\2005%20NT%20Survey%20Ephesians%20Presentation\Music\Armor%20of%20God.mp3" TargetMode="External"/><Relationship Id="rId6" Type="http://schemas.openxmlformats.org/officeDocument/2006/relationships/image" Target="../media/image262.png"/><Relationship Id="rId5" Type="http://schemas.openxmlformats.org/officeDocument/2006/relationships/image" Target="../media/image5.jpeg"/><Relationship Id="rId4" Type="http://schemas.openxmlformats.org/officeDocument/2006/relationships/notesSlide" Target="../notesSlides/notesSlide210.xml"/></Relationships>
</file>

<file path=ppt/slides/_rels/slide429.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11.xml"/><Relationship Id="rId1" Type="http://schemas.openxmlformats.org/officeDocument/2006/relationships/slideLayout" Target="../slideLayouts/slideLayout41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2.xml"/><Relationship Id="rId1" Type="http://schemas.openxmlformats.org/officeDocument/2006/relationships/slideLayout" Target="../slideLayouts/slideLayout34.xml"/><Relationship Id="rId4" Type="http://schemas.openxmlformats.org/officeDocument/2006/relationships/image" Target="../media/image264.png"/></Relationships>
</file>

<file path=ppt/slides/_rels/slide431.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image" Target="../media/image265.jpeg"/><Relationship Id="rId1" Type="http://schemas.openxmlformats.org/officeDocument/2006/relationships/slideLayout" Target="../slideLayouts/slideLayout471.xml"/><Relationship Id="rId4" Type="http://schemas.openxmlformats.org/officeDocument/2006/relationships/image" Target="../media/image267.jpeg"/></Relationships>
</file>

<file path=ppt/slides/_rels/slide432.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13.xml"/><Relationship Id="rId1" Type="http://schemas.openxmlformats.org/officeDocument/2006/relationships/slideLayout" Target="../slideLayouts/slideLayout488.xml"/></Relationships>
</file>

<file path=ppt/slides/_rels/slide43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14.xml"/><Relationship Id="rId1" Type="http://schemas.openxmlformats.org/officeDocument/2006/relationships/slideLayout" Target="../slideLayouts/slideLayout488.xml"/></Relationships>
</file>

<file path=ppt/slides/_rels/slide43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15.xml"/><Relationship Id="rId1" Type="http://schemas.openxmlformats.org/officeDocument/2006/relationships/slideLayout" Target="../slideLayouts/slideLayout488.xml"/></Relationships>
</file>

<file path=ppt/slides/_rels/slide435.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16.xml"/><Relationship Id="rId1" Type="http://schemas.openxmlformats.org/officeDocument/2006/relationships/slideLayout" Target="../slideLayouts/slideLayout488.xml"/></Relationships>
</file>

<file path=ppt/slides/_rels/slide436.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17.xml"/><Relationship Id="rId1" Type="http://schemas.openxmlformats.org/officeDocument/2006/relationships/slideLayout" Target="../slideLayouts/slideLayout488.xml"/></Relationships>
</file>

<file path=ppt/slides/_rels/slide437.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18.xml"/><Relationship Id="rId1" Type="http://schemas.openxmlformats.org/officeDocument/2006/relationships/slideLayout" Target="../slideLayouts/slideLayout488.xml"/></Relationships>
</file>

<file path=ppt/slides/_rels/slide438.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19.xml"/><Relationship Id="rId1" Type="http://schemas.openxmlformats.org/officeDocument/2006/relationships/slideLayout" Target="../slideLayouts/slideLayout488.xml"/></Relationships>
</file>

<file path=ppt/slides/_rels/slide439.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20.xml"/><Relationship Id="rId1" Type="http://schemas.openxmlformats.org/officeDocument/2006/relationships/slideLayout" Target="../slideLayouts/slideLayout48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93.xml"/></Relationships>
</file>

<file path=ppt/slides/_rels/slide440.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21.xml"/><Relationship Id="rId1" Type="http://schemas.openxmlformats.org/officeDocument/2006/relationships/slideLayout" Target="../slideLayouts/slideLayout488.xml"/></Relationships>
</file>

<file path=ppt/slides/_rels/slide441.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22.xml"/><Relationship Id="rId1" Type="http://schemas.openxmlformats.org/officeDocument/2006/relationships/slideLayout" Target="../slideLayouts/slideLayout488.xml"/></Relationships>
</file>

<file path=ppt/slides/_rels/slide442.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23.xml"/><Relationship Id="rId1" Type="http://schemas.openxmlformats.org/officeDocument/2006/relationships/slideLayout" Target="../slideLayouts/slideLayout488.xml"/></Relationships>
</file>

<file path=ppt/slides/_rels/slide443.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24.xml"/><Relationship Id="rId1" Type="http://schemas.openxmlformats.org/officeDocument/2006/relationships/slideLayout" Target="../slideLayouts/slideLayout488.xml"/></Relationships>
</file>

<file path=ppt/slides/_rels/slide444.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25.xml"/><Relationship Id="rId1" Type="http://schemas.openxmlformats.org/officeDocument/2006/relationships/slideLayout" Target="../slideLayouts/slideLayout488.xml"/></Relationships>
</file>

<file path=ppt/slides/_rels/slide445.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26.xml"/><Relationship Id="rId1" Type="http://schemas.openxmlformats.org/officeDocument/2006/relationships/slideLayout" Target="../slideLayouts/slideLayout488.xml"/></Relationships>
</file>

<file path=ppt/slides/_rels/slide446.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27.xml"/><Relationship Id="rId1" Type="http://schemas.openxmlformats.org/officeDocument/2006/relationships/slideLayout" Target="../slideLayouts/slideLayout488.xml"/></Relationships>
</file>

<file path=ppt/slides/_rels/slide447.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28.xml"/><Relationship Id="rId1" Type="http://schemas.openxmlformats.org/officeDocument/2006/relationships/slideLayout" Target="../slideLayouts/slideLayout488.xml"/></Relationships>
</file>

<file path=ppt/slides/_rels/slide448.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29.xml"/><Relationship Id="rId1" Type="http://schemas.openxmlformats.org/officeDocument/2006/relationships/slideLayout" Target="../slideLayouts/slideLayout488.xml"/></Relationships>
</file>

<file path=ppt/slides/_rels/slide449.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30.xml"/><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93.xml"/></Relationships>
</file>

<file path=ppt/slides/_rels/slide450.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31.xml"/><Relationship Id="rId1" Type="http://schemas.openxmlformats.org/officeDocument/2006/relationships/slideLayout" Target="../slideLayouts/slideLayout34.xml"/></Relationships>
</file>

<file path=ppt/slides/_rels/slide451.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32.xml"/><Relationship Id="rId1" Type="http://schemas.openxmlformats.org/officeDocument/2006/relationships/slideLayout" Target="../slideLayouts/slideLayout34.xml"/></Relationships>
</file>

<file path=ppt/slides/_rels/slide452.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33.xml"/><Relationship Id="rId1" Type="http://schemas.openxmlformats.org/officeDocument/2006/relationships/slideLayout" Target="../slideLayouts/slideLayout7.xml"/></Relationships>
</file>

<file path=ppt/slides/_rels/slide453.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34.xml"/><Relationship Id="rId1" Type="http://schemas.openxmlformats.org/officeDocument/2006/relationships/slideLayout" Target="../slideLayouts/slideLayout34.xml"/></Relationships>
</file>

<file path=ppt/slides/_rels/slide454.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35.xml"/><Relationship Id="rId1" Type="http://schemas.openxmlformats.org/officeDocument/2006/relationships/slideLayout" Target="../slideLayouts/slideLayout7.xml"/><Relationship Id="rId5" Type="http://schemas.openxmlformats.org/officeDocument/2006/relationships/image" Target="../media/image289.jpeg"/><Relationship Id="rId4" Type="http://schemas.openxmlformats.org/officeDocument/2006/relationships/image" Target="../media/image288.jpeg"/></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24.xml"/></Relationships>
</file>

<file path=ppt/slides/_rels/slide456.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37.xml"/><Relationship Id="rId1" Type="http://schemas.openxmlformats.org/officeDocument/2006/relationships/slideLayout" Target="../slideLayouts/slideLayout24.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412.xml"/></Relationships>
</file>

<file path=ppt/slides/_rels/slide458.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254.xml"/></Relationships>
</file>

<file path=ppt/slides/_rels/slide45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39.xml"/><Relationship Id="rId1" Type="http://schemas.openxmlformats.org/officeDocument/2006/relationships/slideLayout" Target="../slideLayouts/slideLayout41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93.xml"/></Relationships>
</file>

<file path=ppt/slides/_rels/slide46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40.xml"/><Relationship Id="rId1" Type="http://schemas.openxmlformats.org/officeDocument/2006/relationships/slideLayout" Target="../slideLayouts/slideLayout412.xml"/></Relationships>
</file>

<file path=ppt/slides/_rels/slide461.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444.xml"/></Relationships>
</file>

<file path=ppt/slides/_rels/slide462.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444.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444.xml"/></Relationships>
</file>

<file path=ppt/slides/_rels/slide464.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412.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412.xml"/></Relationships>
</file>

<file path=ppt/slides/_rels/slide466.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412.xml"/></Relationships>
</file>

<file path=ppt/slides/_rels/slide467.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412.xml"/></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412.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412.xml"/></Relationships>
</file>

<file path=ppt/slides/_rels/slide4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412.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412.xml"/></Relationships>
</file>

<file path=ppt/slides/_rels/slide472.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52.xml"/><Relationship Id="rId1" Type="http://schemas.openxmlformats.org/officeDocument/2006/relationships/slideLayout" Target="../slideLayouts/slideLayout412.xml"/></Relationships>
</file>

<file path=ppt/slides/_rels/slide473.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53.xml"/><Relationship Id="rId1" Type="http://schemas.openxmlformats.org/officeDocument/2006/relationships/slideLayout" Target="../slideLayouts/slideLayout779.xml"/><Relationship Id="rId4" Type="http://schemas.openxmlformats.org/officeDocument/2006/relationships/image" Target="../media/image292.jpeg"/></Relationships>
</file>

<file path=ppt/slides/_rels/slide47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54.xml"/><Relationship Id="rId1" Type="http://schemas.openxmlformats.org/officeDocument/2006/relationships/slideLayout" Target="../slideLayouts/slideLayout791.xml"/><Relationship Id="rId4" Type="http://schemas.openxmlformats.org/officeDocument/2006/relationships/image" Target="../media/image293.jpeg"/></Relationships>
</file>

<file path=ppt/slides/_rels/slide475.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557.xml"/></Relationships>
</file>

<file path=ppt/slides/_rels/slide476.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56.xml"/><Relationship Id="rId1" Type="http://schemas.openxmlformats.org/officeDocument/2006/relationships/slideLayout" Target="../slideLayouts/slideLayout412.xml"/></Relationships>
</file>

<file path=ppt/slides/_rels/slide477.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24.xml"/></Relationships>
</file>

<file path=ppt/slides/_rels/slide478.xml.rels><?xml version="1.0" encoding="UTF-8" standalone="yes"?>
<Relationships xmlns="http://schemas.openxmlformats.org/package/2006/relationships"><Relationship Id="rId3" Type="http://schemas.openxmlformats.org/officeDocument/2006/relationships/image" Target="../media/image295.png"/><Relationship Id="rId2" Type="http://schemas.openxmlformats.org/officeDocument/2006/relationships/notesSlide" Target="../notesSlides/notesSlide258.xml"/><Relationship Id="rId1" Type="http://schemas.openxmlformats.org/officeDocument/2006/relationships/slideLayout" Target="../slideLayouts/slideLayout297.xml"/><Relationship Id="rId4" Type="http://schemas.openxmlformats.org/officeDocument/2006/relationships/image" Target="../media/image296.png"/></Relationships>
</file>

<file path=ppt/slides/_rels/slide479.xml.rels><?xml version="1.0" encoding="UTF-8" standalone="yes"?>
<Relationships xmlns="http://schemas.openxmlformats.org/package/2006/relationships"><Relationship Id="rId3" Type="http://schemas.openxmlformats.org/officeDocument/2006/relationships/image" Target="../media/image297.jpeg"/><Relationship Id="rId7" Type="http://schemas.openxmlformats.org/officeDocument/2006/relationships/image" Target="../media/image301.jpeg"/><Relationship Id="rId2" Type="http://schemas.openxmlformats.org/officeDocument/2006/relationships/notesSlide" Target="../notesSlides/notesSlide259.xml"/><Relationship Id="rId1" Type="http://schemas.openxmlformats.org/officeDocument/2006/relationships/slideLayout" Target="../slideLayouts/slideLayout35.xml"/><Relationship Id="rId6" Type="http://schemas.openxmlformats.org/officeDocument/2006/relationships/image" Target="../media/image300.jpeg"/><Relationship Id="rId5" Type="http://schemas.openxmlformats.org/officeDocument/2006/relationships/image" Target="../media/image299.jpeg"/><Relationship Id="rId4" Type="http://schemas.openxmlformats.org/officeDocument/2006/relationships/image" Target="../media/image298.jpeg"/></Relationships>
</file>

<file path=ppt/slides/_rels/slide4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80.xml.rels><?xml version="1.0" encoding="UTF-8" standalone="yes"?>
<Relationships xmlns="http://schemas.openxmlformats.org/package/2006/relationships"><Relationship Id="rId3" Type="http://schemas.openxmlformats.org/officeDocument/2006/relationships/image" Target="../media/image302.jpeg"/><Relationship Id="rId7" Type="http://schemas.openxmlformats.org/officeDocument/2006/relationships/image" Target="../media/image306.jpeg"/><Relationship Id="rId2" Type="http://schemas.openxmlformats.org/officeDocument/2006/relationships/notesSlide" Target="../notesSlides/notesSlide260.xml"/><Relationship Id="rId1" Type="http://schemas.openxmlformats.org/officeDocument/2006/relationships/slideLayout" Target="../slideLayouts/slideLayout35.xml"/><Relationship Id="rId6" Type="http://schemas.openxmlformats.org/officeDocument/2006/relationships/image" Target="../media/image305.jpeg"/><Relationship Id="rId5" Type="http://schemas.openxmlformats.org/officeDocument/2006/relationships/image" Target="../media/image304.jpeg"/><Relationship Id="rId4" Type="http://schemas.openxmlformats.org/officeDocument/2006/relationships/image" Target="../media/image303.jpeg"/></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308.xml"/></Relationships>
</file>

<file path=ppt/slides/_rels/slide482.xml.rels><?xml version="1.0" encoding="UTF-8" standalone="yes"?>
<Relationships xmlns="http://schemas.openxmlformats.org/package/2006/relationships"><Relationship Id="rId3" Type="http://schemas.openxmlformats.org/officeDocument/2006/relationships/image" Target="../media/image295.png"/><Relationship Id="rId2" Type="http://schemas.openxmlformats.org/officeDocument/2006/relationships/notesSlide" Target="../notesSlides/notesSlide261.xml"/><Relationship Id="rId1" Type="http://schemas.openxmlformats.org/officeDocument/2006/relationships/slideLayout" Target="../slideLayouts/slideLayout550.xml"/><Relationship Id="rId4" Type="http://schemas.openxmlformats.org/officeDocument/2006/relationships/image" Target="../media/image296.png"/></Relationships>
</file>

<file path=ppt/slides/_rels/slide4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5.xml"/><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8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7.xml"/><Relationship Id="rId1" Type="http://schemas.openxmlformats.org/officeDocument/2006/relationships/slideLayout" Target="../slideLayouts/slideLayout412.xml"/></Relationships>
</file>

<file path=ppt/slides/_rels/slide5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48.xml"/><Relationship Id="rId1" Type="http://schemas.openxmlformats.org/officeDocument/2006/relationships/slideLayout" Target="../slideLayouts/slideLayout425.xml"/></Relationships>
</file>

<file path=ppt/slides/_rels/slide5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49.xml"/><Relationship Id="rId1" Type="http://schemas.openxmlformats.org/officeDocument/2006/relationships/slideLayout" Target="../slideLayouts/slideLayout425.xml"/></Relationships>
</file>

<file path=ppt/slides/_rels/slide5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0.xml"/><Relationship Id="rId1" Type="http://schemas.openxmlformats.org/officeDocument/2006/relationships/slideLayout" Target="../slideLayouts/slideLayout412.xml"/></Relationships>
</file>

<file path=ppt/slides/_rels/slide55.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1.xml"/><Relationship Id="rId1" Type="http://schemas.openxmlformats.org/officeDocument/2006/relationships/slideLayout" Target="../slideLayouts/slideLayout412.xml"/></Relationships>
</file>

<file path=ppt/slides/_rels/slide5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52.xml"/><Relationship Id="rId1" Type="http://schemas.openxmlformats.org/officeDocument/2006/relationships/slideLayout" Target="../slideLayouts/slideLayout412.xml"/></Relationships>
</file>

<file path=ppt/slides/_rels/slide5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3.xml"/><Relationship Id="rId1" Type="http://schemas.openxmlformats.org/officeDocument/2006/relationships/slideLayout" Target="../slideLayouts/slideLayout412.xml"/></Relationships>
</file>

<file path=ppt/slides/_rels/slide5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4.xml"/><Relationship Id="rId1" Type="http://schemas.openxmlformats.org/officeDocument/2006/relationships/slideLayout" Target="../slideLayouts/slideLayout36.xml"/></Relationships>
</file>

<file path=ppt/slides/_rels/slide5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5.xml"/><Relationship Id="rId1" Type="http://schemas.openxmlformats.org/officeDocument/2006/relationships/slideLayout" Target="../slideLayouts/slideLayout412.xml"/></Relationships>
</file>

<file path=ppt/slides/_rels/slide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6.xml"/><Relationship Id="rId1" Type="http://schemas.openxmlformats.org/officeDocument/2006/relationships/slideLayout" Target="../slideLayouts/slideLayout390.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17.xml"/></Relationships>
</file>

<file path=ppt/slides/_rels/slide61.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31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32.xml"/></Relationships>
</file>

<file path=ppt/slides/_rels/slide63.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8.xml"/><Relationship Id="rId1" Type="http://schemas.openxmlformats.org/officeDocument/2006/relationships/slideLayout" Target="../slideLayouts/slideLayout53.xml"/></Relationships>
</file>

<file path=ppt/slides/_rels/slide6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9.xml"/><Relationship Id="rId1" Type="http://schemas.openxmlformats.org/officeDocument/2006/relationships/slideLayout" Target="../slideLayouts/slideLayout59.xml"/></Relationships>
</file>

<file path=ppt/slides/_rels/slide65.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0.xml"/><Relationship Id="rId1" Type="http://schemas.openxmlformats.org/officeDocument/2006/relationships/slideLayout" Target="../slideLayouts/slideLayout599.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609.xml"/><Relationship Id="rId2" Type="http://schemas.openxmlformats.org/officeDocument/2006/relationships/audio" Target="file:///C:\Documents%20and%20Settings\Augustin\My%20Documents\Powerpoint\2005%20NT%20Survey%20Ephesians%20Presentation\Music\Photo%20Album.mp3" TargetMode="External"/><Relationship Id="rId1" Type="http://schemas.microsoft.com/office/2007/relationships/media" Target="file:///C:\Documents%20and%20Settings\Augustin\My%20Documents\Powerpoint\2005%20NT%20Survey%20Ephesians%20Presentation\Music\Photo%20Album.mp3" TargetMode="External"/><Relationship Id="rId5" Type="http://schemas.openxmlformats.org/officeDocument/2006/relationships/image" Target="../media/image84.png"/><Relationship Id="rId4" Type="http://schemas.openxmlformats.org/officeDocument/2006/relationships/notesSlide" Target="../notesSlides/notesSlide61.xml"/></Relationships>
</file>

<file path=ppt/slides/_rels/slide6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62.xml"/><Relationship Id="rId1" Type="http://schemas.openxmlformats.org/officeDocument/2006/relationships/slideLayout" Target="../slideLayouts/slideLayout599.xml"/></Relationships>
</file>

<file path=ppt/slides/_rels/slide68.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63.xml"/><Relationship Id="rId1" Type="http://schemas.openxmlformats.org/officeDocument/2006/relationships/slideLayout" Target="../slideLayouts/slideLayout617.xml"/></Relationships>
</file>

<file path=ppt/slides/_rels/slide69.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64.xml"/><Relationship Id="rId1" Type="http://schemas.openxmlformats.org/officeDocument/2006/relationships/slideLayout" Target="../slideLayouts/slideLayout617.xml"/></Relationships>
</file>

<file path=ppt/slides/_rels/slide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7.xml"/><Relationship Id="rId1" Type="http://schemas.openxmlformats.org/officeDocument/2006/relationships/slideLayout" Target="../slideLayouts/slideLayout390.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88.xml"/><Relationship Id="rId1" Type="http://schemas.openxmlformats.org/officeDocument/2006/relationships/themeOverride" Target="../theme/themeOverride4.xml"/><Relationship Id="rId5" Type="http://schemas.openxmlformats.org/officeDocument/2006/relationships/image" Target="../media/image89.jpeg"/><Relationship Id="rId4" Type="http://schemas.openxmlformats.org/officeDocument/2006/relationships/image" Target="../media/image88.jpeg"/></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77.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90.png"/><Relationship Id="rId4" Type="http://schemas.openxmlformats.org/officeDocument/2006/relationships/notesSlide" Target="../notesSlides/notesSlide66.xml"/></Relationships>
</file>

<file path=ppt/slides/_rels/slide7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67.xml"/><Relationship Id="rId1" Type="http://schemas.openxmlformats.org/officeDocument/2006/relationships/slideLayout" Target="../slideLayouts/slideLayout617.xml"/></Relationships>
</file>

<file path=ppt/slides/_rels/slide7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68.xml"/><Relationship Id="rId1" Type="http://schemas.openxmlformats.org/officeDocument/2006/relationships/slideLayout" Target="../slideLayouts/slideLayout617.xml"/><Relationship Id="rId4" Type="http://schemas.openxmlformats.org/officeDocument/2006/relationships/image" Target="../media/image93.jpeg"/></Relationships>
</file>

<file path=ppt/slides/_rels/slide7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9.xml"/><Relationship Id="rId1" Type="http://schemas.openxmlformats.org/officeDocument/2006/relationships/slideLayout" Target="../slideLayouts/slideLayout617.xml"/></Relationships>
</file>

<file path=ppt/slides/_rels/slide7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70.xml"/><Relationship Id="rId1" Type="http://schemas.openxmlformats.org/officeDocument/2006/relationships/slideLayout" Target="../slideLayouts/slideLayout609.xml"/></Relationships>
</file>

<file path=ppt/slides/_rels/slide7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1.xml"/><Relationship Id="rId1" Type="http://schemas.openxmlformats.org/officeDocument/2006/relationships/slideLayout" Target="../slideLayouts/slideLayout609.xml"/></Relationships>
</file>

<file path=ppt/slides/_rels/slide77.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2.xml"/><Relationship Id="rId1" Type="http://schemas.openxmlformats.org/officeDocument/2006/relationships/slideLayout" Target="../slideLayouts/slideLayout609.xml"/></Relationships>
</file>

<file path=ppt/slides/_rels/slide78.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3.xml"/><Relationship Id="rId1" Type="http://schemas.openxmlformats.org/officeDocument/2006/relationships/slideLayout" Target="../slideLayouts/slideLayout609.xml"/></Relationships>
</file>

<file path=ppt/slides/_rels/slide7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4.xml"/><Relationship Id="rId1" Type="http://schemas.openxmlformats.org/officeDocument/2006/relationships/slideLayout" Target="../slideLayouts/slideLayout601.xml"/><Relationship Id="rId4" Type="http://schemas.openxmlformats.org/officeDocument/2006/relationships/image" Target="../media/image100.jpeg"/></Relationships>
</file>

<file path=ppt/slides/_rels/slide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xml"/><Relationship Id="rId1" Type="http://schemas.openxmlformats.org/officeDocument/2006/relationships/slideLayout" Target="../slideLayouts/slideLayout390.xml"/></Relationships>
</file>

<file path=ppt/slides/_rels/slide80.xml.rels><?xml version="1.0" encoding="UTF-8" standalone="yes"?>
<Relationships xmlns="http://schemas.openxmlformats.org/package/2006/relationships"><Relationship Id="rId3" Type="http://schemas.openxmlformats.org/officeDocument/2006/relationships/image" Target="../media/image101.gif"/><Relationship Id="rId2" Type="http://schemas.openxmlformats.org/officeDocument/2006/relationships/notesSlide" Target="../notesSlides/notesSlide75.xml"/><Relationship Id="rId1" Type="http://schemas.openxmlformats.org/officeDocument/2006/relationships/slideLayout" Target="../slideLayouts/slideLayout412.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412.xml"/><Relationship Id="rId1" Type="http://schemas.openxmlformats.org/officeDocument/2006/relationships/themeOverride" Target="../theme/themeOverride5.xml"/></Relationships>
</file>

<file path=ppt/slides/_rels/slide8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76.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83.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7.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8.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9.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6.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0.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1.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2.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3.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9.xml"/><Relationship Id="rId1" Type="http://schemas.openxmlformats.org/officeDocument/2006/relationships/slideLayout" Target="../slideLayouts/slideLayout390.xml"/></Relationships>
</file>

<file path=ppt/slides/_rels/slide9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4.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9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5.xml"/><Relationship Id="rId1" Type="http://schemas.openxmlformats.org/officeDocument/2006/relationships/slideLayout" Target="../slideLayouts/slideLayout41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4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9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95.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499.xml"/></Relationships>
</file>

<file path=ppt/slides/_rels/slide9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9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99.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49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7" name="Rectangle 3"/>
          <p:cNvSpPr>
            <a:spLocks noGrp="1" noChangeArrowheads="1"/>
          </p:cNvSpPr>
          <p:nvPr>
            <p:ph type="ctrTitle"/>
          </p:nvPr>
        </p:nvSpPr>
        <p:spPr>
          <a:xfrm>
            <a:off x="0" y="4572000"/>
            <a:ext cx="9144000" cy="1016000"/>
          </a:xfrm>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square" anchor="t">
            <a:spAutoFit/>
          </a:bodyPr>
          <a:lstStyle/>
          <a:p>
            <a:pPr eaLnBrk="1" hangingPunct="1">
              <a:defRPr/>
            </a:pPr>
            <a:r>
              <a:rPr lang="ar-SA" sz="6000" dirty="0">
                <a:solidFill>
                  <a:srgbClr val="FFCC00"/>
                </a:solidFill>
                <a:effectLst>
                  <a:outerShdw blurRad="50800" dist="101600" dir="2700000" algn="tl" rotWithShape="0">
                    <a:srgbClr val="000000"/>
                  </a:outerShdw>
                </a:effectLst>
                <a:ea typeface="+mj-ea"/>
                <a:cs typeface="Arial" panose="020B0604020202020204" pitchFamily="34" charset="0"/>
              </a:rPr>
              <a:t>أف</a:t>
            </a:r>
            <a:r>
              <a:rPr lang="ar-JO" sz="6000" dirty="0">
                <a:solidFill>
                  <a:srgbClr val="FFCC00"/>
                </a:solidFill>
                <a:effectLst>
                  <a:outerShdw blurRad="50800" dist="101600" dir="2700000" algn="tl" rotWithShape="0">
                    <a:srgbClr val="000000"/>
                  </a:outerShdw>
                </a:effectLst>
                <a:ea typeface="+mj-ea"/>
                <a:cs typeface="Arial" panose="020B0604020202020204" pitchFamily="34" charset="0"/>
              </a:rPr>
              <a:t>سس</a:t>
            </a:r>
            <a:endParaRPr lang="en-US" sz="6000" dirty="0">
              <a:solidFill>
                <a:srgbClr val="FFCC00"/>
              </a:solidFill>
              <a:effectLst>
                <a:outerShdw blurRad="50800" dist="101600" dir="2700000" algn="tl" rotWithShape="0">
                  <a:srgbClr val="000000"/>
                </a:outerShdw>
              </a:effectLst>
              <a:ea typeface="+mj-ea"/>
              <a:cs typeface="Arial" panose="020B0604020202020204" pitchFamily="34" charset="0"/>
            </a:endParaRPr>
          </a:p>
        </p:txBody>
      </p:sp>
      <p:pic>
        <p:nvPicPr>
          <p:cNvPr id="646146" name="Picture 2" descr="Image result for unity">
            <a:extLst>
              <a:ext uri="{FF2B5EF4-FFF2-40B4-BE49-F238E27FC236}">
                <a16:creationId xmlns:a16="http://schemas.microsoft.com/office/drawing/2014/main" id="{34B83553-D0CE-3A43-9E71-3A8D9B596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8543"/>
            <a:ext cx="9144000" cy="319881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3">
            <a:extLst>
              <a:ext uri="{FF2B5EF4-FFF2-40B4-BE49-F238E27FC236}">
                <a16:creationId xmlns:a16="http://schemas.microsoft.com/office/drawing/2014/main" id="{F21851E1-3834-D74C-837D-CAA8C27C1442}"/>
              </a:ext>
            </a:extLst>
          </p:cNvPr>
          <p:cNvSpPr txBox="1">
            <a:spLocks noChangeArrowheads="1"/>
          </p:cNvSpPr>
          <p:nvPr/>
        </p:nvSpPr>
        <p:spPr bwMode="auto">
          <a:xfrm>
            <a:off x="0" y="70339"/>
            <a:ext cx="9144000" cy="1015651"/>
          </a:xfrm>
          <a:prstGeom prst="rect">
            <a:avLst/>
          </a:prstGeom>
          <a:noFill/>
          <a:ln>
            <a:noFill/>
          </a:ln>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vert="horz" wrap="square" lIns="91427" tIns="45714" rIns="91427" bIns="45714" numCol="1" anchor="t"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ال</a:t>
            </a:r>
            <a:r>
              <a:rPr kumimoji="0" lang="ar-JO"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إ</a:t>
            </a:r>
            <a:r>
              <a:rPr kumimoji="0" lang="ar-SA"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تحاد بحب</a:t>
            </a:r>
            <a:endParaRPr kumimoji="0" lang="en-US"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Rectangle 6">
            <a:extLst>
              <a:ext uri="{FF2B5EF4-FFF2-40B4-BE49-F238E27FC236}">
                <a16:creationId xmlns:a16="http://schemas.microsoft.com/office/drawing/2014/main" id="{AA241D44-A4BC-0A4D-9FFC-DA00F64F8977}"/>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1" eaLnBrk="1" fontAlgn="auto" latinLnBrk="0" hangingPunct="1">
              <a:lnSpc>
                <a:spcPct val="100000"/>
              </a:lnSpc>
              <a:spcBef>
                <a:spcPct val="20000"/>
              </a:spcBef>
              <a:spcAft>
                <a:spcPts val="0"/>
              </a:spcAft>
              <a:buClr>
                <a:srgbClr val="FFCC00"/>
              </a:buClr>
              <a:buSzPct val="70000"/>
              <a:buFontTx/>
              <a:buNone/>
              <a:tabLst/>
              <a:defRPr/>
            </a:pP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47056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26627"/>
                                        </p:tgtEl>
                                        <p:attrNameLst>
                                          <p:attrName>style.visibility</p:attrName>
                                        </p:attrNameLst>
                                      </p:cBhvr>
                                      <p:to>
                                        <p:strVal val="visible"/>
                                      </p:to>
                                    </p:set>
                                    <p:animEffect transition="in" filter="fade">
                                      <p:cBhvr>
                                        <p:cTn id="7" dur="2000"/>
                                        <p:tgtEl>
                                          <p:spTgt spid="26627"/>
                                        </p:tgtEl>
                                      </p:cBhvr>
                                    </p:animEffect>
                                    <p:anim calcmode="lin" valueType="num">
                                      <p:cBhvr>
                                        <p:cTn id="8" dur="2000" fill="hold"/>
                                        <p:tgtEl>
                                          <p:spTgt spid="26627"/>
                                        </p:tgtEl>
                                        <p:attrNameLst>
                                          <p:attrName>style.rotation</p:attrName>
                                        </p:attrNameLst>
                                      </p:cBhvr>
                                      <p:tavLst>
                                        <p:tav tm="0">
                                          <p:val>
                                            <p:fltVal val="720"/>
                                          </p:val>
                                        </p:tav>
                                        <p:tav tm="100000">
                                          <p:val>
                                            <p:fltVal val="0"/>
                                          </p:val>
                                        </p:tav>
                                      </p:tavLst>
                                    </p:anim>
                                    <p:anim calcmode="lin" valueType="num">
                                      <p:cBhvr>
                                        <p:cTn id="9" dur="2000" fill="hold"/>
                                        <p:tgtEl>
                                          <p:spTgt spid="26627"/>
                                        </p:tgtEl>
                                        <p:attrNameLst>
                                          <p:attrName>ppt_h</p:attrName>
                                        </p:attrNameLst>
                                      </p:cBhvr>
                                      <p:tavLst>
                                        <p:tav tm="0">
                                          <p:val>
                                            <p:fltVal val="0"/>
                                          </p:val>
                                        </p:tav>
                                        <p:tav tm="100000">
                                          <p:val>
                                            <p:strVal val="#ppt_h"/>
                                          </p:val>
                                        </p:tav>
                                      </p:tavLst>
                                    </p:anim>
                                    <p:anim calcmode="lin" valueType="num">
                                      <p:cBhvr>
                                        <p:cTn id="10" dur="2000" fill="hold"/>
                                        <p:tgtEl>
                                          <p:spTgt spid="2662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Rectangle 25"/>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extLst>
              <p:ext uri="{D42A27DB-BD31-4B8C-83A1-F6EECF244321}">
                <p14:modId xmlns:p14="http://schemas.microsoft.com/office/powerpoint/2010/main" val="4012784858"/>
              </p:ext>
            </p:extLst>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p:cNvSpPr txBox="1">
            <a:spLocks noChangeArrowheads="1"/>
          </p:cNvSpPr>
          <p:nvPr/>
        </p:nvSpPr>
        <p:spPr bwMode="auto">
          <a:xfrm>
            <a:off x="8452674" y="76562"/>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774F1000-8B4D-B246-AFAD-13F53523B26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4070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4881" y="839964"/>
            <a:ext cx="5550408" cy="1197507"/>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Calibri" panose="020F0502020204030204"/>
                <a:ea typeface="Times New Roman" panose="02020603050405020304" pitchFamily="18" charset="0"/>
                <a:cs typeface="Times New Roman" panose="02020603050405020304" pitchFamily="18"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Calibri" panose="020F0502020204030204"/>
                <a:ea typeface="Times New Roman" panose="02020603050405020304" pitchFamily="18" charset="0"/>
                <a:cs typeface="Times New Roman" panose="02020603050405020304" pitchFamily="18" charset="0"/>
              </a:rPr>
              <a:t>أفسس 1: 1-14</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81330" y="2375261"/>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dirty="0">
                <a:solidFill>
                  <a:prstClr val="white"/>
                </a:solidFill>
                <a:latin typeface="Times New Roman" panose="02020603050405020304" pitchFamily="18" charset="0"/>
                <a:ea typeface="Calibri" panose="020F0502020204030204" pitchFamily="34" charset="0"/>
                <a:cs typeface="Times New Roman" panose="02020603050405020304" pitchFamily="18" charset="0"/>
              </a:rPr>
              <a:t>يباركنا الله من خلال تغييرنا روحياً (1: 1-3)</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3" name="TextBox 22">
            <a:extLst>
              <a:ext uri="{FF2B5EF4-FFF2-40B4-BE49-F238E27FC236}">
                <a16:creationId xmlns:a16="http://schemas.microsoft.com/office/drawing/2014/main" id="{91E19233-3339-432B-874C-BEC34891A3CF}"/>
              </a:ext>
            </a:extLst>
          </p:cNvPr>
          <p:cNvSpPr txBox="1"/>
          <p:nvPr/>
        </p:nvSpPr>
        <p:spPr>
          <a:xfrm>
            <a:off x="481330" y="2986770"/>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dirty="0">
                <a:solidFill>
                  <a:prstClr val="white"/>
                </a:solidFill>
                <a:latin typeface="Times New Roman" panose="02020603050405020304" pitchFamily="18" charset="0"/>
                <a:ea typeface="Calibri" panose="020F0502020204030204" pitchFamily="34" charset="0"/>
                <a:cs typeface="Times New Roman" panose="02020603050405020304" pitchFamily="18" charset="0"/>
              </a:rPr>
              <a:t>يباركنا الله من خلال اختيارنا (1: 4أ، 5أ)</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5" name="TextBox 24">
            <a:extLst>
              <a:ext uri="{FF2B5EF4-FFF2-40B4-BE49-F238E27FC236}">
                <a16:creationId xmlns:a16="http://schemas.microsoft.com/office/drawing/2014/main" id="{9304CE19-2BB3-499F-B78C-8FB64E740DF3}"/>
              </a:ext>
            </a:extLst>
          </p:cNvPr>
          <p:cNvSpPr txBox="1"/>
          <p:nvPr/>
        </p:nvSpPr>
        <p:spPr>
          <a:xfrm>
            <a:off x="859536" y="3604105"/>
            <a:ext cx="4572000" cy="556434"/>
          </a:xfrm>
          <a:prstGeom prst="rect">
            <a:avLst/>
          </a:prstGeom>
          <a:solidFill>
            <a:schemeClr val="bg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متى يختارنا؟</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7" name="TextBox 26">
            <a:extLst>
              <a:ext uri="{FF2B5EF4-FFF2-40B4-BE49-F238E27FC236}">
                <a16:creationId xmlns:a16="http://schemas.microsoft.com/office/drawing/2014/main" id="{BA607EEF-9CED-4E8A-BED8-E1D6D831A915}"/>
              </a:ext>
            </a:extLst>
          </p:cNvPr>
          <p:cNvSpPr txBox="1"/>
          <p:nvPr/>
        </p:nvSpPr>
        <p:spPr>
          <a:xfrm>
            <a:off x="866262" y="4219604"/>
            <a:ext cx="4572000" cy="556434"/>
          </a:xfrm>
          <a:prstGeom prst="rect">
            <a:avLst/>
          </a:prstGeom>
          <a:solidFill>
            <a:schemeClr val="bg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كيف يختارنا؟</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746698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5" grpId="0" animBg="1"/>
      <p:bldP spid="27"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175</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Osaka"/>
              <a:cs typeface="+mn-cs"/>
            </a:endParaRPr>
          </a:p>
        </p:txBody>
      </p:sp>
      <p:sp>
        <p:nvSpPr>
          <p:cNvPr id="5" name="Rectangle 4"/>
          <p:cNvSpPr/>
          <p:nvPr/>
        </p:nvSpPr>
        <p:spPr>
          <a:xfrm>
            <a:off x="900223" y="2132859"/>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i="0"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Calibri"/>
                <a:ea typeface="MS PGothic" charset="0"/>
                <a:cs typeface="MS PGothic" charset="0"/>
              </a:rPr>
              <a:t>أفسس</a:t>
            </a:r>
            <a:endParaRPr kumimoji="0" lang="en-US" sz="5400" b="1" i="0"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Calibri"/>
              <a:ea typeface="MS PGothic" charset="0"/>
              <a:cs typeface="MS PGothic"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بولس رسول يسوع المسيح بمشيئة الله إلى القديسين الذين في أفسس والمؤمنين في المسيح يسوع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1)</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799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strVal val="(6*min(max(#ppt_w*#ppt_h,.3),1)-7.4)/-.7*#ppt_w"/>
                                          </p:val>
                                        </p:tav>
                                        <p:tav tm="100000">
                                          <p:val>
                                            <p:strVal val="#ppt_w"/>
                                          </p:val>
                                        </p:tav>
                                      </p:tavLst>
                                    </p:anim>
                                    <p:anim calcmode="lin" valueType="num">
                                      <p:cBhvr>
                                        <p:cTn id="19" dur="500" fill="hold"/>
                                        <p:tgtEl>
                                          <p:spTgt spid="10"/>
                                        </p:tgtEl>
                                        <p:attrNameLst>
                                          <p:attrName>ppt_h</p:attrName>
                                        </p:attrNameLst>
                                      </p:cBhvr>
                                      <p:tavLst>
                                        <p:tav tm="0">
                                          <p:val>
                                            <p:strVal val="(6*min(max(#ppt_w*#ppt_h,.3),1)-7.4)/-.7*#ppt_h"/>
                                          </p:val>
                                        </p:tav>
                                        <p:tav tm="100000">
                                          <p:val>
                                            <p:strVal val="#ppt_h"/>
                                          </p:val>
                                        </p:tav>
                                      </p:tavLst>
                                    </p:anim>
                                    <p:anim calcmode="lin" valueType="num">
                                      <p:cBhvr>
                                        <p:cTn id="20" dur="500" fill="hold"/>
                                        <p:tgtEl>
                                          <p:spTgt spid="10"/>
                                        </p:tgtEl>
                                        <p:attrNameLst>
                                          <p:attrName>ppt_x</p:attrName>
                                        </p:attrNameLst>
                                      </p:cBhvr>
                                      <p:tavLst>
                                        <p:tav tm="0">
                                          <p:val>
                                            <p:fltVal val="0.5"/>
                                          </p:val>
                                        </p:tav>
                                        <p:tav tm="100000">
                                          <p:val>
                                            <p:strVal val="#ppt_x"/>
                                          </p:val>
                                        </p:tav>
                                      </p:tavLst>
                                    </p:anim>
                                    <p:anim calcmode="lin" valueType="num">
                                      <p:cBhvr>
                                        <p:cTn id="21" dur="500" fill="hold"/>
                                        <p:tgtEl>
                                          <p:spTgt spid="10"/>
                                        </p:tgtEl>
                                        <p:attrNameLst>
                                          <p:attrName>ppt_y</p:attrName>
                                        </p:attrNameLst>
                                      </p:cBhvr>
                                      <p:tavLst>
                                        <p:tav tm="0">
                                          <p:val>
                                            <p:strVal val="1+(6*min(max(#ppt_w*#ppt_h,.3),1)-7.4)/-.7*#ppt_h/2"/>
                                          </p:val>
                                        </p:tav>
                                        <p:tav tm="100000">
                                          <p:val>
                                            <p:strVal val="#ppt_y"/>
                                          </p:val>
                                        </p:tav>
                                      </p:tavLst>
                                    </p:anim>
                                  </p:childTnLst>
                                </p:cTn>
                              </p:par>
                              <p:par>
                                <p:cTn id="22" presetID="1"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2" grpId="0" animBg="1"/>
      <p:bldP spid="1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175</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بولس رسول يسوع المسيح بمشيئة الله إلى القديسين الذين </a:t>
            </a:r>
            <a:r>
              <a:rPr kumimoji="0" lang="ar-JO" sz="28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أفسس </a:t>
            </a: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والمؤمنين في المسيح يسوع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1)</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ECF94ED7-91ED-7649-92B4-5E9C4CAF86CC}"/>
              </a:ext>
            </a:extLst>
          </p:cNvPr>
          <p:cNvSpPr txBox="1">
            <a:spLocks noChangeArrowheads="1"/>
          </p:cNvSpPr>
          <p:nvPr/>
        </p:nvSpPr>
        <p:spPr>
          <a:xfrm>
            <a:off x="-36512" y="544671"/>
            <a:ext cx="9180512" cy="2558748"/>
          </a:xfrm>
          <a:prstGeom prst="rect">
            <a:avLst/>
          </a:prstGeom>
          <a:solidFill>
            <a:schemeClr val="accent2"/>
          </a:solidFill>
          <a:effectLst>
            <a:outerShdw blurRad="63500" dist="35921" dir="2700000" algn="ctr" rotWithShape="0">
              <a:schemeClr val="tx2">
                <a:alpha val="74998"/>
              </a:schemeClr>
            </a:outerShdw>
          </a:effectLst>
        </p:spPr>
        <p:txBody>
          <a:bodyPr anchor="ct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15 لذلك أنا أيضاً إذ </a:t>
            </a:r>
            <a:r>
              <a:rPr lang="ar-JO" sz="2800"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قد سمعت بإيمانكم بالرب يسوع</a:t>
            </a: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 ومحبتكم نحو جميع القديسين 16 لا أزال شاكراً لأجلكم، ذاكراً إياكم في صلواتي</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a:p>
            <a:pPr>
              <a:defRPr/>
            </a:pPr>
            <a:r>
              <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rPr>
              <a:t> (</a:t>
            </a:r>
            <a:r>
              <a:rPr lang="ar-SA" sz="2800" kern="0" dirty="0">
                <a:effectLst>
                  <a:glow rad="127000">
                    <a:schemeClr val="tx1"/>
                  </a:glow>
                </a:effectLst>
                <a:latin typeface="Arial" panose="020B0604020202020204" pitchFamily="34" charset="0"/>
                <a:ea typeface="ＭＳ Ｐゴシック" charset="0"/>
                <a:cs typeface="Arial" panose="020B0604020202020204" pitchFamily="34" charset="0"/>
              </a:rPr>
              <a:t>افسس ١ : ١٥-١٦</a:t>
            </a:r>
            <a:r>
              <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ar-SA"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807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175</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5" name="Rectangle 4"/>
          <p:cNvSpPr/>
          <p:nvPr/>
        </p:nvSpPr>
        <p:spPr>
          <a:xfrm>
            <a:off x="900223" y="2132859"/>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S PGothic" charset="0"/>
                <a:cs typeface="Arial" panose="020B0604020202020204" pitchFamily="34" charset="0"/>
              </a:rPr>
              <a:t>أفسس</a:t>
            </a:r>
            <a:endParaRPr kumimoji="0" lang="en-US" sz="5400" b="1"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S PGothic" charset="0"/>
              <a:cs typeface="Arial" panose="020B0604020202020204" pitchFamily="34"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lvl="0" rtl="1">
              <a:defRPr/>
            </a:pPr>
            <a:r>
              <a:rPr lang="ar-JO" sz="2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نعمة لكم وسلام من الله أبينا والرب يسوع المسيح(</a:t>
            </a: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2)</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050726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Title 1"/>
          <p:cNvSpPr>
            <a:spLocks noGrp="1"/>
          </p:cNvSpPr>
          <p:nvPr>
            <p:ph type="title"/>
          </p:nvPr>
        </p:nvSpPr>
        <p:spPr>
          <a:xfrm>
            <a:off x="0" y="0"/>
            <a:ext cx="9144000" cy="692150"/>
          </a:xfrm>
          <a:gradFill flip="none" rotWithShape="1">
            <a:gsLst>
              <a:gs pos="0">
                <a:srgbClr val="C00000"/>
              </a:gs>
              <a:gs pos="100000">
                <a:schemeClr val="tx1"/>
              </a:gs>
            </a:gsLst>
            <a:path path="circle">
              <a:fillToRect l="50000" t="50000" r="50000" b="50000"/>
            </a:path>
            <a:tileRect/>
          </a:gradFill>
        </p:spPr>
        <p:txBody>
          <a:bodyPr/>
          <a:lstStyle/>
          <a:p>
            <a:r>
              <a:rPr lang="ar-JO" sz="3600" dirty="0">
                <a:solidFill>
                  <a:schemeClr val="bg1"/>
                </a:solidFill>
                <a:ea typeface="ＭＳ Ｐゴシック" charset="0"/>
                <a:cs typeface="Arial" panose="020B0604020202020204" pitchFamily="34" charset="0"/>
              </a:rPr>
              <a:t>أفسس 1: 3-14</a:t>
            </a:r>
            <a:endParaRPr lang="en-US" sz="3600" dirty="0">
              <a:solidFill>
                <a:schemeClr val="bg1"/>
              </a:solidFill>
              <a:ea typeface="ＭＳ Ｐゴシック" charset="0"/>
              <a:cs typeface="Arial" panose="020B0604020202020204" pitchFamily="34" charset="0"/>
            </a:endParaRPr>
          </a:p>
        </p:txBody>
      </p:sp>
      <p:sp>
        <p:nvSpPr>
          <p:cNvPr id="481283" name="Rectangle 3"/>
          <p:cNvSpPr txBox="1">
            <a:spLocks noChangeArrowheads="1"/>
          </p:cNvSpPr>
          <p:nvPr/>
        </p:nvSpPr>
        <p:spPr bwMode="auto">
          <a:xfrm>
            <a:off x="30658" y="706033"/>
            <a:ext cx="9113342" cy="61519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7938"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00000"/>
                </a:solidFill>
                <a:effectLst/>
                <a:uLnTx/>
                <a:uFillTx/>
                <a:latin typeface="Arial" panose="020B0604020202020204" pitchFamily="34" charset="0"/>
                <a:cs typeface="Arial" panose="020B0604020202020204" pitchFamily="34" charset="0"/>
              </a:rPr>
              <a:t>3 مبارك الله أبو ربنا يسوع المسيح الذي باركنا بكل بركة روحية في السماويات في المسيح 4 كما اختارنا فيه قبل تأسيس العالم لنكون قديسين و بلا لوم قدامه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المحبة 5 إذ سبق فعيننا للتبني بيسوع المسيح لنفسه حسب مسرة مشيئته 6 لمدح مجد نعمته التي أنعم بها علينا في المحبوب</a:t>
            </a:r>
            <a:r>
              <a:rPr kumimoji="0" lang="ar-JO" sz="2800" b="1" u="none" strike="noStrike" kern="1200" cap="none" spc="0" normalizeH="0" baseline="0" noProof="0" dirty="0">
                <a:ln>
                  <a:noFill/>
                </a:ln>
                <a:solidFill>
                  <a:srgbClr val="7030A0"/>
                </a:solidFill>
                <a:effectLst/>
                <a:uLnTx/>
                <a:uFillTx/>
                <a:latin typeface="Arial" panose="020B0604020202020204" pitchFamily="34" charset="0"/>
                <a:cs typeface="Arial" panose="020B0604020202020204" pitchFamily="34" charset="0"/>
              </a:rPr>
              <a:t> 7 الذي فيه لنا الفداء بدمه غفران الخطايا حسب غنى نعمته 8 التي أجزلها لنا </a:t>
            </a:r>
            <a:r>
              <a:rPr kumimoji="0" lang="ar-JO" sz="2800" b="1" u="none" strike="noStrike" kern="1200" cap="none" spc="0" normalizeH="0" baseline="0" noProof="0" dirty="0">
                <a:ln>
                  <a:noFill/>
                </a:ln>
                <a:solidFill>
                  <a:srgbClr val="00B050"/>
                </a:solidFill>
                <a:effectLst/>
                <a:uLnTx/>
                <a:uFillTx/>
                <a:latin typeface="Arial" panose="020B0604020202020204" pitchFamily="34" charset="0"/>
                <a:cs typeface="Arial" panose="020B0604020202020204" pitchFamily="34" charset="0"/>
              </a:rPr>
              <a:t>بكل حكمة و فطنة 9 إذ عرفنا بسر مشيئته حسب مسرته التي قصدها في نفسه 10 لتدبير ملء الأزمنة ليجمع كل شيء في المسيح ما في السماوات و ما على الأرض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في ذاك 11 الذي فيه أيضاً نلنا نصيباً معينين سابقاً حسب قصد الذي يعمل كل شيء حسب رأي مشيئته 12 لنكون لمدح مجده نحن الذين قد سبق رجاؤنا في المسيح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فيه أيضاً أنتم إذ سمعتم كلمة الحق إنجيل خلاصكم الذي فيه أيضاً إذ آمنتم ختمتم بروح الموعد القدوس 14 الذي هو عربون ميراثنا لفداء المقتنى لمدح مجده</a:t>
            </a:r>
            <a:endParaRPr kumimoji="0" lang="en-SG"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81284"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357851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91880" y="5057800"/>
            <a:ext cx="1800200" cy="1800200"/>
          </a:xfrm>
          <a:prstGeom prst="rect">
            <a:avLst/>
          </a:prstGeom>
        </p:spPr>
      </p:pic>
      <p:sp>
        <p:nvSpPr>
          <p:cNvPr id="481282" name="Title 1"/>
          <p:cNvSpPr>
            <a:spLocks noGrp="1"/>
          </p:cNvSpPr>
          <p:nvPr>
            <p:ph type="title"/>
          </p:nvPr>
        </p:nvSpPr>
        <p:spPr>
          <a:xfrm>
            <a:off x="0" y="0"/>
            <a:ext cx="9144000" cy="692150"/>
          </a:xfrm>
          <a:solidFill>
            <a:srgbClr val="333399"/>
          </a:solidFill>
        </p:spPr>
        <p:txBody>
          <a:bodyPr/>
          <a:lstStyle/>
          <a:p>
            <a:r>
              <a:rPr lang="ar-JO" sz="2400" dirty="0">
                <a:solidFill>
                  <a:schemeClr val="bg1"/>
                </a:solidFill>
                <a:ea typeface="ＭＳ Ｐゴシック" charset="0"/>
                <a:cs typeface="Arial" panose="020B0604020202020204" pitchFamily="34" charset="0"/>
              </a:rPr>
              <a:t>لنا / نحن / لدينا ونحن في أفسس 1: 3-14 (ترجمة بتصرف) </a:t>
            </a:r>
            <a:endParaRPr lang="en-US" sz="2400" dirty="0">
              <a:solidFill>
                <a:schemeClr val="bg1"/>
              </a:solidFill>
              <a:ea typeface="ＭＳ Ｐゴシック" charset="0"/>
              <a:cs typeface="Arial" panose="020B0604020202020204" pitchFamily="34" charset="0"/>
            </a:endParaRPr>
          </a:p>
        </p:txBody>
      </p:sp>
      <p:sp>
        <p:nvSpPr>
          <p:cNvPr id="481283" name="Rectangle 3"/>
          <p:cNvSpPr txBox="1">
            <a:spLocks noChangeArrowheads="1"/>
          </p:cNvSpPr>
          <p:nvPr/>
        </p:nvSpPr>
        <p:spPr bwMode="auto">
          <a:xfrm>
            <a:off x="19050" y="835893"/>
            <a:ext cx="9124950" cy="410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nchor="ctr"/>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ct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مبارك الله أبو ربنا يسوع المسيح الذي بارك</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بكل بركة روحية في السماويات لأن</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متحدين مع المسيح 4 كما أحب</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واختار</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فيه قبل تأسيس العالم لنكون قديسين وبلا لوم قدامه في المحبة 5 إذ سبق فعين</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للتبني وأحضر</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بيسوع المسيح لنفسه حسب مسرة مشيئته 6 ل</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مدح مجد نعمته التي أنعم بها علي</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في المحبوب 7 الذي فيه </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لنا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الفداء بدمه غفران خطايا</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حسب غنى نعمته </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  </a:t>
            </a:r>
          </a:p>
        </p:txBody>
      </p:sp>
      <p:sp>
        <p:nvSpPr>
          <p:cNvPr id="481284"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5" name="Title 1"/>
          <p:cNvSpPr>
            <a:spLocks noGrp="1"/>
          </p:cNvSpPr>
          <p:nvPr>
            <p:ph type="title"/>
          </p:nvPr>
        </p:nvSpPr>
        <p:spPr>
          <a:xfrm>
            <a:off x="0" y="0"/>
            <a:ext cx="9144000" cy="692150"/>
          </a:xfrm>
          <a:solidFill>
            <a:srgbClr val="333399"/>
          </a:solidFill>
          <a:ln>
            <a:noFill/>
          </a:ln>
        </p:spPr>
        <p:txBody>
          <a:bodyPr vert="horz" wrap="square" lIns="91427" tIns="45714" rIns="91427" bIns="45714" numCol="1" anchor="ctr" anchorCtr="0" compatLnSpc="1">
            <a:prstTxWarp prst="textNoShape">
              <a:avLst/>
            </a:prstTxWarp>
          </a:bodyPr>
          <a:lstStyle/>
          <a:p>
            <a:r>
              <a:rPr lang="ar-JO" sz="2400" dirty="0">
                <a:solidFill>
                  <a:schemeClr val="bg1"/>
                </a:solidFill>
                <a:ea typeface="ＭＳ Ｐゴシック" charset="0"/>
                <a:cs typeface="Arial" panose="020B0604020202020204" pitchFamily="34" charset="0"/>
              </a:rPr>
              <a:t>لنا / نحن / لدينا و نحن في أفسس 1: 3-14 (ترجمة بتصرف) </a:t>
            </a:r>
            <a:endParaRPr lang="en-US" sz="2400" kern="1200" dirty="0">
              <a:solidFill>
                <a:schemeClr val="bg1"/>
              </a:solidFill>
              <a:ea typeface="ＭＳ Ｐゴシック" charset="0"/>
              <a:cs typeface="Arial" panose="020B0604020202020204" pitchFamily="34" charset="0"/>
            </a:endParaRPr>
          </a:p>
        </p:txBody>
      </p:sp>
      <p:sp>
        <p:nvSpPr>
          <p:cNvPr id="482306" name="Rectangle 3"/>
          <p:cNvSpPr txBox="1">
            <a:spLocks noChangeArrowheads="1"/>
          </p:cNvSpPr>
          <p:nvPr/>
        </p:nvSpPr>
        <p:spPr bwMode="auto">
          <a:xfrm>
            <a:off x="-36513" y="620716"/>
            <a:ext cx="6412732" cy="6237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 التي أجزلها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لنا</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بكل حكمة وفطنة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 إذ عرف</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بسر مشيئته حسب مسرته التي قصدها في نفسه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 لتدبير ملء الأزمنة ليجمع كل شيء في المسيح ما في السماوات وما على الأرض في ذاك</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 الذي فيه أيضاً نل</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نصيباً معين</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ين</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سابقاً حسب قصد الذي يعمل كل شيء حسب رأي مشيئته</a:t>
            </a:r>
            <a:endPar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 ل</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كون لمدح مجده نحن الذين قد سبق رجاؤنا في المسيح</a:t>
            </a:r>
            <a:endPar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482307" name="Rectangle 3"/>
          <p:cNvSpPr txBox="1">
            <a:spLocks noChangeArrowheads="1"/>
          </p:cNvSpPr>
          <p:nvPr/>
        </p:nvSpPr>
        <p:spPr bwMode="auto">
          <a:xfrm>
            <a:off x="6443663" y="620716"/>
            <a:ext cx="2736850" cy="6237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13 الذي فيه أيضاً </a:t>
            </a:r>
            <a:r>
              <a:rPr kumimoji="0" lang="ar-JO" sz="3200" b="1" u="none" strike="noStrike" kern="1200" cap="none" spc="0" normalizeH="0" baseline="0" noProof="0" dirty="0">
                <a:ln>
                  <a:noFill/>
                </a:ln>
                <a:solidFill>
                  <a:srgbClr val="333399"/>
                </a:solidFill>
                <a:effectLst/>
                <a:uLnTx/>
                <a:uFillTx/>
                <a:latin typeface="Arial" panose="020B0604020202020204" pitchFamily="34" charset="0"/>
                <a:ea typeface="Osaka" charset="0"/>
                <a:cs typeface="Arial" panose="020B0604020202020204" pitchFamily="34" charset="0"/>
              </a:rPr>
              <a:t>أنتم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إذ سمعتم كلمة الحق إنجيل خلاصكم الذي فيه ايضاً إذ </a:t>
            </a:r>
            <a:r>
              <a:rPr kumimoji="0" lang="ar-JO" sz="3200" b="1" u="none" strike="noStrike" kern="1200" cap="none" spc="0" normalizeH="0" baseline="0" noProof="0" dirty="0">
                <a:ln>
                  <a:noFill/>
                </a:ln>
                <a:solidFill>
                  <a:srgbClr val="333399"/>
                </a:solidFill>
                <a:effectLst/>
                <a:uLnTx/>
                <a:uFillTx/>
                <a:latin typeface="Arial" panose="020B0604020202020204" pitchFamily="34" charset="0"/>
                <a:ea typeface="Osaka" charset="0"/>
                <a:cs typeface="Arial" panose="020B0604020202020204" pitchFamily="34" charset="0"/>
              </a:rPr>
              <a:t>آمنتم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ختمتم بروح الموعد القدوس</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14 الذي هو عربون ميراثنا لفداء المقتنى لمدح مجده</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5" name="Rectangle 4"/>
          <p:cNvSpPr/>
          <p:nvPr/>
        </p:nvSpPr>
        <p:spPr>
          <a:xfrm rot="20662158">
            <a:off x="986281" y="2510927"/>
            <a:ext cx="2118769" cy="1446550"/>
          </a:xfrm>
          <a:prstGeom prst="rect">
            <a:avLst/>
          </a:prstGeom>
          <a:solidFill>
            <a:srgbClr val="FF000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نحن</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6" name="Rectangle 5"/>
          <p:cNvSpPr/>
          <p:nvPr/>
        </p:nvSpPr>
        <p:spPr>
          <a:xfrm rot="20662158">
            <a:off x="3738350" y="2424903"/>
            <a:ext cx="2198619" cy="1446538"/>
          </a:xfrm>
          <a:prstGeom prst="rect">
            <a:avLst/>
          </a:prstGeom>
          <a:solidFill>
            <a:schemeClr val="tx1"/>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مقابل</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7" name="Rectangle 6"/>
          <p:cNvSpPr/>
          <p:nvPr/>
        </p:nvSpPr>
        <p:spPr>
          <a:xfrm rot="20662158">
            <a:off x="6525581" y="2007803"/>
            <a:ext cx="2461413" cy="1446538"/>
          </a:xfrm>
          <a:prstGeom prst="rect">
            <a:avLst/>
          </a:prstGeom>
          <a:solidFill>
            <a:srgbClr val="00009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أنتم</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482311"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E51BFA44-031C-2F46-9E6C-5C782A3412E3}"/>
              </a:ext>
            </a:extLst>
          </p:cNvPr>
          <p:cNvSpPr/>
          <p:nvPr/>
        </p:nvSpPr>
        <p:spPr>
          <a:xfrm rot="20662158">
            <a:off x="2258150" y="4476668"/>
            <a:ext cx="3343191" cy="2308312"/>
          </a:xfrm>
          <a:prstGeom prst="rect">
            <a:avLst/>
          </a:prstGeom>
          <a:solidFill>
            <a:srgbClr val="00009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لقد أعطانا الله كأمم مكانة متساوية مع اليهود المعينين     (1: 3-23)</a:t>
            </a:r>
            <a:endParaRPr kumimoji="0" lang="en-US" sz="36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2307"/>
                                        </p:tgtEl>
                                        <p:attrNameLst>
                                          <p:attrName>style.visibility</p:attrName>
                                        </p:attrNameLst>
                                      </p:cBhvr>
                                      <p:to>
                                        <p:strVal val="visible"/>
                                      </p:to>
                                    </p:set>
                                    <p:animEffect transition="in" filter="blinds(horizontal)">
                                      <p:cBhvr>
                                        <p:cTn id="7" dur="500"/>
                                        <p:tgtEl>
                                          <p:spTgt spid="48230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07"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497045"/>
            <a:ext cx="6445376" cy="3489994"/>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أ</a:t>
            </a:r>
            <a:r>
              <a:rPr lang="ar-SA"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عمال ١٣ : ٤٨</a:t>
            </a:r>
          </a:p>
          <a:p>
            <a:pPr lvl="0" algn="ctr" defTabSz="457200" fontAlgn="auto">
              <a:lnSpc>
                <a:spcPct val="115000"/>
              </a:lnSpc>
              <a:spcBef>
                <a:spcPts val="1200"/>
              </a:spcBef>
              <a:spcAft>
                <a:spcPts val="0"/>
              </a:spcAft>
              <a:defRPr/>
            </a:pPr>
            <a:endParaRPr lang="en-US" sz="18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1200"/>
              </a:spcBef>
              <a:spcAft>
                <a:spcPts val="0"/>
              </a:spcAf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فلما سمع الأمم ذلك كانوا يفرحون ويمجدون كلمة الرب وآمن جميع الذين كانوا معينين للحياة الأبدية.</a:t>
            </a:r>
            <a:r>
              <a:rPr lang="ar-SA"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 </a:t>
            </a:r>
          </a:p>
        </p:txBody>
      </p:sp>
    </p:spTree>
    <p:extLst>
      <p:ext uri="{BB962C8B-B14F-4D97-AF65-F5344CB8AC3E}">
        <p14:creationId xmlns:p14="http://schemas.microsoft.com/office/powerpoint/2010/main" val="24352823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695325" y="1106520"/>
            <a:ext cx="7743985" cy="481760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يمكن تعريف هذه العقيدة بالمعنى الواسع، على أنها فعل اختيار يختار الله من خلاله فرداً أو مجموعة من ضمن فئة أكبر لغرض أو مصير يعينه. وبمعنى أضيق فإن اختيار الله الكريم والسيادي للخطاة الأفراد هو أن يخلصوا في المسيح ومن خلاله. نحن لا نستطيع أن نفهم طرق الله بشكل كامل، ولكن يمكننا أن نكون على يقين من أنه بحكمته عرف أن هذه هي الطريقة التي من خلالها ستأتي أعظم بركة ممكنة في النهاية إلى أكبر عدد من الأشخاص.</a:t>
            </a:r>
          </a:p>
          <a:p>
            <a:pPr marL="0" marR="0" lvl="0" indent="0" algn="ctr"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rPr>
              <a:t>كيرتيس فوجان</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1729481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FC0879F-FF37-2668-5ED0-FF2A6CB25669}"/>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6F4F9A6B-D595-2699-6A00-7ACD5887C0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929ECA0B-BAE6-7AE7-6A3F-8483CCCC0F1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22E37AF-0D8A-2572-71BF-4B1BC53CBA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6C5F7135-9B04-C631-612A-A4A797903E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8C54BBC6-61B9-99B4-B44C-8AB029CC94D0}"/>
              </a:ext>
            </a:extLst>
          </p:cNvPr>
          <p:cNvSpPr txBox="1"/>
          <p:nvPr/>
        </p:nvSpPr>
        <p:spPr>
          <a:xfrm>
            <a:off x="1794881" y="839964"/>
            <a:ext cx="5550408" cy="1333442"/>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C4C3CD52-AE65-A63E-435A-7363952A8370}"/>
              </a:ext>
            </a:extLst>
          </p:cNvPr>
          <p:cNvSpPr txBox="1"/>
          <p:nvPr/>
        </p:nvSpPr>
        <p:spPr>
          <a:xfrm>
            <a:off x="481330" y="2375261"/>
            <a:ext cx="769340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6DF6F7F8-DE2D-C5A1-5207-3A8397DBE10C}"/>
              </a:ext>
            </a:extLst>
          </p:cNvPr>
          <p:cNvSpPr txBox="1"/>
          <p:nvPr/>
        </p:nvSpPr>
        <p:spPr>
          <a:xfrm>
            <a:off x="481330" y="2986770"/>
            <a:ext cx="769340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D69C3661-4A2F-EDE4-8BC8-706C26300ECD}"/>
              </a:ext>
            </a:extLst>
          </p:cNvPr>
          <p:cNvSpPr txBox="1"/>
          <p:nvPr/>
        </p:nvSpPr>
        <p:spPr>
          <a:xfrm>
            <a:off x="483860" y="3598279"/>
            <a:ext cx="769087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6140958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10" name="Picture 9"/>
          <p:cNvPicPr/>
          <p:nvPr/>
        </p:nvPicPr>
        <p:blipFill rotWithShape="1">
          <a:blip r:embed="rId3">
            <a:extLst>
              <a:ext uri="{28A0092B-C50C-407E-A947-70E740481C1C}">
                <a14:useLocalDpi xmlns:a14="http://schemas.microsoft.com/office/drawing/2010/main" val="0"/>
              </a:ext>
            </a:extLst>
          </a:blip>
          <a:srcRect l="10035" t="37446" r="9206" b="5470"/>
          <a:stretch/>
        </p:blipFill>
        <p:spPr bwMode="auto">
          <a:xfrm>
            <a:off x="251520" y="669004"/>
            <a:ext cx="5040560" cy="5208268"/>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باري هدلستون ، الكتاب المقدس الأبجدي</a:t>
            </a:r>
            <a:endParaRPr kumimoji="0" lang="en-US"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
        <p:nvSpPr>
          <p:cNvPr id="5" name="Text Box 6"/>
          <p:cNvSpPr txBox="1">
            <a:spLocks noChangeArrowheads="1"/>
          </p:cNvSpPr>
          <p:nvPr/>
        </p:nvSpPr>
        <p:spPr bwMode="auto">
          <a:xfrm>
            <a:off x="4644008" y="1988840"/>
            <a:ext cx="4320480" cy="3024336"/>
          </a:xfrm>
          <a:prstGeom prst="rect">
            <a:avLst/>
          </a:prstGeom>
          <a:noFill/>
          <a:ln>
            <a:noFill/>
          </a:ln>
        </p:spPr>
        <p:txBody>
          <a:bodyPr lIns="91427" tIns="45714" rIns="91427" bIns="45714"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دعوة الكنيسة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مكانة سماوية للأفراد</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فهم اللغز</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أسباب المواهب الروحية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مثال المسيح في الزواج</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مساعدة في الحرب الروحية</a:t>
            </a:r>
            <a:endParaRPr kumimoji="0" lang="en-US"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499992" y="211170"/>
            <a:ext cx="4320480" cy="2353734"/>
          </a:xfrm>
        </p:spPr>
        <p:txBody>
          <a:bodyPr/>
          <a:lstStyle/>
          <a:p>
            <a:pPr algn="r"/>
            <a:r>
              <a:rPr lang="ar-SA" dirty="0"/>
              <a:t>أف</a:t>
            </a:r>
            <a:r>
              <a:rPr lang="ar-JO" dirty="0"/>
              <a:t>سس</a:t>
            </a:r>
            <a:br>
              <a:rPr lang="ar-SA" dirty="0"/>
            </a:br>
            <a:br>
              <a:rPr lang="ar-SA" dirty="0"/>
            </a:br>
            <a:endParaRPr lang="en-US" dirty="0"/>
          </a:p>
        </p:txBody>
      </p:sp>
    </p:spTree>
    <p:extLst>
      <p:ext uri="{BB962C8B-B14F-4D97-AF65-F5344CB8AC3E}">
        <p14:creationId xmlns:p14="http://schemas.microsoft.com/office/powerpoint/2010/main" val="909526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497045"/>
            <a:ext cx="6445376" cy="4605556"/>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يعقوب ١ : ٢-٤</a:t>
            </a:r>
          </a:p>
          <a:p>
            <a:endParaRPr lang="en-US" sz="1600" dirty="0"/>
          </a:p>
          <a:p>
            <a:r>
              <a:rPr lang="ar-SA" dirty="0"/>
              <a:t> 2 احسبوه كل فرح يا إخوتي حينما تقعون في تجارب متنوعة</a:t>
            </a:r>
            <a:r>
              <a:rPr lang="ar-JO" dirty="0"/>
              <a:t> 3 </a:t>
            </a:r>
            <a:r>
              <a:rPr lang="ar-SA" dirty="0"/>
              <a:t>عالمين أن امتحان إيمانكم ينشئ صبرا</a:t>
            </a:r>
            <a:r>
              <a:rPr lang="ar-JO" dirty="0"/>
              <a:t>ً 4 </a:t>
            </a:r>
            <a:r>
              <a:rPr lang="ar-SA" dirty="0"/>
              <a:t>وأما الصبر فليكن له عمل تام، لكي تكونوا تامين وكاملين غير ناقصين في شيء.</a:t>
            </a:r>
          </a:p>
        </p:txBody>
      </p:sp>
    </p:spTree>
    <p:extLst>
      <p:ext uri="{BB962C8B-B14F-4D97-AF65-F5344CB8AC3E}">
        <p14:creationId xmlns:p14="http://schemas.microsoft.com/office/powerpoint/2010/main" val="16779627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71600" y="1424455"/>
            <a:ext cx="7312864" cy="3814570"/>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٥ : ٣-٥</a:t>
            </a:r>
          </a:p>
          <a:p>
            <a:endParaRPr lang="en-US" sz="1600" dirty="0"/>
          </a:p>
          <a:p>
            <a:r>
              <a:rPr lang="ar-SA" dirty="0"/>
              <a:t> 3 وليس ذلك فقط بل نفتخر أيضا في الضيقات، عالمين أن الضيق ينشئ صبرا</a:t>
            </a:r>
            <a:r>
              <a:rPr lang="ar-JO" dirty="0"/>
              <a:t>ً 4 </a:t>
            </a:r>
            <a:r>
              <a:rPr lang="ar-SA" dirty="0"/>
              <a:t>والصبر تزكية والتزكية رجاء</a:t>
            </a:r>
            <a:r>
              <a:rPr lang="ar-JO" dirty="0"/>
              <a:t> 5 </a:t>
            </a:r>
            <a:r>
              <a:rPr lang="ar-SA" dirty="0"/>
              <a:t>والرجاء لا يخزي لأن محبة الله قد انسكبت في قلوبنا بالروح القدس المعطى لنا.</a:t>
            </a:r>
          </a:p>
        </p:txBody>
      </p:sp>
    </p:spTree>
    <p:extLst>
      <p:ext uri="{BB962C8B-B14F-4D97-AF65-F5344CB8AC3E}">
        <p14:creationId xmlns:p14="http://schemas.microsoft.com/office/powerpoint/2010/main" val="111557581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5F72912-AC04-2314-09FE-88F38A8FFF53}"/>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15A83D90-E706-5780-6118-2F3B2F25E7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59A25E0E-085A-ADE7-BCCF-DE468CC45E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CA9E72EF-E48E-D48D-82CF-093D27ED04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8593D8C5-16BC-4AA4-54C8-4D805C7DAD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0722CD05-0917-9081-1A53-B29E2A6003F6}"/>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3BE802CA-933D-904A-78A6-289C0F4CB818}"/>
              </a:ext>
            </a:extLst>
          </p:cNvPr>
          <p:cNvSpPr txBox="1"/>
          <p:nvPr/>
        </p:nvSpPr>
        <p:spPr>
          <a:xfrm>
            <a:off x="481330" y="2375261"/>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3A47D9AE-CFF1-91A5-AA6E-7AD9FAB84B7B}"/>
              </a:ext>
            </a:extLst>
          </p:cNvPr>
          <p:cNvSpPr txBox="1"/>
          <p:nvPr/>
        </p:nvSpPr>
        <p:spPr>
          <a:xfrm>
            <a:off x="481330" y="2986770"/>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08A90446-D1FF-2588-6C8F-42905E4AACFB}"/>
              </a:ext>
            </a:extLst>
          </p:cNvPr>
          <p:cNvSpPr txBox="1"/>
          <p:nvPr/>
        </p:nvSpPr>
        <p:spPr>
          <a:xfrm>
            <a:off x="483860" y="3598279"/>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4309E5F0-9BF0-14AD-CFF0-AB64E99741D6}"/>
              </a:ext>
            </a:extLst>
          </p:cNvPr>
          <p:cNvSpPr txBox="1"/>
          <p:nvPr/>
        </p:nvSpPr>
        <p:spPr>
          <a:xfrm>
            <a:off x="481330" y="4221210"/>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تبنينا (1: 5-6)</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606280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P spid="4"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52702" y="1424455"/>
            <a:ext cx="7231762" cy="3248262"/>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٨ : ١٥</a:t>
            </a:r>
          </a:p>
          <a:p>
            <a:endParaRPr lang="en-US" sz="1600" dirty="0"/>
          </a:p>
          <a:p>
            <a:r>
              <a:rPr lang="ar-SA" dirty="0"/>
              <a:t> 15 إذ لم تأخذوا روح العبودية أيضا</a:t>
            </a:r>
            <a:r>
              <a:rPr lang="ar-JO" dirty="0"/>
              <a:t>ً</a:t>
            </a:r>
            <a:r>
              <a:rPr lang="ar-SA" dirty="0"/>
              <a:t> للخوف، بل أخذتم روح التبني الذي به نصرخ: يا أبا الآب.</a:t>
            </a:r>
          </a:p>
        </p:txBody>
      </p:sp>
    </p:spTree>
    <p:extLst>
      <p:ext uri="{BB962C8B-B14F-4D97-AF65-F5344CB8AC3E}">
        <p14:creationId xmlns:p14="http://schemas.microsoft.com/office/powerpoint/2010/main" val="36220070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66CDE80-EC14-E291-89E7-D511706141FA}"/>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B802FDCC-3589-77B8-35E1-BBA0D32B09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35A38BF2-04A5-FD9D-0972-003A7CE6779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E733CA03-7B6B-0C61-B8FD-C3634C43A4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668259BA-BE6E-446C-8219-9C56F45D5B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4D6C6E9-DC6A-FD04-71E2-72E34E7051C6}"/>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3019B04F-1F71-3461-506F-8588269FE96E}"/>
              </a:ext>
            </a:extLst>
          </p:cNvPr>
          <p:cNvSpPr txBox="1"/>
          <p:nvPr/>
        </p:nvSpPr>
        <p:spPr>
          <a:xfrm>
            <a:off x="481330" y="2375261"/>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C327A86A-6942-D250-F8EF-EA0A8D8A19EE}"/>
              </a:ext>
            </a:extLst>
          </p:cNvPr>
          <p:cNvSpPr txBox="1"/>
          <p:nvPr/>
        </p:nvSpPr>
        <p:spPr>
          <a:xfrm>
            <a:off x="481330" y="2986770"/>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42B5B516-8653-29C6-43FD-11513BA21538}"/>
              </a:ext>
            </a:extLst>
          </p:cNvPr>
          <p:cNvSpPr txBox="1"/>
          <p:nvPr/>
        </p:nvSpPr>
        <p:spPr>
          <a:xfrm>
            <a:off x="483860" y="3598279"/>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B2BD5B6D-E414-89E4-9E29-BA7A21D0C22A}"/>
              </a:ext>
            </a:extLst>
          </p:cNvPr>
          <p:cNvSpPr txBox="1"/>
          <p:nvPr/>
        </p:nvSpPr>
        <p:spPr>
          <a:xfrm>
            <a:off x="481330" y="4221210"/>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تبنينا (1: 5-6)</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2654FCB7-1EB7-7217-2A29-E7423557E54F}"/>
              </a:ext>
            </a:extLst>
          </p:cNvPr>
          <p:cNvSpPr txBox="1"/>
          <p:nvPr/>
        </p:nvSpPr>
        <p:spPr>
          <a:xfrm>
            <a:off x="481330" y="4839176"/>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فدائنا من الخطية (1: 7-8)</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431AA5E6-2F1E-A65C-1014-FFF46740CEA5}"/>
              </a:ext>
            </a:extLst>
          </p:cNvPr>
          <p:cNvSpPr txBox="1"/>
          <p:nvPr/>
        </p:nvSpPr>
        <p:spPr>
          <a:xfrm>
            <a:off x="481330" y="5451824"/>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توصيل خطة خلاصه لنا (1: 9-10)</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8994149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P spid="4" grpId="0" animBg="1"/>
      <p:bldP spid="5" grpId="0" animBg="1"/>
      <p:bldP spid="6"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75488" y="2386584"/>
            <a:ext cx="8187182"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ضمان ميراث مستقبلي لنا (1: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73811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52702" y="1424455"/>
            <a:ext cx="7231762" cy="3814570"/>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٨ : ١٦-١٧</a:t>
            </a:r>
          </a:p>
          <a:p>
            <a:endParaRPr lang="en-US" sz="1600" dirty="0"/>
          </a:p>
          <a:p>
            <a:r>
              <a:rPr lang="ar-SA" dirty="0"/>
              <a:t> 16 الروح نفسه أيضا</a:t>
            </a:r>
            <a:r>
              <a:rPr lang="ar-JO" dirty="0"/>
              <a:t>ً</a:t>
            </a:r>
            <a:r>
              <a:rPr lang="ar-SA" dirty="0"/>
              <a:t> يشهد لأرواحنا أننا أولاد الله</a:t>
            </a:r>
            <a:r>
              <a:rPr lang="ar-JO" dirty="0"/>
              <a:t> 17 </a:t>
            </a:r>
            <a:r>
              <a:rPr lang="ar-SA" dirty="0"/>
              <a:t>فإن كنا أولادا</a:t>
            </a:r>
            <a:r>
              <a:rPr lang="ar-JO" dirty="0"/>
              <a:t>ً</a:t>
            </a:r>
            <a:r>
              <a:rPr lang="ar-SA" dirty="0"/>
              <a:t> فإننا ورثة أيضا</a:t>
            </a:r>
            <a:r>
              <a:rPr lang="ar-JO" dirty="0"/>
              <a:t>ً</a:t>
            </a:r>
            <a:r>
              <a:rPr lang="ar-SA" dirty="0"/>
              <a:t>، ورثة الله ووارثون مع المسيح. إن كنا نتألم معه لكي نتمجد أيضا</a:t>
            </a:r>
            <a:r>
              <a:rPr lang="ar-JO" dirty="0"/>
              <a:t>ً</a:t>
            </a:r>
            <a:r>
              <a:rPr lang="ar-SA" dirty="0"/>
              <a:t> معه.</a:t>
            </a:r>
          </a:p>
        </p:txBody>
      </p:sp>
    </p:spTree>
    <p:extLst>
      <p:ext uri="{BB962C8B-B14F-4D97-AF65-F5344CB8AC3E}">
        <p14:creationId xmlns:p14="http://schemas.microsoft.com/office/powerpoint/2010/main" val="15072568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189EF9F-B75E-29E9-D3CE-9BCDCBB95409}"/>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3D3738CB-5DB8-0E6C-FECD-CA546D8300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241AA087-4B66-9B42-F35B-779AB569033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5E6C61EA-49EA-C8BB-58F5-3253E4D8ED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BAA1EB80-A120-95E4-C545-37E7463428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02C43A1-E32F-9AAC-BAFB-07874286A5DB}"/>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824A3BB0-767E-94BB-A6DF-29018535E71B}"/>
              </a:ext>
            </a:extLst>
          </p:cNvPr>
          <p:cNvSpPr txBox="1"/>
          <p:nvPr/>
        </p:nvSpPr>
        <p:spPr>
          <a:xfrm>
            <a:off x="475488" y="2386584"/>
            <a:ext cx="8178790"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تأمين ميراث مستقبلي لنا (1: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06CC6E2D-AF69-18E8-DF47-F3B6B846198A}"/>
              </a:ext>
            </a:extLst>
          </p:cNvPr>
          <p:cNvSpPr txBox="1"/>
          <p:nvPr/>
        </p:nvSpPr>
        <p:spPr>
          <a:xfrm>
            <a:off x="483880" y="3489690"/>
            <a:ext cx="8178790" cy="54566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ضماننا (1: 13-14)</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5389680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3"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1581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5811"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07504" y="548681"/>
            <a:ext cx="4320480" cy="5445068"/>
          </a:xfrm>
          <a:effectLst>
            <a:outerShdw blurRad="63500" dist="35921" dir="2700000" algn="ctr" rotWithShape="0">
              <a:schemeClr val="tx2">
                <a:alpha val="74998"/>
              </a:schemeClr>
            </a:outerShdw>
          </a:effectLst>
        </p:spPr>
        <p:txBody>
          <a:bodyPr anchor="t"/>
          <a:lstStyle/>
          <a:p>
            <a:pPr>
              <a:defRPr/>
            </a:pPr>
            <a:br>
              <a:rPr lang="en-US" sz="3200" dirty="0">
                <a:effectLst>
                  <a:glow rad="127000">
                    <a:schemeClr val="tx1"/>
                  </a:glow>
                </a:effectLst>
                <a:ea typeface="ＭＳ Ｐゴシック" charset="0"/>
              </a:rPr>
            </a:br>
            <a:r>
              <a:rPr lang="ar-JO" sz="3200" dirty="0">
                <a:effectLst>
                  <a:glow rad="127000">
                    <a:schemeClr val="tx1"/>
                  </a:glow>
                </a:effectLst>
                <a:ea typeface="ＭＳ Ｐゴシック" charset="0"/>
              </a:rPr>
              <a:t>13 الذي فيه أيضاَ أنتم إذ سمعتم كلمة الحق إنجيل خلاصكم الذي فيه أيضاً إذ آمنتم </a:t>
            </a:r>
            <a:r>
              <a:rPr lang="ar-JO" sz="3200" dirty="0">
                <a:solidFill>
                  <a:srgbClr val="FFFF00"/>
                </a:solidFill>
                <a:effectLst>
                  <a:glow rad="127000">
                    <a:schemeClr val="tx1"/>
                  </a:glow>
                </a:effectLst>
                <a:ea typeface="ＭＳ Ｐゴシック" charset="0"/>
              </a:rPr>
              <a:t>ختمتم </a:t>
            </a:r>
            <a:r>
              <a:rPr lang="ar-JO" sz="3200" dirty="0">
                <a:effectLst>
                  <a:glow rad="127000">
                    <a:schemeClr val="tx1"/>
                  </a:glow>
                </a:effectLst>
                <a:ea typeface="ＭＳ Ｐゴシック" charset="0"/>
              </a:rPr>
              <a:t>بروح الموعد القدوس 14 الذي هو </a:t>
            </a:r>
            <a:r>
              <a:rPr lang="ar-JO" sz="3200" dirty="0">
                <a:solidFill>
                  <a:srgbClr val="FFFF00"/>
                </a:solidFill>
                <a:effectLst>
                  <a:glow rad="127000">
                    <a:schemeClr val="tx1"/>
                  </a:glow>
                </a:effectLst>
                <a:ea typeface="ＭＳ Ｐゴシック" charset="0"/>
              </a:rPr>
              <a:t>عربون ميراثنا</a:t>
            </a:r>
            <a:r>
              <a:rPr lang="ar-JO" sz="3200" dirty="0">
                <a:effectLst>
                  <a:glow rad="127000">
                    <a:schemeClr val="tx1"/>
                  </a:glow>
                </a:effectLst>
                <a:ea typeface="ＭＳ Ｐゴシック" charset="0"/>
              </a:rPr>
              <a:t> لفداء المقتنى لمدح مجده</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(أف 1: 13-14)</a:t>
            </a:r>
            <a:endParaRPr lang="en-US" sz="32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788024" y="548681"/>
            <a:ext cx="4320480" cy="54450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ولا تحزنوا روح الله القدوس الذي به </a:t>
            </a:r>
            <a:r>
              <a:rPr kumimoji="0" lang="ar-JO" sz="32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ختمتم</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ليوم الفداء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4: 30)</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41" name="Picture 2" descr="AssuranceSalvation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755576" y="1133872"/>
            <a:ext cx="7772400" cy="1143000"/>
          </a:xfrm>
          <a:ln>
            <a:miter lim="800000"/>
            <a:headEnd/>
            <a:tailEnd/>
          </a:ln>
        </p:spPr>
        <p:txBody>
          <a:bodyPr/>
          <a:lstStyle/>
          <a:p>
            <a:pPr>
              <a:defRPr/>
            </a:pPr>
            <a:br>
              <a:rPr lang="en-US"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br>
            <a: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الختم يضمن الأمان</a:t>
            </a:r>
            <a:b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br>
            <a: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ويقدم التأكيد</a:t>
            </a:r>
            <a:endParaRPr lang="en-US"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6920" y="-27384"/>
            <a:ext cx="9228215" cy="6921161"/>
          </a:xfrm>
          <a:prstGeom prst="rect">
            <a:avLst/>
          </a:prstGeom>
        </p:spPr>
      </p:pic>
      <p:sp>
        <p:nvSpPr>
          <p:cNvPr id="8" name="Rectangle 2"/>
          <p:cNvSpPr txBox="1">
            <a:spLocks noChangeArrowheads="1"/>
          </p:cNvSpPr>
          <p:nvPr/>
        </p:nvSpPr>
        <p:spPr bwMode="auto">
          <a:xfrm>
            <a:off x="36512" y="2924944"/>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45813"/>
            <a:ext cx="9120187" cy="1150939"/>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متحداً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848619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3" descr="AssuranceSalvation_0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3338" y="-26988"/>
            <a:ext cx="9285288" cy="696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1090" name="Picture 2" descr="AssuranceSalvation_03.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312" y="18331"/>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531712" y="710481"/>
            <a:ext cx="7772400" cy="5556250"/>
          </a:xfrm>
        </p:spPr>
        <p:txBody>
          <a:bodyPr/>
          <a:lstStyle/>
          <a:p>
            <a:pPr>
              <a:defRPr/>
            </a:pP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تأكيد</a:t>
            </a: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الخلاص</a:t>
            </a:r>
            <a:endParaRPr lang="en-US" sz="9600" dirty="0">
              <a:solidFill>
                <a:srgbClr val="800000"/>
              </a:solidFill>
              <a:effectLst>
                <a:outerShdw blurRad="38100" dist="38100" dir="2700000" algn="tl">
                  <a:srgbClr val="DDDDDD"/>
                </a:outerShdw>
              </a:effectLst>
              <a:ea typeface="Osaka" charset="0"/>
              <a:cs typeface="Arial" panose="020B0604020202020204" pitchFamily="34" charset="0"/>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4738" name="Picture 3" descr="AssuranceSalvation_0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title"/>
          </p:nvPr>
        </p:nvSpPr>
        <p:spPr>
          <a:xfrm>
            <a:off x="323528" y="5589240"/>
            <a:ext cx="8424936" cy="792088"/>
          </a:xfrm>
        </p:spPr>
        <p:txBody>
          <a:bodyPr/>
          <a:lstStyle/>
          <a:p>
            <a:pPr>
              <a:defRPr/>
            </a:pPr>
            <a:r>
              <a:rPr lang="ar-SA" sz="4800"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رومية ١٠ : ٩-١٠</a:t>
            </a:r>
          </a:p>
        </p:txBody>
      </p:sp>
      <p:sp>
        <p:nvSpPr>
          <p:cNvPr id="5" name="Title 1"/>
          <p:cNvSpPr txBox="1">
            <a:spLocks/>
          </p:cNvSpPr>
          <p:nvPr/>
        </p:nvSpPr>
        <p:spPr bwMode="auto">
          <a:xfrm>
            <a:off x="647564" y="980728"/>
            <a:ext cx="7848872" cy="4320480"/>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9 لأنك إن اعترفت بفمك بالرب يسوع، وآمنت بقلبك أن الله أقامه من الأموات خلصت</a:t>
            </a:r>
            <a:r>
              <a:rPr kumimoji="0" lang="ar-JO"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 10 ل</a:t>
            </a: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أن القلب يؤمن به للبر والفم يعترف به </a:t>
            </a:r>
            <a:r>
              <a:rPr kumimoji="0" lang="ar-JO"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ل</a:t>
            </a: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لخلاص.</a:t>
            </a:r>
          </a:p>
        </p:txBody>
      </p:sp>
    </p:spTree>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ar-JO" sz="4800" b="1" dirty="0">
                <a:latin typeface="Arial" panose="020B0604020202020204" pitchFamily="34" charset="0"/>
                <a:cs typeface="Arial" panose="020B0604020202020204" pitchFamily="34" charset="0"/>
              </a:rPr>
              <a:t>اخلق فيّ</a:t>
            </a:r>
            <a:endParaRPr lang="en-US" sz="4800" b="1" dirty="0">
              <a:latin typeface="Arial" panose="020B0604020202020204" pitchFamily="34" charset="0"/>
              <a:cs typeface="Arial" panose="020B0604020202020204" pitchFamily="34" charset="0"/>
            </a:endParaRP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يوحنا كارتر©1992 شركة بيكينهورست للصحافة </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a:extLst>
              <a:ext uri="{FF2B5EF4-FFF2-40B4-BE49-F238E27FC236}">
                <a16:creationId xmlns:a16="http://schemas.microsoft.com/office/drawing/2014/main" id="{4E5E5E54-AA7F-31C1-B05F-4C3AAAEE00BB}"/>
              </a:ext>
            </a:extLst>
          </p:cNvPr>
          <p:cNvSpPr txBox="1">
            <a:spLocks noChangeArrowheads="1"/>
          </p:cNvSpPr>
          <p:nvPr/>
        </p:nvSpPr>
        <p:spPr bwMode="auto">
          <a:xfrm>
            <a:off x="498475" y="1066800"/>
            <a:ext cx="8229600" cy="4525963"/>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831" indent="-342831" eaLnBrk="1" hangingPunct="1">
              <a:defRPr/>
            </a:pPr>
            <a:r>
              <a:rPr lang="ar-JO" sz="3600" b="1" kern="0">
                <a:cs typeface="Arial" panose="020B0604020202020204" pitchFamily="34" charset="0"/>
              </a:rPr>
              <a:t>قلباً نقياً أخلق فيّ يا الله</a:t>
            </a:r>
          </a:p>
          <a:p>
            <a:pPr marL="342831" indent="-342831" eaLnBrk="1" hangingPunct="1">
              <a:defRPr/>
            </a:pPr>
            <a:r>
              <a:rPr lang="ar-JO" sz="3600" b="1" kern="0">
                <a:cs typeface="Arial" panose="020B0604020202020204" pitchFamily="34" charset="0"/>
              </a:rPr>
              <a:t>وجدد روحاً مستقيمة في داخلي</a:t>
            </a:r>
          </a:p>
          <a:p>
            <a:pPr marL="342831" indent="-342831" eaLnBrk="1" hangingPunct="1">
              <a:defRPr/>
            </a:pPr>
            <a:r>
              <a:rPr lang="ar-JO" sz="3600" b="1" kern="0">
                <a:cs typeface="Arial" panose="020B0604020202020204" pitchFamily="34" charset="0"/>
              </a:rPr>
              <a:t>قلباً نقياً أخلق فيّ يا الله</a:t>
            </a:r>
          </a:p>
          <a:p>
            <a:pPr marL="342831" indent="-342831" eaLnBrk="1" hangingPunct="1">
              <a:defRPr/>
            </a:pPr>
            <a:r>
              <a:rPr lang="ar-JO" sz="3600" b="1" kern="0">
                <a:cs typeface="Arial" panose="020B0604020202020204" pitchFamily="34" charset="0"/>
              </a:rPr>
              <a:t>وجدد روحاً مستقيمة في داخلي</a:t>
            </a:r>
            <a:endParaRPr lang="en-US" sz="3600" b="1" kern="0" dirty="0">
              <a:cs typeface="Arial" panose="020B0604020202020204" pitchFamily="34" charset="0"/>
            </a:endParaRPr>
          </a:p>
        </p:txBody>
      </p:sp>
    </p:spTree>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b="1"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لا تطرحني من قدام وجهك يا رب</a:t>
            </a:r>
            <a:r>
              <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وروحك القدوس لا تنزعه مني</a:t>
            </a:r>
            <a:r>
              <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رد لي بهجة خلاصك</a:t>
            </a:r>
          </a:p>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وبروح منتدبة اعضدني</a:t>
            </a: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a:t>
            </a: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r>
              <a:rPr lang="ar-JO"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يوحنا كارتر©1992 شركة بيكينهورست للصحافة </a:t>
            </a: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هل يجب أن يصلي المسيحيون هذه الصلاة في ضوء رومية 8؟</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6796" y="428159"/>
            <a:ext cx="5550408" cy="558743"/>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81330" y="1213973"/>
            <a:ext cx="7693406" cy="556434"/>
          </a:xfrm>
          <a:prstGeom prst="rect">
            <a:avLst/>
          </a:prstGeom>
          <a:solidFill>
            <a:schemeClr val="tx1"/>
          </a:solidFill>
        </p:spPr>
        <p:txBody>
          <a:bodyPr wrap="square">
            <a:spAutoFit/>
          </a:bodyPr>
          <a:lstStyle/>
          <a:p>
            <a:pPr marR="0" lvl="0" algn="r" defTabSz="457200" rtl="0" eaLnBrk="1" fontAlgn="auto" latinLnBrk="0" hangingPunct="1">
              <a:lnSpc>
                <a:spcPct val="115000"/>
              </a:lnSpc>
              <a:spcBef>
                <a:spcPts val="1200"/>
              </a:spcBef>
              <a:spcAft>
                <a:spcPts val="0"/>
              </a:spcAft>
              <a:buClrTx/>
              <a:buSzTx/>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1. باركني الله من خلال تغييري روحياً</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91E19233-3339-432B-874C-BEC34891A3CF}"/>
              </a:ext>
            </a:extLst>
          </p:cNvPr>
          <p:cNvSpPr txBox="1"/>
          <p:nvPr/>
        </p:nvSpPr>
        <p:spPr>
          <a:xfrm>
            <a:off x="481330" y="1743186"/>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2. باركني الله من خلال اختياري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06EE553C-9BD1-4EC3-B3A7-DD41171E8685}"/>
              </a:ext>
            </a:extLst>
          </p:cNvPr>
          <p:cNvSpPr txBox="1"/>
          <p:nvPr/>
        </p:nvSpPr>
        <p:spPr>
          <a:xfrm>
            <a:off x="481330" y="2291195"/>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3. باركني الله من خلال تطهيري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E81592EF-D23C-48B2-8DDC-564335667891}"/>
              </a:ext>
            </a:extLst>
          </p:cNvPr>
          <p:cNvSpPr txBox="1"/>
          <p:nvPr/>
        </p:nvSpPr>
        <p:spPr>
          <a:xfrm>
            <a:off x="481330" y="2840466"/>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4. باركني الله من خلال تبنيه لي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DFE4E649-D61D-4343-AF68-943E7A7E3C6B}"/>
              </a:ext>
            </a:extLst>
          </p:cNvPr>
          <p:cNvSpPr txBox="1"/>
          <p:nvPr/>
        </p:nvSpPr>
        <p:spPr>
          <a:xfrm>
            <a:off x="481330" y="3394424"/>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5. با</a:t>
            </a: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ركني الله من خلال فدائي من الخطية</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C3BD5F61-C9DF-4DF6-BD0C-D959EE667065}"/>
              </a:ext>
            </a:extLst>
          </p:cNvPr>
          <p:cNvSpPr txBox="1"/>
          <p:nvPr/>
        </p:nvSpPr>
        <p:spPr>
          <a:xfrm>
            <a:off x="481330" y="3952208"/>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6. باركني الله من خلال توصيل خطة خلاصه لي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438711AD-4352-47D2-8052-1FE92438D480}"/>
              </a:ext>
            </a:extLst>
          </p:cNvPr>
          <p:cNvSpPr txBox="1"/>
          <p:nvPr/>
        </p:nvSpPr>
        <p:spPr>
          <a:xfrm>
            <a:off x="489702" y="4508643"/>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7. باركني الله من خلال تأمين ميراث مستقبلي لي</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21EF7E84-74FD-457C-802B-BF88FC02B353}"/>
              </a:ext>
            </a:extLst>
          </p:cNvPr>
          <p:cNvSpPr txBox="1"/>
          <p:nvPr/>
        </p:nvSpPr>
        <p:spPr>
          <a:xfrm>
            <a:off x="481330" y="5062601"/>
            <a:ext cx="7701798"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8. باركني الله من خلال ضماني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974488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54592" y="2175405"/>
            <a:ext cx="7234813" cy="154580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إظهار 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1: 15-23</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86F20339-89E9-5B4A-85A7-F3C3C51FF3B1}"/>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7636374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3DAD86CA-8235-409B-982B-5E7A033E239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3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Rectangle 136">
            <a:extLst>
              <a:ext uri="{FF2B5EF4-FFF2-40B4-BE49-F238E27FC236}">
                <a16:creationId xmlns:a16="http://schemas.microsoft.com/office/drawing/2014/main" id="{9F234FBA-3501-47B4-AE0C-AA4AFBC8F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5187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B5EF893B-0491-416E-9D33-BADE960079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7348" y="551961"/>
            <a:ext cx="8249304" cy="5399950"/>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Sometimes You Have To Lose Yourself To Find Yourself - Lolly Daskal |  Leadership">
            <a:extLst>
              <a:ext uri="{FF2B5EF4-FFF2-40B4-BE49-F238E27FC236}">
                <a16:creationId xmlns:a16="http://schemas.microsoft.com/office/drawing/2014/main" id="{74D1223A-D067-4C65-848E-A60BDFB4B6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06" r="1" b="1"/>
          <a:stretch/>
        </p:blipFill>
        <p:spPr bwMode="auto">
          <a:xfrm>
            <a:off x="628650" y="754148"/>
            <a:ext cx="7886700" cy="4995575"/>
          </a:xfrm>
          <a:prstGeom prst="rect">
            <a:avLst/>
          </a:prstGeom>
          <a:noFill/>
          <a:extLst>
            <a:ext uri="{909E8E84-426E-40DD-AFC4-6F175D3DCCD1}">
              <a14:hiddenFill xmlns:a14="http://schemas.microsoft.com/office/drawing/2010/main">
                <a:solidFill>
                  <a:srgbClr val="FFFFFF"/>
                </a:solidFill>
              </a14:hiddenFill>
            </a:ext>
          </a:extLst>
        </p:spPr>
      </p:pic>
      <p:cxnSp>
        <p:nvCxnSpPr>
          <p:cNvPr id="141" name="Straight Connector 140">
            <a:extLst>
              <a:ext uri="{FF2B5EF4-FFF2-40B4-BE49-F238E27FC236}">
                <a16:creationId xmlns:a16="http://schemas.microsoft.com/office/drawing/2014/main" id="{469F4FF8-F8B0-4630-BA1B-0D8B324CD5FF}"/>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447348" y="6329769"/>
            <a:ext cx="8250174" cy="0"/>
          </a:xfrm>
          <a:prstGeom prst="line">
            <a:avLst/>
          </a:prstGeom>
          <a:ln w="1524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31343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6666203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60178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إظهار لقوة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1: 15-23</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0368991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28686" y="1011270"/>
            <a:ext cx="7286625" cy="5134867"/>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«يصلي بولس لكي يقدر قراؤه القيمة الإستثنائية التي يضعها الله فيهم. فهو ينظر إليهم كما في ابنه الحبيب ويقدرهم على هذا الأساس. وهذا ينطبق على جميع الذين هم في المسيح. . . نرجو أن نعيش باستمرار مع هذه الدعوة السامية ونقبل بامتنان وتواضع حقيقي النعمة والمجد اللذين أغدقهما علينا.</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45720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بيتر أوبرين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393859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662439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FC863F14-2722-40DA-A586-D1F543188A0B}"/>
              </a:ext>
            </a:extLst>
          </p:cNvPr>
          <p:cNvSpPr txBox="1"/>
          <p:nvPr/>
        </p:nvSpPr>
        <p:spPr>
          <a:xfrm>
            <a:off x="1349311" y="2287620"/>
            <a:ext cx="6445376" cy="3945696"/>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 يوحنا 3: 10-</a:t>
            </a:r>
            <a:r>
              <a:rPr kumimoji="0" lang="ar-JO" sz="2800" b="1" u="none" strike="noStrike" kern="1200" cap="none" spc="0" normalizeH="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11</a:t>
            </a:r>
          </a:p>
          <a:p>
            <a:pPr marL="0" marR="0" lvl="0" indent="0" algn="ctr"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spcBef>
                <a:spcPts val="0"/>
              </a:spcBef>
              <a:spcAft>
                <a:spcPts val="0"/>
              </a:spcAft>
              <a:defRPr/>
            </a:pPr>
            <a:r>
              <a:rPr lang="ar-JO" sz="4800" b="1" baseline="30000" dirty="0">
                <a:solidFill>
                  <a:prstClr val="white"/>
                </a:solidFill>
                <a:latin typeface="Arial" panose="020B0604020202020204" pitchFamily="34" charset="0"/>
                <a:ea typeface="Times New Roman" panose="02020603050405020304" pitchFamily="18" charset="0"/>
                <a:cs typeface="Arial" panose="020B0604020202020204" pitchFamily="34" charset="0"/>
              </a:rPr>
              <a:t>10 بهذا أولاد الله ظاهرون وأولاد إبليس: كل من لا يفعل البر فليس من الله، وكذا من لا يحب أخاه.</a:t>
            </a:r>
          </a:p>
          <a:p>
            <a:pPr lvl="0" algn="ctr" defTabSz="457200" fontAlgn="auto">
              <a:spcBef>
                <a:spcPts val="0"/>
              </a:spcBef>
              <a:spcAft>
                <a:spcPts val="0"/>
              </a:spcAft>
              <a:defRPr/>
            </a:pPr>
            <a:r>
              <a:rPr lang="ar-JO" sz="4800" b="1" baseline="30000" dirty="0">
                <a:solidFill>
                  <a:prstClr val="white"/>
                </a:solidFill>
                <a:latin typeface="Arial" panose="020B0604020202020204" pitchFamily="34" charset="0"/>
                <a:ea typeface="Times New Roman" panose="02020603050405020304" pitchFamily="18" charset="0"/>
                <a:cs typeface="Arial" panose="020B0604020202020204" pitchFamily="34" charset="0"/>
              </a:rPr>
              <a:t>11 لأن هذا هو الخبر الذي سمعتموه من البدء: أن يحب بعضنا بعضا.</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C1148755-5E1E-CD4F-AEE5-CE071FDAAECF}"/>
              </a:ext>
            </a:extLst>
          </p:cNvPr>
          <p:cNvSpPr txBox="1"/>
          <p:nvPr/>
        </p:nvSpPr>
        <p:spPr>
          <a:xfrm>
            <a:off x="561814" y="1297020"/>
            <a:ext cx="8020371" cy="480901"/>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lang="ar-JO" b="1" noProof="0" dirty="0">
                <a:solidFill>
                  <a:srgbClr val="000000"/>
                </a:solidFill>
                <a:latin typeface="Arial" panose="020B0604020202020204" pitchFamily="34" charset="0"/>
                <a:ea typeface="Calibri" panose="020F0502020204030204" pitchFamily="34" charset="0"/>
                <a:cs typeface="Arial" panose="020B0604020202020204" pitchFamily="34" charset="0"/>
              </a:rPr>
              <a:t>عش بامتنان للحق والمحبة (أف 1: 15-16)</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783133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FC863F14-2722-40DA-A586-D1F543188A0B}"/>
              </a:ext>
            </a:extLst>
          </p:cNvPr>
          <p:cNvSpPr txBox="1"/>
          <p:nvPr/>
        </p:nvSpPr>
        <p:spPr>
          <a:xfrm>
            <a:off x="1349311" y="2287620"/>
            <a:ext cx="6445376" cy="2554545"/>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 يوحنا 4: 7-8</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7 أيها الأحباء لنحب بعضنا بعضاً لأن المحبة هي من الله، وكل من يحب فقد ولد من الله ويعرف الله.</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8 ومن لا يحب لم يعرف الله لأن الله محبة.</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DBBB05AE-2F31-D44D-B483-85DDFCF82D84}"/>
              </a:ext>
            </a:extLst>
          </p:cNvPr>
          <p:cNvSpPr txBox="1"/>
          <p:nvPr/>
        </p:nvSpPr>
        <p:spPr>
          <a:xfrm>
            <a:off x="561814" y="1297020"/>
            <a:ext cx="8020371" cy="545662"/>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بامتنان للحق والمحبة (أف 1: 15-16)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3004229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4F4491E1-866F-4118-AC8F-3910C74F3187}"/>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0B1291A0-A096-4890-8451-7DCDE04087E4}"/>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F4DBB666-8C58-2C40-830B-864CE8471999}"/>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Tree>
    <p:extLst>
      <p:ext uri="{BB962C8B-B14F-4D97-AF65-F5344CB8AC3E}">
        <p14:creationId xmlns:p14="http://schemas.microsoft.com/office/powerpoint/2010/main" val="9188673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1228724" y="1752805"/>
            <a:ext cx="6686550" cy="3248262"/>
          </a:xfrm>
          <a:prstGeom prst="rect">
            <a:avLst/>
          </a:prstGeom>
          <a:solidFill>
            <a:schemeClr val="tx1"/>
          </a:solidFill>
        </p:spPr>
        <p:txBody>
          <a:bodyPr wrap="square">
            <a:spAutoFit/>
          </a:bodyPr>
          <a:lstStyle/>
          <a:p>
            <a:pPr marL="1905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يعقوب ٢ : ٥</a:t>
            </a:r>
          </a:p>
          <a:p>
            <a:pPr marL="19050" lvl="0" algn="ctr" defTabSz="457200" fontAlgn="auto">
              <a:lnSpc>
                <a:spcPct val="115000"/>
              </a:lnSpc>
              <a:spcBef>
                <a:spcPts val="1200"/>
              </a:spcBef>
              <a:spcAft>
                <a:spcPts val="0"/>
              </a:spcAft>
              <a:defRPr/>
            </a:pPr>
            <a:endParaRPr lang="en-US" sz="16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1905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 5 اسمعوا يا إخوتي الأحباء: أما اختار الله فقراء هذا العالم أغنياء في الإيمان، وورثة الملكوت الذي وعد به الذين يحبونه؟</a:t>
            </a:r>
          </a:p>
        </p:txBody>
      </p:sp>
    </p:spTree>
    <p:extLst>
      <p:ext uri="{BB962C8B-B14F-4D97-AF65-F5344CB8AC3E}">
        <p14:creationId xmlns:p14="http://schemas.microsoft.com/office/powerpoint/2010/main" val="38413423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B1F793-E978-B362-8CC4-FA1C008503E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5758F53-7CD6-F708-9A63-E51E9F894698}"/>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2D08E07C-1614-13FA-6B8E-8B1588B17193}"/>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172D4527-E8AF-D217-2156-DDFE895FD603}"/>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2E687A81-6ECF-FE75-F4DB-23A49B7AB40C}"/>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7E49DF15-D6A8-AED8-B0C2-847E340ACB13}"/>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
        <p:nvSpPr>
          <p:cNvPr id="4" name="TextBox 3">
            <a:extLst>
              <a:ext uri="{FF2B5EF4-FFF2-40B4-BE49-F238E27FC236}">
                <a16:creationId xmlns:a16="http://schemas.microsoft.com/office/drawing/2014/main" id="{91DEB095-36B3-7DF2-46F1-D16532B173A0}"/>
              </a:ext>
            </a:extLst>
          </p:cNvPr>
          <p:cNvSpPr txBox="1"/>
          <p:nvPr/>
        </p:nvSpPr>
        <p:spPr>
          <a:xfrm>
            <a:off x="1526380" y="3456758"/>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التعجب من الميراث المستقبلي (١٨ب)</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5342944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849846" y="1025362"/>
            <a:ext cx="7394562" cy="5130187"/>
          </a:xfrm>
          <a:prstGeom prst="rect">
            <a:avLst/>
          </a:prstGeom>
          <a:solidFill>
            <a:schemeClr val="tx1"/>
          </a:solidFill>
        </p:spPr>
        <p:txBody>
          <a:bodyPr wrap="square">
            <a:spAutoFit/>
          </a:bodyPr>
          <a:lstStyle/>
          <a:p>
            <a:pPr marL="19050" lvl="0" algn="ctr" defTabSz="457200" fontAlgn="auto">
              <a:lnSpc>
                <a:spcPct val="115000"/>
              </a:lnSpc>
              <a:spcBef>
                <a:spcPts val="1200"/>
              </a:spcBef>
              <a:spcAft>
                <a:spcPts val="0"/>
              </a:spcAft>
              <a:defRPr/>
            </a:pP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مرقس ١٠ : ٢٩-٣١</a:t>
            </a:r>
          </a:p>
          <a:p>
            <a:pPr marL="19050" lvl="0" algn="ctr" defTabSz="457200" fontAlgn="auto">
              <a:lnSpc>
                <a:spcPct val="115000"/>
              </a:lnSpc>
              <a:spcBef>
                <a:spcPts val="1200"/>
              </a:spcBef>
              <a:spcAft>
                <a:spcPts val="0"/>
              </a:spcAft>
              <a:defRPr/>
            </a:pPr>
            <a:endParaRPr lang="en-US" sz="14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19050" lvl="0" algn="ctr" defTabSz="457200" fontAlgn="auto">
              <a:lnSpc>
                <a:spcPct val="115000"/>
              </a:lnSpc>
              <a:spcBef>
                <a:spcPts val="1200"/>
              </a:spcBef>
              <a:spcAft>
                <a:spcPts val="0"/>
              </a:spcAft>
              <a:defRPr/>
            </a:pP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29 فأجاب يسوع وقال: الحق أقول لكم ليس أحد ترك بيتا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إخوة أو أخوات أو أبا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أما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امرأة أو أولادا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حقولا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لأجلي ولأجل الإنجيل</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 30 </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إلا ويأخذ مئة ضعف الآن في هذا الزمان، بيوتا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وإخوة وأخوات وأمهات وأولادا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وحقولا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مع اضطهادات، وفي الدهر الآتي الحياة الأبدية</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 31 </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ولكن كثيرون أولون يكونون آخرين، والآخرون أولين.</a:t>
            </a:r>
          </a:p>
        </p:txBody>
      </p:sp>
    </p:spTree>
    <p:extLst>
      <p:ext uri="{BB962C8B-B14F-4D97-AF65-F5344CB8AC3E}">
        <p14:creationId xmlns:p14="http://schemas.microsoft.com/office/powerpoint/2010/main" val="1594561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928686" y="1726175"/>
            <a:ext cx="7286625" cy="3248262"/>
          </a:xfrm>
          <a:prstGeom prst="rect">
            <a:avLst/>
          </a:prstGeom>
          <a:solidFill>
            <a:schemeClr val="tx1"/>
          </a:solidFill>
        </p:spPr>
        <p:txBody>
          <a:bodyPr wrap="square">
            <a:spAutoFit/>
          </a:bodyPr>
          <a:lstStyle/>
          <a:p>
            <a:pPr marL="57150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متى ١٠ : ٤٢</a:t>
            </a:r>
          </a:p>
          <a:p>
            <a:pPr marL="571500" lvl="0" algn="ctr" defTabSz="457200" fontAlgn="auto">
              <a:lnSpc>
                <a:spcPct val="115000"/>
              </a:lnSpc>
              <a:spcBef>
                <a:spcPts val="1200"/>
              </a:spcBef>
              <a:spcAft>
                <a:spcPts val="0"/>
              </a:spcAft>
              <a:defRPr/>
            </a:pPr>
            <a:endParaRPr lang="en-US" sz="16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57150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 42 ومن سقى أحد هؤلاء الصغار كأس ماء بارد فقط باسم تلميذ، فالحق أقول لكم إنه لا يضيع أجره.</a:t>
            </a:r>
          </a:p>
        </p:txBody>
      </p:sp>
    </p:spTree>
    <p:extLst>
      <p:ext uri="{BB962C8B-B14F-4D97-AF65-F5344CB8AC3E}">
        <p14:creationId xmlns:p14="http://schemas.microsoft.com/office/powerpoint/2010/main" val="40351609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A0853-66C6-0368-920B-ED810D6DBC27}"/>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8262EB89-01B7-AC0C-05D1-115377727AA8}"/>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4A19B55A-5643-BE14-FB50-7D34F0E865DB}"/>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0EDEF542-95C4-4857-84BE-76E080432F3C}"/>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E1FDA5F0-CED4-BEC3-325A-2D8C966D45FE}"/>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3BF84CA8-E45D-263F-D485-29261A7ADC53}"/>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
        <p:nvSpPr>
          <p:cNvPr id="4" name="TextBox 3">
            <a:extLst>
              <a:ext uri="{FF2B5EF4-FFF2-40B4-BE49-F238E27FC236}">
                <a16:creationId xmlns:a16="http://schemas.microsoft.com/office/drawing/2014/main" id="{E3F51C44-F428-2072-4D93-A71B05FA24DB}"/>
              </a:ext>
            </a:extLst>
          </p:cNvPr>
          <p:cNvSpPr txBox="1"/>
          <p:nvPr/>
        </p:nvSpPr>
        <p:spPr>
          <a:xfrm>
            <a:off x="1526380" y="3456758"/>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التعجب من الميراث المستقبلي (١٨ب)</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B7A4D7CF-4D67-2DA7-778A-70E0DC2EA252}"/>
              </a:ext>
            </a:extLst>
          </p:cNvPr>
          <p:cNvSpPr txBox="1"/>
          <p:nvPr/>
        </p:nvSpPr>
        <p:spPr>
          <a:xfrm>
            <a:off x="1526380" y="4168963"/>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الثقة في الحياة بقوة الله (19-23)</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93505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5"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3462D617-08DA-46C8-B1B9-C5575D22970E}"/>
              </a:ext>
            </a:extLst>
          </p:cNvPr>
          <p:cNvSpPr txBox="1"/>
          <p:nvPr/>
        </p:nvSpPr>
        <p:spPr>
          <a:xfrm>
            <a:off x="1338261" y="1952885"/>
            <a:ext cx="6467475" cy="2034660"/>
          </a:xfrm>
          <a:prstGeom prst="rect">
            <a:avLst/>
          </a:prstGeom>
          <a:solidFill>
            <a:schemeClr val="tx1"/>
          </a:solidFill>
        </p:spPr>
        <p:txBody>
          <a:bodyPr wrap="square">
            <a:spAutoFit/>
          </a:bodyPr>
          <a:lstStyle/>
          <a:p>
            <a:pPr marL="68580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لم يكن الأمر مجرد إصلاح أخلاقي متأثر باعتبارات عقلانية؛ ولم يكن تغييراً ذاتياً، بل كان نتيجة لقوة الله القديرة.</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68580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تشارلز هودج</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2360089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1" name="Picture 2"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1762" name="Picture 3"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676401"/>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6" name="Rectangle 4"/>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ماذا عن الإختلافات العرقية الآن؟</a:t>
            </a:r>
            <a:endParaRPr lang="en-US" sz="4000" dirty="0">
              <a:ea typeface="ＭＳ Ｐゴシック" charset="0"/>
              <a:cs typeface="Arial" panose="020B0604020202020204" pitchFamily="34" charset="0"/>
            </a:endParaRPr>
          </a:p>
        </p:txBody>
      </p:sp>
      <p:sp>
        <p:nvSpPr>
          <p:cNvPr id="33797" name="Rectangle 5"/>
          <p:cNvSpPr>
            <a:spLocks noGrp="1" noChangeArrowheads="1"/>
          </p:cNvSpPr>
          <p:nvPr>
            <p:ph type="body" sz="half" idx="2"/>
          </p:nvPr>
        </p:nvSpPr>
        <p:spPr>
          <a:xfrm>
            <a:off x="4267200" y="1676401"/>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33798" name="Rectangle 6"/>
          <p:cNvSpPr>
            <a:spLocks noChangeArrowheads="1"/>
          </p:cNvSpPr>
          <p:nvPr/>
        </p:nvSpPr>
        <p:spPr bwMode="auto">
          <a:xfrm>
            <a:off x="1905001" y="23272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3799" name="Rectangle 7"/>
          <p:cNvSpPr>
            <a:spLocks noChangeArrowheads="1"/>
          </p:cNvSpPr>
          <p:nvPr/>
        </p:nvSpPr>
        <p:spPr bwMode="auto">
          <a:xfrm>
            <a:off x="4267200" y="236220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3800" name="Rectangle 8"/>
          <p:cNvSpPr>
            <a:spLocks noGrp="1" noChangeArrowheads="1"/>
          </p:cNvSpPr>
          <p:nvPr>
            <p:ph type="body" sz="half" idx="1"/>
          </p:nvPr>
        </p:nvSpPr>
        <p:spPr>
          <a:xfrm>
            <a:off x="1524000" y="1676401"/>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dirty="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dirty="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4456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3810" name="Picture 3"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676401"/>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1" name="Rectangle 5"/>
          <p:cNvSpPr>
            <a:spLocks noGrp="1" noChangeArrowheads="1"/>
          </p:cNvSpPr>
          <p:nvPr>
            <p:ph type="body" sz="half" idx="2"/>
          </p:nvPr>
        </p:nvSpPr>
        <p:spPr>
          <a:xfrm>
            <a:off x="4267200" y="1676401"/>
            <a:ext cx="2209800" cy="685800"/>
          </a:xfrm>
          <a:solidFill>
            <a:srgbClr val="000000"/>
          </a:solidFill>
        </p:spPr>
        <p:txBody>
          <a:bodyPr/>
          <a:lstStyle/>
          <a:p>
            <a:pPr algn="ctr" eaLnBrk="1" hangingPunct="1">
              <a:buFont typeface="Wingdings" charset="0"/>
              <a:buNone/>
              <a:defRPr/>
            </a:pPr>
            <a:r>
              <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Gentiles</a:t>
            </a:r>
          </a:p>
        </p:txBody>
      </p:sp>
      <p:sp>
        <p:nvSpPr>
          <p:cNvPr id="34822" name="Rectangle 6"/>
          <p:cNvSpPr>
            <a:spLocks noChangeArrowheads="1"/>
          </p:cNvSpPr>
          <p:nvPr/>
        </p:nvSpPr>
        <p:spPr bwMode="auto">
          <a:xfrm>
            <a:off x="1905001" y="2327277"/>
            <a:ext cx="1828800" cy="22447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المحبة فوق المحرمات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61829" name="Rectangle 9"/>
          <p:cNvSpPr>
            <a:spLocks noChangeArrowheads="1"/>
          </p:cNvSpPr>
          <p:nvPr/>
        </p:nvSpPr>
        <p:spPr bwMode="auto">
          <a:xfrm>
            <a:off x="3657600" y="0"/>
            <a:ext cx="609600" cy="6858000"/>
          </a:xfrm>
          <a:prstGeom prst="rect">
            <a:avLst/>
          </a:prstGeom>
          <a:solidFill>
            <a:schemeClr val="accent2">
              <a:lumMod val="40000"/>
              <a:lumOff val="60000"/>
            </a:schemeClr>
          </a:solidFill>
          <a:ln>
            <a:noFill/>
          </a:ln>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820" name="Rectangle 4"/>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الصليب يجعل العرقية بلا قيمة</a:t>
            </a:r>
            <a:endParaRPr lang="en-US" sz="4000" dirty="0">
              <a:ea typeface="ＭＳ Ｐゴシック" charset="0"/>
              <a:cs typeface="Arial" panose="020B0604020202020204" pitchFamily="34" charset="0"/>
            </a:endParaRPr>
          </a:p>
        </p:txBody>
      </p:sp>
      <p:sp>
        <p:nvSpPr>
          <p:cNvPr id="34824" name="Rectangle 8"/>
          <p:cNvSpPr>
            <a:spLocks noGrp="1" noChangeArrowheads="1"/>
          </p:cNvSpPr>
          <p:nvPr>
            <p:ph type="body" sz="half" idx="1"/>
          </p:nvPr>
        </p:nvSpPr>
        <p:spPr>
          <a:xfrm>
            <a:off x="1524000" y="1676401"/>
            <a:ext cx="4953000" cy="685800"/>
          </a:xfrm>
          <a:solidFill>
            <a:schemeClr val="accent2">
              <a:lumMod val="40000"/>
              <a:lumOff val="60000"/>
            </a:schemeClr>
          </a:solidFill>
        </p:spPr>
        <p:txBody>
          <a:bodyPr/>
          <a:lstStyle/>
          <a:p>
            <a:pPr algn="ctr" eaLnBrk="1" hangingPunct="1">
              <a:buFont typeface="Wingdings" charset="0"/>
              <a:buNone/>
              <a:defRPr/>
            </a:pPr>
            <a:r>
              <a:rPr lang="ar-JO" sz="3200" b="1" dirty="0">
                <a:solidFill>
                  <a:srgbClr val="000000"/>
                </a:solidFill>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وحدة اليهود والأمم</a:t>
            </a:r>
            <a:endParaRPr lang="en-US" sz="3200" b="1" dirty="0">
              <a:solidFill>
                <a:srgbClr val="000000"/>
              </a:solidFill>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34826" name="Rectangle 10"/>
          <p:cNvSpPr>
            <a:spLocks noChangeArrowheads="1"/>
          </p:cNvSpPr>
          <p:nvPr/>
        </p:nvSpPr>
        <p:spPr bwMode="auto">
          <a:xfrm>
            <a:off x="4267200" y="2362202"/>
            <a:ext cx="1828800" cy="22447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المحبة فوق المحرمات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4827" name="Text Box 11"/>
          <p:cNvSpPr txBox="1">
            <a:spLocks noChangeArrowheads="1"/>
          </p:cNvSpPr>
          <p:nvPr/>
        </p:nvSpPr>
        <p:spPr bwMode="auto">
          <a:xfrm rot="-766274">
            <a:off x="4470872" y="4384878"/>
            <a:ext cx="4555899" cy="2031313"/>
          </a:xfrm>
          <a:prstGeom prst="rect">
            <a:avLst/>
          </a:prstGeom>
          <a:gradFill rotWithShape="1">
            <a:gsLst>
              <a:gs pos="0">
                <a:srgbClr val="242052"/>
              </a:gs>
              <a:gs pos="50000">
                <a:srgbClr val="4E46B2"/>
              </a:gs>
              <a:gs pos="100000">
                <a:srgbClr val="24205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ليس يهودي ولا يوناني ليس عبد ولا حر ليس ذكر وأنثى لأنكم جميعاً واحد في المسيح يسوع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غلاطية 3: 28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11"/>
          <p:cNvSpPr txBox="1">
            <a:spLocks noChangeArrowheads="1"/>
          </p:cNvSpPr>
          <p:nvPr/>
        </p:nvSpPr>
        <p:spPr bwMode="auto">
          <a:xfrm rot="-766274">
            <a:off x="-96687" y="2664267"/>
            <a:ext cx="7062825" cy="1600426"/>
          </a:xfrm>
          <a:prstGeom prst="rect">
            <a:avLst/>
          </a:prstGeom>
          <a:gradFill rotWithShape="1">
            <a:gsLst>
              <a:gs pos="0">
                <a:srgbClr val="008000"/>
              </a:gs>
              <a:gs pos="50000">
                <a:srgbClr val="070214"/>
              </a:gs>
              <a:gs pos="100000">
                <a:srgbClr val="008000"/>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مجتهدين أن تحفظوا وحدانية الروح برباط السلام 4 جسد واحد وروح واحد كما دعيتم أيضاً في رجاء دعوتكم الواحد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 4: 3-4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34827">
                                            <p:bg/>
                                          </p:spTgt>
                                        </p:tgtEl>
                                        <p:attrNameLst>
                                          <p:attrName>style.visibility</p:attrName>
                                        </p:attrNameLst>
                                      </p:cBhvr>
                                      <p:to>
                                        <p:strVal val="visible"/>
                                      </p:to>
                                    </p:set>
                                    <p:anim calcmode="lin" valueType="num">
                                      <p:cBhvr>
                                        <p:cTn id="7" dur="1000" fill="hold"/>
                                        <p:tgtEl>
                                          <p:spTgt spid="34827">
                                            <p:bg/>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34827">
                                            <p:bg/>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34827">
                                            <p:bg/>
                                          </p:spTgt>
                                        </p:tgtEl>
                                        <p:attrNameLst>
                                          <p:attrName>ppt_y</p:attrName>
                                        </p:attrNameLst>
                                      </p:cBhvr>
                                      <p:tavLst>
                                        <p:tav tm="0">
                                          <p:val>
                                            <p:strVal val="#ppt_y"/>
                                          </p:val>
                                        </p:tav>
                                        <p:tav tm="100000">
                                          <p:val>
                                            <p:strVal val="#ppt_y"/>
                                          </p:val>
                                        </p:tav>
                                      </p:tavLst>
                                    </p:anim>
                                    <p:animEffect transition="in" filter="fade">
                                      <p:cBhvr>
                                        <p:cTn id="10" dur="1000"/>
                                        <p:tgtEl>
                                          <p:spTgt spid="34827">
                                            <p:bg/>
                                          </p:spTgt>
                                        </p:tgtEl>
                                      </p:cBhvr>
                                    </p:animEffect>
                                  </p:childTnLst>
                                </p:cTn>
                              </p:par>
                              <p:par>
                                <p:cTn id="11" presetID="48" presetClass="entr" presetSubtype="0" accel="50000" fill="hold" grpId="0" nodeType="withEffect">
                                  <p:stCondLst>
                                    <p:cond delay="0"/>
                                  </p:stCondLst>
                                  <p:childTnLst>
                                    <p:set>
                                      <p:cBhvr>
                                        <p:cTn id="12" dur="1" fill="hold">
                                          <p:stCondLst>
                                            <p:cond delay="0"/>
                                          </p:stCondLst>
                                        </p:cTn>
                                        <p:tgtEl>
                                          <p:spTgt spid="34827">
                                            <p:txEl>
                                              <p:pRg st="0" end="0"/>
                                            </p:txEl>
                                          </p:spTgt>
                                        </p:tgtEl>
                                        <p:attrNameLst>
                                          <p:attrName>style.visibility</p:attrName>
                                        </p:attrNameLst>
                                      </p:cBhvr>
                                      <p:to>
                                        <p:strVal val="visible"/>
                                      </p:to>
                                    </p:set>
                                    <p:anim calcmode="lin" valueType="num">
                                      <p:cBhvr>
                                        <p:cTn id="13" dur="1000" fill="hold"/>
                                        <p:tgtEl>
                                          <p:spTgt spid="34827">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4" dur="1000" fill="hold"/>
                                        <p:tgtEl>
                                          <p:spTgt spid="34827">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5" dur="1000" fill="hold"/>
                                        <p:tgtEl>
                                          <p:spTgt spid="34827">
                                            <p:txEl>
                                              <p:pRg st="0" end="0"/>
                                            </p:txEl>
                                          </p:spTgt>
                                        </p:tgtEl>
                                        <p:attrNameLst>
                                          <p:attrName>ppt_y</p:attrName>
                                        </p:attrNameLst>
                                      </p:cBhvr>
                                      <p:tavLst>
                                        <p:tav tm="0">
                                          <p:val>
                                            <p:strVal val="#ppt_y"/>
                                          </p:val>
                                        </p:tav>
                                        <p:tav tm="100000">
                                          <p:val>
                                            <p:strVal val="#ppt_y"/>
                                          </p:val>
                                        </p:tav>
                                      </p:tavLst>
                                    </p:anim>
                                    <p:animEffect transition="in" filter="fade">
                                      <p:cBhvr>
                                        <p:cTn id="16" dur="1000"/>
                                        <p:tgtEl>
                                          <p:spTgt spid="34827">
                                            <p:txEl>
                                              <p:pRg st="0" end="0"/>
                                            </p:txEl>
                                          </p:spTgt>
                                        </p:tgtEl>
                                      </p:cBhvr>
                                    </p:animEffect>
                                  </p:childTnLst>
                                </p:cTn>
                              </p:par>
                              <p:par>
                                <p:cTn id="17" presetID="48" presetClass="entr" presetSubtype="0" accel="50000" fill="hold" grpId="0" nodeType="withEffect">
                                  <p:stCondLst>
                                    <p:cond delay="0"/>
                                  </p:stCondLst>
                                  <p:childTnLst>
                                    <p:set>
                                      <p:cBhvr>
                                        <p:cTn id="18" dur="1" fill="hold">
                                          <p:stCondLst>
                                            <p:cond delay="0"/>
                                          </p:stCondLst>
                                        </p:cTn>
                                        <p:tgtEl>
                                          <p:spTgt spid="34827">
                                            <p:txEl>
                                              <p:pRg st="1" end="1"/>
                                            </p:txEl>
                                          </p:spTgt>
                                        </p:tgtEl>
                                        <p:attrNameLst>
                                          <p:attrName>style.visibility</p:attrName>
                                        </p:attrNameLst>
                                      </p:cBhvr>
                                      <p:to>
                                        <p:strVal val="visible"/>
                                      </p:to>
                                    </p:set>
                                    <p:anim calcmode="lin" valueType="num">
                                      <p:cBhvr>
                                        <p:cTn id="19" dur="1000" fill="hold"/>
                                        <p:tgtEl>
                                          <p:spTgt spid="34827">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0" dur="1000" fill="hold"/>
                                        <p:tgtEl>
                                          <p:spTgt spid="34827">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1" dur="1000" fill="hold"/>
                                        <p:tgtEl>
                                          <p:spTgt spid="34827">
                                            <p:txEl>
                                              <p:pRg st="1" end="1"/>
                                            </p:txEl>
                                          </p:spTgt>
                                        </p:tgtEl>
                                        <p:attrNameLst>
                                          <p:attrName>ppt_y</p:attrName>
                                        </p:attrNameLst>
                                      </p:cBhvr>
                                      <p:tavLst>
                                        <p:tav tm="0">
                                          <p:val>
                                            <p:strVal val="#ppt_y"/>
                                          </p:val>
                                        </p:tav>
                                        <p:tav tm="100000">
                                          <p:val>
                                            <p:strVal val="#ppt_y"/>
                                          </p:val>
                                        </p:tav>
                                      </p:tavLst>
                                    </p:anim>
                                    <p:animEffect transition="in" filter="fade">
                                      <p:cBhvr>
                                        <p:cTn id="22" dur="1000"/>
                                        <p:tgtEl>
                                          <p:spTgt spid="34827">
                                            <p:txEl>
                                              <p:pRg st="1" end="1"/>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8" presetClass="entr" presetSubtype="0" accel="50000" fill="hold" grpId="0" nodeType="clickEffect">
                                  <p:stCondLst>
                                    <p:cond delay="0"/>
                                  </p:stCondLst>
                                  <p:childTnLst>
                                    <p:set>
                                      <p:cBhvr>
                                        <p:cTn id="26" dur="1" fill="hold">
                                          <p:stCondLst>
                                            <p:cond delay="0"/>
                                          </p:stCondLst>
                                        </p:cTn>
                                        <p:tgtEl>
                                          <p:spTgt spid="12">
                                            <p:bg/>
                                          </p:spTgt>
                                        </p:tgtEl>
                                        <p:attrNameLst>
                                          <p:attrName>style.visibility</p:attrName>
                                        </p:attrNameLst>
                                      </p:cBhvr>
                                      <p:to>
                                        <p:strVal val="visible"/>
                                      </p:to>
                                    </p:set>
                                    <p:anim calcmode="lin" valueType="num">
                                      <p:cBhvr>
                                        <p:cTn id="27" dur="1000" fill="hold"/>
                                        <p:tgtEl>
                                          <p:spTgt spid="12">
                                            <p:bg/>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8" dur="1000" fill="hold"/>
                                        <p:tgtEl>
                                          <p:spTgt spid="12">
                                            <p:bg/>
                                          </p:spTgt>
                                        </p:tgtEl>
                                        <p:attrNameLst>
                                          <p:attrName>ppt_x</p:attrName>
                                        </p:attrNameLst>
                                      </p:cBhvr>
                                      <p:tavLst>
                                        <p:tav tm="0">
                                          <p:val>
                                            <p:fltVal val="-1"/>
                                          </p:val>
                                        </p:tav>
                                        <p:tav tm="50000">
                                          <p:val>
                                            <p:fltVal val="0.95"/>
                                          </p:val>
                                        </p:tav>
                                        <p:tav tm="100000">
                                          <p:val>
                                            <p:strVal val="#ppt_x"/>
                                          </p:val>
                                        </p:tav>
                                      </p:tavLst>
                                    </p:anim>
                                    <p:anim calcmode="lin" valueType="num">
                                      <p:cBhvr>
                                        <p:cTn id="29" dur="1000" fill="hold"/>
                                        <p:tgtEl>
                                          <p:spTgt spid="12">
                                            <p:bg/>
                                          </p:spTgt>
                                        </p:tgtEl>
                                        <p:attrNameLst>
                                          <p:attrName>ppt_y</p:attrName>
                                        </p:attrNameLst>
                                      </p:cBhvr>
                                      <p:tavLst>
                                        <p:tav tm="0">
                                          <p:val>
                                            <p:strVal val="#ppt_y"/>
                                          </p:val>
                                        </p:tav>
                                        <p:tav tm="100000">
                                          <p:val>
                                            <p:strVal val="#ppt_y"/>
                                          </p:val>
                                        </p:tav>
                                      </p:tavLst>
                                    </p:anim>
                                    <p:animEffect transition="in" filter="fade">
                                      <p:cBhvr>
                                        <p:cTn id="30" dur="1000"/>
                                        <p:tgtEl>
                                          <p:spTgt spid="12">
                                            <p:bg/>
                                          </p:spTgt>
                                        </p:tgtEl>
                                      </p:cBhvr>
                                    </p:animEffect>
                                  </p:childTnLst>
                                </p:cTn>
                              </p:par>
                              <p:par>
                                <p:cTn id="31" presetID="48" presetClass="entr" presetSubtype="0" accel="50000" fill="hold" grpId="0" nodeType="with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anim calcmode="lin" valueType="num">
                                      <p:cBhvr>
                                        <p:cTn id="33" dur="1000" fill="hold"/>
                                        <p:tgtEl>
                                          <p:spTgt spid="12">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4" dur="1000" fill="hold"/>
                                        <p:tgtEl>
                                          <p:spTgt spid="12">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5" dur="1000" fill="hold"/>
                                        <p:tgtEl>
                                          <p:spTgt spid="12">
                                            <p:txEl>
                                              <p:pRg st="0" end="0"/>
                                            </p:txEl>
                                          </p:spTgt>
                                        </p:tgtEl>
                                        <p:attrNameLst>
                                          <p:attrName>ppt_y</p:attrName>
                                        </p:attrNameLst>
                                      </p:cBhvr>
                                      <p:tavLst>
                                        <p:tav tm="0">
                                          <p:val>
                                            <p:strVal val="#ppt_y"/>
                                          </p:val>
                                        </p:tav>
                                        <p:tav tm="100000">
                                          <p:val>
                                            <p:strVal val="#ppt_y"/>
                                          </p:val>
                                        </p:tav>
                                      </p:tavLst>
                                    </p:anim>
                                    <p:animEffect transition="in" filter="fade">
                                      <p:cBhvr>
                                        <p:cTn id="36" dur="1000"/>
                                        <p:tgtEl>
                                          <p:spTgt spid="12">
                                            <p:txEl>
                                              <p:pRg st="0" end="0"/>
                                            </p:txEl>
                                          </p:spTgt>
                                        </p:tgtEl>
                                      </p:cBhvr>
                                    </p:animEffect>
                                  </p:childTnLst>
                                </p:cTn>
                              </p:par>
                              <p:par>
                                <p:cTn id="37" presetID="48" presetClass="entr" presetSubtype="0" accel="50000" fill="hold" grpId="0" nodeType="withEffect">
                                  <p:stCondLst>
                                    <p:cond delay="0"/>
                                  </p:stCondLst>
                                  <p:childTnLst>
                                    <p:set>
                                      <p:cBhvr>
                                        <p:cTn id="38" dur="1" fill="hold">
                                          <p:stCondLst>
                                            <p:cond delay="0"/>
                                          </p:stCondLst>
                                        </p:cTn>
                                        <p:tgtEl>
                                          <p:spTgt spid="12">
                                            <p:txEl>
                                              <p:pRg st="1" end="1"/>
                                            </p:txEl>
                                          </p:spTgt>
                                        </p:tgtEl>
                                        <p:attrNameLst>
                                          <p:attrName>style.visibility</p:attrName>
                                        </p:attrNameLst>
                                      </p:cBhvr>
                                      <p:to>
                                        <p:strVal val="visible"/>
                                      </p:to>
                                    </p:set>
                                    <p:anim calcmode="lin" valueType="num">
                                      <p:cBhvr>
                                        <p:cTn id="39" dur="1000" fill="hold"/>
                                        <p:tgtEl>
                                          <p:spTgt spid="12">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40" dur="1000" fill="hold"/>
                                        <p:tgtEl>
                                          <p:spTgt spid="12">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41" dur="1000" fill="hold"/>
                                        <p:tgtEl>
                                          <p:spTgt spid="12">
                                            <p:txEl>
                                              <p:pRg st="1" end="1"/>
                                            </p:txEl>
                                          </p:spTgt>
                                        </p:tgtEl>
                                        <p:attrNameLst>
                                          <p:attrName>ppt_y</p:attrName>
                                        </p:attrNameLst>
                                      </p:cBhvr>
                                      <p:tavLst>
                                        <p:tav tm="0">
                                          <p:val>
                                            <p:strVal val="#ppt_y"/>
                                          </p:val>
                                        </p:tav>
                                        <p:tav tm="100000">
                                          <p:val>
                                            <p:strVal val="#ppt_y"/>
                                          </p:val>
                                        </p:tav>
                                      </p:tavLst>
                                    </p:anim>
                                    <p:animEffect transition="in" filter="fade">
                                      <p:cBhvr>
                                        <p:cTn id="42" dur="10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7" grpId="0" build="allAtOnce" animBg="1"/>
      <p:bldP spid="12" grpId="0" build="allAtOnce"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E88044-5AF5-F817-4213-7C56E7A5D701}"/>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5311A87C-79AC-C15D-E212-ED4A6DCCFA79}"/>
              </a:ext>
            </a:extLst>
          </p:cNvPr>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D3D50502-4945-D6B3-16AC-7CD187AC3BE3}"/>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2D1B333E-C9B7-F7C8-9589-70FBA8F7686B}"/>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134A03FF-041B-D61B-BE96-E591BC93A21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7003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290BDD-382F-FB4D-86ED-A0C65B9B965F}"/>
              </a:ext>
            </a:extLst>
          </p:cNvPr>
          <p:cNvSpPr>
            <a:spLocks noGrp="1"/>
          </p:cNvSpPr>
          <p:nvPr>
            <p:ph type="title"/>
          </p:nvPr>
        </p:nvSpPr>
        <p:spPr/>
        <p:txBody>
          <a:bodyPr/>
          <a:lstStyle/>
          <a:p>
            <a:r>
              <a:rPr lang="ar-JO" dirty="0"/>
              <a:t>الأفعى ذات الرأسين</a:t>
            </a:r>
            <a:endParaRPr lang="en-US" dirty="0"/>
          </a:p>
        </p:txBody>
      </p:sp>
      <p:pic>
        <p:nvPicPr>
          <p:cNvPr id="3" name="Picture 2">
            <a:extLst>
              <a:ext uri="{FF2B5EF4-FFF2-40B4-BE49-F238E27FC236}">
                <a16:creationId xmlns:a16="http://schemas.microsoft.com/office/drawing/2014/main" id="{C2F78B91-FF19-E044-9DE8-8289D0CFFB62}"/>
              </a:ext>
            </a:extLst>
          </p:cNvPr>
          <p:cNvPicPr>
            <a:picLocks noChangeAspect="1"/>
          </p:cNvPicPr>
          <p:nvPr/>
        </p:nvPicPr>
        <p:blipFill>
          <a:blip r:embed="rId3"/>
          <a:stretch>
            <a:fillRect/>
          </a:stretch>
        </p:blipFill>
        <p:spPr>
          <a:xfrm>
            <a:off x="139700" y="1268760"/>
            <a:ext cx="8864600" cy="4978400"/>
          </a:xfrm>
          <a:prstGeom prst="rect">
            <a:avLst/>
          </a:prstGeom>
        </p:spPr>
      </p:pic>
    </p:spTree>
    <p:extLst>
      <p:ext uri="{BB962C8B-B14F-4D97-AF65-F5344CB8AC3E}">
        <p14:creationId xmlns:p14="http://schemas.microsoft.com/office/powerpoint/2010/main" val="217238860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290BDD-382F-FB4D-86ED-A0C65B9B965F}"/>
              </a:ext>
            </a:extLst>
          </p:cNvPr>
          <p:cNvSpPr>
            <a:spLocks noGrp="1"/>
          </p:cNvSpPr>
          <p:nvPr>
            <p:ph type="title"/>
          </p:nvPr>
        </p:nvSpPr>
        <p:spPr/>
        <p:txBody>
          <a:bodyPr/>
          <a:lstStyle/>
          <a:p>
            <a:r>
              <a:rPr lang="ar-JO" dirty="0"/>
              <a:t>الكنيسة برأس واحد</a:t>
            </a:r>
            <a:endParaRPr lang="en-US" dirty="0"/>
          </a:p>
        </p:txBody>
      </p:sp>
      <p:pic>
        <p:nvPicPr>
          <p:cNvPr id="647170" name="Picture 2" descr="Image result for christ head of body">
            <a:extLst>
              <a:ext uri="{FF2B5EF4-FFF2-40B4-BE49-F238E27FC236}">
                <a16:creationId xmlns:a16="http://schemas.microsoft.com/office/drawing/2014/main" id="{90581B06-2114-FE44-B05E-4E146EC7D0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3818" y="980728"/>
            <a:ext cx="7836363" cy="5877272"/>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60B7FF8F-1640-DD44-B819-5FF93A0142D8}"/>
              </a:ext>
            </a:extLst>
          </p:cNvPr>
          <p:cNvSpPr txBox="1">
            <a:spLocks/>
          </p:cNvSpPr>
          <p:nvPr/>
        </p:nvSpPr>
        <p:spPr bwMode="auto">
          <a:xfrm>
            <a:off x="185099" y="1117600"/>
            <a:ext cx="3481720" cy="89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هو الرأس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a:extLst>
              <a:ext uri="{FF2B5EF4-FFF2-40B4-BE49-F238E27FC236}">
                <a16:creationId xmlns:a16="http://schemas.microsoft.com/office/drawing/2014/main" id="{DB4AC1F2-34CD-C540-8AC5-2AB71A084360}"/>
              </a:ext>
            </a:extLst>
          </p:cNvPr>
          <p:cNvSpPr txBox="1">
            <a:spLocks/>
          </p:cNvSpPr>
          <p:nvPr/>
        </p:nvSpPr>
        <p:spPr bwMode="auto">
          <a:xfrm>
            <a:off x="-1" y="5013176"/>
            <a:ext cx="3851921" cy="122413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أعضاء كثيرة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جسد واحد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7567849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90578"/>
            <a:ext cx="9144000" cy="606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07950" y="-26985"/>
            <a:ext cx="9251950" cy="863601"/>
          </a:xfrm>
          <a:solidFill>
            <a:schemeClr val="accent6">
              <a:lumMod val="75000"/>
            </a:schemeClr>
          </a:solidFill>
        </p:spPr>
        <p:txBody>
          <a:bodyPr/>
          <a:lstStyle/>
          <a:p>
            <a:pPr algn="ctr">
              <a:defRPr/>
            </a:pPr>
            <a:r>
              <a:rPr lang="ar-JO" dirty="0"/>
              <a:t>نحن واحد برباط المحبة</a:t>
            </a:r>
            <a:endParaRPr lang="en-US" dirty="0"/>
          </a:p>
        </p:txBody>
      </p:sp>
      <p:sp>
        <p:nvSpPr>
          <p:cNvPr id="3" name="Text Box 2"/>
          <p:cNvSpPr txBox="1">
            <a:spLocks noChangeArrowheads="1"/>
          </p:cNvSpPr>
          <p:nvPr/>
        </p:nvSpPr>
        <p:spPr bwMode="auto">
          <a:xfrm>
            <a:off x="-107950" y="3140968"/>
            <a:ext cx="3455814" cy="36933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sz="3600" b="1" dirty="0">
                <a:solidFill>
                  <a:schemeClr val="accent6">
                    <a:lumMod val="75000"/>
                  </a:schemeClr>
                </a:solidFill>
                <a:latin typeface="Arial" panose="020B0604020202020204" pitchFamily="34" charset="0"/>
                <a:cs typeface="Arial" panose="020B0604020202020204" pitchFamily="34" charset="0"/>
              </a:rPr>
              <a:t>نحن واحد برباط المحبة (مرتين)</a:t>
            </a:r>
            <a:r>
              <a:rPr lang="en-US" sz="3600" b="1" dirty="0">
                <a:solidFill>
                  <a:schemeClr val="accent6">
                    <a:lumMod val="75000"/>
                  </a:schemeClr>
                </a:solidFill>
                <a:latin typeface="Arial" panose="020B0604020202020204" pitchFamily="34" charset="0"/>
                <a:cs typeface="Arial" panose="020B0604020202020204" pitchFamily="34" charset="0"/>
              </a:rPr>
              <a:t> </a:t>
            </a:r>
            <a:br>
              <a:rPr lang="en-US" sz="3600" b="1" dirty="0">
                <a:solidFill>
                  <a:schemeClr val="accent6">
                    <a:lumMod val="75000"/>
                  </a:schemeClr>
                </a:solidFill>
                <a:latin typeface="Arial" panose="020B0604020202020204" pitchFamily="34" charset="0"/>
                <a:cs typeface="Arial" panose="020B0604020202020204" pitchFamily="34" charset="0"/>
              </a:rPr>
            </a:br>
            <a:r>
              <a:rPr lang="ar-JO" sz="3600" b="1" dirty="0">
                <a:solidFill>
                  <a:schemeClr val="accent6">
                    <a:lumMod val="75000"/>
                  </a:schemeClr>
                </a:solidFill>
                <a:latin typeface="Arial" panose="020B0604020202020204" pitchFamily="34" charset="0"/>
                <a:cs typeface="Arial" panose="020B0604020202020204" pitchFamily="34" charset="0"/>
              </a:rPr>
              <a:t>دعونا نضم أرواحنا مع روح الله</a:t>
            </a:r>
            <a:endParaRPr lang="en-US" sz="3600" b="1" dirty="0">
              <a:solidFill>
                <a:schemeClr val="accent6">
                  <a:lumMod val="75000"/>
                </a:schemeClr>
              </a:solidFill>
              <a:latin typeface="Arial" panose="020B0604020202020204" pitchFamily="34" charset="0"/>
              <a:cs typeface="Arial" panose="020B0604020202020204" pitchFamily="34" charset="0"/>
            </a:endParaRPr>
          </a:p>
          <a:p>
            <a:pPr algn="r" eaLnBrk="1" hangingPunct="1">
              <a:spcBef>
                <a:spcPct val="50000"/>
              </a:spcBef>
              <a:defRPr/>
            </a:pPr>
            <a:r>
              <a:rPr lang="ar-JO" sz="3600" b="1" dirty="0">
                <a:solidFill>
                  <a:schemeClr val="accent6">
                    <a:lumMod val="75000"/>
                  </a:schemeClr>
                </a:solidFill>
                <a:latin typeface="Arial" panose="020B0604020202020204" pitchFamily="34" charset="0"/>
                <a:cs typeface="Arial" panose="020B0604020202020204" pitchFamily="34" charset="0"/>
              </a:rPr>
              <a:t>نحن واحد برباط المحبة</a:t>
            </a:r>
            <a:endParaRPr lang="en-GB" sz="3600" b="1" dirty="0">
              <a:solidFill>
                <a:schemeClr val="accent6">
                  <a:lumMod val="75000"/>
                </a:schemeClr>
              </a:solidFill>
              <a:latin typeface="Arial" panose="020B0604020202020204" pitchFamily="34" charset="0"/>
              <a:cs typeface="Arial" panose="020B0604020202020204" pitchFamily="34" charset="0"/>
            </a:endParaRPr>
          </a:p>
        </p:txBody>
      </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74466" name="Group 2"/>
          <p:cNvGrpSpPr>
            <a:grpSpLocks/>
          </p:cNvGrpSpPr>
          <p:nvPr/>
        </p:nvGrpSpPr>
        <p:grpSpPr bwMode="auto">
          <a:xfrm>
            <a:off x="508000" y="0"/>
            <a:ext cx="3657600" cy="2895600"/>
            <a:chOff x="1944" y="0"/>
            <a:chExt cx="2592" cy="1824"/>
          </a:xfrm>
        </p:grpSpPr>
        <p:sp>
          <p:nvSpPr>
            <p:cNvPr id="574474"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62468" name="Text Box 4"/>
            <p:cNvSpPr txBox="1">
              <a:spLocks noChangeArrowheads="1"/>
            </p:cNvSpPr>
            <p:nvPr/>
          </p:nvSpPr>
          <p:spPr bwMode="auto">
            <a:xfrm>
              <a:off x="2375" y="144"/>
              <a:ext cx="1620"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57446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2819401"/>
            <a:ext cx="541338" cy="381000"/>
            <a:chOff x="1128" y="2688"/>
            <a:chExt cx="384" cy="240"/>
          </a:xfrm>
        </p:grpSpPr>
        <p:sp>
          <p:nvSpPr>
            <p:cNvPr id="574472"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74473"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62473" name="Text Box 9"/>
          <p:cNvSpPr txBox="1">
            <a:spLocks noChangeArrowheads="1"/>
          </p:cNvSpPr>
          <p:nvPr/>
        </p:nvSpPr>
        <p:spPr bwMode="auto">
          <a:xfrm>
            <a:off x="468313" y="1279525"/>
            <a:ext cx="3969330" cy="468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574470" name="Line 11"/>
          <p:cNvSpPr>
            <a:spLocks noChangeShapeType="1"/>
          </p:cNvSpPr>
          <p:nvPr/>
        </p:nvSpPr>
        <p:spPr bwMode="auto">
          <a:xfrm>
            <a:off x="5292725"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574471" name="Title 1"/>
          <p:cNvSpPr>
            <a:spLocks noGrp="1"/>
          </p:cNvSpPr>
          <p:nvPr>
            <p:ph type="title"/>
          </p:nvPr>
        </p:nvSpPr>
        <p:spPr>
          <a:xfrm>
            <a:off x="4356100" y="-603250"/>
            <a:ext cx="4787900" cy="908050"/>
          </a:xfrm>
        </p:spPr>
        <p:txBody>
          <a:bodyPr/>
          <a:lstStyle/>
          <a:p>
            <a:r>
              <a:rPr lang="ar-JO" dirty="0">
                <a:ea typeface="ＭＳ Ｐゴシック" charset="0"/>
                <a:cs typeface="Arial" panose="020B0604020202020204" pitchFamily="34" charset="0"/>
              </a:rPr>
              <a:t>الملخص</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7" presetClass="emph" presetSubtype="0" fill="hold" nodeType="afterEffect">
                                  <p:stCondLst>
                                    <p:cond delay="0"/>
                                  </p:stCondLst>
                                  <p:iterate type="lt">
                                    <p:tmPct val="10000"/>
                                  </p:iterate>
                                  <p:childTnLst>
                                    <p:animClr clrSpc="rgb" dir="cw">
                                      <p:cBhvr override="childStyle">
                                        <p:cTn id="11" dur="250" autoRev="1" fill="hold"/>
                                        <p:tgtEl>
                                          <p:spTgt spid="62473">
                                            <p:txEl>
                                              <p:pRg st="2" end="2"/>
                                            </p:txEl>
                                          </p:spTgt>
                                        </p:tgtEl>
                                        <p:attrNameLst>
                                          <p:attrName>style.color</p:attrName>
                                        </p:attrNameLst>
                                      </p:cBhvr>
                                      <p:to>
                                        <a:srgbClr val="CC0099"/>
                                      </p:to>
                                    </p:animClr>
                                    <p:animClr clrSpc="rgb" dir="cw">
                                      <p:cBhvr>
                                        <p:cTn id="12" dur="250" autoRev="1" fill="hold"/>
                                        <p:tgtEl>
                                          <p:spTgt spid="62473">
                                            <p:txEl>
                                              <p:pRg st="2" end="2"/>
                                            </p:txEl>
                                          </p:spTgt>
                                        </p:tgtEl>
                                        <p:attrNameLst>
                                          <p:attrName>fillcolor</p:attrName>
                                        </p:attrNameLst>
                                      </p:cBhvr>
                                      <p:to>
                                        <a:srgbClr val="CC0099"/>
                                      </p:to>
                                    </p:animClr>
                                    <p:set>
                                      <p:cBhvr>
                                        <p:cTn id="13" dur="250" autoRev="1" fill="hold"/>
                                        <p:tgtEl>
                                          <p:spTgt spid="62473">
                                            <p:txEl>
                                              <p:pRg st="2" end="2"/>
                                            </p:txEl>
                                          </p:spTgt>
                                        </p:tgtEl>
                                        <p:attrNameLst>
                                          <p:attrName>fill.type</p:attrName>
                                        </p:attrNameLst>
                                      </p:cBhvr>
                                      <p:to>
                                        <p:strVal val="solid"/>
                                      </p:to>
                                    </p:set>
                                    <p:set>
                                      <p:cBhvr>
                                        <p:cTn id="14" dur="250" autoRev="1" fill="hold"/>
                                        <p:tgtEl>
                                          <p:spTgt spid="62473">
                                            <p:txEl>
                                              <p:pRg st="2" end="2"/>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FF1875-277D-6990-20AC-105EAD20E72F}"/>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26D74660-92E7-784D-9E1A-87E7D20DF1F4}"/>
              </a:ext>
            </a:extLst>
          </p:cNvPr>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F394DE96-D805-6F0F-D7D4-E2AEE47395AC}"/>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96C5B7E6-31CB-2F82-3059-2265D404DBEC}"/>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AA4502FC-63C6-62B0-601A-4BE12A75357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026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Text Box 2"/>
          <p:cNvSpPr txBox="1">
            <a:spLocks noChangeArrowheads="1"/>
          </p:cNvSpPr>
          <p:nvPr/>
        </p:nvSpPr>
        <p:spPr bwMode="auto">
          <a:xfrm>
            <a:off x="1403350" y="1524001"/>
            <a:ext cx="7543800" cy="12003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يصف القسم الأول (أف 1-3) ميراثنا في المسيح أو عمل الله في المسيحي. هذا يتضمن الكثير حول مقام المسيحي السماوي ومركزه في المسيح، يشرح بولس أيضاً وحدة اليهود والأمم في الكنيسة والذين صاروا متساوين مقامياً.</a:t>
            </a:r>
          </a:p>
        </p:txBody>
      </p:sp>
      <p:sp>
        <p:nvSpPr>
          <p:cNvPr id="578562"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178</a:t>
            </a:r>
            <a:endParaRPr lang="en-US" b="1" dirty="0">
              <a:latin typeface="Arial" panose="020B0604020202020204" pitchFamily="34" charset="0"/>
              <a:cs typeface="Arial" panose="020B0604020202020204" pitchFamily="34" charset="0"/>
            </a:endParaRPr>
          </a:p>
        </p:txBody>
      </p:sp>
      <p:sp>
        <p:nvSpPr>
          <p:cNvPr id="5" name="Text Box 2"/>
          <p:cNvSpPr txBox="1">
            <a:spLocks noChangeArrowheads="1"/>
          </p:cNvSpPr>
          <p:nvPr/>
        </p:nvSpPr>
        <p:spPr bwMode="auto">
          <a:xfrm>
            <a:off x="1420813" y="4149726"/>
            <a:ext cx="7543800" cy="1569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3961" indent="-353961" algn="r" rtl="1" eaLnBrk="1" hangingPunct="1">
              <a:spcBef>
                <a:spcPct val="50000"/>
              </a:spcBef>
              <a:buFont typeface="Arial"/>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البركات في المسيح كمساوين لليهود المعينين سابقاً (1: 3-23)</a:t>
            </a:r>
            <a:endPar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rtl="1" eaLnBrk="1" hangingPunct="1">
              <a:spcBef>
                <a:spcPct val="50000"/>
              </a:spcBef>
              <a:buFontTx/>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اختبار الخلاص والمصالحة مع اليهود في جسد المسيح (أف 2)</a:t>
            </a:r>
            <a:endParaRPr lang="en-GB"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rtl="1" eaLnBrk="1" hangingPunct="1">
              <a:spcBef>
                <a:spcPct val="50000"/>
              </a:spcBef>
              <a:buFontTx/>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النمو في المعرفة والقوة (أف 3)</a:t>
            </a:r>
            <a:r>
              <a:rPr lang="en-GB"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endPar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p:txBody>
          <a:bodyPr/>
          <a:lstStyle/>
          <a:p>
            <a:pPr algn="ctr">
              <a:defRPr/>
            </a:pPr>
            <a:r>
              <a:rPr lang="ar-JO" sz="8800" kern="1200" dirty="0">
                <a:solidFill>
                  <a:srgbClr val="FFCC66"/>
                </a:solidFill>
                <a:ea typeface="ＭＳ Ｐゴシック"/>
              </a:rPr>
              <a:t>الملخص</a:t>
            </a:r>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547691" y="76200"/>
            <a:ext cx="3076575" cy="646319"/>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الملخص</a:t>
            </a:r>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80615"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80616" name="Text Box 5"/>
            <p:cNvSpPr txBox="1">
              <a:spLocks noChangeArrowheads="1"/>
            </p:cNvSpPr>
            <p:nvPr/>
          </p:nvSpPr>
          <p:spPr bwMode="auto">
            <a:xfrm>
              <a:off x="2407" y="626"/>
              <a:ext cx="131" cy="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64518"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64519" name="Text Box 7"/>
          <p:cNvSpPr txBox="1">
            <a:spLocks noChangeArrowheads="1"/>
          </p:cNvSpPr>
          <p:nvPr/>
        </p:nvSpPr>
        <p:spPr bwMode="auto">
          <a:xfrm>
            <a:off x="4140200" y="1460500"/>
            <a:ext cx="4376738" cy="397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349250" indent="-3492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600" b="1" dirty="0">
                <a:solidFill>
                  <a:srgbClr val="800000"/>
                </a:solidFill>
                <a:latin typeface="Arial" panose="020B0604020202020204" pitchFamily="34" charset="0"/>
                <a:cs typeface="Arial" panose="020B0604020202020204" pitchFamily="34" charset="0"/>
              </a:rPr>
              <a:t>عمل الله في :</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الفداء</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الإعلان</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القيامة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المصالحة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المناداة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التقديس</a:t>
            </a:r>
            <a:endParaRPr lang="en-US" sz="3600" b="1" dirty="0">
              <a:solidFill>
                <a:srgbClr val="800000"/>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0" y="1412875"/>
            <a:ext cx="3251200" cy="720725"/>
          </a:xfrm>
        </p:spPr>
        <p:txBody>
          <a:bodyPr/>
          <a:lstStyle/>
          <a:p>
            <a:pPr eaLnBrk="1" hangingPunct="1">
              <a:defRPr/>
            </a:pPr>
            <a:r>
              <a:rPr lang="ar-JO" sz="3600" kern="1200" dirty="0">
                <a:solidFill>
                  <a:srgbClr val="000000"/>
                </a:solidFill>
                <a:ea typeface="ＭＳ Ｐゴシック"/>
                <a:cs typeface="Arial" panose="020B0604020202020204" pitchFamily="34" charset="0"/>
              </a:rPr>
              <a:t>الإصحاحات 1-3</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withEffect">
                                  <p:stCondLst>
                                    <p:cond delay="0"/>
                                  </p:stCondLst>
                                  <p:childTnLst>
                                    <p:set>
                                      <p:cBhvr>
                                        <p:cTn id="6" dur="1" fill="hold">
                                          <p:stCondLst>
                                            <p:cond delay="0"/>
                                          </p:stCondLst>
                                        </p:cTn>
                                        <p:tgtEl>
                                          <p:spTgt spid="64514"/>
                                        </p:tgtEl>
                                        <p:attrNameLst>
                                          <p:attrName>style.visibility</p:attrName>
                                        </p:attrNameLst>
                                      </p:cBhvr>
                                      <p:to>
                                        <p:strVal val="visible"/>
                                      </p:to>
                                    </p:set>
                                    <p:animEffect transition="in" filter="fade">
                                      <p:cBhvr>
                                        <p:cTn id="7" dur="1000"/>
                                        <p:tgtEl>
                                          <p:spTgt spid="64514"/>
                                        </p:tgtEl>
                                      </p:cBhvr>
                                    </p:animEffect>
                                    <p:anim calcmode="lin" valueType="num">
                                      <p:cBhvr>
                                        <p:cTn id="8" dur="1000" fill="hold"/>
                                        <p:tgtEl>
                                          <p:spTgt spid="64514"/>
                                        </p:tgtEl>
                                        <p:attrNameLst>
                                          <p:attrName>ppt_x</p:attrName>
                                        </p:attrNameLst>
                                      </p:cBhvr>
                                      <p:tavLst>
                                        <p:tav tm="0">
                                          <p:val>
                                            <p:strVal val="#ppt_x"/>
                                          </p:val>
                                        </p:tav>
                                        <p:tav tm="100000">
                                          <p:val>
                                            <p:strVal val="#ppt_x"/>
                                          </p:val>
                                        </p:tav>
                                      </p:tavLst>
                                    </p:anim>
                                    <p:anim calcmode="lin" valueType="num">
                                      <p:cBhvr>
                                        <p:cTn id="9" dur="900" decel="100000" fill="hold"/>
                                        <p:tgtEl>
                                          <p:spTgt spid="6451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4514"/>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2" presetClass="entr" presetSubtype="2"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1+#ppt_w/2"/>
                                          </p:val>
                                        </p:tav>
                                        <p:tav tm="100000">
                                          <p:val>
                                            <p:strVal val="#ppt_x"/>
                                          </p:val>
                                        </p:tav>
                                      </p:tavLst>
                                    </p:anim>
                                    <p:anim calcmode="lin" valueType="num">
                                      <p:cBhvr additive="base">
                                        <p:cTn id="15" dur="500" fill="hold"/>
                                        <p:tgtEl>
                                          <p:spTgt spid="2"/>
                                        </p:tgtEl>
                                        <p:attrNameLst>
                                          <p:attrName>ppt_y</p:attrName>
                                        </p:attrNameLst>
                                      </p:cBhvr>
                                      <p:tavLst>
                                        <p:tav tm="0">
                                          <p:val>
                                            <p:strVal val="#ppt_y"/>
                                          </p:val>
                                        </p:tav>
                                        <p:tav tm="100000">
                                          <p:val>
                                            <p:strVal val="#ppt_y"/>
                                          </p:val>
                                        </p:tav>
                                      </p:tavLst>
                                    </p:anim>
                                  </p:childTnLst>
                                </p:cTn>
                              </p:par>
                            </p:childTnLst>
                          </p:cTn>
                        </p:par>
                        <p:par>
                          <p:cTn id="16" fill="hold" nodeType="afterGroup">
                            <p:stCondLst>
                              <p:cond delay="1500"/>
                            </p:stCondLst>
                            <p:childTnLst>
                              <p:par>
                                <p:cTn id="17" presetID="52" presetClass="entr" presetSubtype="0" fill="hold" nodeType="afterEffect">
                                  <p:stCondLst>
                                    <p:cond delay="0"/>
                                  </p:stCondLst>
                                  <p:childTnLst>
                                    <p:set>
                                      <p:cBhvr>
                                        <p:cTn id="18" dur="1" fill="hold">
                                          <p:stCondLst>
                                            <p:cond delay="0"/>
                                          </p:stCondLst>
                                        </p:cTn>
                                        <p:tgtEl>
                                          <p:spTgt spid="64518"/>
                                        </p:tgtEl>
                                        <p:attrNameLst>
                                          <p:attrName>style.visibility</p:attrName>
                                        </p:attrNameLst>
                                      </p:cBhvr>
                                      <p:to>
                                        <p:strVal val="visible"/>
                                      </p:to>
                                    </p:set>
                                    <p:animScale>
                                      <p:cBhvr>
                                        <p:cTn id="19" dur="1000" decel="50000" fill="hold">
                                          <p:stCondLst>
                                            <p:cond delay="0"/>
                                          </p:stCondLst>
                                        </p:cTn>
                                        <p:tgtEl>
                                          <p:spTgt spid="6451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64518"/>
                                        </p:tgtEl>
                                        <p:attrNameLst>
                                          <p:attrName>ppt_x</p:attrName>
                                          <p:attrName>ppt_y</p:attrName>
                                        </p:attrNameLst>
                                      </p:cBhvr>
                                    </p:animMotion>
                                    <p:animEffect transition="in" filter="fade">
                                      <p:cBhvr>
                                        <p:cTn id="21" dur="1000"/>
                                        <p:tgtEl>
                                          <p:spTgt spid="64518"/>
                                        </p:tgtEl>
                                      </p:cBhvr>
                                    </p:animEffect>
                                  </p:childTnLst>
                                </p:cTn>
                              </p:par>
                            </p:childTnLst>
                          </p:cTn>
                        </p:par>
                        <p:par>
                          <p:cTn id="22" fill="hold" nodeType="afterGroup">
                            <p:stCondLst>
                              <p:cond delay="2500"/>
                            </p:stCondLst>
                            <p:childTnLst>
                              <p:par>
                                <p:cTn id="23" presetID="41" presetClass="entr" presetSubtype="0" fill="hold" nodeType="afterEffect">
                                  <p:stCondLst>
                                    <p:cond delay="0"/>
                                  </p:stCondLst>
                                  <p:iterate type="lt">
                                    <p:tmPct val="10000"/>
                                  </p:iterate>
                                  <p:childTnLst>
                                    <p:set>
                                      <p:cBhvr>
                                        <p:cTn id="24" dur="1" fill="hold">
                                          <p:stCondLst>
                                            <p:cond delay="0"/>
                                          </p:stCondLst>
                                        </p:cTn>
                                        <p:tgtEl>
                                          <p:spTgt spid="64519">
                                            <p:txEl>
                                              <p:pRg st="0" end="0"/>
                                            </p:txEl>
                                          </p:spTgt>
                                        </p:tgtEl>
                                        <p:attrNameLst>
                                          <p:attrName>style.visibility</p:attrName>
                                        </p:attrNameLst>
                                      </p:cBhvr>
                                      <p:to>
                                        <p:strVal val="visible"/>
                                      </p:to>
                                    </p:set>
                                    <p:anim calcmode="lin" valueType="num">
                                      <p:cBhvr>
                                        <p:cTn id="25" dur="500" fill="hold"/>
                                        <p:tgtEl>
                                          <p:spTgt spid="64519">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64519">
                                            <p:txEl>
                                              <p:pRg st="0" end="0"/>
                                            </p:txEl>
                                          </p:spTgt>
                                        </p:tgtEl>
                                        <p:attrNameLst>
                                          <p:attrName>ppt_y</p:attrName>
                                        </p:attrNameLst>
                                      </p:cBhvr>
                                      <p:tavLst>
                                        <p:tav tm="0">
                                          <p:val>
                                            <p:strVal val="#ppt_y"/>
                                          </p:val>
                                        </p:tav>
                                        <p:tav tm="100000">
                                          <p:val>
                                            <p:strVal val="#ppt_y"/>
                                          </p:val>
                                        </p:tav>
                                      </p:tavLst>
                                    </p:anim>
                                    <p:anim calcmode="lin" valueType="num">
                                      <p:cBhvr>
                                        <p:cTn id="27" dur="500" fill="hold"/>
                                        <p:tgtEl>
                                          <p:spTgt spid="64519">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64519">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64519">
                                            <p:txEl>
                                              <p:pRg st="0" end="0"/>
                                            </p:txEl>
                                          </p:spTgt>
                                        </p:tgtEl>
                                      </p:cBhvr>
                                    </p:animEffect>
                                  </p:childTnLst>
                                </p:cTn>
                              </p:par>
                            </p:childTnLst>
                          </p:cTn>
                        </p:par>
                        <p:par>
                          <p:cTn id="30" fill="hold" nodeType="afterGroup">
                            <p:stCondLst>
                              <p:cond delay="3450"/>
                            </p:stCondLst>
                            <p:childTnLst>
                              <p:par>
                                <p:cTn id="31" presetID="41" presetClass="entr" presetSubtype="0" fill="hold" nodeType="afterEffect">
                                  <p:stCondLst>
                                    <p:cond delay="0"/>
                                  </p:stCondLst>
                                  <p:iterate type="lt">
                                    <p:tmPct val="10000"/>
                                  </p:iterate>
                                  <p:childTnLst>
                                    <p:set>
                                      <p:cBhvr>
                                        <p:cTn id="32" dur="1" fill="hold">
                                          <p:stCondLst>
                                            <p:cond delay="0"/>
                                          </p:stCondLst>
                                        </p:cTn>
                                        <p:tgtEl>
                                          <p:spTgt spid="64519">
                                            <p:txEl>
                                              <p:pRg st="1" end="1"/>
                                            </p:txEl>
                                          </p:spTgt>
                                        </p:tgtEl>
                                        <p:attrNameLst>
                                          <p:attrName>style.visibility</p:attrName>
                                        </p:attrNameLst>
                                      </p:cBhvr>
                                      <p:to>
                                        <p:strVal val="visible"/>
                                      </p:to>
                                    </p:set>
                                    <p:anim calcmode="lin" valueType="num">
                                      <p:cBhvr>
                                        <p:cTn id="33" dur="500" fill="hold"/>
                                        <p:tgtEl>
                                          <p:spTgt spid="64519">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64519">
                                            <p:txEl>
                                              <p:pRg st="1" end="1"/>
                                            </p:txEl>
                                          </p:spTgt>
                                        </p:tgtEl>
                                        <p:attrNameLst>
                                          <p:attrName>ppt_y</p:attrName>
                                        </p:attrNameLst>
                                      </p:cBhvr>
                                      <p:tavLst>
                                        <p:tav tm="0">
                                          <p:val>
                                            <p:strVal val="#ppt_y"/>
                                          </p:val>
                                        </p:tav>
                                        <p:tav tm="100000">
                                          <p:val>
                                            <p:strVal val="#ppt_y"/>
                                          </p:val>
                                        </p:tav>
                                      </p:tavLst>
                                    </p:anim>
                                    <p:anim calcmode="lin" valueType="num">
                                      <p:cBhvr>
                                        <p:cTn id="35" dur="500" fill="hold"/>
                                        <p:tgtEl>
                                          <p:spTgt spid="64519">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64519">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64519">
                                            <p:txEl>
                                              <p:pRg st="1" end="1"/>
                                            </p:txEl>
                                          </p:spTgt>
                                        </p:tgtEl>
                                      </p:cBhvr>
                                    </p:animEffect>
                                  </p:childTnLst>
                                </p:cTn>
                              </p:par>
                            </p:childTnLst>
                          </p:cTn>
                        </p:par>
                        <p:par>
                          <p:cTn id="38" fill="hold" nodeType="afterGroup">
                            <p:stCondLst>
                              <p:cond delay="4200"/>
                            </p:stCondLst>
                            <p:childTnLst>
                              <p:par>
                                <p:cTn id="39" presetID="41" presetClass="entr" presetSubtype="0" fill="hold" nodeType="afterEffect">
                                  <p:stCondLst>
                                    <p:cond delay="0"/>
                                  </p:stCondLst>
                                  <p:iterate type="lt">
                                    <p:tmPct val="10000"/>
                                  </p:iterate>
                                  <p:childTnLst>
                                    <p:set>
                                      <p:cBhvr>
                                        <p:cTn id="40" dur="1" fill="hold">
                                          <p:stCondLst>
                                            <p:cond delay="0"/>
                                          </p:stCondLst>
                                        </p:cTn>
                                        <p:tgtEl>
                                          <p:spTgt spid="64519">
                                            <p:txEl>
                                              <p:pRg st="2" end="2"/>
                                            </p:txEl>
                                          </p:spTgt>
                                        </p:tgtEl>
                                        <p:attrNameLst>
                                          <p:attrName>style.visibility</p:attrName>
                                        </p:attrNameLst>
                                      </p:cBhvr>
                                      <p:to>
                                        <p:strVal val="visible"/>
                                      </p:to>
                                    </p:set>
                                    <p:anim calcmode="lin" valueType="num">
                                      <p:cBhvr>
                                        <p:cTn id="41" dur="500" fill="hold"/>
                                        <p:tgtEl>
                                          <p:spTgt spid="64519">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64519">
                                            <p:txEl>
                                              <p:pRg st="2" end="2"/>
                                            </p:txEl>
                                          </p:spTgt>
                                        </p:tgtEl>
                                        <p:attrNameLst>
                                          <p:attrName>ppt_y</p:attrName>
                                        </p:attrNameLst>
                                      </p:cBhvr>
                                      <p:tavLst>
                                        <p:tav tm="0">
                                          <p:val>
                                            <p:strVal val="#ppt_y"/>
                                          </p:val>
                                        </p:tav>
                                        <p:tav tm="100000">
                                          <p:val>
                                            <p:strVal val="#ppt_y"/>
                                          </p:val>
                                        </p:tav>
                                      </p:tavLst>
                                    </p:anim>
                                    <p:anim calcmode="lin" valueType="num">
                                      <p:cBhvr>
                                        <p:cTn id="43" dur="500" fill="hold"/>
                                        <p:tgtEl>
                                          <p:spTgt spid="64519">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64519">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64519">
                                            <p:txEl>
                                              <p:pRg st="2" end="2"/>
                                            </p:txEl>
                                          </p:spTgt>
                                        </p:tgtEl>
                                      </p:cBhvr>
                                    </p:animEffect>
                                  </p:childTnLst>
                                </p:cTn>
                              </p:par>
                            </p:childTnLst>
                          </p:cTn>
                        </p:par>
                        <p:par>
                          <p:cTn id="46" fill="hold" nodeType="afterGroup">
                            <p:stCondLst>
                              <p:cond delay="5000"/>
                            </p:stCondLst>
                            <p:childTnLst>
                              <p:par>
                                <p:cTn id="47" presetID="41" presetClass="entr" presetSubtype="0" fill="hold" nodeType="afterEffect">
                                  <p:stCondLst>
                                    <p:cond delay="0"/>
                                  </p:stCondLst>
                                  <p:iterate type="lt">
                                    <p:tmPct val="10000"/>
                                  </p:iterate>
                                  <p:childTnLst>
                                    <p:set>
                                      <p:cBhvr>
                                        <p:cTn id="48" dur="1" fill="hold">
                                          <p:stCondLst>
                                            <p:cond delay="0"/>
                                          </p:stCondLst>
                                        </p:cTn>
                                        <p:tgtEl>
                                          <p:spTgt spid="64519">
                                            <p:txEl>
                                              <p:pRg st="3" end="3"/>
                                            </p:txEl>
                                          </p:spTgt>
                                        </p:tgtEl>
                                        <p:attrNameLst>
                                          <p:attrName>style.visibility</p:attrName>
                                        </p:attrNameLst>
                                      </p:cBhvr>
                                      <p:to>
                                        <p:strVal val="visible"/>
                                      </p:to>
                                    </p:set>
                                    <p:anim calcmode="lin" valueType="num">
                                      <p:cBhvr>
                                        <p:cTn id="49" dur="500" fill="hold"/>
                                        <p:tgtEl>
                                          <p:spTgt spid="64519">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50" dur="500" fill="hold"/>
                                        <p:tgtEl>
                                          <p:spTgt spid="64519">
                                            <p:txEl>
                                              <p:pRg st="3" end="3"/>
                                            </p:txEl>
                                          </p:spTgt>
                                        </p:tgtEl>
                                        <p:attrNameLst>
                                          <p:attrName>ppt_y</p:attrName>
                                        </p:attrNameLst>
                                      </p:cBhvr>
                                      <p:tavLst>
                                        <p:tav tm="0">
                                          <p:val>
                                            <p:strVal val="#ppt_y"/>
                                          </p:val>
                                        </p:tav>
                                        <p:tav tm="100000">
                                          <p:val>
                                            <p:strVal val="#ppt_y"/>
                                          </p:val>
                                        </p:tav>
                                      </p:tavLst>
                                    </p:anim>
                                    <p:anim calcmode="lin" valueType="num">
                                      <p:cBhvr>
                                        <p:cTn id="51" dur="500" fill="hold"/>
                                        <p:tgtEl>
                                          <p:spTgt spid="64519">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2" dur="500" fill="hold"/>
                                        <p:tgtEl>
                                          <p:spTgt spid="64519">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3" dur="500" tmFilter="0,0; .5, 1; 1, 1"/>
                                        <p:tgtEl>
                                          <p:spTgt spid="64519">
                                            <p:txEl>
                                              <p:pRg st="3" end="3"/>
                                            </p:txEl>
                                          </p:spTgt>
                                        </p:tgtEl>
                                      </p:cBhvr>
                                    </p:animEffect>
                                  </p:childTnLst>
                                </p:cTn>
                              </p:par>
                            </p:childTnLst>
                          </p:cTn>
                        </p:par>
                        <p:par>
                          <p:cTn id="54" fill="hold" nodeType="afterGroup">
                            <p:stCondLst>
                              <p:cond delay="5800"/>
                            </p:stCondLst>
                            <p:childTnLst>
                              <p:par>
                                <p:cTn id="55" presetID="41" presetClass="entr" presetSubtype="0" fill="hold" nodeType="afterEffect">
                                  <p:stCondLst>
                                    <p:cond delay="0"/>
                                  </p:stCondLst>
                                  <p:iterate type="lt">
                                    <p:tmPct val="10000"/>
                                  </p:iterate>
                                  <p:childTnLst>
                                    <p:set>
                                      <p:cBhvr>
                                        <p:cTn id="56" dur="1" fill="hold">
                                          <p:stCondLst>
                                            <p:cond delay="0"/>
                                          </p:stCondLst>
                                        </p:cTn>
                                        <p:tgtEl>
                                          <p:spTgt spid="64519">
                                            <p:txEl>
                                              <p:pRg st="4" end="4"/>
                                            </p:txEl>
                                          </p:spTgt>
                                        </p:tgtEl>
                                        <p:attrNameLst>
                                          <p:attrName>style.visibility</p:attrName>
                                        </p:attrNameLst>
                                      </p:cBhvr>
                                      <p:to>
                                        <p:strVal val="visible"/>
                                      </p:to>
                                    </p:set>
                                    <p:anim calcmode="lin" valueType="num">
                                      <p:cBhvr>
                                        <p:cTn id="57" dur="500" fill="hold"/>
                                        <p:tgtEl>
                                          <p:spTgt spid="64519">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58" dur="500" fill="hold"/>
                                        <p:tgtEl>
                                          <p:spTgt spid="64519">
                                            <p:txEl>
                                              <p:pRg st="4" end="4"/>
                                            </p:txEl>
                                          </p:spTgt>
                                        </p:tgtEl>
                                        <p:attrNameLst>
                                          <p:attrName>ppt_y</p:attrName>
                                        </p:attrNameLst>
                                      </p:cBhvr>
                                      <p:tavLst>
                                        <p:tav tm="0">
                                          <p:val>
                                            <p:strVal val="#ppt_y"/>
                                          </p:val>
                                        </p:tav>
                                        <p:tav tm="100000">
                                          <p:val>
                                            <p:strVal val="#ppt_y"/>
                                          </p:val>
                                        </p:tav>
                                      </p:tavLst>
                                    </p:anim>
                                    <p:anim calcmode="lin" valueType="num">
                                      <p:cBhvr>
                                        <p:cTn id="59" dur="500" fill="hold"/>
                                        <p:tgtEl>
                                          <p:spTgt spid="64519">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0" dur="500" fill="hold"/>
                                        <p:tgtEl>
                                          <p:spTgt spid="64519">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1" dur="500" tmFilter="0,0; .5, 1; 1, 1"/>
                                        <p:tgtEl>
                                          <p:spTgt spid="64519">
                                            <p:txEl>
                                              <p:pRg st="4" end="4"/>
                                            </p:txEl>
                                          </p:spTgt>
                                        </p:tgtEl>
                                      </p:cBhvr>
                                    </p:animEffect>
                                  </p:childTnLst>
                                </p:cTn>
                              </p:par>
                            </p:childTnLst>
                          </p:cTn>
                        </p:par>
                        <p:par>
                          <p:cTn id="62" fill="hold">
                            <p:stCondLst>
                              <p:cond delay="6650"/>
                            </p:stCondLst>
                            <p:childTnLst>
                              <p:par>
                                <p:cTn id="63" presetID="41" presetClass="entr" presetSubtype="0" fill="hold" nodeType="afterEffect">
                                  <p:stCondLst>
                                    <p:cond delay="0"/>
                                  </p:stCondLst>
                                  <p:iterate type="lt">
                                    <p:tmPct val="10000"/>
                                  </p:iterate>
                                  <p:childTnLst>
                                    <p:set>
                                      <p:cBhvr>
                                        <p:cTn id="64" dur="1" fill="hold">
                                          <p:stCondLst>
                                            <p:cond delay="0"/>
                                          </p:stCondLst>
                                        </p:cTn>
                                        <p:tgtEl>
                                          <p:spTgt spid="64519">
                                            <p:txEl>
                                              <p:pRg st="5" end="5"/>
                                            </p:txEl>
                                          </p:spTgt>
                                        </p:tgtEl>
                                        <p:attrNameLst>
                                          <p:attrName>style.visibility</p:attrName>
                                        </p:attrNameLst>
                                      </p:cBhvr>
                                      <p:to>
                                        <p:strVal val="visible"/>
                                      </p:to>
                                    </p:set>
                                    <p:anim calcmode="lin" valueType="num">
                                      <p:cBhvr>
                                        <p:cTn id="65" dur="500" fill="hold"/>
                                        <p:tgtEl>
                                          <p:spTgt spid="64519">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66" dur="500" fill="hold"/>
                                        <p:tgtEl>
                                          <p:spTgt spid="64519">
                                            <p:txEl>
                                              <p:pRg st="5" end="5"/>
                                            </p:txEl>
                                          </p:spTgt>
                                        </p:tgtEl>
                                        <p:attrNameLst>
                                          <p:attrName>ppt_y</p:attrName>
                                        </p:attrNameLst>
                                      </p:cBhvr>
                                      <p:tavLst>
                                        <p:tav tm="0">
                                          <p:val>
                                            <p:strVal val="#ppt_y"/>
                                          </p:val>
                                        </p:tav>
                                        <p:tav tm="100000">
                                          <p:val>
                                            <p:strVal val="#ppt_y"/>
                                          </p:val>
                                        </p:tav>
                                      </p:tavLst>
                                    </p:anim>
                                    <p:anim calcmode="lin" valueType="num">
                                      <p:cBhvr>
                                        <p:cTn id="67" dur="500" fill="hold"/>
                                        <p:tgtEl>
                                          <p:spTgt spid="64519">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8" dur="500" fill="hold"/>
                                        <p:tgtEl>
                                          <p:spTgt spid="64519">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9" dur="500" tmFilter="0,0; .5, 1; 1, 1"/>
                                        <p:tgtEl>
                                          <p:spTgt spid="64519">
                                            <p:txEl>
                                              <p:pRg st="5" end="5"/>
                                            </p:txEl>
                                          </p:spTgt>
                                        </p:tgtEl>
                                      </p:cBhvr>
                                    </p:animEffect>
                                  </p:childTnLst>
                                </p:cTn>
                              </p:par>
                            </p:childTnLst>
                          </p:cTn>
                        </p:par>
                        <p:par>
                          <p:cTn id="70" fill="hold" nodeType="afterGroup">
                            <p:stCondLst>
                              <p:cond delay="7500"/>
                            </p:stCondLst>
                            <p:childTnLst>
                              <p:par>
                                <p:cTn id="71" presetID="41" presetClass="entr" presetSubtype="0" fill="hold" nodeType="afterEffect">
                                  <p:stCondLst>
                                    <p:cond delay="0"/>
                                  </p:stCondLst>
                                  <p:iterate type="lt">
                                    <p:tmPct val="10000"/>
                                  </p:iterate>
                                  <p:childTnLst>
                                    <p:set>
                                      <p:cBhvr>
                                        <p:cTn id="72" dur="1" fill="hold">
                                          <p:stCondLst>
                                            <p:cond delay="0"/>
                                          </p:stCondLst>
                                        </p:cTn>
                                        <p:tgtEl>
                                          <p:spTgt spid="64519">
                                            <p:txEl>
                                              <p:pRg st="6" end="6"/>
                                            </p:txEl>
                                          </p:spTgt>
                                        </p:tgtEl>
                                        <p:attrNameLst>
                                          <p:attrName>style.visibility</p:attrName>
                                        </p:attrNameLst>
                                      </p:cBhvr>
                                      <p:to>
                                        <p:strVal val="visible"/>
                                      </p:to>
                                    </p:set>
                                    <p:anim calcmode="lin" valueType="num">
                                      <p:cBhvr>
                                        <p:cTn id="73" dur="500" fill="hold"/>
                                        <p:tgtEl>
                                          <p:spTgt spid="64519">
                                            <p:txEl>
                                              <p:pRg st="6" end="6"/>
                                            </p:txEl>
                                          </p:spTgt>
                                        </p:tgtEl>
                                        <p:attrNameLst>
                                          <p:attrName>ppt_x</p:attrName>
                                        </p:attrNameLst>
                                      </p:cBhvr>
                                      <p:tavLst>
                                        <p:tav tm="0">
                                          <p:val>
                                            <p:strVal val="#ppt_x"/>
                                          </p:val>
                                        </p:tav>
                                        <p:tav tm="50000">
                                          <p:val>
                                            <p:strVal val="#ppt_x+.1"/>
                                          </p:val>
                                        </p:tav>
                                        <p:tav tm="100000">
                                          <p:val>
                                            <p:strVal val="#ppt_x"/>
                                          </p:val>
                                        </p:tav>
                                      </p:tavLst>
                                    </p:anim>
                                    <p:anim calcmode="lin" valueType="num">
                                      <p:cBhvr>
                                        <p:cTn id="74" dur="500" fill="hold"/>
                                        <p:tgtEl>
                                          <p:spTgt spid="64519">
                                            <p:txEl>
                                              <p:pRg st="6" end="6"/>
                                            </p:txEl>
                                          </p:spTgt>
                                        </p:tgtEl>
                                        <p:attrNameLst>
                                          <p:attrName>ppt_y</p:attrName>
                                        </p:attrNameLst>
                                      </p:cBhvr>
                                      <p:tavLst>
                                        <p:tav tm="0">
                                          <p:val>
                                            <p:strVal val="#ppt_y"/>
                                          </p:val>
                                        </p:tav>
                                        <p:tav tm="100000">
                                          <p:val>
                                            <p:strVal val="#ppt_y"/>
                                          </p:val>
                                        </p:tav>
                                      </p:tavLst>
                                    </p:anim>
                                    <p:anim calcmode="lin" valueType="num">
                                      <p:cBhvr>
                                        <p:cTn id="75" dur="500" fill="hold"/>
                                        <p:tgtEl>
                                          <p:spTgt spid="64519">
                                            <p:txEl>
                                              <p:pRg st="6" end="6"/>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76" dur="500" fill="hold"/>
                                        <p:tgtEl>
                                          <p:spTgt spid="64519">
                                            <p:txEl>
                                              <p:pRg st="6" end="6"/>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77" dur="500" tmFilter="0,0; .5, 1; 1, 1"/>
                                        <p:tgtEl>
                                          <p:spTgt spid="6451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75457" name="Text Box 2"/>
          <p:cNvSpPr txBox="1">
            <a:spLocks noChangeArrowheads="1"/>
          </p:cNvSpPr>
          <p:nvPr/>
        </p:nvSpPr>
        <p:spPr bwMode="auto">
          <a:xfrm>
            <a:off x="1255713" y="1563688"/>
            <a:ext cx="7772400" cy="35394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يصف القسم الثاني (الإصحاحات 4-6) حياتنا في المسيح والذي يتكلم عن سلوك المسيحييم الذي يظهر وحدتهم كيهود وأمم من خلال المحبة في اختباراتهم اليومية كشهادة للعالم.</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يتكلم بولس عن </a:t>
            </a:r>
            <a:r>
              <a:rPr lang="ar-JO" sz="2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السلوك المسيحي </a:t>
            </a: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لتطبيق وحدة اليهود-الأمم وقداستهم وخضوعهم ومسؤولياتهم القيادية في كل حياتهم    (4: 1-6: 9)</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يتكلم بولس عن </a:t>
            </a:r>
            <a:r>
              <a:rPr lang="ar-JO" sz="2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السلاح المسيحي </a:t>
            </a: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لهزيمة الشيطان (6: 10-20)</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82659"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178</a:t>
            </a:r>
            <a:endParaRPr lang="en-US" b="1" dirty="0">
              <a:solidFill>
                <a:srgbClr val="EAEAEA"/>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71600" y="304800"/>
            <a:ext cx="7772400" cy="1206500"/>
          </a:xfrm>
        </p:spPr>
        <p:txBody>
          <a:bodyPr/>
          <a:lstStyle/>
          <a:p>
            <a:pPr algn="ctr">
              <a:defRPr/>
            </a:pPr>
            <a:r>
              <a:rPr lang="ar-JO" sz="8800" kern="1200" dirty="0">
                <a:solidFill>
                  <a:srgbClr val="FFCC66"/>
                </a:solidFill>
                <a:ea typeface="ＭＳ Ｐゴシック"/>
              </a:rPr>
              <a:t>الملخص</a:t>
            </a:r>
            <a:endParaRPr lang="en-US" dirty="0"/>
          </a:p>
        </p:txBody>
      </p:sp>
    </p:spTree>
  </p:cSld>
  <p:clrMapOvr>
    <a:overrideClrMapping bg1="dk2" tx1="lt1" bg2="dk1" tx2="lt2" accent1="accent1" accent2="accent2" accent3="accent3" accent4="accent4" accent5="accent5" accent6="accent6" hlink="hlink" folHlink="folHlink"/>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68965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84706" name="Text Box 2"/>
          <p:cNvSpPr txBox="1">
            <a:spLocks noChangeArrowheads="1"/>
          </p:cNvSpPr>
          <p:nvPr/>
        </p:nvSpPr>
        <p:spPr bwMode="auto">
          <a:xfrm>
            <a:off x="547691" y="76200"/>
            <a:ext cx="3076575" cy="646319"/>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الملخص</a:t>
            </a:r>
            <a:endParaRPr lang="en-US" sz="3600" b="1" dirty="0">
              <a:solidFill>
                <a:srgbClr val="000000"/>
              </a:solidFill>
              <a:latin typeface="Arial" panose="020B0604020202020204" pitchFamily="34" charset="0"/>
              <a:cs typeface="Arial" panose="020B0604020202020204" pitchFamily="34" charset="0"/>
            </a:endParaRPr>
          </a:p>
        </p:txBody>
      </p:sp>
      <p:sp>
        <p:nvSpPr>
          <p:cNvPr id="584707" name="Rectangle 4"/>
          <p:cNvSpPr>
            <a:spLocks noChangeArrowheads="1"/>
          </p:cNvSpPr>
          <p:nvPr/>
        </p:nvSpPr>
        <p:spPr bwMode="auto">
          <a:xfrm>
            <a:off x="236541" y="876300"/>
            <a:ext cx="8670925" cy="5105400"/>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sp>
        <p:nvSpPr>
          <p:cNvPr id="584708" name="Oval 6"/>
          <p:cNvSpPr>
            <a:spLocks noChangeArrowheads="1"/>
          </p:cNvSpPr>
          <p:nvPr/>
        </p:nvSpPr>
        <p:spPr bwMode="auto">
          <a:xfrm>
            <a:off x="2217738"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sp>
        <p:nvSpPr>
          <p:cNvPr id="66567" name="Text Box 7"/>
          <p:cNvSpPr txBox="1">
            <a:spLocks noChangeArrowheads="1"/>
          </p:cNvSpPr>
          <p:nvPr/>
        </p:nvSpPr>
        <p:spPr bwMode="auto">
          <a:xfrm>
            <a:off x="3635375" y="1735138"/>
            <a:ext cx="5257800" cy="34163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3600" b="1" dirty="0">
                <a:solidFill>
                  <a:srgbClr val="CC0099"/>
                </a:solidFill>
                <a:latin typeface="Arial" panose="020B0604020202020204" pitchFamily="34" charset="0"/>
                <a:cs typeface="Arial" panose="020B0604020202020204" pitchFamily="34" charset="0"/>
              </a:rPr>
              <a:t>سير المسيحي في:</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الوحدة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التوبة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القداسة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الخضوع</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القوة</a:t>
            </a:r>
            <a:endParaRPr lang="en-US" sz="3600" b="1" dirty="0">
              <a:solidFill>
                <a:srgbClr val="CC0099"/>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1" y="1354141"/>
            <a:ext cx="3322638" cy="922337"/>
          </a:xfrm>
        </p:spPr>
        <p:txBody>
          <a:bodyPr/>
          <a:lstStyle/>
          <a:p>
            <a:pPr eaLnBrk="1" hangingPunct="1">
              <a:defRPr/>
            </a:pPr>
            <a:r>
              <a:rPr lang="ar-JO" sz="3600" kern="1200" dirty="0">
                <a:solidFill>
                  <a:srgbClr val="000000"/>
                </a:solidFill>
                <a:ea typeface="ＭＳ Ｐゴシック"/>
                <a:cs typeface="Arial" panose="020B0604020202020204" pitchFamily="34" charset="0"/>
              </a:rPr>
              <a:t>الإصحاحات 4-6</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afterEffect">
                                  <p:stCondLst>
                                    <p:cond delay="0"/>
                                  </p:stCondLst>
                                  <p:iterate type="lt">
                                    <p:tmPct val="10000"/>
                                  </p:iterate>
                                  <p:childTnLst>
                                    <p:set>
                                      <p:cBhvr>
                                        <p:cTn id="6" dur="1" fill="hold">
                                          <p:stCondLst>
                                            <p:cond delay="0"/>
                                          </p:stCondLst>
                                        </p:cTn>
                                        <p:tgtEl>
                                          <p:spTgt spid="66567">
                                            <p:txEl>
                                              <p:pRg st="0" end="0"/>
                                            </p:txEl>
                                          </p:spTgt>
                                        </p:tgtEl>
                                        <p:attrNameLst>
                                          <p:attrName>style.visibility</p:attrName>
                                        </p:attrNameLst>
                                      </p:cBhvr>
                                      <p:to>
                                        <p:strVal val="visible"/>
                                      </p:to>
                                    </p:set>
                                    <p:anim calcmode="lin" valueType="num">
                                      <p:cBhvr>
                                        <p:cTn id="7" dur="500" fill="hold"/>
                                        <p:tgtEl>
                                          <p:spTgt spid="6656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6567">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6656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656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6567">
                                            <p:txEl>
                                              <p:pRg st="0" end="0"/>
                                            </p:txEl>
                                          </p:spTgt>
                                        </p:tgtEl>
                                      </p:cBhvr>
                                    </p:animEffect>
                                  </p:childTnLst>
                                </p:cTn>
                              </p:par>
                            </p:childTnLst>
                          </p:cTn>
                        </p:par>
                        <p:par>
                          <p:cTn id="12" fill="hold" nodeType="afterGroup">
                            <p:stCondLst>
                              <p:cond delay="1100"/>
                            </p:stCondLst>
                            <p:childTnLst>
                              <p:par>
                                <p:cTn id="13" presetID="41" presetClass="entr" presetSubtype="0" fill="hold" nodeType="afterEffect">
                                  <p:stCondLst>
                                    <p:cond delay="0"/>
                                  </p:stCondLst>
                                  <p:iterate type="lt">
                                    <p:tmPct val="10000"/>
                                  </p:iterate>
                                  <p:childTnLst>
                                    <p:set>
                                      <p:cBhvr>
                                        <p:cTn id="14" dur="1" fill="hold">
                                          <p:stCondLst>
                                            <p:cond delay="0"/>
                                          </p:stCondLst>
                                        </p:cTn>
                                        <p:tgtEl>
                                          <p:spTgt spid="66567">
                                            <p:txEl>
                                              <p:pRg st="1" end="1"/>
                                            </p:txEl>
                                          </p:spTgt>
                                        </p:tgtEl>
                                        <p:attrNameLst>
                                          <p:attrName>style.visibility</p:attrName>
                                        </p:attrNameLst>
                                      </p:cBhvr>
                                      <p:to>
                                        <p:strVal val="visible"/>
                                      </p:to>
                                    </p:set>
                                    <p:anim calcmode="lin" valueType="num">
                                      <p:cBhvr>
                                        <p:cTn id="15" dur="500" fill="hold"/>
                                        <p:tgtEl>
                                          <p:spTgt spid="66567">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66567">
                                            <p:txEl>
                                              <p:pRg st="1" end="1"/>
                                            </p:txEl>
                                          </p:spTgt>
                                        </p:tgtEl>
                                        <p:attrNameLst>
                                          <p:attrName>ppt_y</p:attrName>
                                        </p:attrNameLst>
                                      </p:cBhvr>
                                      <p:tavLst>
                                        <p:tav tm="0">
                                          <p:val>
                                            <p:strVal val="#ppt_y"/>
                                          </p:val>
                                        </p:tav>
                                        <p:tav tm="100000">
                                          <p:val>
                                            <p:strVal val="#ppt_y"/>
                                          </p:val>
                                        </p:tav>
                                      </p:tavLst>
                                    </p:anim>
                                    <p:anim calcmode="lin" valueType="num">
                                      <p:cBhvr>
                                        <p:cTn id="17" dur="500" fill="hold"/>
                                        <p:tgtEl>
                                          <p:spTgt spid="66567">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66567">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66567">
                                            <p:txEl>
                                              <p:pRg st="1" end="1"/>
                                            </p:txEl>
                                          </p:spTgt>
                                        </p:tgtEl>
                                      </p:cBhvr>
                                    </p:animEffect>
                                  </p:childTnLst>
                                </p:cTn>
                              </p:par>
                            </p:childTnLst>
                          </p:cTn>
                        </p:par>
                        <p:par>
                          <p:cTn id="20" fill="hold" nodeType="afterGroup">
                            <p:stCondLst>
                              <p:cond delay="1850"/>
                            </p:stCondLst>
                            <p:childTnLst>
                              <p:par>
                                <p:cTn id="21" presetID="41" presetClass="entr" presetSubtype="0" fill="hold" nodeType="afterEffect">
                                  <p:stCondLst>
                                    <p:cond delay="0"/>
                                  </p:stCondLst>
                                  <p:iterate type="lt">
                                    <p:tmPct val="10000"/>
                                  </p:iterate>
                                  <p:childTnLst>
                                    <p:set>
                                      <p:cBhvr>
                                        <p:cTn id="22" dur="1" fill="hold">
                                          <p:stCondLst>
                                            <p:cond delay="0"/>
                                          </p:stCondLst>
                                        </p:cTn>
                                        <p:tgtEl>
                                          <p:spTgt spid="66567">
                                            <p:txEl>
                                              <p:pRg st="2" end="2"/>
                                            </p:txEl>
                                          </p:spTgt>
                                        </p:tgtEl>
                                        <p:attrNameLst>
                                          <p:attrName>style.visibility</p:attrName>
                                        </p:attrNameLst>
                                      </p:cBhvr>
                                      <p:to>
                                        <p:strVal val="visible"/>
                                      </p:to>
                                    </p:set>
                                    <p:anim calcmode="lin" valueType="num">
                                      <p:cBhvr>
                                        <p:cTn id="23" dur="500" fill="hold"/>
                                        <p:tgtEl>
                                          <p:spTgt spid="6656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66567">
                                            <p:txEl>
                                              <p:pRg st="2" end="2"/>
                                            </p:txEl>
                                          </p:spTgt>
                                        </p:tgtEl>
                                        <p:attrNameLst>
                                          <p:attrName>ppt_y</p:attrName>
                                        </p:attrNameLst>
                                      </p:cBhvr>
                                      <p:tavLst>
                                        <p:tav tm="0">
                                          <p:val>
                                            <p:strVal val="#ppt_y"/>
                                          </p:val>
                                        </p:tav>
                                        <p:tav tm="100000">
                                          <p:val>
                                            <p:strVal val="#ppt_y"/>
                                          </p:val>
                                        </p:tav>
                                      </p:tavLst>
                                    </p:anim>
                                    <p:anim calcmode="lin" valueType="num">
                                      <p:cBhvr>
                                        <p:cTn id="25" dur="500" fill="hold"/>
                                        <p:tgtEl>
                                          <p:spTgt spid="6656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6656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66567">
                                            <p:txEl>
                                              <p:pRg st="2" end="2"/>
                                            </p:txEl>
                                          </p:spTgt>
                                        </p:tgtEl>
                                      </p:cBhvr>
                                    </p:animEffect>
                                  </p:childTnLst>
                                </p:cTn>
                              </p:par>
                            </p:childTnLst>
                          </p:cTn>
                        </p:par>
                        <p:par>
                          <p:cTn id="28" fill="hold" nodeType="afterGroup">
                            <p:stCondLst>
                              <p:cond delay="2600"/>
                            </p:stCondLst>
                            <p:childTnLst>
                              <p:par>
                                <p:cTn id="29" presetID="41" presetClass="entr" presetSubtype="0" fill="hold" nodeType="afterEffect">
                                  <p:stCondLst>
                                    <p:cond delay="0"/>
                                  </p:stCondLst>
                                  <p:iterate type="lt">
                                    <p:tmPct val="10000"/>
                                  </p:iterate>
                                  <p:childTnLst>
                                    <p:set>
                                      <p:cBhvr>
                                        <p:cTn id="30" dur="1" fill="hold">
                                          <p:stCondLst>
                                            <p:cond delay="0"/>
                                          </p:stCondLst>
                                        </p:cTn>
                                        <p:tgtEl>
                                          <p:spTgt spid="66567">
                                            <p:txEl>
                                              <p:pRg st="3" end="3"/>
                                            </p:txEl>
                                          </p:spTgt>
                                        </p:tgtEl>
                                        <p:attrNameLst>
                                          <p:attrName>style.visibility</p:attrName>
                                        </p:attrNameLst>
                                      </p:cBhvr>
                                      <p:to>
                                        <p:strVal val="visible"/>
                                      </p:to>
                                    </p:set>
                                    <p:anim calcmode="lin" valueType="num">
                                      <p:cBhvr>
                                        <p:cTn id="31" dur="500" fill="hold"/>
                                        <p:tgtEl>
                                          <p:spTgt spid="66567">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2" dur="500" fill="hold"/>
                                        <p:tgtEl>
                                          <p:spTgt spid="66567">
                                            <p:txEl>
                                              <p:pRg st="3" end="3"/>
                                            </p:txEl>
                                          </p:spTgt>
                                        </p:tgtEl>
                                        <p:attrNameLst>
                                          <p:attrName>ppt_y</p:attrName>
                                        </p:attrNameLst>
                                      </p:cBhvr>
                                      <p:tavLst>
                                        <p:tav tm="0">
                                          <p:val>
                                            <p:strVal val="#ppt_y"/>
                                          </p:val>
                                        </p:tav>
                                        <p:tav tm="100000">
                                          <p:val>
                                            <p:strVal val="#ppt_y"/>
                                          </p:val>
                                        </p:tav>
                                      </p:tavLst>
                                    </p:anim>
                                    <p:anim calcmode="lin" valueType="num">
                                      <p:cBhvr>
                                        <p:cTn id="33" dur="500" fill="hold"/>
                                        <p:tgtEl>
                                          <p:spTgt spid="66567">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4" dur="500" fill="hold"/>
                                        <p:tgtEl>
                                          <p:spTgt spid="66567">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5" dur="500" tmFilter="0,0; .5, 1; 1, 1"/>
                                        <p:tgtEl>
                                          <p:spTgt spid="66567">
                                            <p:txEl>
                                              <p:pRg st="3" end="3"/>
                                            </p:txEl>
                                          </p:spTgt>
                                        </p:tgtEl>
                                      </p:cBhvr>
                                    </p:animEffect>
                                  </p:childTnLst>
                                </p:cTn>
                              </p:par>
                            </p:childTnLst>
                          </p:cTn>
                        </p:par>
                        <p:par>
                          <p:cTn id="36" fill="hold" nodeType="afterGroup">
                            <p:stCondLst>
                              <p:cond delay="3400"/>
                            </p:stCondLst>
                            <p:childTnLst>
                              <p:par>
                                <p:cTn id="37" presetID="41" presetClass="entr" presetSubtype="0" fill="hold" nodeType="afterEffect">
                                  <p:stCondLst>
                                    <p:cond delay="0"/>
                                  </p:stCondLst>
                                  <p:iterate type="lt">
                                    <p:tmPct val="10000"/>
                                  </p:iterate>
                                  <p:childTnLst>
                                    <p:set>
                                      <p:cBhvr>
                                        <p:cTn id="38" dur="1" fill="hold">
                                          <p:stCondLst>
                                            <p:cond delay="0"/>
                                          </p:stCondLst>
                                        </p:cTn>
                                        <p:tgtEl>
                                          <p:spTgt spid="66567">
                                            <p:txEl>
                                              <p:pRg st="4" end="4"/>
                                            </p:txEl>
                                          </p:spTgt>
                                        </p:tgtEl>
                                        <p:attrNameLst>
                                          <p:attrName>style.visibility</p:attrName>
                                        </p:attrNameLst>
                                      </p:cBhvr>
                                      <p:to>
                                        <p:strVal val="visible"/>
                                      </p:to>
                                    </p:set>
                                    <p:anim calcmode="lin" valueType="num">
                                      <p:cBhvr>
                                        <p:cTn id="39" dur="500" fill="hold"/>
                                        <p:tgtEl>
                                          <p:spTgt spid="66567">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0" dur="500" fill="hold"/>
                                        <p:tgtEl>
                                          <p:spTgt spid="66567">
                                            <p:txEl>
                                              <p:pRg st="4" end="4"/>
                                            </p:txEl>
                                          </p:spTgt>
                                        </p:tgtEl>
                                        <p:attrNameLst>
                                          <p:attrName>ppt_y</p:attrName>
                                        </p:attrNameLst>
                                      </p:cBhvr>
                                      <p:tavLst>
                                        <p:tav tm="0">
                                          <p:val>
                                            <p:strVal val="#ppt_y"/>
                                          </p:val>
                                        </p:tav>
                                        <p:tav tm="100000">
                                          <p:val>
                                            <p:strVal val="#ppt_y"/>
                                          </p:val>
                                        </p:tav>
                                      </p:tavLst>
                                    </p:anim>
                                    <p:anim calcmode="lin" valueType="num">
                                      <p:cBhvr>
                                        <p:cTn id="41" dur="500" fill="hold"/>
                                        <p:tgtEl>
                                          <p:spTgt spid="66567">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2" dur="500" fill="hold"/>
                                        <p:tgtEl>
                                          <p:spTgt spid="66567">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3" dur="500" tmFilter="0,0; .5, 1; 1, 1"/>
                                        <p:tgtEl>
                                          <p:spTgt spid="66567">
                                            <p:txEl>
                                              <p:pRg st="4" end="4"/>
                                            </p:txEl>
                                          </p:spTgt>
                                        </p:tgtEl>
                                      </p:cBhvr>
                                    </p:animEffect>
                                  </p:childTnLst>
                                </p:cTn>
                              </p:par>
                            </p:childTnLst>
                          </p:cTn>
                        </p:par>
                        <p:par>
                          <p:cTn id="44" fill="hold" nodeType="afterGroup">
                            <p:stCondLst>
                              <p:cond delay="4150"/>
                            </p:stCondLst>
                            <p:childTnLst>
                              <p:par>
                                <p:cTn id="45" presetID="41" presetClass="entr" presetSubtype="0" fill="hold" nodeType="afterEffect">
                                  <p:stCondLst>
                                    <p:cond delay="0"/>
                                  </p:stCondLst>
                                  <p:iterate type="lt">
                                    <p:tmPct val="10000"/>
                                  </p:iterate>
                                  <p:childTnLst>
                                    <p:set>
                                      <p:cBhvr>
                                        <p:cTn id="46" dur="1" fill="hold">
                                          <p:stCondLst>
                                            <p:cond delay="0"/>
                                          </p:stCondLst>
                                        </p:cTn>
                                        <p:tgtEl>
                                          <p:spTgt spid="66567">
                                            <p:txEl>
                                              <p:pRg st="5" end="5"/>
                                            </p:txEl>
                                          </p:spTgt>
                                        </p:tgtEl>
                                        <p:attrNameLst>
                                          <p:attrName>style.visibility</p:attrName>
                                        </p:attrNameLst>
                                      </p:cBhvr>
                                      <p:to>
                                        <p:strVal val="visible"/>
                                      </p:to>
                                    </p:set>
                                    <p:anim calcmode="lin" valueType="num">
                                      <p:cBhvr>
                                        <p:cTn id="47" dur="500" fill="hold"/>
                                        <p:tgtEl>
                                          <p:spTgt spid="66567">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48" dur="500" fill="hold"/>
                                        <p:tgtEl>
                                          <p:spTgt spid="66567">
                                            <p:txEl>
                                              <p:pRg st="5" end="5"/>
                                            </p:txEl>
                                          </p:spTgt>
                                        </p:tgtEl>
                                        <p:attrNameLst>
                                          <p:attrName>ppt_y</p:attrName>
                                        </p:attrNameLst>
                                      </p:cBhvr>
                                      <p:tavLst>
                                        <p:tav tm="0">
                                          <p:val>
                                            <p:strVal val="#ppt_y"/>
                                          </p:val>
                                        </p:tav>
                                        <p:tav tm="100000">
                                          <p:val>
                                            <p:strVal val="#ppt_y"/>
                                          </p:val>
                                        </p:tav>
                                      </p:tavLst>
                                    </p:anim>
                                    <p:anim calcmode="lin" valueType="num">
                                      <p:cBhvr>
                                        <p:cTn id="49" dur="500" fill="hold"/>
                                        <p:tgtEl>
                                          <p:spTgt spid="66567">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0" dur="500" fill="hold"/>
                                        <p:tgtEl>
                                          <p:spTgt spid="66567">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1" dur="500" tmFilter="0,0; .5, 1; 1, 1"/>
                                        <p:tgtEl>
                                          <p:spTgt spid="6656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 name="Group 3"/>
          <p:cNvGrpSpPr>
            <a:grpSpLocks/>
          </p:cNvGrpSpPr>
          <p:nvPr/>
        </p:nvGrpSpPr>
        <p:grpSpPr bwMode="auto">
          <a:xfrm>
            <a:off x="236541" y="876300"/>
            <a:ext cx="8670925" cy="5105400"/>
            <a:chOff x="168" y="480"/>
            <a:chExt cx="6144" cy="3216"/>
          </a:xfrm>
        </p:grpSpPr>
        <p:sp>
          <p:nvSpPr>
            <p:cNvPr id="58675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586760" name="Text Box 5"/>
            <p:cNvSpPr txBox="1">
              <a:spLocks noChangeArrowheads="1"/>
            </p:cNvSpPr>
            <p:nvPr/>
          </p:nvSpPr>
          <p:spPr bwMode="auto">
            <a:xfrm>
              <a:off x="2018" y="626"/>
              <a:ext cx="131" cy="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solidFill>
                  <a:srgbClr val="000000"/>
                </a:solidFill>
                <a:latin typeface="Arial" panose="020B0604020202020204" pitchFamily="34" charset="0"/>
                <a:cs typeface="Arial" panose="020B0604020202020204" pitchFamily="34" charset="0"/>
              </a:endParaRPr>
            </a:p>
          </p:txBody>
        </p:sp>
      </p:grpSp>
      <p:sp>
        <p:nvSpPr>
          <p:cNvPr id="68614"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68615" name="Text Box 7"/>
          <p:cNvSpPr txBox="1">
            <a:spLocks noChangeArrowheads="1"/>
          </p:cNvSpPr>
          <p:nvPr/>
        </p:nvSpPr>
        <p:spPr bwMode="auto">
          <a:xfrm>
            <a:off x="231776" y="1185864"/>
            <a:ext cx="184660" cy="6442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solidFill>
                <a:srgbClr val="CC0099"/>
              </a:solidFill>
              <a:latin typeface="Arial" panose="020B0604020202020204" pitchFamily="34" charset="0"/>
              <a:cs typeface="Arial" panose="020B0604020202020204" pitchFamily="34" charset="0"/>
            </a:endParaRPr>
          </a:p>
        </p:txBody>
      </p:sp>
      <p:sp>
        <p:nvSpPr>
          <p:cNvPr id="68616" name="Rectangle 8"/>
          <p:cNvSpPr>
            <a:spLocks noChangeArrowheads="1"/>
          </p:cNvSpPr>
          <p:nvPr/>
        </p:nvSpPr>
        <p:spPr bwMode="auto">
          <a:xfrm>
            <a:off x="266156" y="1316038"/>
            <a:ext cx="8331200" cy="4401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p>
            <a:pPr algn="ctr" rtl="1"/>
            <a:r>
              <a:rPr lang="ar-SA" sz="4000" b="1" dirty="0">
                <a:solidFill>
                  <a:srgbClr val="660066"/>
                </a:solidFill>
                <a:latin typeface="Arial" panose="020B0604020202020204" pitchFamily="34" charset="0"/>
                <a:cs typeface="Arial" panose="020B0604020202020204" pitchFamily="34" charset="0"/>
              </a:rPr>
              <a:t>فأطلب إليكم أنا الأسير في الرب: أن تسلكوا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كما يحق للدعوة التي دعيتم بها.</a:t>
            </a:r>
          </a:p>
          <a:p>
            <a:pPr algn="ctr" rtl="1"/>
            <a:r>
              <a:rPr lang="ar-SA" sz="4000" b="1" dirty="0">
                <a:solidFill>
                  <a:srgbClr val="660066"/>
                </a:solidFill>
                <a:latin typeface="Arial" panose="020B0604020202020204" pitchFamily="34" charset="0"/>
                <a:cs typeface="Arial" panose="020B0604020202020204" pitchFamily="34" charset="0"/>
              </a:rPr>
              <a:t>بكل تواضع ووداعة وبطول أناة محتملين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بعضكم بعضا</a:t>
            </a:r>
            <a:r>
              <a:rPr lang="ar-JO" sz="4000" b="1" dirty="0">
                <a:solidFill>
                  <a:srgbClr val="660066"/>
                </a:solidFill>
                <a:latin typeface="Arial" panose="020B0604020202020204" pitchFamily="34" charset="0"/>
                <a:cs typeface="Arial" panose="020B0604020202020204" pitchFamily="34" charset="0"/>
              </a:rPr>
              <a:t>ً</a:t>
            </a:r>
            <a:r>
              <a:rPr lang="ar-SA" sz="4000" b="1" dirty="0">
                <a:solidFill>
                  <a:srgbClr val="660066"/>
                </a:solidFill>
                <a:latin typeface="Arial" panose="020B0604020202020204" pitchFamily="34" charset="0"/>
                <a:cs typeface="Arial" panose="020B0604020202020204" pitchFamily="34" charset="0"/>
              </a:rPr>
              <a:t> في المحبة.</a:t>
            </a:r>
          </a:p>
          <a:p>
            <a:pPr algn="ctr" rtl="1"/>
            <a:r>
              <a:rPr lang="ar-SA" sz="4000" b="1" dirty="0">
                <a:solidFill>
                  <a:srgbClr val="660066"/>
                </a:solidFill>
                <a:latin typeface="Arial" panose="020B0604020202020204" pitchFamily="34" charset="0"/>
                <a:cs typeface="Arial" panose="020B0604020202020204" pitchFamily="34" charset="0"/>
              </a:rPr>
              <a:t>مجتهدين أن تحفظوا وحدانية الروح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برباط السلام.</a:t>
            </a:r>
          </a:p>
          <a:p>
            <a:pPr algn="ctr" rtl="1"/>
            <a:r>
              <a:rPr lang="ar-SA" sz="4000" b="1" dirty="0">
                <a:solidFill>
                  <a:srgbClr val="660066"/>
                </a:solidFill>
                <a:latin typeface="Arial" panose="020B0604020202020204" pitchFamily="34" charset="0"/>
                <a:cs typeface="Arial" panose="020B0604020202020204" pitchFamily="34" charset="0"/>
              </a:rPr>
              <a:t>أفسس ٤ : ١-٣</a:t>
            </a:r>
          </a:p>
        </p:txBody>
      </p:sp>
      <p:sp>
        <p:nvSpPr>
          <p:cNvPr id="3" name="Title 2"/>
          <p:cNvSpPr>
            <a:spLocks noGrp="1"/>
          </p:cNvSpPr>
          <p:nvPr>
            <p:ph type="title"/>
          </p:nvPr>
        </p:nvSpPr>
        <p:spPr>
          <a:xfrm>
            <a:off x="5795656" y="125999"/>
            <a:ext cx="3106738" cy="646319"/>
          </a:xfrm>
          <a:solidFill>
            <a:srgbClr val="FF9933">
              <a:alpha val="65097"/>
            </a:srgbClr>
          </a:solidFill>
        </p:spPr>
        <p:txBody>
          <a:bodyPr>
            <a:spAutoFit/>
          </a:bodyPr>
          <a:lstStyle/>
          <a:p>
            <a:pPr eaLnBrk="1" hangingPunct="1">
              <a:defRPr/>
            </a:pPr>
            <a:r>
              <a:rPr lang="ar-SA" sz="3600" kern="1200" dirty="0">
                <a:solidFill>
                  <a:srgbClr val="000000"/>
                </a:solidFill>
                <a:ea typeface="ＭＳ Ｐゴシック" charset="0"/>
                <a:cs typeface="Arial" panose="020B0604020202020204" pitchFamily="34" charset="0"/>
              </a:rPr>
              <a:t>الآية المفتاحية</a:t>
            </a:r>
            <a:endParaRPr lang="en-US" sz="3600" kern="1200" dirty="0">
              <a:solidFill>
                <a:srgbClr val="000000"/>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52" presetClass="entr" presetSubtype="0" fill="hold" nodeType="afterEffect">
                                  <p:stCondLst>
                                    <p:cond delay="0"/>
                                  </p:stCondLst>
                                  <p:childTnLst>
                                    <p:set>
                                      <p:cBhvr>
                                        <p:cTn id="11" dur="1" fill="hold">
                                          <p:stCondLst>
                                            <p:cond delay="0"/>
                                          </p:stCondLst>
                                        </p:cTn>
                                        <p:tgtEl>
                                          <p:spTgt spid="68614"/>
                                        </p:tgtEl>
                                        <p:attrNameLst>
                                          <p:attrName>style.visibility</p:attrName>
                                        </p:attrNameLst>
                                      </p:cBhvr>
                                      <p:to>
                                        <p:strVal val="visible"/>
                                      </p:to>
                                    </p:set>
                                    <p:animScale>
                                      <p:cBhvr>
                                        <p:cTn id="12" dur="1000" decel="50000" fill="hold">
                                          <p:stCondLst>
                                            <p:cond delay="0"/>
                                          </p:stCondLst>
                                        </p:cTn>
                                        <p:tgtEl>
                                          <p:spTgt spid="686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68614"/>
                                        </p:tgtEl>
                                        <p:attrNameLst>
                                          <p:attrName>ppt_x</p:attrName>
                                          <p:attrName>ppt_y</p:attrName>
                                        </p:attrNameLst>
                                      </p:cBhvr>
                                    </p:animMotion>
                                    <p:animEffect transition="in" filter="fade">
                                      <p:cBhvr>
                                        <p:cTn id="14" dur="1000"/>
                                        <p:tgtEl>
                                          <p:spTgt spid="68614"/>
                                        </p:tgtEl>
                                      </p:cBhvr>
                                    </p:animEffect>
                                  </p:childTnLst>
                                </p:cTn>
                              </p:par>
                            </p:childTnLst>
                          </p:cTn>
                        </p:par>
                        <p:par>
                          <p:cTn id="15" fill="hold" nodeType="afterGroup">
                            <p:stCondLst>
                              <p:cond delay="1500"/>
                            </p:stCondLst>
                            <p:childTnLst>
                              <p:par>
                                <p:cTn id="16" presetID="41" presetClass="entr" presetSubtype="0" fill="hold" nodeType="afterEffect" nodePh="1">
                                  <p:stCondLst>
                                    <p:cond delay="0"/>
                                  </p:stCondLst>
                                  <p:endCondLst>
                                    <p:cond evt="begin" delay="0">
                                      <p:tn val="16"/>
                                    </p:cond>
                                  </p:endCondLst>
                                  <p:iterate type="lt">
                                    <p:tmPct val="10000"/>
                                  </p:iterate>
                                  <p:childTnLst>
                                    <p:set>
                                      <p:cBhvr>
                                        <p:cTn id="17" dur="1" fill="hold">
                                          <p:stCondLst>
                                            <p:cond delay="0"/>
                                          </p:stCondLst>
                                        </p:cTn>
                                        <p:tgtEl>
                                          <p:spTgt spid="68615">
                                            <p:txEl>
                                              <p:pRg st="0" end="0"/>
                                            </p:txEl>
                                          </p:spTgt>
                                        </p:tgtEl>
                                        <p:attrNameLst>
                                          <p:attrName>style.visibility</p:attrName>
                                        </p:attrNameLst>
                                      </p:cBhvr>
                                      <p:to>
                                        <p:strVal val="visible"/>
                                      </p:to>
                                    </p:set>
                                    <p:anim calcmode="lin" valueType="num">
                                      <p:cBhvr>
                                        <p:cTn id="18" dur="500" fill="hold"/>
                                        <p:tgtEl>
                                          <p:spTgt spid="6861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8615">
                                            <p:txEl>
                                              <p:pRg st="0" end="0"/>
                                            </p:txEl>
                                          </p:spTgt>
                                        </p:tgtEl>
                                        <p:attrNameLst>
                                          <p:attrName>ppt_y</p:attrName>
                                        </p:attrNameLst>
                                      </p:cBhvr>
                                      <p:tavLst>
                                        <p:tav tm="0">
                                          <p:val>
                                            <p:strVal val="#ppt_y"/>
                                          </p:val>
                                        </p:tav>
                                        <p:tav tm="100000">
                                          <p:val>
                                            <p:strVal val="#ppt_y"/>
                                          </p:val>
                                        </p:tav>
                                      </p:tavLst>
                                    </p:anim>
                                    <p:anim calcmode="lin" valueType="num">
                                      <p:cBhvr>
                                        <p:cTn id="20" dur="500" fill="hold"/>
                                        <p:tgtEl>
                                          <p:spTgt spid="6861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861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8615">
                                            <p:txEl>
                                              <p:pRg st="0" end="0"/>
                                            </p:txEl>
                                          </p:spTgt>
                                        </p:tgtEl>
                                      </p:cBhvr>
                                    </p:animEffect>
                                  </p:childTnLst>
                                </p:cTn>
                              </p:par>
                              <p:par>
                                <p:cTn id="23" presetID="31" presetClass="entr" presetSubtype="0" fill="hold" grpId="0" nodeType="withEffect">
                                  <p:stCondLst>
                                    <p:cond delay="0"/>
                                  </p:stCondLst>
                                  <p:iterate type="lt">
                                    <p:tmPct val="5000"/>
                                  </p:iterate>
                                  <p:childTnLst>
                                    <p:set>
                                      <p:cBhvr>
                                        <p:cTn id="24" dur="1" fill="hold">
                                          <p:stCondLst>
                                            <p:cond delay="0"/>
                                          </p:stCondLst>
                                        </p:cTn>
                                        <p:tgtEl>
                                          <p:spTgt spid="68616"/>
                                        </p:tgtEl>
                                        <p:attrNameLst>
                                          <p:attrName>style.visibility</p:attrName>
                                        </p:attrNameLst>
                                      </p:cBhvr>
                                      <p:to>
                                        <p:strVal val="visible"/>
                                      </p:to>
                                    </p:set>
                                    <p:anim calcmode="lin" valueType="num">
                                      <p:cBhvr>
                                        <p:cTn id="25" dur="1000" fill="hold"/>
                                        <p:tgtEl>
                                          <p:spTgt spid="68616"/>
                                        </p:tgtEl>
                                        <p:attrNameLst>
                                          <p:attrName>ppt_w</p:attrName>
                                        </p:attrNameLst>
                                      </p:cBhvr>
                                      <p:tavLst>
                                        <p:tav tm="0">
                                          <p:val>
                                            <p:fltVal val="0"/>
                                          </p:val>
                                        </p:tav>
                                        <p:tav tm="100000">
                                          <p:val>
                                            <p:strVal val="#ppt_w"/>
                                          </p:val>
                                        </p:tav>
                                      </p:tavLst>
                                    </p:anim>
                                    <p:anim calcmode="lin" valueType="num">
                                      <p:cBhvr>
                                        <p:cTn id="26" dur="1000" fill="hold"/>
                                        <p:tgtEl>
                                          <p:spTgt spid="68616"/>
                                        </p:tgtEl>
                                        <p:attrNameLst>
                                          <p:attrName>ppt_h</p:attrName>
                                        </p:attrNameLst>
                                      </p:cBhvr>
                                      <p:tavLst>
                                        <p:tav tm="0">
                                          <p:val>
                                            <p:fltVal val="0"/>
                                          </p:val>
                                        </p:tav>
                                        <p:tav tm="100000">
                                          <p:val>
                                            <p:strVal val="#ppt_h"/>
                                          </p:val>
                                        </p:tav>
                                      </p:tavLst>
                                    </p:anim>
                                    <p:anim calcmode="lin" valueType="num">
                                      <p:cBhvr>
                                        <p:cTn id="27" dur="1000" fill="hold"/>
                                        <p:tgtEl>
                                          <p:spTgt spid="68616"/>
                                        </p:tgtEl>
                                        <p:attrNameLst>
                                          <p:attrName>style.rotation</p:attrName>
                                        </p:attrNameLst>
                                      </p:cBhvr>
                                      <p:tavLst>
                                        <p:tav tm="0">
                                          <p:val>
                                            <p:fltVal val="90"/>
                                          </p:val>
                                        </p:tav>
                                        <p:tav tm="100000">
                                          <p:val>
                                            <p:fltVal val="0"/>
                                          </p:val>
                                        </p:tav>
                                      </p:tavLst>
                                    </p:anim>
                                    <p:animEffect transition="in" filter="fade">
                                      <p:cBhvr>
                                        <p:cTn id="28" dur="1000"/>
                                        <p:tgtEl>
                                          <p:spTgt spid="68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6" grpId="0"/>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88802" name="Group 2"/>
          <p:cNvGrpSpPr>
            <a:grpSpLocks/>
          </p:cNvGrpSpPr>
          <p:nvPr/>
        </p:nvGrpSpPr>
        <p:grpSpPr bwMode="auto">
          <a:xfrm>
            <a:off x="508000" y="0"/>
            <a:ext cx="3657600" cy="2895600"/>
            <a:chOff x="1944" y="0"/>
            <a:chExt cx="2592" cy="1824"/>
          </a:xfrm>
        </p:grpSpPr>
        <p:sp>
          <p:nvSpPr>
            <p:cNvPr id="588811"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70660" name="Text Box 4"/>
            <p:cNvSpPr txBox="1">
              <a:spLocks noChangeArrowheads="1"/>
            </p:cNvSpPr>
            <p:nvPr/>
          </p:nvSpPr>
          <p:spPr bwMode="auto">
            <a:xfrm>
              <a:off x="2375" y="144"/>
              <a:ext cx="1612"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Times New Roman" charset="0"/>
              </a:endParaRPr>
            </a:p>
          </p:txBody>
        </p:sp>
      </p:grpSp>
      <p:sp>
        <p:nvSpPr>
          <p:cNvPr id="588803"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grpSp>
        <p:nvGrpSpPr>
          <p:cNvPr id="3" name="Group 6"/>
          <p:cNvGrpSpPr>
            <a:grpSpLocks/>
          </p:cNvGrpSpPr>
          <p:nvPr/>
        </p:nvGrpSpPr>
        <p:grpSpPr bwMode="auto">
          <a:xfrm>
            <a:off x="101600" y="3505200"/>
            <a:ext cx="541338" cy="381000"/>
            <a:chOff x="1128" y="2688"/>
            <a:chExt cx="384" cy="240"/>
          </a:xfrm>
        </p:grpSpPr>
        <p:sp>
          <p:nvSpPr>
            <p:cNvPr id="588809"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588810"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70665"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70666" name="Text Box 10"/>
          <p:cNvSpPr txBox="1">
            <a:spLocks noChangeArrowheads="1"/>
          </p:cNvSpPr>
          <p:nvPr/>
        </p:nvSpPr>
        <p:spPr bwMode="auto">
          <a:xfrm>
            <a:off x="5997576" y="3352800"/>
            <a:ext cx="2704560"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FFFFFF"/>
                </a:solidFill>
                <a:latin typeface="Arial" panose="020B0604020202020204" pitchFamily="34" charset="0"/>
                <a:cs typeface="Arial" panose="020B0604020202020204" pitchFamily="34" charset="0"/>
              </a:rPr>
              <a:t>أفسس 3: 20-21</a:t>
            </a:r>
            <a:endParaRPr lang="en-US" sz="3200" b="1" dirty="0">
              <a:solidFill>
                <a:srgbClr val="FFFFFF"/>
              </a:solidFill>
              <a:latin typeface="Arial" panose="020B0604020202020204" pitchFamily="34" charset="0"/>
              <a:cs typeface="Arial" panose="020B0604020202020204" pitchFamily="34" charset="0"/>
            </a:endParaRPr>
          </a:p>
        </p:txBody>
      </p:sp>
      <p:sp>
        <p:nvSpPr>
          <p:cNvPr id="588807" name="Line 11"/>
          <p:cNvSpPr>
            <a:spLocks noChangeShapeType="1"/>
          </p:cNvSpPr>
          <p:nvPr/>
        </p:nvSpPr>
        <p:spPr bwMode="auto">
          <a:xfrm>
            <a:off x="5795963"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a:p>
        </p:txBody>
      </p:sp>
      <p:sp>
        <p:nvSpPr>
          <p:cNvPr id="588808" name="Title 1"/>
          <p:cNvSpPr>
            <a:spLocks noGrp="1"/>
          </p:cNvSpPr>
          <p:nvPr>
            <p:ph type="title" idx="4294967295"/>
          </p:nvPr>
        </p:nvSpPr>
        <p:spPr>
          <a:xfrm>
            <a:off x="3779838" y="-747710"/>
            <a:ext cx="4906962" cy="850901"/>
          </a:xfrm>
        </p:spPr>
        <p:txBody>
          <a:bodyPr/>
          <a:lstStyle/>
          <a:p>
            <a:r>
              <a:rPr lang="ar-JO" dirty="0">
                <a:ea typeface="ＭＳ Ｐゴシック" charset="0"/>
                <a:cs typeface="Arial" panose="020B0604020202020204" pitchFamily="34" charset="0"/>
              </a:rPr>
              <a:t>الكتاب المقدس في ترنيمة</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70666">
                                            <p:txEl>
                                              <p:pRg st="0" end="0"/>
                                            </p:txEl>
                                          </p:spTgt>
                                        </p:tgtEl>
                                        <p:attrNameLst>
                                          <p:attrName>style.visibility</p:attrName>
                                        </p:attrNameLst>
                                      </p:cBhvr>
                                      <p:to>
                                        <p:strVal val="visible"/>
                                      </p:to>
                                    </p:set>
                                    <p:anim calcmode="lin" valueType="num">
                                      <p:cBhvr>
                                        <p:cTn id="12" dur="500" fill="hold"/>
                                        <p:tgtEl>
                                          <p:spTgt spid="70666">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70666">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70666">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70666">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7066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2706" name="Picture 2" descr="music notes 1"/>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1" y="1"/>
            <a:ext cx="1801813" cy="2262188"/>
          </a:xfrm>
        </p:spPr>
      </p:pic>
      <p:sp>
        <p:nvSpPr>
          <p:cNvPr id="590851" name="AutoShape 3"/>
          <p:cNvSpPr>
            <a:spLocks noChangeArrowheads="1"/>
          </p:cNvSpPr>
          <p:nvPr/>
        </p:nvSpPr>
        <p:spPr bwMode="auto">
          <a:xfrm>
            <a:off x="508000" y="0"/>
            <a:ext cx="6840538" cy="6858000"/>
          </a:xfrm>
          <a:prstGeom prst="parallelogram">
            <a:avLst>
              <a:gd name="adj" fmla="val 25000"/>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endParaRPr lang="en-US" b="1" dirty="0">
              <a:solidFill>
                <a:srgbClr val="000000"/>
              </a:solidFill>
              <a:latin typeface="Arial" panose="020B0604020202020204" pitchFamily="34" charset="0"/>
              <a:cs typeface="Arial" panose="020B0604020202020204" pitchFamily="34" charset="0"/>
            </a:endParaRPr>
          </a:p>
        </p:txBody>
      </p:sp>
      <p:pic>
        <p:nvPicPr>
          <p:cNvPr id="72708" name="Picture 4" descr="music notes"/>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a:off x="6629400" y="3573463"/>
            <a:ext cx="2514600" cy="2476500"/>
          </a:xfrm>
        </p:spPr>
      </p:pic>
      <p:sp>
        <p:nvSpPr>
          <p:cNvPr id="590853" name="Text Box 5"/>
          <p:cNvSpPr txBox="1">
            <a:spLocks noChangeArrowheads="1"/>
          </p:cNvSpPr>
          <p:nvPr/>
        </p:nvSpPr>
        <p:spPr bwMode="auto">
          <a:xfrm>
            <a:off x="1998666" y="117475"/>
            <a:ext cx="7145337" cy="2308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600" b="1" dirty="0">
                <a:solidFill>
                  <a:srgbClr val="333399"/>
                </a:solidFill>
                <a:latin typeface="Arial" panose="020B0604020202020204" pitchFamily="34" charset="0"/>
                <a:cs typeface="Arial" panose="020B0604020202020204" pitchFamily="34" charset="0"/>
              </a:rPr>
              <a:t>والقادر أن يفعل فوق كل شيء، أكثر جدا مما نطلب أو نفتكر</a:t>
            </a:r>
          </a:p>
          <a:p>
            <a:pPr algn="r" eaLnBrk="1" hangingPunct="1"/>
            <a:endParaRPr lang="ar-JO" sz="3600" b="1" dirty="0">
              <a:solidFill>
                <a:srgbClr val="333399"/>
              </a:solidFill>
              <a:latin typeface="Arial" panose="020B0604020202020204" pitchFamily="34" charset="0"/>
              <a:cs typeface="Arial" panose="020B0604020202020204" pitchFamily="34" charset="0"/>
            </a:endParaRPr>
          </a:p>
          <a:p>
            <a:pPr algn="r" eaLnBrk="1" hangingPunct="1"/>
            <a:r>
              <a:rPr lang="ar-JO" sz="3600" b="1" dirty="0">
                <a:solidFill>
                  <a:srgbClr val="333399"/>
                </a:solidFill>
                <a:latin typeface="Arial" panose="020B0604020202020204" pitchFamily="34" charset="0"/>
                <a:cs typeface="Arial" panose="020B0604020202020204" pitchFamily="34" charset="0"/>
              </a:rPr>
              <a:t>بحسب القوة التي تعمل فينا</a:t>
            </a:r>
            <a:endParaRPr lang="en-US" sz="3600" b="1" dirty="0">
              <a:solidFill>
                <a:srgbClr val="333399"/>
              </a:solidFill>
              <a:latin typeface="Arial" panose="020B0604020202020204" pitchFamily="34" charset="0"/>
              <a:cs typeface="Arial" panose="020B0604020202020204" pitchFamily="34" charset="0"/>
            </a:endParaRPr>
          </a:p>
        </p:txBody>
      </p:sp>
      <p:sp>
        <p:nvSpPr>
          <p:cNvPr id="590854" name="Text Box 6"/>
          <p:cNvSpPr txBox="1">
            <a:spLocks noChangeArrowheads="1"/>
          </p:cNvSpPr>
          <p:nvPr/>
        </p:nvSpPr>
        <p:spPr bwMode="auto">
          <a:xfrm>
            <a:off x="508000" y="3573463"/>
            <a:ext cx="6170612" cy="1236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50000"/>
              </a:lnSpc>
            </a:pPr>
            <a:r>
              <a:rPr lang="ar-JO" sz="3600" b="1" dirty="0">
                <a:solidFill>
                  <a:srgbClr val="333399"/>
                </a:solidFill>
                <a:latin typeface="Arial" panose="020B0604020202020204" pitchFamily="34" charset="0"/>
                <a:cs typeface="Arial" panose="020B0604020202020204" pitchFamily="34" charset="0"/>
              </a:rPr>
              <a:t>له المجد في الكنيسة في المسيح يسوع</a:t>
            </a:r>
          </a:p>
          <a:p>
            <a:pPr algn="r" eaLnBrk="1" hangingPunct="1">
              <a:lnSpc>
                <a:spcPct val="50000"/>
              </a:lnSpc>
            </a:pPr>
            <a:endParaRPr lang="ar-JO" sz="3600" b="1" dirty="0">
              <a:solidFill>
                <a:srgbClr val="333399"/>
              </a:solidFill>
              <a:latin typeface="Arial" panose="020B0604020202020204" pitchFamily="34" charset="0"/>
              <a:cs typeface="Arial" panose="020B0604020202020204" pitchFamily="34" charset="0"/>
            </a:endParaRPr>
          </a:p>
          <a:p>
            <a:pPr algn="r" eaLnBrk="1" hangingPunct="1">
              <a:lnSpc>
                <a:spcPct val="50000"/>
              </a:lnSpc>
            </a:pPr>
            <a:endParaRPr lang="ar-JO" sz="3600" b="1" dirty="0">
              <a:solidFill>
                <a:srgbClr val="333399"/>
              </a:solidFill>
              <a:latin typeface="Arial" panose="020B0604020202020204" pitchFamily="34" charset="0"/>
              <a:cs typeface="Arial" panose="020B0604020202020204" pitchFamily="34" charset="0"/>
            </a:endParaRPr>
          </a:p>
          <a:p>
            <a:pPr algn="r" eaLnBrk="1" hangingPunct="1">
              <a:lnSpc>
                <a:spcPct val="50000"/>
              </a:lnSpc>
            </a:pPr>
            <a:r>
              <a:rPr lang="ar-JO" sz="3600" b="1" dirty="0">
                <a:solidFill>
                  <a:srgbClr val="333399"/>
                </a:solidFill>
                <a:latin typeface="Arial" panose="020B0604020202020204" pitchFamily="34" charset="0"/>
                <a:cs typeface="Arial" panose="020B0604020202020204" pitchFamily="34" charset="0"/>
              </a:rPr>
              <a:t> إلى جميع أجيال دهر الدهور. آمين.</a:t>
            </a:r>
            <a:endParaRPr lang="en-US" sz="3600" b="1" dirty="0">
              <a:solidFill>
                <a:srgbClr val="333399"/>
              </a:solidFill>
              <a:latin typeface="Arial" panose="020B0604020202020204" pitchFamily="34" charset="0"/>
              <a:cs typeface="Arial" panose="020B0604020202020204" pitchFamily="34" charset="0"/>
            </a:endParaRPr>
          </a:p>
        </p:txBody>
      </p:sp>
      <p:sp>
        <p:nvSpPr>
          <p:cNvPr id="590855" name="Title 1"/>
          <p:cNvSpPr>
            <a:spLocks noGrp="1"/>
          </p:cNvSpPr>
          <p:nvPr>
            <p:ph type="title"/>
          </p:nvPr>
        </p:nvSpPr>
        <p:spPr>
          <a:xfrm>
            <a:off x="1" y="6308726"/>
            <a:ext cx="9109075" cy="549275"/>
          </a:xfrm>
          <a:solidFill>
            <a:schemeClr val="tx1"/>
          </a:solidFill>
        </p:spPr>
        <p:txBody>
          <a:bodyPr/>
          <a:lstStyle/>
          <a:p>
            <a:r>
              <a:rPr lang="ar-JO" sz="3600" dirty="0">
                <a:solidFill>
                  <a:schemeClr val="bg1"/>
                </a:solidFill>
                <a:ea typeface="ＭＳ Ｐゴシック" charset="0"/>
                <a:cs typeface="Arial" panose="020B0604020202020204" pitchFamily="34" charset="0"/>
              </a:rPr>
              <a:t>أفسس 3: 20-21</a:t>
            </a:r>
            <a:endParaRPr lang="en-US" sz="3600" dirty="0">
              <a:solidFill>
                <a:schemeClr val="bg1"/>
              </a:solidFill>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withEffect">
                                  <p:stCondLst>
                                    <p:cond delay="0"/>
                                  </p:stCondLst>
                                  <p:childTnLst>
                                    <p:set>
                                      <p:cBhvr>
                                        <p:cTn id="6" dur="1" fill="hold">
                                          <p:stCondLst>
                                            <p:cond delay="0"/>
                                          </p:stCondLst>
                                        </p:cTn>
                                        <p:tgtEl>
                                          <p:spTgt spid="72706"/>
                                        </p:tgtEl>
                                        <p:attrNameLst>
                                          <p:attrName>style.visibility</p:attrName>
                                        </p:attrNameLst>
                                      </p:cBhvr>
                                      <p:to>
                                        <p:strVal val="visible"/>
                                      </p:to>
                                    </p:set>
                                    <p:animEffect transition="in" filter="fade">
                                      <p:cBhvr>
                                        <p:cTn id="7" dur="1000"/>
                                        <p:tgtEl>
                                          <p:spTgt spid="72706"/>
                                        </p:tgtEl>
                                      </p:cBhvr>
                                    </p:animEffect>
                                    <p:anim calcmode="lin" valueType="num">
                                      <p:cBhvr>
                                        <p:cTn id="8" dur="1000" fill="hold"/>
                                        <p:tgtEl>
                                          <p:spTgt spid="72706"/>
                                        </p:tgtEl>
                                        <p:attrNameLst>
                                          <p:attrName>ppt_x</p:attrName>
                                        </p:attrNameLst>
                                      </p:cBhvr>
                                      <p:tavLst>
                                        <p:tav tm="0">
                                          <p:val>
                                            <p:strVal val="#ppt_x"/>
                                          </p:val>
                                        </p:tav>
                                        <p:tav tm="100000">
                                          <p:val>
                                            <p:strVal val="#ppt_x"/>
                                          </p:val>
                                        </p:tav>
                                      </p:tavLst>
                                    </p:anim>
                                    <p:anim calcmode="lin" valueType="num">
                                      <p:cBhvr>
                                        <p:cTn id="9" dur="1000" fill="hold"/>
                                        <p:tgtEl>
                                          <p:spTgt spid="7270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72708"/>
                                        </p:tgtEl>
                                        <p:attrNameLst>
                                          <p:attrName>style.visibility</p:attrName>
                                        </p:attrNameLst>
                                      </p:cBhvr>
                                      <p:to>
                                        <p:strVal val="visible"/>
                                      </p:to>
                                    </p:set>
                                    <p:animEffect transition="in" filter="fade">
                                      <p:cBhvr>
                                        <p:cTn id="12" dur="1000"/>
                                        <p:tgtEl>
                                          <p:spTgt spid="72708"/>
                                        </p:tgtEl>
                                      </p:cBhvr>
                                    </p:animEffect>
                                    <p:anim calcmode="lin" valueType="num">
                                      <p:cBhvr>
                                        <p:cTn id="13" dur="1000" fill="hold"/>
                                        <p:tgtEl>
                                          <p:spTgt spid="72708"/>
                                        </p:tgtEl>
                                        <p:attrNameLst>
                                          <p:attrName>ppt_x</p:attrName>
                                        </p:attrNameLst>
                                      </p:cBhvr>
                                      <p:tavLst>
                                        <p:tav tm="0">
                                          <p:val>
                                            <p:strVal val="#ppt_x"/>
                                          </p:val>
                                        </p:tav>
                                        <p:tav tm="100000">
                                          <p:val>
                                            <p:strVal val="#ppt_x"/>
                                          </p:val>
                                        </p:tav>
                                      </p:tavLst>
                                    </p:anim>
                                    <p:anim calcmode="lin" valueType="num">
                                      <p:cBhvr>
                                        <p:cTn id="14" dur="1000" fill="hold"/>
                                        <p:tgtEl>
                                          <p:spTgt spid="7270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92898" name="Group 2"/>
          <p:cNvGrpSpPr>
            <a:grpSpLocks/>
          </p:cNvGrpSpPr>
          <p:nvPr/>
        </p:nvGrpSpPr>
        <p:grpSpPr bwMode="auto">
          <a:xfrm>
            <a:off x="508000" y="0"/>
            <a:ext cx="3657600" cy="2895600"/>
            <a:chOff x="1944" y="0"/>
            <a:chExt cx="2592" cy="1824"/>
          </a:xfrm>
        </p:grpSpPr>
        <p:sp>
          <p:nvSpPr>
            <p:cNvPr id="592907"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74756" name="Text Box 4"/>
            <p:cNvSpPr txBox="1">
              <a:spLocks noChangeArrowheads="1"/>
            </p:cNvSpPr>
            <p:nvPr/>
          </p:nvSpPr>
          <p:spPr bwMode="auto">
            <a:xfrm>
              <a:off x="2406" y="144"/>
              <a:ext cx="1804"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592899"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4114801"/>
            <a:ext cx="541338" cy="381000"/>
            <a:chOff x="1128" y="2688"/>
            <a:chExt cx="384" cy="240"/>
          </a:xfrm>
        </p:grpSpPr>
        <p:sp>
          <p:nvSpPr>
            <p:cNvPr id="592905"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92906"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74761"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74762" name="Text Box 10"/>
          <p:cNvSpPr txBox="1">
            <a:spLocks noChangeArrowheads="1"/>
          </p:cNvSpPr>
          <p:nvPr/>
        </p:nvSpPr>
        <p:spPr bwMode="auto">
          <a:xfrm>
            <a:off x="5519739" y="3886200"/>
            <a:ext cx="1603298" cy="1569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نظرة عامة</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التركيز</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التطبيق</a:t>
            </a:r>
            <a:endParaRPr lang="en-US" sz="3200" b="1" dirty="0">
              <a:solidFill>
                <a:srgbClr val="FFFFFF"/>
              </a:solidFill>
              <a:latin typeface="Arial" panose="020B0604020202020204" pitchFamily="34" charset="0"/>
              <a:cs typeface="Arial" panose="020B0604020202020204" pitchFamily="34" charset="0"/>
            </a:endParaRPr>
          </a:p>
        </p:txBody>
      </p:sp>
      <p:sp>
        <p:nvSpPr>
          <p:cNvPr id="592903" name="Line 11"/>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592904" name="Title 1"/>
          <p:cNvSpPr>
            <a:spLocks noGrp="1"/>
          </p:cNvSpPr>
          <p:nvPr>
            <p:ph type="title"/>
          </p:nvPr>
        </p:nvSpPr>
        <p:spPr>
          <a:xfrm>
            <a:off x="3851275" y="-674685"/>
            <a:ext cx="4835525" cy="903285"/>
          </a:xfrm>
        </p:spPr>
        <p:txBody>
          <a:bodyPr/>
          <a:lstStyle/>
          <a:p>
            <a:pPr algn="r"/>
            <a:r>
              <a:rPr lang="ar-JO" dirty="0">
                <a:ea typeface="ＭＳ Ｐゴシック" charset="0"/>
                <a:cs typeface="Arial" panose="020B0604020202020204" pitchFamily="34" charset="0"/>
              </a:rPr>
              <a:t>الإصحاحات 1-3</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74762">
                                            <p:txEl>
                                              <p:pRg st="0" end="0"/>
                                            </p:txEl>
                                          </p:spTgt>
                                        </p:tgtEl>
                                        <p:attrNameLst>
                                          <p:attrName>style.visibility</p:attrName>
                                        </p:attrNameLst>
                                      </p:cBhvr>
                                      <p:to>
                                        <p:strVal val="visible"/>
                                      </p:to>
                                    </p:set>
                                    <p:anim calcmode="lin" valueType="num">
                                      <p:cBhvr>
                                        <p:cTn id="12" dur="500" fill="hold"/>
                                        <p:tgtEl>
                                          <p:spTgt spid="7476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74762">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7476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7476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74762">
                                            <p:txEl>
                                              <p:pRg st="0" end="0"/>
                                            </p:txEl>
                                          </p:spTgt>
                                        </p:tgtEl>
                                      </p:cBhvr>
                                    </p:animEffect>
                                  </p:childTnLst>
                                </p:cTn>
                              </p:par>
                            </p:childTnLst>
                          </p:cTn>
                        </p:par>
                        <p:par>
                          <p:cTn id="17" fill="hold" nodeType="afterGroup">
                            <p:stCondLst>
                              <p:cond delay="135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74762">
                                            <p:txEl>
                                              <p:pRg st="1" end="1"/>
                                            </p:txEl>
                                          </p:spTgt>
                                        </p:tgtEl>
                                        <p:attrNameLst>
                                          <p:attrName>style.visibility</p:attrName>
                                        </p:attrNameLst>
                                      </p:cBhvr>
                                      <p:to>
                                        <p:strVal val="visible"/>
                                      </p:to>
                                    </p:set>
                                    <p:anim calcmode="lin" valueType="num">
                                      <p:cBhvr>
                                        <p:cTn id="20" dur="500" fill="hold"/>
                                        <p:tgtEl>
                                          <p:spTgt spid="74762">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74762">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74762">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74762">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74762">
                                            <p:txEl>
                                              <p:pRg st="1" end="1"/>
                                            </p:txEl>
                                          </p:spTgt>
                                        </p:tgtEl>
                                      </p:cBhvr>
                                    </p:animEffect>
                                  </p:childTnLst>
                                </p:cTn>
                              </p:par>
                            </p:childTnLst>
                          </p:cTn>
                        </p:par>
                        <p:par>
                          <p:cTn id="25" fill="hold" nodeType="afterGroup">
                            <p:stCondLst>
                              <p:cond delay="215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74762">
                                            <p:txEl>
                                              <p:pRg st="2" end="2"/>
                                            </p:txEl>
                                          </p:spTgt>
                                        </p:tgtEl>
                                        <p:attrNameLst>
                                          <p:attrName>style.visibility</p:attrName>
                                        </p:attrNameLst>
                                      </p:cBhvr>
                                      <p:to>
                                        <p:strVal val="visible"/>
                                      </p:to>
                                    </p:set>
                                    <p:anim calcmode="lin" valueType="num">
                                      <p:cBhvr>
                                        <p:cTn id="28" dur="500" fill="hold"/>
                                        <p:tgtEl>
                                          <p:spTgt spid="74762">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74762">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74762">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74762">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7476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73801479"/>
      </p:ext>
    </p:extLst>
  </p:cSld>
  <p:clrMapOvr>
    <a:overrideClrMapping bg1="lt1" tx1="dk1" bg2="lt2" tx2="dk2" accent1="accent1" accent2="accent2" accent3="accent3" accent4="accent4" accent5="accent5" accent6="accent6" hlink="hlink" folHlink="folHlink"/>
  </p:clrMapOvr>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594946" name="Oval 2"/>
          <p:cNvSpPr>
            <a:spLocks noChangeArrowheads="1"/>
          </p:cNvSpPr>
          <p:nvPr/>
        </p:nvSpPr>
        <p:spPr bwMode="auto">
          <a:xfrm>
            <a:off x="-2133600" y="-1295400"/>
            <a:ext cx="8331200" cy="9448800"/>
          </a:xfrm>
          <a:prstGeom prst="ellipse">
            <a:avLst/>
          </a:prstGeom>
          <a:solidFill>
            <a:schemeClr val="folHlink">
              <a:alpha val="30196"/>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76803" name="Rectangle 3"/>
          <p:cNvSpPr>
            <a:spLocks noChangeArrowheads="1"/>
          </p:cNvSpPr>
          <p:nvPr/>
        </p:nvSpPr>
        <p:spPr bwMode="auto">
          <a:xfrm>
            <a:off x="203203" y="1447800"/>
            <a:ext cx="8602663" cy="3886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594948" name="Text Box 4"/>
          <p:cNvSpPr txBox="1">
            <a:spLocks noChangeArrowheads="1"/>
          </p:cNvSpPr>
          <p:nvPr/>
        </p:nvSpPr>
        <p:spPr bwMode="auto">
          <a:xfrm>
            <a:off x="4843463" y="2009778"/>
            <a:ext cx="36576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000066"/>
                </a:solidFill>
                <a:latin typeface="Arial" panose="020B0604020202020204" pitchFamily="34" charset="0"/>
                <a:cs typeface="Arial" panose="020B0604020202020204" pitchFamily="34" charset="0"/>
              </a:rPr>
              <a:t>أفسس 1-3</a:t>
            </a:r>
            <a:endParaRPr lang="en-US" sz="3600" b="1" dirty="0">
              <a:solidFill>
                <a:srgbClr val="000066"/>
              </a:solidFill>
              <a:latin typeface="Arial" panose="020B0604020202020204" pitchFamily="34" charset="0"/>
              <a:cs typeface="Arial" panose="020B0604020202020204" pitchFamily="34" charset="0"/>
            </a:endParaRPr>
          </a:p>
        </p:txBody>
      </p:sp>
      <p:pic>
        <p:nvPicPr>
          <p:cNvPr id="76805"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6">
            <a:extLst>
              <a:ext uri="{28A0092B-C50C-407E-A947-70E740481C1C}">
                <a14:useLocalDpi xmlns:a14="http://schemas.microsoft.com/office/drawing/2010/main" val="0"/>
              </a:ext>
            </a:extLst>
          </a:blip>
          <a:srcRect/>
          <a:stretch>
            <a:fillRect/>
          </a:stretch>
        </p:blipFill>
        <p:spPr bwMode="auto">
          <a:xfrm>
            <a:off x="8483600"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4950" name="Picture 6" descr="ephesus window"/>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11201" y="419100"/>
            <a:ext cx="3509963" cy="601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778376" y="2997200"/>
            <a:ext cx="3825875" cy="1944688"/>
          </a:xfrm>
        </p:spPr>
        <p:txBody>
          <a:bodyPr/>
          <a:lstStyle/>
          <a:p>
            <a:pPr>
              <a:defRPr/>
            </a:pPr>
            <a:r>
              <a:rPr lang="ar-JO" sz="3600" kern="1200" dirty="0">
                <a:solidFill>
                  <a:srgbClr val="333399"/>
                </a:solidFill>
                <a:ea typeface="ＭＳ Ｐゴシック"/>
                <a:cs typeface="Arial" panose="020B0604020202020204" pitchFamily="34" charset="0"/>
              </a:rPr>
              <a:t>فهم ميراثنا</a:t>
            </a:r>
            <a:br>
              <a:rPr lang="ar-JO" sz="3600" kern="1200" dirty="0">
                <a:solidFill>
                  <a:srgbClr val="333399"/>
                </a:solidFill>
                <a:ea typeface="ＭＳ Ｐゴシック"/>
                <a:cs typeface="Arial" panose="020B0604020202020204" pitchFamily="34" charset="0"/>
              </a:rPr>
            </a:br>
            <a:r>
              <a:rPr lang="ar-JO" sz="3600" kern="1200" dirty="0">
                <a:solidFill>
                  <a:srgbClr val="333399"/>
                </a:solidFill>
                <a:ea typeface="ＭＳ Ｐゴシック"/>
                <a:cs typeface="Arial" panose="020B0604020202020204" pitchFamily="34" charset="0"/>
              </a:rPr>
              <a:t>في المسيح يسوع</a:t>
            </a:r>
            <a:endParaRPr lang="en-US" dirty="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67" fill="hold"/>
                                        <p:tgtEl>
                                          <p:spTgt spid="76805"/>
                                        </p:tgtEl>
                                      </p:cBhvr>
                                    </p:cmd>
                                  </p:childTnLst>
                                </p:cTn>
                              </p:par>
                              <p:par>
                                <p:cTn id="7" presetID="7" presetClass="entr" presetSubtype="8" fill="hold" grpId="0" nodeType="withEffect">
                                  <p:stCondLst>
                                    <p:cond delay="0"/>
                                  </p:stCondLst>
                                  <p:childTnLst>
                                    <p:set>
                                      <p:cBhvr>
                                        <p:cTn id="8" dur="1" fill="hold">
                                          <p:stCondLst>
                                            <p:cond delay="0"/>
                                          </p:stCondLst>
                                        </p:cTn>
                                        <p:tgtEl>
                                          <p:spTgt spid="76803"/>
                                        </p:tgtEl>
                                        <p:attrNameLst>
                                          <p:attrName>style.visibility</p:attrName>
                                        </p:attrNameLst>
                                      </p:cBhvr>
                                      <p:to>
                                        <p:strVal val="visible"/>
                                      </p:to>
                                    </p:set>
                                    <p:anim calcmode="lin" valueType="num">
                                      <p:cBhvr additive="base">
                                        <p:cTn id="9" dur="3000" fill="hold"/>
                                        <p:tgtEl>
                                          <p:spTgt spid="76803"/>
                                        </p:tgtEl>
                                        <p:attrNameLst>
                                          <p:attrName>ppt_x</p:attrName>
                                        </p:attrNameLst>
                                      </p:cBhvr>
                                      <p:tavLst>
                                        <p:tav tm="0">
                                          <p:val>
                                            <p:strVal val="0-#ppt_w/2"/>
                                          </p:val>
                                        </p:tav>
                                        <p:tav tm="100000">
                                          <p:val>
                                            <p:strVal val="#ppt_x"/>
                                          </p:val>
                                        </p:tav>
                                      </p:tavLst>
                                    </p:anim>
                                    <p:anim calcmode="lin" valueType="num">
                                      <p:cBhvr additive="base">
                                        <p:cTn id="10" dur="3000" fill="hold"/>
                                        <p:tgtEl>
                                          <p:spTgt spid="768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p:cTn id="11" fill="hold" display="0">
                  <p:stCondLst>
                    <p:cond delay="indefinite"/>
                  </p:stCondLst>
                  <p:endCondLst>
                    <p:cond evt="onNext" delay="0">
                      <p:tgtEl>
                        <p:sldTgt/>
                      </p:tgtEl>
                    </p:cond>
                    <p:cond evt="onPrev" delay="0">
                      <p:tgtEl>
                        <p:sldTgt/>
                      </p:tgtEl>
                    </p:cond>
                    <p:cond evt="onStopAudio" delay="0">
                      <p:tgtEl>
                        <p:sldTgt/>
                      </p:tgtEl>
                    </p:cond>
                  </p:endCondLst>
                </p:cTn>
                <p:tgtEl>
                  <p:spTgt spid="76805"/>
                </p:tgtEl>
              </p:cMediaNode>
            </p:audio>
          </p:childTnLst>
        </p:cTn>
      </p:par>
    </p:tnLst>
    <p:bldLst>
      <p:bldP spid="76803"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8850" name="Oval 2"/>
          <p:cNvSpPr>
            <a:spLocks noChangeArrowheads="1"/>
          </p:cNvSpPr>
          <p:nvPr/>
        </p:nvSpPr>
        <p:spPr bwMode="auto">
          <a:xfrm>
            <a:off x="406400" y="-1295400"/>
            <a:ext cx="8331200" cy="9448800"/>
          </a:xfrm>
          <a:prstGeom prst="ellipse">
            <a:avLst/>
          </a:prstGeom>
          <a:solidFill>
            <a:schemeClr val="folHlink">
              <a:alpha val="30196"/>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596995" name="Rectangle 3"/>
          <p:cNvSpPr>
            <a:spLocks noChangeArrowheads="1"/>
          </p:cNvSpPr>
          <p:nvPr/>
        </p:nvSpPr>
        <p:spPr bwMode="auto">
          <a:xfrm>
            <a:off x="0" y="1104900"/>
            <a:ext cx="9144000" cy="4648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596996" name="Text Box 4"/>
          <p:cNvSpPr txBox="1">
            <a:spLocks noChangeArrowheads="1"/>
          </p:cNvSpPr>
          <p:nvPr/>
        </p:nvSpPr>
        <p:spPr bwMode="auto">
          <a:xfrm>
            <a:off x="1212850" y="2009775"/>
            <a:ext cx="6959550" cy="28623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عمل الله الفدائي</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عطية الخلاص من الله</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مصالحة اليهود والأمم</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الوحدة في جسد المسيح</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صلاة للتقوية</a:t>
            </a:r>
            <a:endParaRPr lang="en-US" sz="3600" b="1" dirty="0">
              <a:solidFill>
                <a:srgbClr val="333399"/>
              </a:solidFill>
              <a:latin typeface="Arial" panose="020B0604020202020204" pitchFamily="34" charset="0"/>
              <a:cs typeface="Arial" panose="020B0604020202020204" pitchFamily="34" charset="0"/>
            </a:endParaRPr>
          </a:p>
        </p:txBody>
      </p:sp>
      <p:sp>
        <p:nvSpPr>
          <p:cNvPr id="596997" name="Title 1"/>
          <p:cNvSpPr>
            <a:spLocks noGrp="1"/>
          </p:cNvSpPr>
          <p:nvPr>
            <p:ph type="title" idx="4294967295"/>
          </p:nvPr>
        </p:nvSpPr>
        <p:spPr/>
        <p:txBody>
          <a:bodyPr/>
          <a:lstStyle/>
          <a:p>
            <a:r>
              <a:rPr lang="ar-JO" dirty="0">
                <a:ea typeface="ＭＳ Ｐゴシック" charset="0"/>
                <a:cs typeface="Arial" panose="020B0604020202020204" pitchFamily="34" charset="0"/>
              </a:rPr>
              <a:t>نظرة عامة على أفسس 1-3</a:t>
            </a:r>
            <a:endParaRPr lang="en-US"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withEffect">
                                  <p:stCondLst>
                                    <p:cond delay="0"/>
                                  </p:stCondLst>
                                  <p:childTnLst>
                                    <p:set>
                                      <p:cBhvr>
                                        <p:cTn id="6" dur="1" fill="hold">
                                          <p:stCondLst>
                                            <p:cond delay="0"/>
                                          </p:stCondLst>
                                        </p:cTn>
                                        <p:tgtEl>
                                          <p:spTgt spid="78850"/>
                                        </p:tgtEl>
                                        <p:attrNameLst>
                                          <p:attrName>style.visibility</p:attrName>
                                        </p:attrNameLst>
                                      </p:cBhvr>
                                      <p:to>
                                        <p:strVal val="visible"/>
                                      </p:to>
                                    </p:set>
                                    <p:anim calcmode="lin" valueType="num">
                                      <p:cBhvr>
                                        <p:cTn id="7" dur="2000" fill="hold"/>
                                        <p:tgtEl>
                                          <p:spTgt spid="78850"/>
                                        </p:tgtEl>
                                        <p:attrNameLst>
                                          <p:attrName>ppt_w</p:attrName>
                                        </p:attrNameLst>
                                      </p:cBhvr>
                                      <p:tavLst>
                                        <p:tav tm="0">
                                          <p:val>
                                            <p:strVal val="#ppt_w*0.70"/>
                                          </p:val>
                                        </p:tav>
                                        <p:tav tm="100000">
                                          <p:val>
                                            <p:strVal val="#ppt_w"/>
                                          </p:val>
                                        </p:tav>
                                      </p:tavLst>
                                    </p:anim>
                                    <p:anim calcmode="lin" valueType="num">
                                      <p:cBhvr>
                                        <p:cTn id="8" dur="2000" fill="hold"/>
                                        <p:tgtEl>
                                          <p:spTgt spid="78850"/>
                                        </p:tgtEl>
                                        <p:attrNameLst>
                                          <p:attrName>ppt_h</p:attrName>
                                        </p:attrNameLst>
                                      </p:cBhvr>
                                      <p:tavLst>
                                        <p:tav tm="0">
                                          <p:val>
                                            <p:strVal val="#ppt_h"/>
                                          </p:val>
                                        </p:tav>
                                        <p:tav tm="100000">
                                          <p:val>
                                            <p:strVal val="#ppt_h"/>
                                          </p:val>
                                        </p:tav>
                                      </p:tavLst>
                                    </p:anim>
                                    <p:animEffect transition="in" filter="fade">
                                      <p:cBhvr>
                                        <p:cTn id="9" dur="2000"/>
                                        <p:tgtEl>
                                          <p:spTgt spid="78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0"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1-10</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E6630843-C9A0-6C43-8FDA-140F297BA6B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4475081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731E60C7-7849-4D33-8EF3-2FAE800A6204}"/>
              </a:ext>
            </a:extLst>
          </p:cNvPr>
          <p:cNvSpPr txBox="1"/>
          <p:nvPr/>
        </p:nvSpPr>
        <p:spPr>
          <a:xfrm>
            <a:off x="630620" y="1082565"/>
            <a:ext cx="7882759" cy="33239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أتساءل أحياناً عما إذا كان الأشخاص الطيبون والمفكرون قد شعروا بالإكتئاب أكثر من أي وقت مضى بشأن المأزق الإنساني مما هم عليه اليوم. بالطبع لا بد أن يكون لكل جيل رؤية مشوشة لمشاكله الخاصة، لأنها قريبة جداً منهم حتى يركزوا عليها. وكل جيل يولد أنبياء الهلاك الجدد. ومع ذلك تمكننا وسائل الإعلام من فهم المدى العالمي للشر المعاصر، وهذا هو ما يجعل المشهد الحديث يبدو مظلماً للغاية.</a:t>
            </a:r>
            <a:endParaRPr kumimoji="0" lang="en-US"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938759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76928154"/>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31E60C7-7849-4D33-8EF3-2FAE800A6204}"/>
              </a:ext>
            </a:extLst>
          </p:cNvPr>
          <p:cNvSpPr txBox="1"/>
          <p:nvPr/>
        </p:nvSpPr>
        <p:spPr>
          <a:xfrm>
            <a:off x="840827" y="578068"/>
            <a:ext cx="7725103" cy="424731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إنها جزئياً المشكلة الاقتصادية المتصاعدة (النمو السكاني، ونهب الموارد الطبيعية، والتضخم، والبطالة، والجوع)، وجزئياً انتشار الصراع الاجتماعي (العنصرية، والقبلية، والصراع الطبقي، وتفكك الحياة الأسرية) وجزئياً غياب القيم الأخلاقية المقبولة (التي تؤدي إلى العنف وخيانة الأمانة والإختلاط الجنسي). يبدو الإنسان غير قادر على إدارة شؤونه الخاصة أو خلق مجتمع عادل وحر وإنساني وهادئ. لأن الإنسان نفسه منحرف».</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جون ستوت</a:t>
            </a:r>
            <a:endParaRPr kumimoji="0" lang="en-US"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409668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2872675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931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2: 1-10</a:t>
            </a:r>
          </a:p>
        </p:txBody>
      </p:sp>
    </p:spTree>
    <p:extLst>
      <p:ext uri="{BB962C8B-B14F-4D97-AF65-F5344CB8AC3E}">
        <p14:creationId xmlns:p14="http://schemas.microsoft.com/office/powerpoint/2010/main" val="16358660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83742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مزمور 51: 5</a:t>
            </a:r>
            <a:endParaRPr kumimoji="0" lang="en-US" sz="36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هأنذا بالإثم صورت،</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وبالخطية حبلت بي أمي.</a:t>
            </a:r>
            <a:endParaRPr kumimoji="0" lang="en-US" sz="4800" b="0" i="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222955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34176713-A6F6-436C-915B-899FD9D6CE0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0F42872-2008-4075-A874-FE80A40A72AB}"/>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prstClr val="white"/>
                </a:solidFill>
                <a:latin typeface="Arial" panose="020B0604020202020204" pitchFamily="34" charset="0"/>
                <a:ea typeface="Calibri" panose="020F0502020204030204" pitchFamily="34"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6CA4B5D2-4FDC-457C-A972-F3B9A0C9862D}"/>
              </a:ext>
            </a:extLst>
          </p:cNvPr>
          <p:cNvSpPr txBox="1"/>
          <p:nvPr/>
        </p:nvSpPr>
        <p:spPr>
          <a:xfrm>
            <a:off x="2288628" y="3228674"/>
            <a:ext cx="4577254" cy="1949380"/>
          </a:xfrm>
          <a:prstGeom prst="rect">
            <a:avLst/>
          </a:prstGeom>
          <a:solidFill>
            <a:schemeClr val="accent4">
              <a:lumMod val="60000"/>
              <a:lumOff val="4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جميعنا أمام الله                     متمردون وفاشلون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جون ستوت</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947747A8-758A-474D-A8D1-233EEAE45ABA}"/>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لقد كسرنا وصايا الله المقدسة (1-2أ)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8541338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a:t>
            </a:r>
            <a:r>
              <a:rPr lang="ar-JO" sz="4000" dirty="0"/>
              <a:t>خلصنا الله؟</a:t>
            </a:r>
            <a:endParaRPr lang="en-US" sz="4000" dirty="0"/>
          </a:p>
        </p:txBody>
      </p:sp>
      <p:sp>
        <p:nvSpPr>
          <p:cNvPr id="3" name="Title 1"/>
          <p:cNvSpPr txBox="1">
            <a:spLocks/>
          </p:cNvSpPr>
          <p:nvPr/>
        </p:nvSpPr>
        <p:spPr bwMode="auto">
          <a:xfrm>
            <a:off x="1115616" y="1656656"/>
            <a:ext cx="8067297" cy="5084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وأنتم إذ كنتم أمواتاً بالذنوب والخطايا 2 التي سلكتم فيها قبلاً حسب دهر هذا العالم حسب رئيس سلطان الهواء الروح الذي يعمل الآن في أبناء المعصية 3 الذين نحن أيضاً جميعاً تصرفنا قبلاً بينهم في شهوات جسدنا عاملين مشيئات الجسد والأفكار وكنا بالطبيعة أبناء الغضب كالباقين أيضاً (أف 2: 1-3)</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764704"/>
            <a:ext cx="7916416" cy="891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لأننا كنا عاجزين جداً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4022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34176713-A6F6-436C-915B-899FD9D6CE0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0F42872-2008-4075-A874-FE80A40A72AB}"/>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C812083C-9270-4406-BF6D-53D3221915B3}"/>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88143289-8D6D-427A-A5C9-166BFF715575}"/>
              </a:ext>
            </a:extLst>
          </p:cNvPr>
          <p:cNvSpPr txBox="1"/>
          <p:nvPr/>
        </p:nvSpPr>
        <p:spPr>
          <a:xfrm>
            <a:off x="354724" y="2848304"/>
            <a:ext cx="7601605" cy="646331"/>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466685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5A7E1BB-965A-42DD-B8B1-1480FAC7B7D2}"/>
              </a:ext>
            </a:extLst>
          </p:cNvPr>
          <p:cNvSpPr txBox="1"/>
          <p:nvPr/>
        </p:nvSpPr>
        <p:spPr>
          <a:xfrm>
            <a:off x="315310" y="1198181"/>
            <a:ext cx="3016838" cy="5098790"/>
          </a:xfrm>
          <a:prstGeom prst="rect">
            <a:avLst/>
          </a:prstGeom>
        </p:spPr>
        <p:txBody>
          <a:bodyPr vert="horz" lIns="91440" tIns="45720" rIns="91440" bIns="45720" rtlCol="0">
            <a:normAutofit/>
          </a:bodyPr>
          <a:lstStyle/>
          <a:p>
            <a:pPr marL="0" marR="0" lvl="0" indent="0" algn="ctr" defTabSz="914400" rtl="0" eaLnBrk="1" fontAlgn="auto" latinLnBrk="0" hangingPunct="1">
              <a:lnSpc>
                <a:spcPct val="90000"/>
              </a:lnSpc>
              <a:spcBef>
                <a:spcPts val="1200"/>
              </a:spcBef>
              <a:spcAft>
                <a:spcPts val="0"/>
              </a:spcAft>
              <a:buClrTx/>
              <a:buSzTx/>
              <a:buFontTx/>
              <a:buNone/>
              <a:tabLst/>
              <a:defRPr/>
            </a:pPr>
            <a:r>
              <a:rPr kumimoji="0" lang="ar-JO"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لقد تم تحديد سلوكهم من خلال التأثيرات القوية لمواقف المجتمع وعاداته وتفضيلاته التي كانت غريبة عن الله ومعاييره.</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5E39A796-BE83-48B1-B33F-35C4A32AAB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79292" y="0"/>
            <a:ext cx="5664708" cy="6858000"/>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Rounded Rectangle 9">
            <a:extLst>
              <a:ext uri="{FF2B5EF4-FFF2-40B4-BE49-F238E27FC236}">
                <a16:creationId xmlns:a16="http://schemas.microsoft.com/office/drawing/2014/main" id="{72F84B47-E267-4194-8194-831DB7B55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42766" y="557784"/>
            <a:ext cx="4938073" cy="5739187"/>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The Letter to the Ephesians by Peter T. O&amp;#39;Brien">
            <a:extLst>
              <a:ext uri="{FF2B5EF4-FFF2-40B4-BE49-F238E27FC236}">
                <a16:creationId xmlns:a16="http://schemas.microsoft.com/office/drawing/2014/main" id="{30A386C1-AD53-46F8-B35C-96530A5F4FDB}"/>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615335" y="807593"/>
            <a:ext cx="3392620" cy="5239568"/>
          </a:xfrm>
          <a:prstGeom prst="rect">
            <a:avLst/>
          </a:prstGeom>
          <a:noFill/>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42199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4500BF-A0D8-6B0F-1314-5969228F459C}"/>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9DC6A4F8-9795-2D9C-E5CD-EB1783EF411E}"/>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2F8BDD73-2B69-93B4-04FB-07DFD08DF84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8682195C-9790-9403-A213-ABB7BCEFF6CD}"/>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3FF559E5-ABF4-AAA6-B1BF-763398DA1F62}"/>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0951C839-A406-D03A-9823-A1EE5DBD0DC7}"/>
              </a:ext>
            </a:extLst>
          </p:cNvPr>
          <p:cNvSpPr txBox="1"/>
          <p:nvPr/>
        </p:nvSpPr>
        <p:spPr>
          <a:xfrm>
            <a:off x="354724" y="2848304"/>
            <a:ext cx="7601605" cy="646331"/>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0B782270-0730-F0FA-67EA-A1AFDB02605B}"/>
              </a:ext>
            </a:extLst>
          </p:cNvPr>
          <p:cNvSpPr txBox="1"/>
          <p:nvPr/>
        </p:nvSpPr>
        <p:spPr>
          <a:xfrm>
            <a:off x="354724" y="3552160"/>
            <a:ext cx="7601607"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0071644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928299"/>
            <a:ext cx="6445376" cy="2862322"/>
          </a:xfrm>
          <a:prstGeom prst="rect">
            <a:avLst/>
          </a:prstGeom>
          <a:solidFill>
            <a:schemeClr val="bg1"/>
          </a:solidFill>
        </p:spPr>
        <p:txBody>
          <a:bodyPr wrap="square">
            <a:spAutoFit/>
          </a:bodyPr>
          <a:lstStyle/>
          <a:p>
            <a:pPr algn="ctr" rtl="1"/>
            <a:r>
              <a:rPr lang="ar-SA" sz="3600" b="1" dirty="0">
                <a:latin typeface="Arial" panose="020B0604020202020204" pitchFamily="34" charset="0"/>
                <a:cs typeface="Arial" panose="020B0604020202020204" pitchFamily="34" charset="0"/>
              </a:rPr>
              <a:t>٢ كورنثوس ٤ : ٤</a:t>
            </a:r>
          </a:p>
          <a:p>
            <a:pPr algn="ctr" rtl="1"/>
            <a:endParaRPr lang="en-US" sz="3600" b="1" dirty="0">
              <a:latin typeface="Arial" panose="020B0604020202020204" pitchFamily="34" charset="0"/>
              <a:cs typeface="Arial" panose="020B0604020202020204" pitchFamily="34" charset="0"/>
            </a:endParaRPr>
          </a:p>
          <a:p>
            <a:pPr algn="ctr" rtl="1"/>
            <a:r>
              <a:rPr lang="ar-JO" sz="3600" b="1" dirty="0">
                <a:latin typeface="Arial" panose="020B0604020202020204" pitchFamily="34" charset="0"/>
                <a:cs typeface="Arial" panose="020B0604020202020204" pitchFamily="34" charset="0"/>
              </a:rPr>
              <a:t>الذين فيهم إله هذا الدهر قد أعمى أذهان غير المؤمنين لئلا تضيء لهم إنارة إنجيل مجد المسيح الذي هو صورة الله</a:t>
            </a:r>
            <a:r>
              <a:rPr lang="ar-SA" sz="3600" b="1"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6277451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3259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268760"/>
            <a:ext cx="6445376" cy="2000548"/>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يوحنا ١٢ : ٣١</a:t>
            </a:r>
          </a:p>
          <a:p>
            <a:endParaRPr lang="en-US" sz="1600" dirty="0"/>
          </a:p>
          <a:p>
            <a:r>
              <a:rPr lang="ar-JO" dirty="0"/>
              <a:t>الآن دينونة هذا العالم. الآن يطرح رئيس هذا العالم خارجاً.</a:t>
            </a:r>
            <a:r>
              <a:rPr lang="ar-SA" dirty="0"/>
              <a:t> </a:t>
            </a:r>
          </a:p>
        </p:txBody>
      </p:sp>
      <p:sp>
        <p:nvSpPr>
          <p:cNvPr id="6" name="TextBox 5">
            <a:extLst>
              <a:ext uri="{FF2B5EF4-FFF2-40B4-BE49-F238E27FC236}">
                <a16:creationId xmlns:a16="http://schemas.microsoft.com/office/drawing/2014/main" id="{6933BF01-17E7-4150-85D3-03BE4BE3DFE3}"/>
              </a:ext>
            </a:extLst>
          </p:cNvPr>
          <p:cNvSpPr txBox="1"/>
          <p:nvPr/>
        </p:nvSpPr>
        <p:spPr>
          <a:xfrm>
            <a:off x="1359821" y="3861048"/>
            <a:ext cx="6445376" cy="2031325"/>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كولوسي ١ : ١٣</a:t>
            </a:r>
          </a:p>
          <a:p>
            <a:endParaRPr lang="en-US" sz="1800" dirty="0"/>
          </a:p>
          <a:p>
            <a:r>
              <a:rPr lang="ar-JO" dirty="0"/>
              <a:t>الذي أنقذنا من سلطان الظلمة ونقلنا إلى ملكوت ابن محبته</a:t>
            </a:r>
            <a:endParaRPr lang="ar-SA" dirty="0"/>
          </a:p>
        </p:txBody>
      </p:sp>
    </p:spTree>
    <p:extLst>
      <p:ext uri="{BB962C8B-B14F-4D97-AF65-F5344CB8AC3E}">
        <p14:creationId xmlns:p14="http://schemas.microsoft.com/office/powerpoint/2010/main" val="9138011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716C0E-452D-8413-7E0B-8116DF3A43A3}"/>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4FA214C6-DDA7-1E6E-6997-04F71604B028}"/>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5DA94713-FFDA-F2BA-A86B-9695B0696F6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9FFB1AA-5F68-D7B5-FE20-BDC94F9BBA41}"/>
              </a:ext>
            </a:extLst>
          </p:cNvPr>
          <p:cNvSpPr txBox="1"/>
          <p:nvPr/>
        </p:nvSpPr>
        <p:spPr>
          <a:xfrm>
            <a:off x="2025784" y="1048494"/>
            <a:ext cx="5089631" cy="610488"/>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745A4371-F2F8-48A5-E59D-8DEB07F8805C}"/>
              </a:ext>
            </a:extLst>
          </p:cNvPr>
          <p:cNvSpPr txBox="1"/>
          <p:nvPr/>
        </p:nvSpPr>
        <p:spPr>
          <a:xfrm>
            <a:off x="354723" y="2092726"/>
            <a:ext cx="7961691" cy="610488"/>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E8710DDC-DB37-0FF6-AE5F-EFA66D2935B0}"/>
              </a:ext>
            </a:extLst>
          </p:cNvPr>
          <p:cNvSpPr txBox="1"/>
          <p:nvPr/>
        </p:nvSpPr>
        <p:spPr>
          <a:xfrm>
            <a:off x="354724" y="2822592"/>
            <a:ext cx="7961692" cy="58477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13FD420A-B26A-FA1F-2637-011B592B91E6}"/>
              </a:ext>
            </a:extLst>
          </p:cNvPr>
          <p:cNvSpPr txBox="1"/>
          <p:nvPr/>
        </p:nvSpPr>
        <p:spPr>
          <a:xfrm>
            <a:off x="354724" y="3525316"/>
            <a:ext cx="7961694" cy="610488"/>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94786A36-F86B-681F-CD39-0FE867ED2B48}"/>
              </a:ext>
            </a:extLst>
          </p:cNvPr>
          <p:cNvSpPr txBox="1"/>
          <p:nvPr/>
        </p:nvSpPr>
        <p:spPr>
          <a:xfrm>
            <a:off x="354721" y="4287927"/>
            <a:ext cx="7961694" cy="58477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تحت سيطرة دوافع الطبيعة الجسدية الخاطئة (3أ)</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7506943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P spid="3"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772816"/>
            <a:ext cx="6445376" cy="3416320"/>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يعقوب ١ : ١٣-١٤</a:t>
            </a:r>
          </a:p>
          <a:p>
            <a:endParaRPr lang="en-US" dirty="0"/>
          </a:p>
          <a:p>
            <a:r>
              <a:rPr lang="ar-JO" dirty="0"/>
              <a:t>لا يقل أحد إذا جُرِب إني أجرب من قبل الله، لأن الله غير مجرب بالشرور وهو لا يجرب أحداً 14 ولكن كل واحد يجرب إذا انجذب وانخدع من شهوته.</a:t>
            </a:r>
            <a:r>
              <a:rPr lang="ar-SA" dirty="0"/>
              <a:t> </a:t>
            </a:r>
          </a:p>
        </p:txBody>
      </p:sp>
    </p:spTree>
    <p:extLst>
      <p:ext uri="{BB962C8B-B14F-4D97-AF65-F5344CB8AC3E}">
        <p14:creationId xmlns:p14="http://schemas.microsoft.com/office/powerpoint/2010/main" val="41109456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71600" y="1928299"/>
            <a:ext cx="7200800" cy="3970318"/>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يعقوب ٤ : ١-٢</a:t>
            </a:r>
          </a:p>
          <a:p>
            <a:endParaRPr lang="en-US" dirty="0"/>
          </a:p>
          <a:p>
            <a:r>
              <a:rPr lang="ar-SA" dirty="0"/>
              <a:t> 1 من أين الحروب والخصومات بينكم؟ أليست من هنا: من لذاتكم المحاربة في أعضائكم؟</a:t>
            </a:r>
            <a:r>
              <a:rPr lang="ar-JO" dirty="0"/>
              <a:t>     2 </a:t>
            </a:r>
            <a:r>
              <a:rPr lang="ar-SA" dirty="0"/>
              <a:t>تشتهون ولستم تمتلكون</a:t>
            </a:r>
            <a:r>
              <a:rPr lang="ar-JO" dirty="0"/>
              <a:t>،</a:t>
            </a:r>
            <a:r>
              <a:rPr lang="ar-SA" dirty="0"/>
              <a:t> تقتلون وتحسدون ولستم تقدرون أن تنالوا</a:t>
            </a:r>
            <a:r>
              <a:rPr lang="ar-JO" dirty="0"/>
              <a:t>،</a:t>
            </a:r>
            <a:r>
              <a:rPr lang="ar-SA" dirty="0"/>
              <a:t> تخاصمون وتحاربون ولستم تمتلكون لأنكم لا تطلبون.</a:t>
            </a:r>
          </a:p>
        </p:txBody>
      </p:sp>
    </p:spTree>
    <p:extLst>
      <p:ext uri="{BB962C8B-B14F-4D97-AF65-F5344CB8AC3E}">
        <p14:creationId xmlns:p14="http://schemas.microsoft.com/office/powerpoint/2010/main" val="34796172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906AE-4A81-3908-E35E-319F195F384F}"/>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AC153B95-7FB0-E3E8-2890-6936FBC71AEE}"/>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5AEB9AD3-ED11-45E7-35C7-3427F0CE4F8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528A24A-E72A-A938-2868-696B21D7B5DA}"/>
              </a:ext>
            </a:extLst>
          </p:cNvPr>
          <p:cNvSpPr txBox="1"/>
          <p:nvPr/>
        </p:nvSpPr>
        <p:spPr>
          <a:xfrm>
            <a:off x="2025784" y="1048494"/>
            <a:ext cx="5089631" cy="548099"/>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0A4FD0E0-5C27-7AE3-1DAB-1ED9359F6AF9}"/>
              </a:ext>
            </a:extLst>
          </p:cNvPr>
          <p:cNvSpPr txBox="1"/>
          <p:nvPr/>
        </p:nvSpPr>
        <p:spPr>
          <a:xfrm>
            <a:off x="354723" y="2119570"/>
            <a:ext cx="8105705"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28670411-E63C-78A8-956D-3A2A4B79E843}"/>
              </a:ext>
            </a:extLst>
          </p:cNvPr>
          <p:cNvSpPr txBox="1"/>
          <p:nvPr/>
        </p:nvSpPr>
        <p:spPr>
          <a:xfrm>
            <a:off x="354724" y="2848304"/>
            <a:ext cx="8105706" cy="523220"/>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110EC934-0B9F-1178-CAD6-2E61F2A90134}"/>
              </a:ext>
            </a:extLst>
          </p:cNvPr>
          <p:cNvSpPr txBox="1"/>
          <p:nvPr/>
        </p:nvSpPr>
        <p:spPr>
          <a:xfrm>
            <a:off x="354724" y="3552160"/>
            <a:ext cx="8105708"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D7369428-9D0E-1F9F-34FD-E3A21BEE2D0A}"/>
              </a:ext>
            </a:extLst>
          </p:cNvPr>
          <p:cNvSpPr txBox="1"/>
          <p:nvPr/>
        </p:nvSpPr>
        <p:spPr>
          <a:xfrm>
            <a:off x="354721" y="4335293"/>
            <a:ext cx="8105708" cy="523220"/>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تحت سيطرة دوافع الطبيعة الجسدية الخاطئة (3أ)</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0BA017A7-BAB2-8CA6-9B70-4D341091708A}"/>
              </a:ext>
            </a:extLst>
          </p:cNvPr>
          <p:cNvSpPr txBox="1"/>
          <p:nvPr/>
        </p:nvSpPr>
        <p:spPr>
          <a:xfrm>
            <a:off x="354721" y="5093547"/>
            <a:ext cx="8105708"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نحن تحت غضب الله (3ب)</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0984364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P spid="3" grpId="0" animBg="1"/>
      <p:bldP spid="5"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2E36D15C-B742-46DC-A2BB-CA21241CC10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36CF848-7FE3-4CC3-A233-4099E67206F5}"/>
              </a:ext>
            </a:extLst>
          </p:cNvPr>
          <p:cNvSpPr txBox="1"/>
          <p:nvPr/>
        </p:nvSpPr>
        <p:spPr>
          <a:xfrm>
            <a:off x="1726324" y="640230"/>
            <a:ext cx="5691351" cy="61048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جعلنا الله أحياء (أفسس 2: 4-10)</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B2CD9227-9EAC-40A0-BB74-FC5382A21C1E}"/>
              </a:ext>
            </a:extLst>
          </p:cNvPr>
          <p:cNvSpPr txBox="1"/>
          <p:nvPr/>
        </p:nvSpPr>
        <p:spPr>
          <a:xfrm>
            <a:off x="352100" y="1679136"/>
            <a:ext cx="7446579"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لقد تصرف بحسب طبيعته الرحيمة (4)</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AA70381-70EC-4374-90FF-B407BD191C0E}"/>
              </a:ext>
            </a:extLst>
          </p:cNvPr>
          <p:cNvSpPr txBox="1"/>
          <p:nvPr/>
        </p:nvSpPr>
        <p:spPr>
          <a:xfrm>
            <a:off x="352100" y="2395464"/>
            <a:ext cx="7446578"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وحدنا مع ابنه (5-7، 10)</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9371046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884368" cy="891952"/>
          </a:xfrm>
        </p:spPr>
        <p:txBody>
          <a:bodyPr/>
          <a:lstStyle/>
          <a:p>
            <a:pPr algn="r"/>
            <a:r>
              <a:rPr lang="ar-JO" sz="4000" dirty="0">
                <a:solidFill>
                  <a:srgbClr val="FFFF00"/>
                </a:solidFill>
              </a:rPr>
              <a:t>كيف </a:t>
            </a:r>
            <a:r>
              <a:rPr lang="ar-JO" sz="4000" dirty="0"/>
              <a:t>خلصنا الله؟</a:t>
            </a:r>
            <a:endParaRPr lang="en-US" sz="4000" dirty="0"/>
          </a:p>
        </p:txBody>
      </p:sp>
      <p:sp>
        <p:nvSpPr>
          <p:cNvPr id="3" name="Title 1"/>
          <p:cNvSpPr txBox="1">
            <a:spLocks/>
          </p:cNvSpPr>
          <p:nvPr/>
        </p:nvSpPr>
        <p:spPr bwMode="auto">
          <a:xfrm>
            <a:off x="1331640" y="2060848"/>
            <a:ext cx="7632848" cy="403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الله الذي هو غني في الرحمة من أجل محبته الكثيرة التي أحبنا بها 5 ونحن أموات بالخطايا أحيانا مع المسيح – بالنعمة أنتم مخلصون – 6 وأقامنا معه وأجلسنا معه في السماويات في المسيح يسوع (أف 2: 4-6)</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884368" cy="891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بنعمته أعطانا حياة روحية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2660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a:t>
            </a:r>
            <a:r>
              <a:rPr lang="ar-JO" sz="4000" dirty="0"/>
              <a:t>خلصنا الله؟</a:t>
            </a:r>
            <a:endParaRPr lang="en-US" sz="4000" dirty="0"/>
          </a:p>
        </p:txBody>
      </p:sp>
      <p:sp>
        <p:nvSpPr>
          <p:cNvPr id="3" name="Title 1"/>
          <p:cNvSpPr txBox="1">
            <a:spLocks/>
          </p:cNvSpPr>
          <p:nvPr/>
        </p:nvSpPr>
        <p:spPr bwMode="auto">
          <a:xfrm>
            <a:off x="1259632" y="2276872"/>
            <a:ext cx="7916416"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 ليظهر في الدهور الآتية غنى نعمته الفائق باللطف علينا في المسيح يسوع (أف 2: 7)</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916416" cy="891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ليظهر نعمته في الدهور الآتية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52543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2E36D15C-B742-46DC-A2BB-CA21241CC10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04518F26-34A5-440E-BA93-E1BD013C7607}"/>
              </a:ext>
            </a:extLst>
          </p:cNvPr>
          <p:cNvSpPr txBox="1"/>
          <p:nvPr/>
        </p:nvSpPr>
        <p:spPr>
          <a:xfrm>
            <a:off x="160773" y="220717"/>
            <a:ext cx="8842549" cy="6771084"/>
          </a:xfrm>
          <a:prstGeom prst="rect">
            <a:avLst/>
          </a:prstGeom>
          <a:solidFill>
            <a:schemeClr val="bg1"/>
          </a:solidFill>
        </p:spPr>
        <p:txBody>
          <a:bodyPr wrap="square">
            <a:spAutoFit/>
          </a:bodyPr>
          <a:lstStyle/>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قبل</a:t>
            </a:r>
            <a:r>
              <a:rPr kumimoji="0" lang="en-US"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بعد</a:t>
            </a:r>
            <a:r>
              <a:rPr kumimoji="0" lang="en-US"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تحت غضب الله</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قبول رحمته الغنية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أموات</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أحياء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خاضعين للشرير</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قمنا وجلسنا مع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أتباع العالم</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نحيا في السماويات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خاضعين لرغبات الجسد الشريرة</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مخلوقين كصنعته في المسيح يسوع</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السلوك بالخطايا والآثام</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نسير في الأعمال الصالحة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52081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7AA4ED2-1148-CC62-69DA-5E315ABAF478}"/>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71694498-713A-26F0-6C4A-71B3FFD382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8EB51C08-D74B-2FA0-C192-6C36E28C8E2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50F37EEC-541F-5C68-31DC-6DFFA1FCCB56}"/>
              </a:ext>
            </a:extLst>
          </p:cNvPr>
          <p:cNvSpPr txBox="1"/>
          <p:nvPr/>
        </p:nvSpPr>
        <p:spPr>
          <a:xfrm>
            <a:off x="1726324" y="640230"/>
            <a:ext cx="5691351" cy="61048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جعلنا الله أحياء (أفسس 2: 4-10)</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A44E3C93-A779-92A5-3F94-191B671A841D}"/>
              </a:ext>
            </a:extLst>
          </p:cNvPr>
          <p:cNvSpPr txBox="1"/>
          <p:nvPr/>
        </p:nvSpPr>
        <p:spPr>
          <a:xfrm>
            <a:off x="352100" y="1679136"/>
            <a:ext cx="7446579"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تصرف بحسب طبيعته الرحيمة (4)</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027C6B2B-8EFC-4127-B62F-BD55BDB4F3CB}"/>
              </a:ext>
            </a:extLst>
          </p:cNvPr>
          <p:cNvSpPr txBox="1"/>
          <p:nvPr/>
        </p:nvSpPr>
        <p:spPr>
          <a:xfrm>
            <a:off x="352100" y="2395464"/>
            <a:ext cx="7446578"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وحدنا مع ابنه (5-7، 10)</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938BAEFF-896D-0ACC-FB9A-7A4D2D0F6204}"/>
              </a:ext>
            </a:extLst>
          </p:cNvPr>
          <p:cNvSpPr txBox="1"/>
          <p:nvPr/>
        </p:nvSpPr>
        <p:spPr>
          <a:xfrm>
            <a:off x="352099" y="3111792"/>
            <a:ext cx="7446577" cy="610488"/>
          </a:xfrm>
          <a:prstGeom prst="rect">
            <a:avLst/>
          </a:prstGeom>
          <a:solidFill>
            <a:srgbClr val="FFFF00"/>
          </a:solidFill>
        </p:spPr>
        <p:txBody>
          <a:bodyPr wrap="square">
            <a:spAutoFit/>
          </a:bodyPr>
          <a:lstStyle/>
          <a:p>
            <a:pPr marL="342900" lvl="0" indent="-342900" algn="r" defTabSz="457200" rtl="1" fontAlgn="auto">
              <a:lnSpc>
                <a:spcPct val="115000"/>
              </a:lnSpc>
              <a:spcBef>
                <a:spcPts val="1200"/>
              </a:spcBef>
              <a:spcAft>
                <a:spcPts val="0"/>
              </a:spcAft>
              <a:buFont typeface="Symbol" panose="05050102010706020507" pitchFamily="18" charset="2"/>
              <a:buChar char=""/>
              <a:defRPr/>
            </a:pPr>
            <a:r>
              <a:rPr lang="ar-JO" sz="3200" b="1" dirty="0">
                <a:solidFill>
                  <a:prstClr val="black"/>
                </a:solidFill>
                <a:latin typeface="Arial" panose="020B0604020202020204" pitchFamily="34" charset="0"/>
                <a:ea typeface="Times New Roman" panose="02020603050405020304" pitchFamily="18" charset="0"/>
                <a:cs typeface="Arial" panose="020B0604020202020204" pitchFamily="34" charset="0"/>
              </a:rPr>
              <a:t>يذلنا (8-9)</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3" name="TextBox 2">
            <a:extLst>
              <a:ext uri="{FF2B5EF4-FFF2-40B4-BE49-F238E27FC236}">
                <a16:creationId xmlns:a16="http://schemas.microsoft.com/office/drawing/2014/main" id="{662A2DD6-1BC2-9DB9-2141-6AE9DEE8D6D6}"/>
              </a:ext>
            </a:extLst>
          </p:cNvPr>
          <p:cNvSpPr txBox="1"/>
          <p:nvPr/>
        </p:nvSpPr>
        <p:spPr>
          <a:xfrm>
            <a:off x="1350579" y="4019413"/>
            <a:ext cx="6448097" cy="174310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فيلبي 1: 29</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0"/>
              </a:spcBef>
              <a:spcAft>
                <a:spcPts val="0"/>
              </a:spcAf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لأنه قد وهب لكم لأجل المسيح لا أن تؤمنوا به فقط، بل أيضا أن تتألموا لأجله.</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1372096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2" grpId="0" animBg="1"/>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08520" y="6093295"/>
            <a:ext cx="9361040" cy="749533"/>
          </a:xfrm>
          <a:prstGeom prst="rect">
            <a:avLst/>
          </a:prstGeom>
          <a:solidFill>
            <a:srgbClr val="00206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ar-JO" sz="4800" dirty="0">
                <a:solidFill>
                  <a:schemeClr val="tx1"/>
                </a:solidFill>
                <a:ea typeface="ＭＳ Ｐゴシック" charset="0"/>
              </a:rPr>
              <a:t>محبة الله، محبة الكنيسة </a:t>
            </a:r>
            <a:r>
              <a:rPr lang="ar-JO" sz="4800" dirty="0">
                <a:solidFill>
                  <a:srgbClr val="0070C0"/>
                </a:solidFill>
                <a:ea typeface="ＭＳ Ｐゴシック" charset="0"/>
              </a:rPr>
              <a:t>بالتساوي</a:t>
            </a:r>
            <a:r>
              <a:rPr lang="ar-JO" sz="4800" dirty="0">
                <a:solidFill>
                  <a:schemeClr val="tx1"/>
                </a:solidFill>
                <a:ea typeface="ＭＳ Ｐゴシック" charset="0"/>
              </a:rPr>
              <a:t>، ومحبة الأمم</a:t>
            </a:r>
            <a:endParaRPr lang="en-US" sz="4800" dirty="0">
              <a:solidFill>
                <a:schemeClr val="tx1"/>
              </a:solidFill>
              <a:ea typeface="ＭＳ Ｐゴシック" charset="0"/>
            </a:endParaRPr>
          </a:p>
        </p:txBody>
      </p:sp>
    </p:spTree>
    <p:extLst>
      <p:ext uri="{BB962C8B-B14F-4D97-AF65-F5344CB8AC3E}">
        <p14:creationId xmlns:p14="http://schemas.microsoft.com/office/powerpoint/2010/main" val="326428613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884368" cy="891952"/>
          </a:xfrm>
        </p:spPr>
        <p:txBody>
          <a:bodyPr/>
          <a:lstStyle/>
          <a:p>
            <a:pPr algn="r"/>
            <a:r>
              <a:rPr lang="ar-JO" sz="4000" dirty="0">
                <a:solidFill>
                  <a:srgbClr val="FFFF00"/>
                </a:solidFill>
              </a:rPr>
              <a:t>كيف </a:t>
            </a:r>
            <a:r>
              <a:rPr lang="ar-JO" sz="4000" dirty="0"/>
              <a:t>يخلصنا الله؟</a:t>
            </a:r>
            <a:endParaRPr lang="en-US" sz="4000" dirty="0"/>
          </a:p>
        </p:txBody>
      </p:sp>
      <p:sp>
        <p:nvSpPr>
          <p:cNvPr id="3" name="Title 1"/>
          <p:cNvSpPr txBox="1">
            <a:spLocks/>
          </p:cNvSpPr>
          <p:nvPr/>
        </p:nvSpPr>
        <p:spPr bwMode="auto">
          <a:xfrm>
            <a:off x="1259632" y="2276872"/>
            <a:ext cx="7884368"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لأنكم بالنعمة مخلصون بالإيمان وذلك ليس منكم هو عطية الله 9 ليس من أعمال كيلا يفتخر أحد (أف 2: 8-9)</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884368" cy="891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بنعمته – ليس بأعمالنا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4015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أيضاً </a:t>
            </a:r>
            <a:r>
              <a:rPr lang="ar-JO" sz="4000" dirty="0"/>
              <a:t>خلصنا الله؟</a:t>
            </a:r>
            <a:endParaRPr lang="en-US" sz="4000" dirty="0"/>
          </a:p>
        </p:txBody>
      </p:sp>
      <p:sp>
        <p:nvSpPr>
          <p:cNvPr id="3" name="Title 1"/>
          <p:cNvSpPr txBox="1">
            <a:spLocks/>
          </p:cNvSpPr>
          <p:nvPr/>
        </p:nvSpPr>
        <p:spPr bwMode="auto">
          <a:xfrm>
            <a:off x="1259632" y="2276872"/>
            <a:ext cx="7488832"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لأننا نحن عمله مخلوقين في المسيح يسوع لأعمال صالحة قد سبق الله فأعدها لكي نسلك فيها (أف 2: 10)</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1096888"/>
            <a:ext cx="7916416" cy="891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لإظهار صلاحه من خلال أعمالنا الصالحة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0847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33068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11-22</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16D1BC41-20A6-D54F-8736-D17FA5EC256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428905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Pear Tree: Care and Growing Guide">
            <a:extLst>
              <a:ext uri="{FF2B5EF4-FFF2-40B4-BE49-F238E27FC236}">
                <a16:creationId xmlns:a16="http://schemas.microsoft.com/office/drawing/2014/main" id="{97969D61-7D3F-4079-B498-49E529D7C00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5806" b="9208"/>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16940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31417846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79304" y="1812684"/>
            <a:ext cx="6985390" cy="120032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1E736089-CF4D-4996-BA8A-86A37110B170}"/>
              </a:ext>
            </a:extLst>
          </p:cNvPr>
          <p:cNvSpPr txBox="1"/>
          <p:nvPr/>
        </p:nvSpPr>
        <p:spPr>
          <a:xfrm>
            <a:off x="1095069" y="3380799"/>
            <a:ext cx="6985390" cy="120032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672460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11-22</a:t>
            </a:r>
            <a:endParaRPr kumimoji="0" lang="en-US"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5546165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050" name="Picture 2" descr="13,433 Closed Sign Stock Photos, Pictures &amp;amp; Royalty-Free Images - iStock">
            <a:extLst>
              <a:ext uri="{FF2B5EF4-FFF2-40B4-BE49-F238E27FC236}">
                <a16:creationId xmlns:a16="http://schemas.microsoft.com/office/drawing/2014/main" id="{0C4CB609-B338-41B3-9B83-C4DF82B5F89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1557" y="2158560"/>
            <a:ext cx="6835009" cy="455667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7F1323B-C0A1-4241-8C77-85EB8A869FA0}"/>
              </a:ext>
            </a:extLst>
          </p:cNvPr>
          <p:cNvSpPr txBox="1"/>
          <p:nvPr/>
        </p:nvSpPr>
        <p:spPr>
          <a:xfrm>
            <a:off x="965639" y="543866"/>
            <a:ext cx="674764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600" b="1" dirty="0">
                <a:solidFill>
                  <a:prstClr val="white"/>
                </a:solidFill>
                <a:latin typeface="Arial" panose="020B0604020202020204" pitchFamily="34" charset="0"/>
                <a:ea typeface="Calibri" panose="020F0502020204030204" pitchFamily="34" charset="0"/>
                <a:cs typeface="Arial" panose="020B0604020202020204" pitchFamily="34" charset="0"/>
              </a:rPr>
              <a:t>كنا منفصلين عن الله (أف 2: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2CF8AEBE-0E1C-4E6B-98A6-E3FA473B3D2E}"/>
              </a:ext>
            </a:extLst>
          </p:cNvPr>
          <p:cNvSpPr txBox="1"/>
          <p:nvPr/>
        </p:nvSpPr>
        <p:spPr>
          <a:xfrm>
            <a:off x="1626478" y="1602126"/>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كنا بعيدين عن الله نفسه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7005393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268760"/>
            <a:ext cx="9144000" cy="5040560"/>
          </a:xfrm>
          <a:effectLst>
            <a:outerShdw blurRad="63500" dist="35921" dir="2700000" algn="ctr" rotWithShape="0">
              <a:schemeClr val="tx2">
                <a:alpha val="74998"/>
              </a:schemeClr>
            </a:outerShdw>
          </a:effectLst>
        </p:spPr>
        <p:txBody>
          <a:bodyPr anchor="t"/>
          <a:lstStyle/>
          <a:p>
            <a:pPr>
              <a:defRPr/>
            </a:pPr>
            <a:br>
              <a:rPr lang="en-US" sz="3600" dirty="0">
                <a:effectLst>
                  <a:glow rad="127000">
                    <a:schemeClr val="tx1"/>
                  </a:glow>
                </a:effectLst>
                <a:cs typeface="Arial" panose="020B0604020202020204" pitchFamily="34" charset="0"/>
              </a:rPr>
            </a:br>
            <a:r>
              <a:rPr lang="ar-JO" sz="3600" dirty="0">
                <a:effectLst>
                  <a:glow rad="127000">
                    <a:schemeClr val="tx1"/>
                  </a:glow>
                </a:effectLst>
                <a:cs typeface="Arial" panose="020B0604020202020204" pitchFamily="34" charset="0"/>
              </a:rPr>
              <a:t>لذلك اذكروا أنكم </a:t>
            </a:r>
            <a:r>
              <a:rPr lang="ar-JO" sz="3600" dirty="0">
                <a:solidFill>
                  <a:srgbClr val="FFFF00"/>
                </a:solidFill>
                <a:effectLst>
                  <a:glow rad="127000">
                    <a:schemeClr val="tx1"/>
                  </a:glow>
                </a:effectLst>
                <a:cs typeface="Arial" panose="020B0604020202020204" pitchFamily="34" charset="0"/>
              </a:rPr>
              <a:t>أنتم الأمم قبلاً </a:t>
            </a:r>
            <a:r>
              <a:rPr lang="ar-JO" sz="3600" dirty="0">
                <a:effectLst>
                  <a:glow rad="127000">
                    <a:schemeClr val="tx1"/>
                  </a:glow>
                </a:effectLst>
                <a:cs typeface="Arial" panose="020B0604020202020204" pitchFamily="34" charset="0"/>
              </a:rPr>
              <a:t>في الجسد، المدعوين غرلة من المدعو ختاناً مصنوعاً باليد في الجسد، أنكم كنتم في ذلك الوقت بدون مسيح، أجنبيين عن رعوية إسرائيل، وغرباء عن عهود الموعد، لا رجاء لكم، وبلا إله في العالم.</a:t>
            </a:r>
            <a:br>
              <a:rPr lang="en-US" sz="3600" dirty="0">
                <a:effectLst>
                  <a:glow rad="127000">
                    <a:schemeClr val="tx1"/>
                  </a:glow>
                </a:effectLst>
                <a:cs typeface="Arial" panose="020B0604020202020204" pitchFamily="34" charset="0"/>
              </a:rPr>
            </a:br>
            <a:r>
              <a:rPr lang="en-US" sz="3600" dirty="0">
                <a:effectLst>
                  <a:glow rad="127000">
                    <a:schemeClr val="tx1"/>
                  </a:glow>
                </a:effectLst>
                <a:cs typeface="Arial" panose="020B0604020202020204" pitchFamily="34" charset="0"/>
              </a:rPr>
              <a:t>(</a:t>
            </a:r>
            <a:r>
              <a:rPr lang="ar-SA" sz="3600" dirty="0">
                <a:effectLst>
                  <a:glow rad="127000">
                    <a:schemeClr val="tx1"/>
                  </a:glow>
                </a:effectLst>
                <a:cs typeface="Arial" panose="020B0604020202020204" pitchFamily="34" charset="0"/>
              </a:rPr>
              <a:t>أفسس</a:t>
            </a:r>
            <a:r>
              <a:rPr lang="ar-JO" sz="3600" dirty="0">
                <a:effectLst>
                  <a:glow rad="127000">
                    <a:schemeClr val="tx1"/>
                  </a:glow>
                </a:effectLst>
                <a:cs typeface="Arial" panose="020B0604020202020204" pitchFamily="34" charset="0"/>
              </a:rPr>
              <a:t> 2: 11-12</a:t>
            </a:r>
            <a:r>
              <a:rPr lang="en-US" sz="3600" dirty="0">
                <a:effectLst>
                  <a:glow rad="127000">
                    <a:schemeClr val="tx1"/>
                  </a:glow>
                </a:effectLst>
                <a:cs typeface="Arial" panose="020B0604020202020204" pitchFamily="34" charset="0"/>
              </a:rPr>
              <a:t>)</a:t>
            </a: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296959"/>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a:defRPr/>
            </a:pPr>
            <a:r>
              <a:rPr lang="ar-JO" sz="4400" kern="0" dirty="0">
                <a:effectLst>
                  <a:glow rad="127000">
                    <a:schemeClr val="tx1"/>
                  </a:glow>
                </a:effectLst>
                <a:latin typeface="Arial" panose="020B0604020202020204" pitchFamily="34" charset="0"/>
                <a:cs typeface="Arial" panose="020B0604020202020204" pitchFamily="34" charset="0"/>
              </a:rPr>
              <a:t>لا يزالون أمماً</a:t>
            </a:r>
            <a:endParaRPr lang="en-US" sz="4400" kern="0" dirty="0">
              <a:effectLst>
                <a:glow rad="1270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72951040"/>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F775F2E-AA4D-4045-8839-26E67C85A5D8}"/>
              </a:ext>
            </a:extLst>
          </p:cNvPr>
          <p:cNvSpPr txBox="1"/>
          <p:nvPr/>
        </p:nvSpPr>
        <p:spPr>
          <a:xfrm>
            <a:off x="3618186" y="535292"/>
            <a:ext cx="190762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الله</a:t>
            </a:r>
            <a:endParaRPr kumimoji="0" lang="en-US"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2195349" y="5690604"/>
            <a:ext cx="4753302"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كل شخص على الأرض</a:t>
            </a:r>
            <a:endParaRPr kumimoji="0" lang="en-US"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14C7E67E-30D5-4C67-977B-3D362E6DE0C1}"/>
              </a:ext>
            </a:extLst>
          </p:cNvPr>
          <p:cNvSpPr/>
          <p:nvPr/>
        </p:nvSpPr>
        <p:spPr>
          <a:xfrm>
            <a:off x="0" y="1327261"/>
            <a:ext cx="9144000" cy="52256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pic>
        <p:nvPicPr>
          <p:cNvPr id="3074" name="Picture 2" descr="Free Cartoon Planet Earth, Download Free Cartoon Planet Earth png images,  Free ClipArts on Clipart Library">
            <a:extLst>
              <a:ext uri="{FF2B5EF4-FFF2-40B4-BE49-F238E27FC236}">
                <a16:creationId xmlns:a16="http://schemas.microsoft.com/office/drawing/2014/main" id="{66E5DD3A-B53E-445E-9F74-EF1B5E290A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14725" y="3619662"/>
            <a:ext cx="2114550" cy="2162175"/>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F0311827-4413-4BE5-93C3-7D505FD027C6}"/>
              </a:ext>
            </a:extLst>
          </p:cNvPr>
          <p:cNvSpPr txBox="1"/>
          <p:nvPr/>
        </p:nvSpPr>
        <p:spPr>
          <a:xfrm>
            <a:off x="683568" y="2638653"/>
            <a:ext cx="7344815" cy="646331"/>
          </a:xfrm>
          <a:prstGeom prst="rect">
            <a:avLst/>
          </a:prstGeom>
          <a:solidFill>
            <a:schemeClr val="accent1">
              <a:lumMod val="40000"/>
              <a:lumOff val="6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إبراهيم = إسحق = يعقوب (إسرائيل)</a:t>
            </a:r>
            <a:r>
              <a:rPr kumimoji="0" lang="en-US"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endParaRPr kumimoji="0" lang="en-US"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A0A19982-268A-4D06-938E-624C87D50398}"/>
              </a:ext>
            </a:extLst>
          </p:cNvPr>
          <p:cNvSpPr txBox="1"/>
          <p:nvPr/>
        </p:nvSpPr>
        <p:spPr>
          <a:xfrm>
            <a:off x="2288628" y="2027760"/>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mn-ea"/>
                <a:cs typeface="Arial" panose="020B0604020202020204" pitchFamily="34" charset="0"/>
              </a:rPr>
              <a:t>يتكلم – يعلن – يحمي - يغني</a:t>
            </a:r>
            <a:endPar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016135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90872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فكر بالموضوع</a:t>
            </a:r>
            <a:endParaRPr lang="en-US" dirty="0">
              <a:solidFill>
                <a:schemeClr val="tx2"/>
              </a:solidFill>
              <a:effectLst>
                <a:glow rad="127000">
                  <a:schemeClr val="bg1"/>
                </a:glow>
              </a:effectLst>
              <a:ea typeface="ＭＳ Ｐゴシック" charset="0"/>
            </a:endParaRP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94720" y="1448420"/>
            <a:ext cx="5949280" cy="504128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تتصرف فعلاً باعتبار نفسك متساوياً مع الأعضاء الآخرين في جسد المسيح؟</a:t>
            </a: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خادمات المنازل؟</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العابرون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المؤمنون في السجون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الكنائس الفقيرة في الهند؟ ميانمار؟ بنغلادس ... الخ؟</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l"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كيف تظهر وحدتك مع المؤمنين المختلفين عنك؟</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2644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4C7E67E-30D5-4C67-977B-3D362E6DE0C1}"/>
              </a:ext>
            </a:extLst>
          </p:cNvPr>
          <p:cNvSpPr/>
          <p:nvPr/>
        </p:nvSpPr>
        <p:spPr>
          <a:xfrm>
            <a:off x="4390697" y="0"/>
            <a:ext cx="4753302"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1122309" y="897891"/>
            <a:ext cx="1972003"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Arial" panose="020B0604020202020204" pitchFamily="34" charset="0"/>
              </a:rPr>
              <a:t>اليهود</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5011464" y="897891"/>
            <a:ext cx="3511768"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Arial" panose="020B0604020202020204" pitchFamily="34" charset="0"/>
              </a:rPr>
              <a:t>الأمم</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9513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031F3-6412-AFC9-9D41-6E0589946962}"/>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DB65A8B-3805-3C0E-EE9B-9148FB8EC823}"/>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050" name="Picture 2" descr="13,433 Closed Sign Stock Photos, Pictures &amp;amp; Royalty-Free Images - iStock">
            <a:extLst>
              <a:ext uri="{FF2B5EF4-FFF2-40B4-BE49-F238E27FC236}">
                <a16:creationId xmlns:a16="http://schemas.microsoft.com/office/drawing/2014/main" id="{DE60C711-FACA-2FFA-1461-399F05A98CF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1557" y="2158560"/>
            <a:ext cx="6835009" cy="455667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D3E966C9-F8ED-8C0E-6330-0572A06539BE}"/>
              </a:ext>
            </a:extLst>
          </p:cNvPr>
          <p:cNvSpPr txBox="1"/>
          <p:nvPr/>
        </p:nvSpPr>
        <p:spPr>
          <a:xfrm>
            <a:off x="965639" y="543866"/>
            <a:ext cx="674764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كنا منفصلين عن الله (أف 2: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073B93FB-0BBC-D825-3AAC-CAA90A13E0D2}"/>
              </a:ext>
            </a:extLst>
          </p:cNvPr>
          <p:cNvSpPr txBox="1"/>
          <p:nvPr/>
        </p:nvSpPr>
        <p:spPr>
          <a:xfrm>
            <a:off x="1626478" y="1602126"/>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كنا بعيدين عن الله نفسه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27E3973F-1685-DCA4-89EB-5C3CAFAB2A86}"/>
              </a:ext>
            </a:extLst>
          </p:cNvPr>
          <p:cNvSpPr txBox="1"/>
          <p:nvPr/>
        </p:nvSpPr>
        <p:spPr>
          <a:xfrm>
            <a:off x="1626478" y="2308599"/>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كنا بعيدين عن شعب الله المختار</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A5E80C70-9BF2-BB43-DE11-31D3D7A268FD}"/>
              </a:ext>
            </a:extLst>
          </p:cNvPr>
          <p:cNvSpPr txBox="1"/>
          <p:nvPr/>
        </p:nvSpPr>
        <p:spPr>
          <a:xfrm>
            <a:off x="1626477" y="3020825"/>
            <a:ext cx="5867397"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كنا بعيدين عن عهود الله</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048183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animBg="1"/>
      <p:bldP spid="4"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00" name="Rectangle 70">
            <a:extLst>
              <a:ext uri="{FF2B5EF4-FFF2-40B4-BE49-F238E27FC236}">
                <a16:creationId xmlns:a16="http://schemas.microsoft.com/office/drawing/2014/main" id="{57845966-6EFC-468A-9CC7-BAB4B95854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6858000"/>
          </a:xfrm>
          <a:prstGeom prst="rect">
            <a:avLst/>
          </a:prstGeom>
          <a:solidFill>
            <a:srgbClr val="8D7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3" name="Picture 72">
            <a:extLst>
              <a:ext uri="{FF2B5EF4-FFF2-40B4-BE49-F238E27FC236}">
                <a16:creationId xmlns:a16="http://schemas.microsoft.com/office/drawing/2014/main" id="{75554383-98AF-4A47-BB65-705FAAA4BE6A}"/>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rotWithShape="1">
          <a:blip r:embed="rId2">
            <a:extLst>
              <a:ext uri="{28A0092B-C50C-407E-A947-70E740481C1C}">
                <a14:useLocalDpi xmlns:a14="http://schemas.microsoft.com/office/drawing/2010/main" val="0"/>
              </a:ext>
            </a:extLst>
          </a:blip>
          <a:srcRect l="12500" r="12500"/>
          <a:stretch/>
        </p:blipFill>
        <p:spPr>
          <a:xfrm>
            <a:off x="0" y="0"/>
            <a:ext cx="9144000" cy="6858000"/>
          </a:xfrm>
          <a:prstGeom prst="rect">
            <a:avLst/>
          </a:prstGeom>
        </p:spPr>
      </p:pic>
      <p:sp>
        <p:nvSpPr>
          <p:cNvPr id="75" name="Freeform: Shape 74">
            <a:extLst>
              <a:ext uri="{FF2B5EF4-FFF2-40B4-BE49-F238E27FC236}">
                <a16:creationId xmlns:a16="http://schemas.microsoft.com/office/drawing/2014/main" id="{ADAD1991-FFD1-4E94-ABAB-7560D33008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5410" y="-3970"/>
            <a:ext cx="7748362" cy="6874811"/>
          </a:xfrm>
          <a:custGeom>
            <a:avLst/>
            <a:gdLst>
              <a:gd name="connsiteX0" fmla="*/ 2232159 w 7837716"/>
              <a:gd name="connsiteY0" fmla="*/ 0 h 6858000"/>
              <a:gd name="connsiteX1" fmla="*/ 5605557 w 7837716"/>
              <a:gd name="connsiteY1" fmla="*/ 0 h 6858000"/>
              <a:gd name="connsiteX2" fmla="*/ 5617845 w 7837716"/>
              <a:gd name="connsiteY2" fmla="*/ 5384 h 6858000"/>
              <a:gd name="connsiteX3" fmla="*/ 7837716 w 7837716"/>
              <a:gd name="connsiteY3" fmla="*/ 3429000 h 6858000"/>
              <a:gd name="connsiteX4" fmla="*/ 5617845 w 7837716"/>
              <a:gd name="connsiteY4" fmla="*/ 6852616 h 6858000"/>
              <a:gd name="connsiteX5" fmla="*/ 5605557 w 7837716"/>
              <a:gd name="connsiteY5" fmla="*/ 6858000 h 6858000"/>
              <a:gd name="connsiteX6" fmla="*/ 2232159 w 7837716"/>
              <a:gd name="connsiteY6" fmla="*/ 6858000 h 6858000"/>
              <a:gd name="connsiteX7" fmla="*/ 2219871 w 7837716"/>
              <a:gd name="connsiteY7" fmla="*/ 6852616 h 6858000"/>
              <a:gd name="connsiteX8" fmla="*/ 0 w 7837716"/>
              <a:gd name="connsiteY8" fmla="*/ 3429000 h 6858000"/>
              <a:gd name="connsiteX9" fmla="*/ 2219871 w 7837716"/>
              <a:gd name="connsiteY9" fmla="*/ 53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7716" h="6858000">
                <a:moveTo>
                  <a:pt x="2232159" y="0"/>
                </a:moveTo>
                <a:lnTo>
                  <a:pt x="5605557" y="0"/>
                </a:lnTo>
                <a:lnTo>
                  <a:pt x="5617845" y="5384"/>
                </a:lnTo>
                <a:cubicBezTo>
                  <a:pt x="6931322" y="618789"/>
                  <a:pt x="7837716" y="1921305"/>
                  <a:pt x="7837716" y="3429000"/>
                </a:cubicBezTo>
                <a:cubicBezTo>
                  <a:pt x="7837716" y="4936696"/>
                  <a:pt x="6931322" y="6239212"/>
                  <a:pt x="5617845" y="6852616"/>
                </a:cubicBezTo>
                <a:lnTo>
                  <a:pt x="5605557" y="6858000"/>
                </a:lnTo>
                <a:lnTo>
                  <a:pt x="2232159" y="6858000"/>
                </a:lnTo>
                <a:lnTo>
                  <a:pt x="2219871" y="6852616"/>
                </a:lnTo>
                <a:cubicBezTo>
                  <a:pt x="906394" y="6239212"/>
                  <a:pt x="0" y="4936696"/>
                  <a:pt x="0" y="3429000"/>
                </a:cubicBezTo>
                <a:cubicBezTo>
                  <a:pt x="0" y="1921305"/>
                  <a:pt x="906394" y="618789"/>
                  <a:pt x="2219871" y="5384"/>
                </a:cubicBezTo>
                <a:close/>
              </a:path>
            </a:pathLst>
          </a:custGeom>
          <a:solidFill>
            <a:schemeClr val="bg1"/>
          </a:solidFill>
          <a:ln>
            <a:gradFill>
              <a:gsLst>
                <a:gs pos="0">
                  <a:schemeClr val="accent1">
                    <a:lumMod val="40000"/>
                    <a:lumOff val="60000"/>
                  </a:schemeClr>
                </a:gs>
                <a:gs pos="23000">
                  <a:schemeClr val="accent1">
                    <a:lumMod val="45000"/>
                    <a:lumOff val="55000"/>
                  </a:schemeClr>
                </a:gs>
                <a:gs pos="83000">
                  <a:schemeClr val="bg2">
                    <a:lumMod val="82000"/>
                  </a:schemeClr>
                </a:gs>
                <a:gs pos="100000">
                  <a:schemeClr val="bg2">
                    <a:lumMod val="87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Pin on lions">
            <a:extLst>
              <a:ext uri="{FF2B5EF4-FFF2-40B4-BE49-F238E27FC236}">
                <a16:creationId xmlns:a16="http://schemas.microsoft.com/office/drawing/2014/main" id="{F64C7260-21D7-4B7C-925D-22F2E0D05EFE}"/>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2746583" y="1172029"/>
            <a:ext cx="3566014" cy="45139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DE10AD18-AA5C-4682-A0A8-8CEB59F8E848}"/>
              </a:ext>
            </a:extLst>
          </p:cNvPr>
          <p:cNvSpPr txBox="1"/>
          <p:nvPr/>
        </p:nvSpPr>
        <p:spPr>
          <a:xfrm>
            <a:off x="2075793" y="188286"/>
            <a:ext cx="4992414" cy="5564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صرنا قريبين إلى الله (أف 2: 13-18)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A0766D5A-37BA-4CF1-BEDE-102C894637E9}"/>
              </a:ext>
            </a:extLst>
          </p:cNvPr>
          <p:cNvSpPr txBox="1"/>
          <p:nvPr/>
        </p:nvSpPr>
        <p:spPr>
          <a:xfrm>
            <a:off x="790513" y="1667550"/>
            <a:ext cx="7882759" cy="556434"/>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دفع ثمن خطايانا (2: 13)</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035912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5" name="Rectangle 3"/>
          <p:cNvSpPr>
            <a:spLocks noChangeArrowheads="1"/>
          </p:cNvSpPr>
          <p:nvPr/>
        </p:nvSpPr>
        <p:spPr bwMode="auto">
          <a:xfrm>
            <a:off x="457200" y="1412875"/>
            <a:ext cx="8077200" cy="4953000"/>
          </a:xfrm>
          <a:prstGeom prst="rect">
            <a:avLst/>
          </a:prstGeom>
          <a:solidFill>
            <a:srgbClr val="FFFF00"/>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6" name="Rectangle 4"/>
          <p:cNvSpPr>
            <a:spLocks noChangeArrowheads="1"/>
          </p:cNvSpPr>
          <p:nvPr/>
        </p:nvSpPr>
        <p:spPr bwMode="auto">
          <a:xfrm>
            <a:off x="3200400" y="1412875"/>
            <a:ext cx="2743200" cy="4495800"/>
          </a:xfrm>
          <a:prstGeom prst="rect">
            <a:avLst/>
          </a:prstGeom>
          <a:solidFill>
            <a:schemeClr val="bg1"/>
          </a:solidFill>
          <a:ln w="76200">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7" name="Rectangle 6"/>
          <p:cNvSpPr>
            <a:spLocks noChangeArrowheads="1"/>
          </p:cNvSpPr>
          <p:nvPr/>
        </p:nvSpPr>
        <p:spPr bwMode="auto">
          <a:xfrm>
            <a:off x="3657600" y="4613275"/>
            <a:ext cx="1905000" cy="11430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8" name="Text Box 7"/>
          <p:cNvSpPr txBox="1">
            <a:spLocks noChangeArrowheads="1"/>
          </p:cNvSpPr>
          <p:nvPr/>
        </p:nvSpPr>
        <p:spPr bwMode="auto">
          <a:xfrm>
            <a:off x="3635375" y="4686300"/>
            <a:ext cx="1905000" cy="954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النساء</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9" name="Rectangle 8"/>
          <p:cNvSpPr>
            <a:spLocks noChangeArrowheads="1"/>
          </p:cNvSpPr>
          <p:nvPr/>
        </p:nvSpPr>
        <p:spPr bwMode="auto">
          <a:xfrm>
            <a:off x="3429000" y="1565275"/>
            <a:ext cx="2286000" cy="25146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0" name="Oval 9"/>
          <p:cNvSpPr>
            <a:spLocks noChangeArrowheads="1"/>
          </p:cNvSpPr>
          <p:nvPr/>
        </p:nvSpPr>
        <p:spPr bwMode="auto">
          <a:xfrm>
            <a:off x="4114800" y="3965575"/>
            <a:ext cx="990600" cy="304800"/>
          </a:xfrm>
          <a:prstGeom prst="ellipse">
            <a:avLst/>
          </a:prstGeom>
          <a:solidFill>
            <a:schemeClr val="bg1"/>
          </a:solidFill>
          <a:ln w="9525">
            <a:solidFill>
              <a:schemeClr val="tx1"/>
            </a:solidFill>
            <a:round/>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1" name="Rectangle 10"/>
          <p:cNvSpPr>
            <a:spLocks noChangeArrowheads="1"/>
          </p:cNvSpPr>
          <p:nvPr/>
        </p:nvSpPr>
        <p:spPr bwMode="auto">
          <a:xfrm>
            <a:off x="3733800" y="1717675"/>
            <a:ext cx="1752600" cy="19812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2" name="Rectangle 11"/>
          <p:cNvSpPr>
            <a:spLocks noChangeArrowheads="1"/>
          </p:cNvSpPr>
          <p:nvPr/>
        </p:nvSpPr>
        <p:spPr bwMode="auto">
          <a:xfrm>
            <a:off x="4495800" y="3013075"/>
            <a:ext cx="228600" cy="2286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3" name="Rectangle 12"/>
          <p:cNvSpPr>
            <a:spLocks noChangeArrowheads="1"/>
          </p:cNvSpPr>
          <p:nvPr/>
        </p:nvSpPr>
        <p:spPr bwMode="auto">
          <a:xfrm>
            <a:off x="4191000" y="2479675"/>
            <a:ext cx="838200" cy="3048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4" name="Rectangle 13"/>
          <p:cNvSpPr>
            <a:spLocks noChangeArrowheads="1"/>
          </p:cNvSpPr>
          <p:nvPr/>
        </p:nvSpPr>
        <p:spPr bwMode="auto">
          <a:xfrm>
            <a:off x="4495800" y="2022475"/>
            <a:ext cx="228600" cy="4572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5" name="Text Box 14"/>
          <p:cNvSpPr txBox="1">
            <a:spLocks noChangeArrowheads="1"/>
          </p:cNvSpPr>
          <p:nvPr/>
        </p:nvSpPr>
        <p:spPr bwMode="auto">
          <a:xfrm>
            <a:off x="3810000" y="3667125"/>
            <a:ext cx="1600200"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إسرائيل</a:t>
            </a:r>
            <a:endParaRPr kumimoji="0" lang="en-GB"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6" name="Text Box 16"/>
          <p:cNvSpPr txBox="1">
            <a:spLocks noChangeArrowheads="1"/>
          </p:cNvSpPr>
          <p:nvPr/>
        </p:nvSpPr>
        <p:spPr bwMode="auto">
          <a:xfrm>
            <a:off x="550866" y="4003675"/>
            <a:ext cx="2581275" cy="954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الأمم</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7" name="Text Box 17"/>
          <p:cNvSpPr txBox="1">
            <a:spLocks noChangeArrowheads="1"/>
          </p:cNvSpPr>
          <p:nvPr/>
        </p:nvSpPr>
        <p:spPr bwMode="auto">
          <a:xfrm>
            <a:off x="3810000" y="3286126"/>
            <a:ext cx="1600200" cy="369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الكهنة</a:t>
            </a:r>
            <a:endParaRPr kumimoji="0" lang="en-GB"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8" name="Text Box 18"/>
          <p:cNvSpPr txBox="1">
            <a:spLocks noChangeArrowheads="1"/>
          </p:cNvSpPr>
          <p:nvPr/>
        </p:nvSpPr>
        <p:spPr bwMode="auto">
          <a:xfrm>
            <a:off x="3810000" y="2479676"/>
            <a:ext cx="160020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الهيكل الرئيسي</a:t>
            </a:r>
            <a:endParaRPr kumimoji="0" lang="en-GB"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9" name="Line 19"/>
          <p:cNvSpPr>
            <a:spLocks noChangeShapeType="1"/>
          </p:cNvSpPr>
          <p:nvPr/>
        </p:nvSpPr>
        <p:spPr bwMode="auto">
          <a:xfrm>
            <a:off x="4495800" y="2174875"/>
            <a:ext cx="228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0" name="Text Box 20"/>
          <p:cNvSpPr txBox="1">
            <a:spLocks noChangeArrowheads="1"/>
          </p:cNvSpPr>
          <p:nvPr/>
        </p:nvSpPr>
        <p:spPr bwMode="auto">
          <a:xfrm>
            <a:off x="6011863" y="2708275"/>
            <a:ext cx="2436812" cy="523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فناء الهيكل</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1" name="Text Box 21"/>
          <p:cNvSpPr txBox="1">
            <a:spLocks noChangeArrowheads="1"/>
          </p:cNvSpPr>
          <p:nvPr/>
        </p:nvSpPr>
        <p:spPr bwMode="auto">
          <a:xfrm>
            <a:off x="539751" y="2165352"/>
            <a:ext cx="23034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القدس</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2" name="Line 22"/>
          <p:cNvSpPr>
            <a:spLocks noChangeShapeType="1"/>
          </p:cNvSpPr>
          <p:nvPr/>
        </p:nvSpPr>
        <p:spPr bwMode="auto">
          <a:xfrm flipV="1">
            <a:off x="2895600" y="2327275"/>
            <a:ext cx="1752600"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3" name="Text Box 23"/>
          <p:cNvSpPr txBox="1">
            <a:spLocks noChangeArrowheads="1"/>
          </p:cNvSpPr>
          <p:nvPr/>
        </p:nvSpPr>
        <p:spPr bwMode="auto">
          <a:xfrm>
            <a:off x="6156326" y="1878014"/>
            <a:ext cx="23034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قدس الأقداس</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4" name="Line 24"/>
          <p:cNvSpPr>
            <a:spLocks noChangeShapeType="1"/>
          </p:cNvSpPr>
          <p:nvPr/>
        </p:nvSpPr>
        <p:spPr bwMode="auto">
          <a:xfrm flipH="1">
            <a:off x="4648200" y="2098675"/>
            <a:ext cx="1524000"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68313" y="188916"/>
            <a:ext cx="8229600" cy="706437"/>
          </a:xfrm>
          <a:solidFill>
            <a:srgbClr val="000090">
              <a:alpha val="98822"/>
            </a:srgbClr>
          </a:solidFill>
          <a:ln w="12700">
            <a:solidFill>
              <a:schemeClr val="tx1"/>
            </a:solidFill>
            <a:miter lim="800000"/>
            <a:headEnd/>
            <a:tailEnd/>
          </a:ln>
        </p:spPr>
        <p:txBody>
          <a:bodyPr>
            <a:spAutoFit/>
          </a:bodyPr>
          <a:lstStyle/>
          <a:p>
            <a:pPr eaLnBrk="1" hangingPunct="1">
              <a:spcBef>
                <a:spcPct val="50000"/>
              </a:spcBef>
              <a:defRPr/>
            </a:pPr>
            <a:r>
              <a:rPr lang="ar-JO" sz="4000" kern="1200" dirty="0">
                <a:solidFill>
                  <a:srgbClr val="FFFFFF"/>
                </a:solidFill>
                <a:ea typeface="ＭＳ Ｐゴシック" charset="0"/>
                <a:cs typeface="Arial" panose="020B0604020202020204" pitchFamily="34" charset="0"/>
              </a:rPr>
              <a:t>أقسام هيكل هيرودس</a:t>
            </a:r>
            <a:endParaRPr lang="en-US" sz="4000" kern="1200" dirty="0">
              <a:solidFill>
                <a:srgbClr val="FFFFFF"/>
              </a:solidFill>
              <a:ea typeface="ＭＳ Ｐゴシック" charset="0"/>
              <a:cs typeface="Arial" panose="020B0604020202020204" pitchFamily="34" charset="0"/>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468313" y="188916"/>
            <a:ext cx="8229600" cy="706437"/>
          </a:xfrm>
          <a:solidFill>
            <a:srgbClr val="000090">
              <a:alpha val="98822"/>
            </a:srgbClr>
          </a:solidFill>
          <a:ln w="12700">
            <a:solidFill>
              <a:schemeClr val="tx1"/>
            </a:solidFill>
            <a:miter lim="800000"/>
            <a:headEnd/>
            <a:tailEnd/>
          </a:ln>
        </p:spPr>
        <p:txBody>
          <a:bodyPr>
            <a:spAutoFit/>
          </a:bodyPr>
          <a:lstStyle/>
          <a:p>
            <a:pPr eaLnBrk="1" hangingPunct="1">
              <a:spcBef>
                <a:spcPct val="50000"/>
              </a:spcBef>
              <a:defRPr/>
            </a:pPr>
            <a:r>
              <a:rPr lang="ar-JO" sz="4000" kern="1200" dirty="0">
                <a:solidFill>
                  <a:srgbClr val="FFFFFF"/>
                </a:solidFill>
                <a:ea typeface="ＭＳ Ｐゴシック" charset="0"/>
                <a:cs typeface="Arial" panose="020B0604020202020204" pitchFamily="34" charset="0"/>
              </a:rPr>
              <a:t>أقسام هيكل هيرودس</a:t>
            </a:r>
            <a:endParaRPr lang="en-US" sz="4000" kern="1200" dirty="0">
              <a:solidFill>
                <a:srgbClr val="FFFFFF"/>
              </a:solidFill>
              <a:ea typeface="ＭＳ Ｐゴシック" charset="0"/>
              <a:cs typeface="Arial" panose="020B0604020202020204" pitchFamily="34" charset="0"/>
            </a:endParaRPr>
          </a:p>
        </p:txBody>
      </p:sp>
      <p:pic>
        <p:nvPicPr>
          <p:cNvPr id="606210"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6050" y="966788"/>
            <a:ext cx="8890000" cy="591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268760"/>
            <a:ext cx="9144000" cy="5040560"/>
          </a:xfrm>
          <a:effectLst>
            <a:outerShdw blurRad="63500" dist="35921" dir="2700000" algn="ctr" rotWithShape="0">
              <a:schemeClr val="tx2">
                <a:alpha val="74998"/>
              </a:schemeClr>
            </a:outerShdw>
          </a:effectLst>
        </p:spPr>
        <p:txBody>
          <a:bodyPr anchor="t"/>
          <a:lstStyle/>
          <a:p>
            <a:pPr>
              <a:defRPr/>
            </a:pPr>
            <a:br>
              <a:rPr lang="en-US" sz="3200" dirty="0">
                <a:effectLst>
                  <a:glow rad="127000">
                    <a:schemeClr val="tx1"/>
                  </a:glow>
                </a:effectLst>
                <a:cs typeface="Arial" panose="020B0604020202020204" pitchFamily="34" charset="0"/>
              </a:rPr>
            </a:br>
            <a:r>
              <a:rPr lang="ar-JO" sz="3200" dirty="0">
                <a:effectLst>
                  <a:glow rad="127000">
                    <a:schemeClr val="tx1"/>
                  </a:glow>
                </a:effectLst>
                <a:cs typeface="Arial" panose="020B0604020202020204" pitchFamily="34" charset="0"/>
              </a:rPr>
              <a:t>11 لذلك اذكروا أنكم </a:t>
            </a:r>
            <a:r>
              <a:rPr lang="ar-JO" sz="3200" dirty="0">
                <a:solidFill>
                  <a:srgbClr val="FFFF00"/>
                </a:solidFill>
                <a:effectLst>
                  <a:glow rad="127000">
                    <a:schemeClr val="tx1"/>
                  </a:glow>
                </a:effectLst>
                <a:cs typeface="Arial" panose="020B0604020202020204" pitchFamily="34" charset="0"/>
              </a:rPr>
              <a:t>أنتم الأمم قبلاً </a:t>
            </a:r>
            <a:r>
              <a:rPr lang="ar-JO" sz="3200" dirty="0">
                <a:effectLst>
                  <a:glow rad="127000">
                    <a:schemeClr val="tx1"/>
                  </a:glow>
                </a:effectLst>
                <a:cs typeface="Arial" panose="020B0604020202020204" pitchFamily="34" charset="0"/>
              </a:rPr>
              <a:t>في الجسد، المدعوين غرلة من المدعو ختاناً مصنوعاً باليد في الجسد 12 أنكم كنتم في ذلك الوقت بدون مسيح، أجنبيين عن رعوية إسرائيل، وغرباء عن عهود الموعد، لا رجاء لكم، وبلا إله في العالم 13 </a:t>
            </a:r>
            <a:r>
              <a:rPr lang="ar-JO" sz="3200" dirty="0">
                <a:solidFill>
                  <a:srgbClr val="FFFF00"/>
                </a:solidFill>
                <a:effectLst>
                  <a:glow rad="127000">
                    <a:schemeClr val="tx1"/>
                  </a:glow>
                </a:effectLst>
                <a:cs typeface="Arial" panose="020B0604020202020204" pitchFamily="34" charset="0"/>
              </a:rPr>
              <a:t>ولكن الآن في المسيح يسوع، أنتم الذين كنتم قبلاً بعيدين، صرتم قريبين بدم المسيح.</a:t>
            </a:r>
            <a:br>
              <a:rPr lang="en-US" sz="3200" dirty="0">
                <a:effectLst>
                  <a:glow rad="127000">
                    <a:schemeClr val="tx1"/>
                  </a:glow>
                </a:effectLst>
                <a:cs typeface="Arial" panose="020B0604020202020204" pitchFamily="34" charset="0"/>
              </a:rPr>
            </a:br>
            <a:r>
              <a:rPr lang="en-US" sz="3200" dirty="0">
                <a:effectLst>
                  <a:glow rad="127000">
                    <a:schemeClr val="tx1"/>
                  </a:glow>
                </a:effectLst>
                <a:cs typeface="Arial" panose="020B0604020202020204" pitchFamily="34" charset="0"/>
              </a:rPr>
              <a:t> (</a:t>
            </a:r>
            <a:r>
              <a:rPr lang="ar-SA" sz="3200" dirty="0">
                <a:effectLst>
                  <a:glow rad="127000">
                    <a:schemeClr val="tx1"/>
                  </a:glow>
                </a:effectLst>
                <a:cs typeface="Arial" panose="020B0604020202020204" pitchFamily="34" charset="0"/>
              </a:rPr>
              <a:t>أفسس</a:t>
            </a:r>
            <a:r>
              <a:rPr lang="ar-JO" sz="3200" dirty="0">
                <a:effectLst>
                  <a:glow rad="127000">
                    <a:schemeClr val="tx1"/>
                  </a:glow>
                </a:effectLst>
                <a:cs typeface="Arial" panose="020B0604020202020204" pitchFamily="34" charset="0"/>
              </a:rPr>
              <a:t> 2: 11-13</a:t>
            </a:r>
            <a:r>
              <a:rPr lang="en-US" sz="3200" dirty="0">
                <a:effectLst>
                  <a:glow rad="127000">
                    <a:schemeClr val="tx1"/>
                  </a:glow>
                </a:effectLst>
                <a:cs typeface="Arial" panose="020B0604020202020204" pitchFamily="34" charset="0"/>
              </a:rPr>
              <a:t>)</a:t>
            </a: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8927"/>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a:defRPr/>
            </a:pPr>
            <a:r>
              <a:rPr lang="ar-JO" kern="0" dirty="0">
                <a:effectLst>
                  <a:glow rad="127000">
                    <a:schemeClr val="tx1"/>
                  </a:glow>
                </a:effectLst>
                <a:latin typeface="Arial" panose="020B0604020202020204" pitchFamily="34" charset="0"/>
                <a:cs typeface="Arial" panose="020B0604020202020204" pitchFamily="34" charset="0"/>
              </a:rPr>
              <a:t>صار الأمم قريبين</a:t>
            </a:r>
            <a:endParaRPr lang="en-US" kern="0" dirty="0">
              <a:effectLst>
                <a:glow rad="1270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7174570"/>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7233" name="Picture 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1228725"/>
            <a:ext cx="6858000" cy="3952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9" name="Text Box 9"/>
          <p:cNvSpPr txBox="1">
            <a:spLocks noChangeArrowheads="1"/>
          </p:cNvSpPr>
          <p:nvPr/>
        </p:nvSpPr>
        <p:spPr bwMode="auto">
          <a:xfrm>
            <a:off x="236541" y="5324476"/>
            <a:ext cx="8656637" cy="83098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تدع أي أجنبي يدخل داخل الحاجز والسور المحيط بالهيكل . كل من يتم القبض عليه سيكون مسؤولاً عن موته الذي سيأتي بعد ذلك</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90" name="Text Box 10"/>
          <p:cNvSpPr txBox="1">
            <a:spLocks noChangeArrowheads="1"/>
          </p:cNvSpPr>
          <p:nvPr/>
        </p:nvSpPr>
        <p:spPr bwMode="auto">
          <a:xfrm rot="-825146">
            <a:off x="1266825" y="2231350"/>
            <a:ext cx="6553200" cy="181587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أفسس 2: 14</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لأنه هو سلامنا الذي جعل الإثنين واحداً ونقض حائط السياج المتوسط </a:t>
            </a:r>
            <a:endParaRPr kumimoji="0" lang="en-GB"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0" y="261939"/>
            <a:ext cx="9144000" cy="646112"/>
          </a:xfrm>
          <a:solidFill>
            <a:srgbClr val="E8B21A">
              <a:alpha val="50195"/>
            </a:srgbClr>
          </a:solidFill>
          <a:ln w="12700">
            <a:solidFill>
              <a:schemeClr val="tx1"/>
            </a:solidFill>
            <a:miter lim="800000"/>
            <a:headEnd/>
            <a:tailEnd/>
          </a:ln>
        </p:spPr>
        <p:txBody>
          <a:bodyPr>
            <a:spAutoFit/>
          </a:bodyPr>
          <a:lstStyle/>
          <a:p>
            <a:pPr eaLnBrk="1" hangingPunct="1">
              <a:spcBef>
                <a:spcPct val="50000"/>
              </a:spcBef>
              <a:defRPr/>
            </a:pPr>
            <a:r>
              <a:rPr lang="ar-JO" sz="3600" kern="1200" dirty="0">
                <a:solidFill>
                  <a:srgbClr val="000000"/>
                </a:solidFill>
                <a:ea typeface="ＭＳ Ｐゴシック" charset="0"/>
                <a:cs typeface="Arial" panose="020B0604020202020204" pitchFamily="34" charset="0"/>
              </a:rPr>
              <a:t>تحذير من الجدار الفاصل للأمم</a:t>
            </a:r>
            <a:endParaRPr lang="en-US" sz="3600" kern="1200" dirty="0">
              <a:solidFill>
                <a:srgbClr val="000000"/>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20489"/>
                                        </p:tgtEl>
                                        <p:attrNameLst>
                                          <p:attrName>style.visibility</p:attrName>
                                        </p:attrNameLst>
                                      </p:cBhvr>
                                      <p:to>
                                        <p:strVal val="visible"/>
                                      </p:to>
                                    </p:set>
                                    <p:anim calcmode="lin" valueType="num">
                                      <p:cBhvr>
                                        <p:cTn id="7" dur="500" fill="hold"/>
                                        <p:tgtEl>
                                          <p:spTgt spid="20489"/>
                                        </p:tgtEl>
                                        <p:attrNameLst>
                                          <p:attrName>ppt_w</p:attrName>
                                        </p:attrNameLst>
                                      </p:cBhvr>
                                      <p:tavLst>
                                        <p:tav tm="0">
                                          <p:val>
                                            <p:strVal val="4*#ppt_w"/>
                                          </p:val>
                                        </p:tav>
                                        <p:tav tm="100000">
                                          <p:val>
                                            <p:strVal val="#ppt_w"/>
                                          </p:val>
                                        </p:tav>
                                      </p:tavLst>
                                    </p:anim>
                                    <p:anim calcmode="lin" valueType="num">
                                      <p:cBhvr>
                                        <p:cTn id="8" dur="500" fill="hold"/>
                                        <p:tgtEl>
                                          <p:spTgt spid="20489"/>
                                        </p:tgtEl>
                                        <p:attrNameLst>
                                          <p:attrName>ppt_h</p:attrName>
                                        </p:attrNameLst>
                                      </p:cBhvr>
                                      <p:tavLst>
                                        <p:tav tm="0">
                                          <p:val>
                                            <p:strVal val="4*#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20490"/>
                                        </p:tgtEl>
                                        <p:attrNameLst>
                                          <p:attrName>style.visibility</p:attrName>
                                        </p:attrNameLst>
                                      </p:cBhvr>
                                      <p:to>
                                        <p:strVal val="visible"/>
                                      </p:to>
                                    </p:set>
                                    <p:anim calcmode="lin" valueType="num">
                                      <p:cBhvr>
                                        <p:cTn id="13" dur="1000" fill="hold"/>
                                        <p:tgtEl>
                                          <p:spTgt spid="20490"/>
                                        </p:tgtEl>
                                        <p:attrNameLst>
                                          <p:attrName>ppt_w</p:attrName>
                                        </p:attrNameLst>
                                      </p:cBhvr>
                                      <p:tavLst>
                                        <p:tav tm="0">
                                          <p:val>
                                            <p:fltVal val="0"/>
                                          </p:val>
                                        </p:tav>
                                        <p:tav tm="100000">
                                          <p:val>
                                            <p:strVal val="#ppt_w"/>
                                          </p:val>
                                        </p:tav>
                                      </p:tavLst>
                                    </p:anim>
                                    <p:anim calcmode="lin" valueType="num">
                                      <p:cBhvr>
                                        <p:cTn id="14" dur="1000" fill="hold"/>
                                        <p:tgtEl>
                                          <p:spTgt spid="20490"/>
                                        </p:tgtEl>
                                        <p:attrNameLst>
                                          <p:attrName>ppt_h</p:attrName>
                                        </p:attrNameLst>
                                      </p:cBhvr>
                                      <p:tavLst>
                                        <p:tav tm="0">
                                          <p:val>
                                            <p:fltVal val="0"/>
                                          </p:val>
                                        </p:tav>
                                        <p:tav tm="100000">
                                          <p:val>
                                            <p:strVal val="#ppt_h"/>
                                          </p:val>
                                        </p:tav>
                                      </p:tavLst>
                                    </p:anim>
                                    <p:anim calcmode="lin" valueType="num">
                                      <p:cBhvr>
                                        <p:cTn id="15" dur="1000" fill="hold"/>
                                        <p:tgtEl>
                                          <p:spTgt spid="20490"/>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049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9" grpId="0" animBg="1" autoUpdateAnimBg="0"/>
      <p:bldP spid="20490" grpId="0" animBg="1"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219201" y="815975"/>
            <a:ext cx="7772400" cy="1089025"/>
          </a:xfrm>
          <a:effectLst>
            <a:outerShdw blurRad="63500" dist="53882" dir="2700000" algn="ctr" rotWithShape="0">
              <a:schemeClr val="bg2">
                <a:alpha val="74998"/>
              </a:schemeClr>
            </a:outerShdw>
          </a:effectLst>
        </p:spPr>
        <p:txBody>
          <a:bodyPr/>
          <a:lstStyle/>
          <a:p>
            <a:pPr algn="r" eaLnBrk="1" hangingPunct="1">
              <a:defRPr/>
            </a:pPr>
            <a:r>
              <a:rPr lang="ar-JO" sz="4800" b="1" dirty="0">
                <a:latin typeface="Arial" panose="020B0604020202020204" pitchFamily="34" charset="0"/>
                <a:cs typeface="Arial" panose="020B0604020202020204" pitchFamily="34" charset="0"/>
              </a:rPr>
              <a:t>هو سلامنا</a:t>
            </a:r>
            <a:endParaRPr lang="en-US" sz="4800" b="1" dirty="0">
              <a:latin typeface="Arial" panose="020B0604020202020204" pitchFamily="34" charset="0"/>
              <a:cs typeface="Arial" panose="020B0604020202020204" pitchFamily="34" charset="0"/>
            </a:endParaRPr>
          </a:p>
        </p:txBody>
      </p:sp>
      <p:sp>
        <p:nvSpPr>
          <p:cNvPr id="5124" name="Text Box 4"/>
          <p:cNvSpPr txBox="1">
            <a:spLocks noChangeArrowheads="1"/>
          </p:cNvSpPr>
          <p:nvPr/>
        </p:nvSpPr>
        <p:spPr bwMode="auto">
          <a:xfrm>
            <a:off x="5181601" y="6324601"/>
            <a:ext cx="3810000" cy="37370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a:spcBef>
                <a:spcPct val="50000"/>
              </a:spcBef>
              <a:defRPr/>
            </a:pPr>
            <a:r>
              <a:rPr lang="ar-JO" sz="1800" b="1" dirty="0">
                <a:solidFill>
                  <a:srgbClr val="FFFFFF"/>
                </a:solidFill>
                <a:latin typeface="Arial" panose="020B0604020202020204" pitchFamily="34" charset="0"/>
                <a:cs typeface="Arial" panose="020B0604020202020204" pitchFamily="34" charset="0"/>
              </a:rPr>
              <a:t>هو سلامنا          1 من 2</a:t>
            </a:r>
            <a:endParaRPr lang="en-US" sz="1800" b="1" dirty="0">
              <a:solidFill>
                <a:srgbClr val="FFFFFF"/>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611560" y="2286001"/>
            <a:ext cx="8229600" cy="4038600"/>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0" indent="0" algn="ctr" rtl="0" fontAlgn="base">
              <a:spcBef>
                <a:spcPct val="20000"/>
              </a:spcBef>
              <a:spcAft>
                <a:spcPct val="0"/>
              </a:spcAft>
              <a:buClr>
                <a:schemeClr val="hlink"/>
              </a:buClr>
              <a:buSzPct val="65000"/>
              <a:buFont typeface="Wingdings" charset="0"/>
              <a:buNone/>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fontAlgn="base">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a:lstStyle>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الذي حطم كل حاجز</a:t>
            </a:r>
            <a:endParaRPr lang="en-US" sz="4000" b="1" dirty="0">
              <a:solidFill>
                <a:srgbClr val="FFFFFF"/>
              </a:solidFill>
              <a:latin typeface="Arial" panose="020B0604020202020204" pitchFamily="34" charset="0"/>
              <a:ea typeface="ＭＳ Ｐゴシック"/>
              <a:cs typeface="Arial" panose="020B0604020202020204" pitchFamily="34" charset="0"/>
            </a:endParaRP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endParaRPr lang="en-US" sz="4000" b="1" dirty="0">
              <a:solidFill>
                <a:srgbClr val="FFFFFF"/>
              </a:solidFill>
              <a:latin typeface="Arial" panose="020B0604020202020204" pitchFamily="34" charset="0"/>
              <a:ea typeface="ＭＳ Ｐゴシック"/>
              <a:cs typeface="Arial" panose="020B0604020202020204" pitchFamily="34" charset="0"/>
            </a:endParaRPr>
          </a:p>
          <a:p>
            <a:pPr algn="r" eaLnBrk="0" hangingPunct="0">
              <a:buClr>
                <a:srgbClr val="00CCFF"/>
              </a:buClr>
              <a:defRPr/>
            </a:pPr>
            <a:r>
              <a:rPr lang="en-US" sz="4000" b="1" dirty="0">
                <a:solidFill>
                  <a:srgbClr val="FFFFFF"/>
                </a:solidFill>
                <a:latin typeface="Arial" panose="020B0604020202020204" pitchFamily="34" charset="0"/>
                <a:ea typeface="ＭＳ Ｐゴシック"/>
                <a:cs typeface="Arial" panose="020B0604020202020204" pitchFamily="34" charset="0"/>
              </a:rPr>
              <a:t>(</a:t>
            </a:r>
            <a:r>
              <a:rPr lang="ar-JO" sz="4000" b="1" dirty="0">
                <a:solidFill>
                  <a:srgbClr val="FFFFFF"/>
                </a:solidFill>
                <a:latin typeface="Arial" panose="020B0604020202020204" pitchFamily="34" charset="0"/>
                <a:ea typeface="ＭＳ Ｐゴシック"/>
                <a:cs typeface="Arial" panose="020B0604020202020204" pitchFamily="34" charset="0"/>
              </a:rPr>
              <a:t>تكرار</a:t>
            </a:r>
            <a:r>
              <a:rPr lang="en-US" sz="4000" b="1" dirty="0">
                <a:solidFill>
                  <a:srgbClr val="FFFFFF"/>
                </a:solidFill>
                <a:latin typeface="Arial" panose="020B0604020202020204" pitchFamily="34" charset="0"/>
                <a:ea typeface="ＭＳ Ｐゴシック"/>
                <a:cs typeface="Arial" panose="020B0604020202020204" pitchFamily="34" charset="0"/>
              </a:rPr>
              <a:t>)</a:t>
            </a: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7" name="Text Box 3"/>
          <p:cNvSpPr txBox="1">
            <a:spLocks noChangeArrowheads="1"/>
          </p:cNvSpPr>
          <p:nvPr/>
        </p:nvSpPr>
        <p:spPr bwMode="auto">
          <a:xfrm>
            <a:off x="5181601" y="6324601"/>
            <a:ext cx="3810000" cy="37370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a:spcBef>
                <a:spcPct val="50000"/>
              </a:spcBef>
              <a:defRPr/>
            </a:pPr>
            <a:r>
              <a:rPr lang="ar-JO" sz="1800" b="1" dirty="0">
                <a:solidFill>
                  <a:srgbClr val="FFFFFF"/>
                </a:solidFill>
                <a:latin typeface="Arial" panose="020B0604020202020204" pitchFamily="34" charset="0"/>
                <a:cs typeface="Arial" panose="020B0604020202020204" pitchFamily="34" charset="0"/>
              </a:rPr>
              <a:t>هو سلامنا           2 من 2</a:t>
            </a:r>
            <a:endParaRPr lang="en-US" sz="1800" b="1"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ctrTitle" sz="quarter"/>
          </p:nvPr>
        </p:nvSpPr>
        <p:spPr>
          <a:xfrm>
            <a:off x="539750" y="-674688"/>
            <a:ext cx="7772400" cy="815976"/>
          </a:xfrm>
        </p:spPr>
        <p:txBody>
          <a:bodyPr/>
          <a:lstStyle/>
          <a:p>
            <a:pPr eaLnBrk="1" hangingPunct="1">
              <a:defRPr/>
            </a:pPr>
            <a:r>
              <a:rPr lang="ar-JO" b="1" dirty="0">
                <a:latin typeface="Arial" panose="020B0604020202020204" pitchFamily="34" charset="0"/>
                <a:cs typeface="Arial" panose="020B0604020202020204" pitchFamily="34" charset="0"/>
              </a:rPr>
              <a:t>هو سلامنا</a:t>
            </a:r>
            <a:endParaRPr lang="en-US" b="1"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468313" y="2205038"/>
            <a:ext cx="8229600" cy="4191000"/>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0" indent="0" algn="ctr" rtl="0" fontAlgn="base">
              <a:spcBef>
                <a:spcPct val="20000"/>
              </a:spcBef>
              <a:spcAft>
                <a:spcPct val="0"/>
              </a:spcAft>
              <a:buClr>
                <a:schemeClr val="hlink"/>
              </a:buClr>
              <a:buSzPct val="65000"/>
              <a:buFont typeface="Wingdings" charset="0"/>
              <a:buNone/>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fontAlgn="base">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a:lstStyle>
          <a:p>
            <a:pPr algn="r" eaLnBrk="0" hangingPunct="0">
              <a:buClr>
                <a:srgbClr val="00CCFF"/>
              </a:buClr>
              <a:defRPr/>
            </a:pPr>
            <a:r>
              <a:rPr lang="ar-JO" sz="4000" b="1" dirty="0">
                <a:solidFill>
                  <a:srgbClr val="FFFFFF"/>
                </a:solidFill>
                <a:latin typeface="Tahoma"/>
                <a:ea typeface="ＭＳ Ｐゴシック"/>
              </a:rPr>
              <a:t>ألقِ كل اهتماماتك عليه</a:t>
            </a:r>
          </a:p>
          <a:p>
            <a:pPr algn="r" eaLnBrk="0" hangingPunct="0">
              <a:buClr>
                <a:srgbClr val="00CCFF"/>
              </a:buClr>
              <a:defRPr/>
            </a:pPr>
            <a:r>
              <a:rPr lang="ar-JO" sz="4000" b="1" dirty="0">
                <a:solidFill>
                  <a:srgbClr val="FFFFFF"/>
                </a:solidFill>
                <a:latin typeface="Tahoma"/>
                <a:ea typeface="ＭＳ Ｐゴシック"/>
              </a:rPr>
              <a:t>لأنه يعتني بك</a:t>
            </a:r>
            <a:endParaRPr lang="en-US" sz="4000" b="1" dirty="0">
              <a:solidFill>
                <a:srgbClr val="FFFFFF"/>
              </a:solidFill>
              <a:latin typeface="Tahoma"/>
              <a:ea typeface="ＭＳ Ｐゴシック"/>
            </a:endParaRPr>
          </a:p>
          <a:p>
            <a:pPr algn="r" eaLnBrk="0" hangingPunct="0">
              <a:buClr>
                <a:srgbClr val="00CCFF"/>
              </a:buClr>
              <a:defRPr/>
            </a:pPr>
            <a:r>
              <a:rPr lang="ar-JO" sz="4000" b="1" dirty="0">
                <a:solidFill>
                  <a:srgbClr val="FFFFFF"/>
                </a:solidFill>
                <a:latin typeface="Tahoma"/>
                <a:ea typeface="ＭＳ Ｐゴシック"/>
              </a:rPr>
              <a:t>هو سلامنا</a:t>
            </a:r>
          </a:p>
          <a:p>
            <a:pPr algn="r" eaLnBrk="0" hangingPunct="0">
              <a:buClr>
                <a:srgbClr val="00CCFF"/>
              </a:buClr>
              <a:defRPr/>
            </a:pPr>
            <a:r>
              <a:rPr lang="ar-JO" sz="4000" b="1" dirty="0">
                <a:solidFill>
                  <a:srgbClr val="FFFFFF"/>
                </a:solidFill>
                <a:latin typeface="Tahoma"/>
                <a:ea typeface="ＭＳ Ｐゴシック"/>
              </a:rPr>
              <a:t>هو سلامنا</a:t>
            </a:r>
            <a:endParaRPr lang="en-US" sz="4000" b="1" dirty="0">
              <a:solidFill>
                <a:srgbClr val="FFFFFF"/>
              </a:solidFill>
              <a:latin typeface="Tahoma"/>
              <a:ea typeface="ＭＳ Ｐゴシック"/>
            </a:endParaRPr>
          </a:p>
          <a:p>
            <a:pPr algn="r" eaLnBrk="0" hangingPunct="0">
              <a:buClr>
                <a:srgbClr val="00CCFF"/>
              </a:buClr>
              <a:defRPr/>
            </a:pPr>
            <a:r>
              <a:rPr lang="en-US" sz="4000" b="1" dirty="0">
                <a:solidFill>
                  <a:srgbClr val="FFFFFF"/>
                </a:solidFill>
                <a:latin typeface="Tahoma"/>
                <a:ea typeface="ＭＳ Ｐゴシック"/>
              </a:rPr>
              <a:t>(</a:t>
            </a:r>
            <a:r>
              <a:rPr lang="ar-JO" sz="4000" b="1" dirty="0">
                <a:solidFill>
                  <a:srgbClr val="FFFFFF"/>
                </a:solidFill>
                <a:latin typeface="Tahoma"/>
                <a:ea typeface="ＭＳ Ｐゴシック"/>
              </a:rPr>
              <a:t>تكرار</a:t>
            </a:r>
            <a:r>
              <a:rPr lang="en-US" sz="4000" b="1" dirty="0">
                <a:solidFill>
                  <a:srgbClr val="FFFFFF"/>
                </a:solidFill>
                <a:latin typeface="Tahoma"/>
                <a:ea typeface="ＭＳ Ｐゴシック"/>
              </a:rPr>
              <a:t>)</a:t>
            </a:r>
          </a:p>
        </p:txBody>
      </p:sp>
    </p:spTree>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506B44F-DCE6-3E15-1DD8-7E5BCAF2842C}"/>
            </a:ext>
          </a:extLst>
        </p:cNvPr>
        <p:cNvGrpSpPr/>
        <p:nvPr/>
      </p:nvGrpSpPr>
      <p:grpSpPr>
        <a:xfrm>
          <a:off x="0" y="0"/>
          <a:ext cx="0" cy="0"/>
          <a:chOff x="0" y="0"/>
          <a:chExt cx="0" cy="0"/>
        </a:xfrm>
      </p:grpSpPr>
      <p:sp>
        <p:nvSpPr>
          <p:cNvPr id="4100" name="Rectangle 70">
            <a:extLst>
              <a:ext uri="{FF2B5EF4-FFF2-40B4-BE49-F238E27FC236}">
                <a16:creationId xmlns:a16="http://schemas.microsoft.com/office/drawing/2014/main" id="{4CF01CA3-2C0B-C79C-8EE1-5DD0B7F14D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6858000"/>
          </a:xfrm>
          <a:prstGeom prst="rect">
            <a:avLst/>
          </a:prstGeom>
          <a:solidFill>
            <a:srgbClr val="8D7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3" name="Picture 72">
            <a:extLst>
              <a:ext uri="{FF2B5EF4-FFF2-40B4-BE49-F238E27FC236}">
                <a16:creationId xmlns:a16="http://schemas.microsoft.com/office/drawing/2014/main" id="{6240348D-9F1F-F45B-BBCE-08D2F6E15EA6}"/>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rotWithShape="1">
          <a:blip r:embed="rId2">
            <a:extLst>
              <a:ext uri="{28A0092B-C50C-407E-A947-70E740481C1C}">
                <a14:useLocalDpi xmlns:a14="http://schemas.microsoft.com/office/drawing/2010/main" val="0"/>
              </a:ext>
            </a:extLst>
          </a:blip>
          <a:srcRect l="12500" r="12500"/>
          <a:stretch/>
        </p:blipFill>
        <p:spPr>
          <a:xfrm>
            <a:off x="0" y="0"/>
            <a:ext cx="9144000" cy="6858000"/>
          </a:xfrm>
          <a:prstGeom prst="rect">
            <a:avLst/>
          </a:prstGeom>
        </p:spPr>
      </p:pic>
      <p:sp>
        <p:nvSpPr>
          <p:cNvPr id="75" name="Freeform: Shape 74">
            <a:extLst>
              <a:ext uri="{FF2B5EF4-FFF2-40B4-BE49-F238E27FC236}">
                <a16:creationId xmlns:a16="http://schemas.microsoft.com/office/drawing/2014/main" id="{6318E4CE-192C-E531-004C-B5B62A081F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5410" y="-3970"/>
            <a:ext cx="7748362" cy="6874811"/>
          </a:xfrm>
          <a:custGeom>
            <a:avLst/>
            <a:gdLst>
              <a:gd name="connsiteX0" fmla="*/ 2232159 w 7837716"/>
              <a:gd name="connsiteY0" fmla="*/ 0 h 6858000"/>
              <a:gd name="connsiteX1" fmla="*/ 5605557 w 7837716"/>
              <a:gd name="connsiteY1" fmla="*/ 0 h 6858000"/>
              <a:gd name="connsiteX2" fmla="*/ 5617845 w 7837716"/>
              <a:gd name="connsiteY2" fmla="*/ 5384 h 6858000"/>
              <a:gd name="connsiteX3" fmla="*/ 7837716 w 7837716"/>
              <a:gd name="connsiteY3" fmla="*/ 3429000 h 6858000"/>
              <a:gd name="connsiteX4" fmla="*/ 5617845 w 7837716"/>
              <a:gd name="connsiteY4" fmla="*/ 6852616 h 6858000"/>
              <a:gd name="connsiteX5" fmla="*/ 5605557 w 7837716"/>
              <a:gd name="connsiteY5" fmla="*/ 6858000 h 6858000"/>
              <a:gd name="connsiteX6" fmla="*/ 2232159 w 7837716"/>
              <a:gd name="connsiteY6" fmla="*/ 6858000 h 6858000"/>
              <a:gd name="connsiteX7" fmla="*/ 2219871 w 7837716"/>
              <a:gd name="connsiteY7" fmla="*/ 6852616 h 6858000"/>
              <a:gd name="connsiteX8" fmla="*/ 0 w 7837716"/>
              <a:gd name="connsiteY8" fmla="*/ 3429000 h 6858000"/>
              <a:gd name="connsiteX9" fmla="*/ 2219871 w 7837716"/>
              <a:gd name="connsiteY9" fmla="*/ 53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7716" h="6858000">
                <a:moveTo>
                  <a:pt x="2232159" y="0"/>
                </a:moveTo>
                <a:lnTo>
                  <a:pt x="5605557" y="0"/>
                </a:lnTo>
                <a:lnTo>
                  <a:pt x="5617845" y="5384"/>
                </a:lnTo>
                <a:cubicBezTo>
                  <a:pt x="6931322" y="618789"/>
                  <a:pt x="7837716" y="1921305"/>
                  <a:pt x="7837716" y="3429000"/>
                </a:cubicBezTo>
                <a:cubicBezTo>
                  <a:pt x="7837716" y="4936696"/>
                  <a:pt x="6931322" y="6239212"/>
                  <a:pt x="5617845" y="6852616"/>
                </a:cubicBezTo>
                <a:lnTo>
                  <a:pt x="5605557" y="6858000"/>
                </a:lnTo>
                <a:lnTo>
                  <a:pt x="2232159" y="6858000"/>
                </a:lnTo>
                <a:lnTo>
                  <a:pt x="2219871" y="6852616"/>
                </a:lnTo>
                <a:cubicBezTo>
                  <a:pt x="906394" y="6239212"/>
                  <a:pt x="0" y="4936696"/>
                  <a:pt x="0" y="3429000"/>
                </a:cubicBezTo>
                <a:cubicBezTo>
                  <a:pt x="0" y="1921305"/>
                  <a:pt x="906394" y="618789"/>
                  <a:pt x="2219871" y="5384"/>
                </a:cubicBezTo>
                <a:close/>
              </a:path>
            </a:pathLst>
          </a:custGeom>
          <a:solidFill>
            <a:schemeClr val="bg1"/>
          </a:solidFill>
          <a:ln>
            <a:gradFill>
              <a:gsLst>
                <a:gs pos="0">
                  <a:schemeClr val="accent1">
                    <a:lumMod val="40000"/>
                    <a:lumOff val="60000"/>
                  </a:schemeClr>
                </a:gs>
                <a:gs pos="23000">
                  <a:schemeClr val="accent1">
                    <a:lumMod val="45000"/>
                    <a:lumOff val="55000"/>
                  </a:schemeClr>
                </a:gs>
                <a:gs pos="83000">
                  <a:schemeClr val="bg2">
                    <a:lumMod val="82000"/>
                  </a:schemeClr>
                </a:gs>
                <a:gs pos="100000">
                  <a:schemeClr val="bg2">
                    <a:lumMod val="87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Pin on lions">
            <a:extLst>
              <a:ext uri="{FF2B5EF4-FFF2-40B4-BE49-F238E27FC236}">
                <a16:creationId xmlns:a16="http://schemas.microsoft.com/office/drawing/2014/main" id="{FC4A5861-1F2D-D243-1FAB-C563C2A0AD33}"/>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2746583" y="1172029"/>
            <a:ext cx="3566014" cy="45139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F55A9511-AA69-9B11-2354-B7B12B6DB560}"/>
              </a:ext>
            </a:extLst>
          </p:cNvPr>
          <p:cNvSpPr txBox="1"/>
          <p:nvPr/>
        </p:nvSpPr>
        <p:spPr>
          <a:xfrm>
            <a:off x="2075793" y="188286"/>
            <a:ext cx="4992414" cy="5564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صرنا قريبين إلى الله (أف 2: 13-18)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2953D181-D6A4-A4AF-153E-12814F8721C5}"/>
              </a:ext>
            </a:extLst>
          </p:cNvPr>
          <p:cNvSpPr txBox="1"/>
          <p:nvPr/>
        </p:nvSpPr>
        <p:spPr>
          <a:xfrm>
            <a:off x="790513" y="1667550"/>
            <a:ext cx="7882759" cy="556434"/>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صنع المسيح سلاماً مع الله من خلال دفع ثمن خطايانا (2: 13)</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9012F1BB-6456-12E6-5FAA-DFB94AAE7A98}"/>
              </a:ext>
            </a:extLst>
          </p:cNvPr>
          <p:cNvSpPr txBox="1"/>
          <p:nvPr/>
        </p:nvSpPr>
        <p:spPr>
          <a:xfrm>
            <a:off x="740228" y="2412269"/>
            <a:ext cx="7933045" cy="1041182"/>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تطبيق الناموس (2: 14-15)</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812BD0EE-1ED4-4528-14B8-58C884AB00D4}"/>
              </a:ext>
            </a:extLst>
          </p:cNvPr>
          <p:cNvSpPr txBox="1"/>
          <p:nvPr/>
        </p:nvSpPr>
        <p:spPr>
          <a:xfrm>
            <a:off x="790513" y="3673189"/>
            <a:ext cx="7882759" cy="1051955"/>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المناداة برسالة الإنجيل     (2: 16-18)</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8799118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6000" dirty="0">
                <a:effectLst>
                  <a:glow rad="127000">
                    <a:schemeClr val="tx1"/>
                  </a:glow>
                </a:effectLst>
                <a:ea typeface="Arial" charset="0"/>
              </a:rPr>
              <a:t>الكلمة المفتاحية</a:t>
            </a:r>
            <a:endParaRPr lang="en-US" sz="6000" dirty="0">
              <a:effectLst>
                <a:glow rad="127000">
                  <a:schemeClr val="tx1"/>
                </a:glow>
              </a:effectLst>
              <a:ea typeface="Arial"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780496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67514257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4" name="Rectangle 70">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Ritual Objects in the Jerusalem Temple | My Jewish Learning">
            <a:extLst>
              <a:ext uri="{FF2B5EF4-FFF2-40B4-BE49-F238E27FC236}">
                <a16:creationId xmlns:a16="http://schemas.microsoft.com/office/drawing/2014/main" id="{44EC4777-B047-4903-AFEA-3C37E700B395}"/>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82600" y="1067371"/>
            <a:ext cx="8178799" cy="4723256"/>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851064A2-F3EC-42E7-A0E6-DB1893859CB1}"/>
              </a:ext>
            </a:extLst>
          </p:cNvPr>
          <p:cNvSpPr txBox="1"/>
          <p:nvPr/>
        </p:nvSpPr>
        <p:spPr>
          <a:xfrm>
            <a:off x="1636985" y="428233"/>
            <a:ext cx="5870028"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مبنيين في المسيح (أف 2: 19-22)</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7CB078B9-3C06-4828-BFA1-BD8E0ED5C0D8}"/>
              </a:ext>
            </a:extLst>
          </p:cNvPr>
          <p:cNvSpPr txBox="1"/>
          <p:nvPr/>
        </p:nvSpPr>
        <p:spPr>
          <a:xfrm>
            <a:off x="910743" y="2027279"/>
            <a:ext cx="7466002" cy="610488"/>
          </a:xfrm>
          <a:prstGeom prst="rect">
            <a:avLst/>
          </a:prstGeom>
          <a:solidFill>
            <a:srgbClr val="FFE699"/>
          </a:solidFill>
        </p:spPr>
        <p:txBody>
          <a:bodyPr wrap="square">
            <a:spAutoFit/>
          </a:bodyPr>
          <a:lstStyle/>
          <a:p>
            <a:pPr marL="342900" lvl="0" indent="-342900" algn="r" defTabSz="457200" rtl="1" fontAlgn="auto">
              <a:lnSpc>
                <a:spcPct val="115000"/>
              </a:lnSpc>
              <a:spcBef>
                <a:spcPts val="1200"/>
              </a:spcBef>
              <a:spcAft>
                <a:spcPts val="800"/>
              </a:spcAft>
              <a:buFont typeface="Symbol" panose="05050102010706020507" pitchFamily="18" charset="2"/>
              <a:buChar char=""/>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نرتقي إلى مكانة جديدة (2 :19)</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073716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9418603" y="144379"/>
            <a:ext cx="9144000" cy="6858000"/>
          </a:xfrm>
          <a:prstGeom prst="rect">
            <a:avLst/>
          </a:prstGeom>
        </p:spPr>
      </p:pic>
      <p:sp>
        <p:nvSpPr>
          <p:cNvPr id="11" name="Rectangle 10">
            <a:extLst>
              <a:ext uri="{FF2B5EF4-FFF2-40B4-BE49-F238E27FC236}">
                <a16:creationId xmlns:a16="http://schemas.microsoft.com/office/drawing/2014/main" id="{D9A2CDA0-5337-B54D-AB11-30D3594F210E}"/>
              </a:ext>
            </a:extLst>
          </p:cNvPr>
          <p:cNvSpPr/>
          <p:nvPr/>
        </p:nvSpPr>
        <p:spPr>
          <a:xfrm>
            <a:off x="1477" y="16050"/>
            <a:ext cx="4572000" cy="6858000"/>
          </a:xfrm>
          <a:prstGeom prst="rect">
            <a:avLst/>
          </a:prstGeom>
          <a:blipFill>
            <a:blip r:embed="rId3"/>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 name="Title 2"/>
          <p:cNvSpPr>
            <a:spLocks noGrp="1"/>
          </p:cNvSpPr>
          <p:nvPr>
            <p:ph type="title" idx="4294967295"/>
          </p:nvPr>
        </p:nvSpPr>
        <p:spPr>
          <a:xfrm>
            <a:off x="1477" y="5458370"/>
            <a:ext cx="4572000" cy="854968"/>
          </a:xfrm>
          <a:noFill/>
        </p:spPr>
        <p:txBody>
          <a:bodyPr/>
          <a:lstStyle/>
          <a:p>
            <a:r>
              <a:rPr lang="ar-SA" sz="3600" dirty="0">
                <a:solidFill>
                  <a:schemeClr val="bg1"/>
                </a:solidFill>
                <a:effectLst>
                  <a:glow rad="63500">
                    <a:schemeClr val="accent4">
                      <a:satMod val="175000"/>
                      <a:alpha val="93479"/>
                    </a:schemeClr>
                  </a:glow>
                </a:effectLst>
              </a:rPr>
              <a:t>افسس ٢ : ١٩</a:t>
            </a:r>
          </a:p>
        </p:txBody>
      </p:sp>
      <p:grpSp>
        <p:nvGrpSpPr>
          <p:cNvPr id="40" name="Group 39">
            <a:extLst>
              <a:ext uri="{FF2B5EF4-FFF2-40B4-BE49-F238E27FC236}">
                <a16:creationId xmlns:a16="http://schemas.microsoft.com/office/drawing/2014/main" id="{66A1B9E3-7E60-C74B-8B7D-AAB0E371E4CA}"/>
              </a:ext>
            </a:extLst>
          </p:cNvPr>
          <p:cNvGrpSpPr/>
          <p:nvPr/>
        </p:nvGrpSpPr>
        <p:grpSpPr>
          <a:xfrm>
            <a:off x="4578973" y="-243408"/>
            <a:ext cx="4572000" cy="7169187"/>
            <a:chOff x="0" y="-196733"/>
            <a:chExt cx="4572000" cy="7169187"/>
          </a:xfrm>
        </p:grpSpPr>
        <p:sp>
          <p:nvSpPr>
            <p:cNvPr id="10" name="Rectangle 9">
              <a:extLst>
                <a:ext uri="{FF2B5EF4-FFF2-40B4-BE49-F238E27FC236}">
                  <a16:creationId xmlns:a16="http://schemas.microsoft.com/office/drawing/2014/main" id="{2BF87DF9-16F0-A047-B3C4-43CE1866DA0A}"/>
                </a:ext>
              </a:extLst>
            </p:cNvPr>
            <p:cNvSpPr/>
            <p:nvPr/>
          </p:nvSpPr>
          <p:spPr>
            <a:xfrm>
              <a:off x="0" y="18258"/>
              <a:ext cx="4572000" cy="6858000"/>
            </a:xfrm>
            <a:prstGeom prst="rect">
              <a:avLst/>
            </a:prstGeom>
            <a:solidFill>
              <a:schemeClr val="bg2">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 name="Title 2">
              <a:extLst>
                <a:ext uri="{FF2B5EF4-FFF2-40B4-BE49-F238E27FC236}">
                  <a16:creationId xmlns:a16="http://schemas.microsoft.com/office/drawing/2014/main" id="{7AACE119-DEB9-5B4F-8A3A-00D302F23B2D}"/>
                </a:ext>
              </a:extLst>
            </p:cNvPr>
            <p:cNvSpPr txBox="1">
              <a:spLocks/>
            </p:cNvSpPr>
            <p:nvPr/>
          </p:nvSpPr>
          <p:spPr bwMode="auto">
            <a:xfrm>
              <a:off x="0" y="1412776"/>
              <a:ext cx="2987824" cy="8549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فلستم</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6" name="Title 2">
              <a:extLst>
                <a:ext uri="{FF2B5EF4-FFF2-40B4-BE49-F238E27FC236}">
                  <a16:creationId xmlns:a16="http://schemas.microsoft.com/office/drawing/2014/main" id="{41E991FE-09D3-FE4C-8A5A-C8EA3D324564}"/>
                </a:ext>
              </a:extLst>
            </p:cNvPr>
            <p:cNvSpPr txBox="1">
              <a:spLocks/>
            </p:cNvSpPr>
            <p:nvPr/>
          </p:nvSpPr>
          <p:spPr bwMode="auto">
            <a:xfrm>
              <a:off x="1227221" y="2224907"/>
              <a:ext cx="2987824" cy="8549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إذاً</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7" name="Title 2">
              <a:extLst>
                <a:ext uri="{FF2B5EF4-FFF2-40B4-BE49-F238E27FC236}">
                  <a16:creationId xmlns:a16="http://schemas.microsoft.com/office/drawing/2014/main" id="{2CB3F134-5C4F-A042-A36E-ECD635484C44}"/>
                </a:ext>
              </a:extLst>
            </p:cNvPr>
            <p:cNvSpPr txBox="1">
              <a:spLocks/>
            </p:cNvSpPr>
            <p:nvPr/>
          </p:nvSpPr>
          <p:spPr bwMode="auto">
            <a:xfrm>
              <a:off x="499009" y="3064190"/>
              <a:ext cx="2987824" cy="8549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بعد</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8" name="Title 2">
              <a:extLst>
                <a:ext uri="{FF2B5EF4-FFF2-40B4-BE49-F238E27FC236}">
                  <a16:creationId xmlns:a16="http://schemas.microsoft.com/office/drawing/2014/main" id="{AFB176AA-235F-634C-887A-62FAB9404BED}"/>
                </a:ext>
              </a:extLst>
            </p:cNvPr>
            <p:cNvSpPr txBox="1">
              <a:spLocks/>
            </p:cNvSpPr>
            <p:nvPr/>
          </p:nvSpPr>
          <p:spPr bwMode="auto">
            <a:xfrm>
              <a:off x="1323474" y="3849169"/>
              <a:ext cx="2987824" cy="8549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غرباء</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9" name="Title 2">
              <a:extLst>
                <a:ext uri="{FF2B5EF4-FFF2-40B4-BE49-F238E27FC236}">
                  <a16:creationId xmlns:a16="http://schemas.microsoft.com/office/drawing/2014/main" id="{822C2672-46CC-3347-BB6A-434C13BE6909}"/>
                </a:ext>
              </a:extLst>
            </p:cNvPr>
            <p:cNvSpPr txBox="1">
              <a:spLocks/>
            </p:cNvSpPr>
            <p:nvPr/>
          </p:nvSpPr>
          <p:spPr bwMode="auto">
            <a:xfrm>
              <a:off x="697832" y="4661302"/>
              <a:ext cx="2987824" cy="8549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FFFFFF"/>
                  </a:solidFill>
                  <a:effectLst>
                    <a:glow rad="63500">
                      <a:srgbClr val="000000">
                        <a:satMod val="175000"/>
                        <a:alpha val="93479"/>
                      </a:srgbClr>
                    </a:glow>
                  </a:effectLst>
                  <a:latin typeface="Arial" panose="020B0604020202020204" pitchFamily="34" charset="0"/>
                  <a:cs typeface="Arial" panose="020B0604020202020204" pitchFamily="34" charset="0"/>
                </a:rPr>
                <a:t>ونزلاً</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53F4C93F-56A0-8549-8899-F9CCD9B4ACEB}"/>
                </a:ext>
              </a:extLst>
            </p:cNvPr>
            <p:cNvSpPr>
              <a:spLocks noChangeAspect="1"/>
            </p:cNvSpPr>
            <p:nvPr/>
          </p:nvSpPr>
          <p:spPr>
            <a:xfrm>
              <a:off x="179512" y="33265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Oval 12">
              <a:extLst>
                <a:ext uri="{FF2B5EF4-FFF2-40B4-BE49-F238E27FC236}">
                  <a16:creationId xmlns:a16="http://schemas.microsoft.com/office/drawing/2014/main" id="{28019A0D-FBFC-6742-8AAC-85650EFC3B9E}"/>
                </a:ext>
              </a:extLst>
            </p:cNvPr>
            <p:cNvSpPr>
              <a:spLocks noChangeAspect="1"/>
            </p:cNvSpPr>
            <p:nvPr/>
          </p:nvSpPr>
          <p:spPr>
            <a:xfrm>
              <a:off x="1466891" y="585319"/>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09C6F2BA-56AA-B44A-82FF-F6D51BE48EE4}"/>
                </a:ext>
              </a:extLst>
            </p:cNvPr>
            <p:cNvSpPr>
              <a:spLocks noChangeAspect="1"/>
            </p:cNvSpPr>
            <p:nvPr/>
          </p:nvSpPr>
          <p:spPr>
            <a:xfrm>
              <a:off x="3283660" y="-196733"/>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Oval 14">
              <a:extLst>
                <a:ext uri="{FF2B5EF4-FFF2-40B4-BE49-F238E27FC236}">
                  <a16:creationId xmlns:a16="http://schemas.microsoft.com/office/drawing/2014/main" id="{AF0A7013-32EC-F44A-B0D9-C4FFC0DDCD55}"/>
                </a:ext>
              </a:extLst>
            </p:cNvPr>
            <p:cNvSpPr>
              <a:spLocks noChangeAspect="1"/>
            </p:cNvSpPr>
            <p:nvPr/>
          </p:nvSpPr>
          <p:spPr>
            <a:xfrm>
              <a:off x="2645986" y="1138772"/>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Oval 15">
              <a:extLst>
                <a:ext uri="{FF2B5EF4-FFF2-40B4-BE49-F238E27FC236}">
                  <a16:creationId xmlns:a16="http://schemas.microsoft.com/office/drawing/2014/main" id="{FC03AC04-3406-FB43-BD1F-7FE933A3F499}"/>
                </a:ext>
              </a:extLst>
            </p:cNvPr>
            <p:cNvSpPr>
              <a:spLocks noChangeAspect="1"/>
            </p:cNvSpPr>
            <p:nvPr/>
          </p:nvSpPr>
          <p:spPr>
            <a:xfrm>
              <a:off x="3740860" y="154784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53AC764E-CD69-464A-8B6C-D6DB4D7FFE3D}"/>
                </a:ext>
              </a:extLst>
            </p:cNvPr>
            <p:cNvSpPr>
              <a:spLocks noChangeAspect="1"/>
            </p:cNvSpPr>
            <p:nvPr/>
          </p:nvSpPr>
          <p:spPr>
            <a:xfrm>
              <a:off x="660775" y="234193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Oval 17">
              <a:extLst>
                <a:ext uri="{FF2B5EF4-FFF2-40B4-BE49-F238E27FC236}">
                  <a16:creationId xmlns:a16="http://schemas.microsoft.com/office/drawing/2014/main" id="{3700B6AD-5778-2948-AE30-E01F68F4E4FC}"/>
                </a:ext>
              </a:extLst>
            </p:cNvPr>
            <p:cNvSpPr>
              <a:spLocks noChangeAspect="1"/>
            </p:cNvSpPr>
            <p:nvPr/>
          </p:nvSpPr>
          <p:spPr>
            <a:xfrm>
              <a:off x="65035" y="32596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 name="Oval 18">
              <a:extLst>
                <a:ext uri="{FF2B5EF4-FFF2-40B4-BE49-F238E27FC236}">
                  <a16:creationId xmlns:a16="http://schemas.microsoft.com/office/drawing/2014/main" id="{50D8740C-5D0A-944B-BA60-239CFC251F85}"/>
                </a:ext>
              </a:extLst>
            </p:cNvPr>
            <p:cNvSpPr>
              <a:spLocks noChangeAspect="1"/>
            </p:cNvSpPr>
            <p:nvPr/>
          </p:nvSpPr>
          <p:spPr>
            <a:xfrm>
              <a:off x="624681" y="3930099"/>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Oval 19">
              <a:extLst>
                <a:ext uri="{FF2B5EF4-FFF2-40B4-BE49-F238E27FC236}">
                  <a16:creationId xmlns:a16="http://schemas.microsoft.com/office/drawing/2014/main" id="{BE931696-658C-6A40-A41D-CA1FBC510357}"/>
                </a:ext>
              </a:extLst>
            </p:cNvPr>
            <p:cNvSpPr>
              <a:spLocks noChangeAspect="1"/>
            </p:cNvSpPr>
            <p:nvPr/>
          </p:nvSpPr>
          <p:spPr>
            <a:xfrm>
              <a:off x="3776954" y="3208204"/>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 name="Oval 20">
              <a:extLst>
                <a:ext uri="{FF2B5EF4-FFF2-40B4-BE49-F238E27FC236}">
                  <a16:creationId xmlns:a16="http://schemas.microsoft.com/office/drawing/2014/main" id="{7AAB607D-6153-3847-86B7-4D44C15BA7B1}"/>
                </a:ext>
              </a:extLst>
            </p:cNvPr>
            <p:cNvSpPr>
              <a:spLocks noChangeAspect="1"/>
            </p:cNvSpPr>
            <p:nvPr/>
          </p:nvSpPr>
          <p:spPr>
            <a:xfrm>
              <a:off x="3440070" y="47121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D02B1CD9-13C3-CC41-8BF6-EDF703C93754}"/>
                </a:ext>
              </a:extLst>
            </p:cNvPr>
            <p:cNvSpPr>
              <a:spLocks noChangeAspect="1"/>
            </p:cNvSpPr>
            <p:nvPr/>
          </p:nvSpPr>
          <p:spPr>
            <a:xfrm>
              <a:off x="2248944" y="53979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Oval 22">
              <a:extLst>
                <a:ext uri="{FF2B5EF4-FFF2-40B4-BE49-F238E27FC236}">
                  <a16:creationId xmlns:a16="http://schemas.microsoft.com/office/drawing/2014/main" id="{AC695E68-75AA-4240-9873-0FAD32BD89BF}"/>
                </a:ext>
              </a:extLst>
            </p:cNvPr>
            <p:cNvSpPr>
              <a:spLocks noChangeAspect="1"/>
            </p:cNvSpPr>
            <p:nvPr/>
          </p:nvSpPr>
          <p:spPr>
            <a:xfrm>
              <a:off x="3608512" y="604765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Oval 23">
              <a:extLst>
                <a:ext uri="{FF2B5EF4-FFF2-40B4-BE49-F238E27FC236}">
                  <a16:creationId xmlns:a16="http://schemas.microsoft.com/office/drawing/2014/main" id="{1BD1A3A4-D5E8-D740-86F0-966326C19BC6}"/>
                </a:ext>
              </a:extLst>
            </p:cNvPr>
            <p:cNvSpPr>
              <a:spLocks noChangeAspect="1"/>
            </p:cNvSpPr>
            <p:nvPr/>
          </p:nvSpPr>
          <p:spPr>
            <a:xfrm>
              <a:off x="1382670" y="6324382"/>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 name="Oval 24">
              <a:extLst>
                <a:ext uri="{FF2B5EF4-FFF2-40B4-BE49-F238E27FC236}">
                  <a16:creationId xmlns:a16="http://schemas.microsoft.com/office/drawing/2014/main" id="{3929B0B9-4CCF-5846-A728-861605D4DDAE}"/>
                </a:ext>
              </a:extLst>
            </p:cNvPr>
            <p:cNvSpPr>
              <a:spLocks noChangeAspect="1"/>
            </p:cNvSpPr>
            <p:nvPr/>
          </p:nvSpPr>
          <p:spPr>
            <a:xfrm>
              <a:off x="119354" y="5674677"/>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1" name="Group 40">
            <a:extLst>
              <a:ext uri="{FF2B5EF4-FFF2-40B4-BE49-F238E27FC236}">
                <a16:creationId xmlns:a16="http://schemas.microsoft.com/office/drawing/2014/main" id="{A63ED935-05D7-9343-8C41-71A255F8A16C}"/>
              </a:ext>
            </a:extLst>
          </p:cNvPr>
          <p:cNvGrpSpPr/>
          <p:nvPr/>
        </p:nvGrpSpPr>
        <p:grpSpPr>
          <a:xfrm>
            <a:off x="241564" y="1200770"/>
            <a:ext cx="4176464" cy="4320480"/>
            <a:chOff x="4788024" y="1196752"/>
            <a:chExt cx="4176464" cy="4320480"/>
          </a:xfrm>
        </p:grpSpPr>
        <p:sp>
          <p:nvSpPr>
            <p:cNvPr id="5" name="Title 2">
              <a:extLst>
                <a:ext uri="{FF2B5EF4-FFF2-40B4-BE49-F238E27FC236}">
                  <a16:creationId xmlns:a16="http://schemas.microsoft.com/office/drawing/2014/main" id="{4AA0ACBA-9312-3F4F-B819-71D4C2FAE416}"/>
                </a:ext>
              </a:extLst>
            </p:cNvPr>
            <p:cNvSpPr txBox="1">
              <a:spLocks/>
            </p:cNvSpPr>
            <p:nvPr/>
          </p:nvSpPr>
          <p:spPr bwMode="auto">
            <a:xfrm>
              <a:off x="5559007" y="1616460"/>
              <a:ext cx="2754324" cy="34687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FFFFFF"/>
                  </a:solidFill>
                  <a:effectLst>
                    <a:glow rad="63500">
                      <a:srgbClr val="000000">
                        <a:satMod val="175000"/>
                        <a:alpha val="93479"/>
                      </a:srgbClr>
                    </a:glow>
                  </a:effectLst>
                  <a:latin typeface="Arial" panose="020B0604020202020204" pitchFamily="34" charset="0"/>
                  <a:cs typeface="Arial" panose="020B0604020202020204" pitchFamily="34" charset="0"/>
                </a:rPr>
                <a:t>بل رعية مع القديسين وأهل بيت الله</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E8CEB312-0ECA-8947-9669-9D009036038B}"/>
                </a:ext>
              </a:extLst>
            </p:cNvPr>
            <p:cNvSpPr>
              <a:spLocks noChangeAspect="1"/>
            </p:cNvSpPr>
            <p:nvPr/>
          </p:nvSpPr>
          <p:spPr>
            <a:xfrm>
              <a:off x="6616407" y="119675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 name="Oval 26">
              <a:extLst>
                <a:ext uri="{FF2B5EF4-FFF2-40B4-BE49-F238E27FC236}">
                  <a16:creationId xmlns:a16="http://schemas.microsoft.com/office/drawing/2014/main" id="{C3DCEA10-BDBA-0D4F-9893-A0E67F364508}"/>
                </a:ext>
              </a:extLst>
            </p:cNvPr>
            <p:cNvSpPr>
              <a:spLocks noChangeAspect="1"/>
            </p:cNvSpPr>
            <p:nvPr/>
          </p:nvSpPr>
          <p:spPr>
            <a:xfrm>
              <a:off x="5762165" y="141277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475C6D6A-3443-934F-B3A4-C154724F8361}"/>
                </a:ext>
              </a:extLst>
            </p:cNvPr>
            <p:cNvSpPr>
              <a:spLocks noChangeAspect="1"/>
            </p:cNvSpPr>
            <p:nvPr/>
          </p:nvSpPr>
          <p:spPr>
            <a:xfrm>
              <a:off x="5148064" y="191683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255AD1C1-9EC5-DD4C-9487-A3C9D8BD20A6}"/>
                </a:ext>
              </a:extLst>
            </p:cNvPr>
            <p:cNvSpPr>
              <a:spLocks noChangeAspect="1"/>
            </p:cNvSpPr>
            <p:nvPr/>
          </p:nvSpPr>
          <p:spPr>
            <a:xfrm>
              <a:off x="7470649" y="141277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Oval 29">
              <a:extLst>
                <a:ext uri="{FF2B5EF4-FFF2-40B4-BE49-F238E27FC236}">
                  <a16:creationId xmlns:a16="http://schemas.microsoft.com/office/drawing/2014/main" id="{3B549E16-3503-8848-BB09-F6D67FFD6D4B}"/>
                </a:ext>
              </a:extLst>
            </p:cNvPr>
            <p:cNvSpPr>
              <a:spLocks noChangeAspect="1"/>
            </p:cNvSpPr>
            <p:nvPr/>
          </p:nvSpPr>
          <p:spPr>
            <a:xfrm>
              <a:off x="8316416" y="263691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Oval 30">
              <a:extLst>
                <a:ext uri="{FF2B5EF4-FFF2-40B4-BE49-F238E27FC236}">
                  <a16:creationId xmlns:a16="http://schemas.microsoft.com/office/drawing/2014/main" id="{BBCF1F4F-9959-7345-9B02-8EA37ACE0950}"/>
                </a:ext>
              </a:extLst>
            </p:cNvPr>
            <p:cNvSpPr>
              <a:spLocks noChangeAspect="1"/>
            </p:cNvSpPr>
            <p:nvPr/>
          </p:nvSpPr>
          <p:spPr>
            <a:xfrm>
              <a:off x="7968317" y="191683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3F505B61-43BF-F149-828E-9FFE4B62825A}"/>
                </a:ext>
              </a:extLst>
            </p:cNvPr>
            <p:cNvSpPr>
              <a:spLocks noChangeAspect="1"/>
            </p:cNvSpPr>
            <p:nvPr/>
          </p:nvSpPr>
          <p:spPr>
            <a:xfrm>
              <a:off x="4788024" y="263691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Oval 32">
              <a:extLst>
                <a:ext uri="{FF2B5EF4-FFF2-40B4-BE49-F238E27FC236}">
                  <a16:creationId xmlns:a16="http://schemas.microsoft.com/office/drawing/2014/main" id="{80A00D3A-B540-AA47-BE36-E7C413F09B29}"/>
                </a:ext>
              </a:extLst>
            </p:cNvPr>
            <p:cNvSpPr>
              <a:spLocks noChangeAspect="1"/>
            </p:cNvSpPr>
            <p:nvPr/>
          </p:nvSpPr>
          <p:spPr>
            <a:xfrm>
              <a:off x="4860032" y="342900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Oval 33">
              <a:extLst>
                <a:ext uri="{FF2B5EF4-FFF2-40B4-BE49-F238E27FC236}">
                  <a16:creationId xmlns:a16="http://schemas.microsoft.com/office/drawing/2014/main" id="{011CF8DF-A195-834F-B555-D17473B8C1B4}"/>
                </a:ext>
              </a:extLst>
            </p:cNvPr>
            <p:cNvSpPr>
              <a:spLocks noChangeAspect="1"/>
            </p:cNvSpPr>
            <p:nvPr/>
          </p:nvSpPr>
          <p:spPr>
            <a:xfrm>
              <a:off x="5148064" y="414908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Oval 34">
              <a:extLst>
                <a:ext uri="{FF2B5EF4-FFF2-40B4-BE49-F238E27FC236}">
                  <a16:creationId xmlns:a16="http://schemas.microsoft.com/office/drawing/2014/main" id="{3553744E-B7BB-3D45-8EE5-D0CF4D8D2ACD}"/>
                </a:ext>
              </a:extLst>
            </p:cNvPr>
            <p:cNvSpPr>
              <a:spLocks noChangeAspect="1"/>
            </p:cNvSpPr>
            <p:nvPr/>
          </p:nvSpPr>
          <p:spPr>
            <a:xfrm>
              <a:off x="5796136" y="4725144"/>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Oval 35">
              <a:extLst>
                <a:ext uri="{FF2B5EF4-FFF2-40B4-BE49-F238E27FC236}">
                  <a16:creationId xmlns:a16="http://schemas.microsoft.com/office/drawing/2014/main" id="{BAE8B8D9-854C-6E4C-B270-6610AC963434}"/>
                </a:ext>
              </a:extLst>
            </p:cNvPr>
            <p:cNvSpPr>
              <a:spLocks noChangeAspect="1"/>
            </p:cNvSpPr>
            <p:nvPr/>
          </p:nvSpPr>
          <p:spPr>
            <a:xfrm>
              <a:off x="8028384" y="414908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Oval 36">
              <a:extLst>
                <a:ext uri="{FF2B5EF4-FFF2-40B4-BE49-F238E27FC236}">
                  <a16:creationId xmlns:a16="http://schemas.microsoft.com/office/drawing/2014/main" id="{507A410A-6D67-E04C-8F2D-4E1D7D902403}"/>
                </a:ext>
              </a:extLst>
            </p:cNvPr>
            <p:cNvSpPr>
              <a:spLocks noChangeAspect="1"/>
            </p:cNvSpPr>
            <p:nvPr/>
          </p:nvSpPr>
          <p:spPr>
            <a:xfrm>
              <a:off x="8316416" y="342900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6F58A465-F341-BB45-9D8E-801209E47C7B}"/>
                </a:ext>
              </a:extLst>
            </p:cNvPr>
            <p:cNvSpPr>
              <a:spLocks noChangeAspect="1"/>
            </p:cNvSpPr>
            <p:nvPr/>
          </p:nvSpPr>
          <p:spPr>
            <a:xfrm>
              <a:off x="7380312" y="465313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6E1D6B65-BEDB-1C49-A97A-E2BD444F79C7}"/>
                </a:ext>
              </a:extLst>
            </p:cNvPr>
            <p:cNvSpPr>
              <a:spLocks noChangeAspect="1"/>
            </p:cNvSpPr>
            <p:nvPr/>
          </p:nvSpPr>
          <p:spPr>
            <a:xfrm>
              <a:off x="6598441" y="486916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658387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heckerboard(across)">
                                      <p:cBhvr>
                                        <p:cTn id="7" dur="500"/>
                                        <p:tgtEl>
                                          <p:spTgt spid="11"/>
                                        </p:tgtEl>
                                      </p:cBhvr>
                                    </p:animEffect>
                                  </p:childTnLst>
                                </p:cTn>
                              </p:par>
                              <p:par>
                                <p:cTn id="8" presetID="5" presetClass="entr" presetSubtype="1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checkerboard(across)">
                                      <p:cBhvr>
                                        <p:cTn id="10" dur="500"/>
                                        <p:tgtEl>
                                          <p:spTgt spid="41"/>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heckerboard(across)">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9A5C427-DC1E-AF3F-E0B9-375D1C36BF43}"/>
            </a:ext>
          </a:extLst>
        </p:cNvPr>
        <p:cNvGrpSpPr/>
        <p:nvPr/>
      </p:nvGrpSpPr>
      <p:grpSpPr>
        <a:xfrm>
          <a:off x="0" y="0"/>
          <a:ext cx="0" cy="0"/>
          <a:chOff x="0" y="0"/>
          <a:chExt cx="0" cy="0"/>
        </a:xfrm>
      </p:grpSpPr>
      <p:sp>
        <p:nvSpPr>
          <p:cNvPr id="5124" name="Rectangle 70">
            <a:extLst>
              <a:ext uri="{FF2B5EF4-FFF2-40B4-BE49-F238E27FC236}">
                <a16:creationId xmlns:a16="http://schemas.microsoft.com/office/drawing/2014/main" id="{9712FAA7-45A4-419E-4B1D-96F1A69A9F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66A47682-1922-E437-D9D2-0B7047CA10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06DA47CC-6D76-F898-F764-204C7B7959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690DE827-DCDE-774B-E48D-9706B7677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E8E156C2-1AC1-656D-9846-0E8D6F4BA2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5A8AB963-50F6-F5B9-9FE2-12D8D4574C1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Ritual Objects in the Jerusalem Temple | My Jewish Learning">
            <a:extLst>
              <a:ext uri="{FF2B5EF4-FFF2-40B4-BE49-F238E27FC236}">
                <a16:creationId xmlns:a16="http://schemas.microsoft.com/office/drawing/2014/main" id="{241BB7F3-780E-505F-4DF8-5894E521624E}"/>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82600" y="1067371"/>
            <a:ext cx="8178799" cy="4723256"/>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30D92C5-7DA1-27DE-04B1-DD613ABA2E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92B18FD3-DA60-380D-99D1-6BF52B52392C}"/>
              </a:ext>
            </a:extLst>
          </p:cNvPr>
          <p:cNvSpPr txBox="1"/>
          <p:nvPr/>
        </p:nvSpPr>
        <p:spPr>
          <a:xfrm>
            <a:off x="1636985" y="428233"/>
            <a:ext cx="5870028"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مبنيين في المسيح (أف 2: 19-22)</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A2C78AF9-C55D-C70A-2316-1D21568E6401}"/>
              </a:ext>
            </a:extLst>
          </p:cNvPr>
          <p:cNvSpPr txBox="1"/>
          <p:nvPr/>
        </p:nvSpPr>
        <p:spPr>
          <a:xfrm>
            <a:off x="910743" y="2027279"/>
            <a:ext cx="7466002" cy="610488"/>
          </a:xfrm>
          <a:prstGeom prst="rect">
            <a:avLst/>
          </a:prstGeom>
          <a:solidFill>
            <a:srgbClr val="FFE699"/>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نرتقي إلى مكانة جديدة (2 :19)</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D643F126-A4AB-045F-F84F-447393F6591D}"/>
              </a:ext>
            </a:extLst>
          </p:cNvPr>
          <p:cNvSpPr txBox="1"/>
          <p:nvPr/>
        </p:nvSpPr>
        <p:spPr>
          <a:xfrm>
            <a:off x="910743" y="2824764"/>
            <a:ext cx="7466003" cy="610488"/>
          </a:xfrm>
          <a:prstGeom prst="rect">
            <a:avLst/>
          </a:prstGeom>
          <a:solidFill>
            <a:srgbClr val="FFE699"/>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200" b="1" noProof="0" dirty="0">
                <a:solidFill>
                  <a:srgbClr val="000000"/>
                </a:solidFill>
                <a:latin typeface="Arial" panose="020B0604020202020204" pitchFamily="34" charset="0"/>
                <a:ea typeface="Calibri" panose="020F0502020204030204" pitchFamily="34" charset="0"/>
                <a:cs typeface="Arial" panose="020B0604020202020204" pitchFamily="34" charset="0"/>
              </a:rPr>
              <a:t>نصير مسكن الله (2: 20-22)</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881899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323850" y="333375"/>
            <a:ext cx="8229600" cy="990600"/>
          </a:xfrm>
          <a:solidFill>
            <a:srgbClr val="000409"/>
          </a:solidFill>
        </p:spPr>
        <p:txBody>
          <a:bodyPr/>
          <a:lstStyle/>
          <a:p>
            <a:pPr eaLnBrk="1" hangingPunct="1">
              <a:defRPr/>
            </a:pPr>
            <a:r>
              <a:rPr lang="ar-JO" dirty="0">
                <a:cs typeface="Arial" panose="020B0604020202020204" pitchFamily="34" charset="0"/>
              </a:rPr>
              <a:t>هل هناك أنبياء اليوم؟</a:t>
            </a:r>
            <a:endParaRPr lang="en-US" dirty="0">
              <a:cs typeface="Arial" panose="020B0604020202020204" pitchFamily="34" charset="0"/>
            </a:endParaRPr>
          </a:p>
        </p:txBody>
      </p:sp>
      <p:sp>
        <p:nvSpPr>
          <p:cNvPr id="241666"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41667" name="Picture 6" descr="12 apost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275" y="1628775"/>
            <a:ext cx="3378200" cy="5091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3779838" y="1844675"/>
            <a:ext cx="5184775"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بيت الله (الكنيسة) هي:</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rgbClr val="00CCFF"/>
              </a:buClr>
              <a:buSzPct val="65000"/>
              <a:buFont typeface="Wingdings" charset="0"/>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مبنيين على أساس الرسل والأنبياء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ويسوع المسيح نفسه حجر الزاوية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أف 2: 20</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p>
        </p:txBody>
      </p:sp>
    </p:spTree>
    <p:extLst>
      <p:ext uri="{BB962C8B-B14F-4D97-AF65-F5344CB8AC3E}">
        <p14:creationId xmlns:p14="http://schemas.microsoft.com/office/powerpoint/2010/main" val="78520197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70104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بيت الله (أف 2: 19-22)</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43715"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الأساس: الرسل والأنبياء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مبشرين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رعاة - 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0">
              <a:blip r:embed="rId3"/>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0">
              <a:blip r:embed="rId3"/>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0492" name="Text Box 12"/>
          <p:cNvSpPr txBox="1">
            <a:spLocks noChangeArrowheads="1"/>
          </p:cNvSpPr>
          <p:nvPr/>
        </p:nvSpPr>
        <p:spPr bwMode="auto">
          <a:xfrm>
            <a:off x="7057654" y="3292475"/>
            <a:ext cx="1975221"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المجهزة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 4: 11-12أ)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3722" name="Text Box 13"/>
          <p:cNvSpPr txBox="1">
            <a:spLocks noChangeArrowheads="1"/>
          </p:cNvSpPr>
          <p:nvPr/>
        </p:nvSpPr>
        <p:spPr bwMode="auto">
          <a:xfrm>
            <a:off x="2227604" y="6553200"/>
            <a:ext cx="4067139" cy="30777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 من تشارلز ر. سويندول. "دليل دراسة المواهب الروحية"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94" name="Text Box 14"/>
          <p:cNvSpPr txBox="1">
            <a:spLocks noChangeArrowheads="1"/>
          </p:cNvSpPr>
          <p:nvPr/>
        </p:nvSpPr>
        <p:spPr bwMode="auto">
          <a:xfrm>
            <a:off x="6669728" y="990600"/>
            <a:ext cx="2363147"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غير المجهزة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(أف 4: 12ب)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000"/>
                            </p:stCondLst>
                            <p:childTnLst>
                              <p:par>
                                <p:cTn id="36" presetID="1" presetClass="entr" presetSubtype="0" fill="hold" grpId="0" nodeType="afterEffect">
                                  <p:stCondLst>
                                    <p:cond delay="0"/>
                                  </p:stCondLst>
                                  <p:childTnLst>
                                    <p:set>
                                      <p:cBhvr>
                                        <p:cTn id="37" dur="1" fill="hold">
                                          <p:stCondLst>
                                            <p:cond delay="0"/>
                                          </p:stCondLst>
                                        </p:cTn>
                                        <p:tgtEl>
                                          <p:spTgt spid="20492"/>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20489"/>
                                        </p:tgtEl>
                                        <p:attrNameLst>
                                          <p:attrName>style.visibility</p:attrName>
                                        </p:attrNameLst>
                                      </p:cBhvr>
                                      <p:to>
                                        <p:strVal val="visible"/>
                                      </p:to>
                                    </p:set>
                                    <p:anim calcmode="lin" valueType="num">
                                      <p:cBhvr>
                                        <p:cTn id="42" dur="1000" fill="hold"/>
                                        <p:tgtEl>
                                          <p:spTgt spid="20489"/>
                                        </p:tgtEl>
                                        <p:attrNameLst>
                                          <p:attrName>ppt_w</p:attrName>
                                        </p:attrNameLst>
                                      </p:cBhvr>
                                      <p:tavLst>
                                        <p:tav tm="0">
                                          <p:val>
                                            <p:fltVal val="0"/>
                                          </p:val>
                                        </p:tav>
                                        <p:tav tm="100000">
                                          <p:val>
                                            <p:strVal val="#ppt_w"/>
                                          </p:val>
                                        </p:tav>
                                      </p:tavLst>
                                    </p:anim>
                                    <p:anim calcmode="lin" valueType="num">
                                      <p:cBhvr>
                                        <p:cTn id="43" dur="1000" fill="hold"/>
                                        <p:tgtEl>
                                          <p:spTgt spid="20489"/>
                                        </p:tgtEl>
                                        <p:attrNameLst>
                                          <p:attrName>ppt_h</p:attrName>
                                        </p:attrNameLst>
                                      </p:cBhvr>
                                      <p:tavLst>
                                        <p:tav tm="0">
                                          <p:val>
                                            <p:fltVal val="0"/>
                                          </p:val>
                                        </p:tav>
                                        <p:tav tm="100000">
                                          <p:val>
                                            <p:strVal val="#ppt_h"/>
                                          </p:val>
                                        </p:tav>
                                      </p:tavLst>
                                    </p:anim>
                                    <p:anim calcmode="lin" valueType="num">
                                      <p:cBhvr>
                                        <p:cTn id="44"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000"/>
                            </p:stCondLst>
                            <p:childTnLst>
                              <p:par>
                                <p:cTn id="47" presetID="1" presetClass="entr" presetSubtype="0" fill="hold" grpId="0" nodeType="afterEffect">
                                  <p:stCondLst>
                                    <p:cond delay="0"/>
                                  </p:stCondLst>
                                  <p:childTnLst>
                                    <p:set>
                                      <p:cBhvr>
                                        <p:cTn id="48" dur="1" fill="hold">
                                          <p:stCondLst>
                                            <p:cond delay="0"/>
                                          </p:stCondLst>
                                        </p:cTn>
                                        <p:tgtEl>
                                          <p:spTgt spid="204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92" grpId="0"/>
      <p:bldP spid="20494"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1330" name="Oval 2"/>
          <p:cNvSpPr>
            <a:spLocks noChangeArrowheads="1"/>
          </p:cNvSpPr>
          <p:nvPr/>
        </p:nvSpPr>
        <p:spPr bwMode="auto">
          <a:xfrm>
            <a:off x="406400" y="-1295400"/>
            <a:ext cx="8331200" cy="9448800"/>
          </a:xfrm>
          <a:prstGeom prst="ellipse">
            <a:avLst/>
          </a:prstGeom>
          <a:solidFill>
            <a:schemeClr val="folHlink">
              <a:alpha val="30196"/>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611331" name="Rectangle 3"/>
          <p:cNvSpPr>
            <a:spLocks noChangeArrowheads="1"/>
          </p:cNvSpPr>
          <p:nvPr/>
        </p:nvSpPr>
        <p:spPr bwMode="auto">
          <a:xfrm>
            <a:off x="0" y="838200"/>
            <a:ext cx="9144000" cy="51816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611332" name="Text Box 4"/>
          <p:cNvSpPr txBox="1">
            <a:spLocks noChangeArrowheads="1"/>
          </p:cNvSpPr>
          <p:nvPr/>
        </p:nvSpPr>
        <p:spPr bwMode="auto">
          <a:xfrm>
            <a:off x="647703" y="1763713"/>
            <a:ext cx="8532813" cy="39703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استرح آمنا في خلاصك</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سبّح الله بغض النظر عما يحصل</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حارب ضد الناموسية</a:t>
            </a: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اسعَ للسلام ضمن الكنيسة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وحدة المجموعات العرقية والثقافية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الصلاة الشفاعية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المحبة المضحية</a:t>
            </a:r>
            <a:endParaRPr lang="en-US" sz="3600" b="1" dirty="0">
              <a:solidFill>
                <a:srgbClr val="333399"/>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549275"/>
            <a:ext cx="8229600" cy="939800"/>
          </a:xfrm>
          <a:solidFill>
            <a:srgbClr val="000000"/>
          </a:solidFill>
        </p:spPr>
        <p:txBody>
          <a:bodyPr/>
          <a:lstStyle/>
          <a:p>
            <a:pPr>
              <a:defRPr/>
            </a:pPr>
            <a:r>
              <a:rPr lang="ar-JO" sz="3600" kern="1200" dirty="0">
                <a:solidFill>
                  <a:srgbClr val="FFFFFF"/>
                </a:solidFill>
                <a:ea typeface="ＭＳ Ｐゴシック"/>
                <a:cs typeface="Arial" panose="020B0604020202020204" pitchFamily="34" charset="0"/>
              </a:rPr>
              <a:t>تطبيق معاصر</a:t>
            </a:r>
            <a:endParaRPr lang="en-US" dirty="0">
              <a:solidFill>
                <a:srgbClr val="FFFFFF"/>
              </a:solidFill>
              <a:cs typeface="Arial" panose="020B0604020202020204" pitchFamily="34" charset="0"/>
            </a:endParaRPr>
          </a:p>
        </p:txBody>
      </p:sp>
    </p:spTree>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solidFill>
                  <a:srgbClr val="FFFFFF"/>
                </a:solidFill>
                <a:ea typeface="Osaka" charset="0"/>
                <a:cs typeface="Arial" panose="020B0604020202020204" pitchFamily="34" charset="0"/>
              </a:rPr>
              <a:t>أفسس 3 </a:t>
            </a:r>
            <a:endParaRPr lang="en-US" sz="8800" dirty="0">
              <a:solidFill>
                <a:srgbClr val="FFFFFF"/>
              </a:solidFill>
              <a:ea typeface="Osaka" charset="0"/>
              <a:cs typeface="Arial" panose="020B0604020202020204" pitchFamily="34" charset="0"/>
            </a:endParaRPr>
          </a:p>
        </p:txBody>
      </p:sp>
    </p:spTree>
    <p:extLst>
      <p:ext uri="{BB962C8B-B14F-4D97-AF65-F5344CB8AC3E}">
        <p14:creationId xmlns:p14="http://schemas.microsoft.com/office/powerpoint/2010/main" val="359096656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3: 1-13</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D33E6FC1-D2DA-614E-B78F-A12758D8974C}"/>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3794615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 name="Rectangle 75">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2" descr="Plot Twist - Plot Twist - Sticker | TeePublic">
            <a:extLst>
              <a:ext uri="{FF2B5EF4-FFF2-40B4-BE49-F238E27FC236}">
                <a16:creationId xmlns:a16="http://schemas.microsoft.com/office/drawing/2014/main" id="{E7C4E1AB-5C28-4DA7-9290-277A027F5CB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3353" b="1166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71252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28666"/>
            <a:ext cx="9143980" cy="6856718"/>
          </a:xfrm>
          <a:prstGeom prst="rect">
            <a:avLst/>
          </a:prstGeom>
        </p:spPr>
      </p:pic>
    </p:spTree>
    <p:extLst>
      <p:ext uri="{BB962C8B-B14F-4D97-AF65-F5344CB8AC3E}">
        <p14:creationId xmlns:p14="http://schemas.microsoft.com/office/powerpoint/2010/main" val="26020710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58753" name="Picture 2"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8754"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Jeremy Chew, East Asia School of Theology, Singapore</a:t>
            </a:r>
          </a:p>
        </p:txBody>
      </p:sp>
      <p:pic>
        <p:nvPicPr>
          <p:cNvPr id="458755" name="Picture 5" descr="Paul.prison.writing.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463" y="922338"/>
            <a:ext cx="9144000" cy="5935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2"/>
            <a:ext cx="9251950" cy="981075"/>
          </a:xfrm>
        </p:spPr>
        <p:txBody>
          <a:bodyPr/>
          <a:lstStyle/>
          <a:p>
            <a:pPr eaLnBrk="1" hangingPunct="1">
              <a:defRPr/>
            </a:pPr>
            <a:r>
              <a:rPr lang="ar-JO" sz="4000" b="1" kern="1200" dirty="0">
                <a:solidFill>
                  <a:srgbClr val="FFFFFF"/>
                </a:solidFill>
                <a:latin typeface="Arial" panose="020B0604020202020204" pitchFamily="34" charset="0"/>
                <a:ea typeface="ＭＳ Ｐゴシック"/>
                <a:cs typeface="Arial" panose="020B0604020202020204" pitchFamily="34" charset="0"/>
              </a:rPr>
              <a:t>مقدمة رسائل السجن </a:t>
            </a:r>
            <a:endParaRPr lang="en-US" b="1" dirty="0">
              <a:latin typeface="Arial" panose="020B0604020202020204" pitchFamily="34" charset="0"/>
              <a:cs typeface="Arial" panose="020B0604020202020204" pitchFamily="34" charset="0"/>
            </a:endParaRPr>
          </a:p>
        </p:txBody>
      </p:sp>
      <p:sp>
        <p:nvSpPr>
          <p:cNvPr id="6" name="Text Box 9">
            <a:extLst>
              <a:ext uri="{FF2B5EF4-FFF2-40B4-BE49-F238E27FC236}">
                <a16:creationId xmlns:a16="http://schemas.microsoft.com/office/drawing/2014/main" id="{FE986B74-5734-B24B-80F2-C1B1B0B31ED0}"/>
              </a:ext>
            </a:extLst>
          </p:cNvPr>
          <p:cNvSpPr txBox="1">
            <a:spLocks noChangeArrowheads="1"/>
          </p:cNvSpPr>
          <p:nvPr/>
        </p:nvSpPr>
        <p:spPr bwMode="auto">
          <a:xfrm>
            <a:off x="570" y="6336680"/>
            <a:ext cx="9251950" cy="620712"/>
          </a:xfrm>
          <a:prstGeom prst="rect">
            <a:avLst/>
          </a:prstGeom>
          <a:solidFill>
            <a:schemeClr val="tx1"/>
          </a:solidFill>
          <a:ln w="9525">
            <a:noFill/>
            <a:miter lim="800000"/>
            <a:headEnd/>
            <a:tailEnd/>
          </a:ln>
          <a:effec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30000"/>
              </a:spcBef>
              <a:spcAft>
                <a:spcPct val="0"/>
              </a:spcAft>
              <a:buClrTx/>
              <a:buSzTx/>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16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الدراسات اللاهوتية الأردنية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977071892"/>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D982E6-25DF-F898-694B-5749D28FBAE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D941340-46FB-EE37-296C-E34BF01BD9E2}"/>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22F860D9-6186-7D16-CEBC-08A2F95B689E}"/>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75420793-E332-8C9B-5E5B-34313DCD6F33}"/>
              </a:ext>
            </a:extLst>
          </p:cNvPr>
          <p:cNvSpPr txBox="1"/>
          <p:nvPr/>
        </p:nvSpPr>
        <p:spPr>
          <a:xfrm>
            <a:off x="1079304" y="1812684"/>
            <a:ext cx="6985390" cy="1077218"/>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E0421B00-5088-8AFD-7E09-EAFAF8A66C0D}"/>
              </a:ext>
            </a:extLst>
          </p:cNvPr>
          <p:cNvSpPr txBox="1"/>
          <p:nvPr/>
        </p:nvSpPr>
        <p:spPr>
          <a:xfrm>
            <a:off x="1095069" y="2942544"/>
            <a:ext cx="6985390" cy="1569660"/>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وجسد واحد من الناس في المسيح</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0451182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3: 1-13</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2173969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6" name="Picture 8" descr="Top Ten Craziest Switchback Cycle Climbs in the World">
            <a:extLst>
              <a:ext uri="{FF2B5EF4-FFF2-40B4-BE49-F238E27FC236}">
                <a16:creationId xmlns:a16="http://schemas.microsoft.com/office/drawing/2014/main" id="{A985AE19-1E09-44EF-8FFC-09063CFE9BC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1"/>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2BBC546-5261-45CC-8ED9-5FB1440CDF47}"/>
              </a:ext>
            </a:extLst>
          </p:cNvPr>
          <p:cNvSpPr txBox="1"/>
          <p:nvPr/>
        </p:nvSpPr>
        <p:spPr>
          <a:xfrm>
            <a:off x="709448" y="701675"/>
            <a:ext cx="7725104" cy="1176797"/>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يجب علينا أن نفهم سر خطة الإنجيل                               </a:t>
            </a: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(أفسس 3: 1-6)</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108C1401-B7C3-4C8C-A380-44000A64520E}"/>
              </a:ext>
            </a:extLst>
          </p:cNvPr>
          <p:cNvSpPr txBox="1"/>
          <p:nvPr/>
        </p:nvSpPr>
        <p:spPr>
          <a:xfrm>
            <a:off x="1292772" y="2175806"/>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تم الإعلان عنه تدريجياً</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0836306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0"/>
            <a:ext cx="9144000" cy="1052736"/>
          </a:xfrm>
          <a:effectLst>
            <a:outerShdw blurRad="63500" dist="35921" dir="2700000" algn="ctr" rotWithShape="0">
              <a:schemeClr val="tx1">
                <a:alpha val="74998"/>
              </a:schemeClr>
            </a:outerShdw>
          </a:effectLst>
        </p:spPr>
        <p:txBody>
          <a:bodyPr/>
          <a:lstStyle/>
          <a:p>
            <a:pPr eaLnBrk="1" hangingPunct="1">
              <a:defRPr/>
            </a:pPr>
            <a:r>
              <a:rPr lang="ar-JO" sz="4800" dirty="0">
                <a:effectLst>
                  <a:glow rad="139700">
                    <a:schemeClr val="tx1">
                      <a:alpha val="90000"/>
                    </a:schemeClr>
                  </a:glow>
                </a:effectLst>
                <a:cs typeface="Arial" panose="020B0604020202020204" pitchFamily="34" charset="0"/>
              </a:rPr>
              <a:t>التدابير (أف 3: 2)</a:t>
            </a:r>
            <a:endParaRPr lang="en-US" sz="2000" dirty="0">
              <a:effectLst>
                <a:glow rad="139700">
                  <a:schemeClr val="tx1">
                    <a:alpha val="90000"/>
                  </a:schemeClr>
                </a:glow>
              </a:effectLst>
              <a:cs typeface="Arial" panose="020B0604020202020204" pitchFamily="34" charset="0"/>
            </a:endParaRPr>
          </a:p>
        </p:txBody>
      </p:sp>
      <p:grpSp>
        <p:nvGrpSpPr>
          <p:cNvPr id="7" name="Group 6"/>
          <p:cNvGrpSpPr>
            <a:grpSpLocks/>
          </p:cNvGrpSpPr>
          <p:nvPr/>
        </p:nvGrpSpPr>
        <p:grpSpPr bwMode="auto">
          <a:xfrm>
            <a:off x="34928" y="4581528"/>
            <a:ext cx="4321175" cy="2303463"/>
            <a:chOff x="35496" y="4581128"/>
            <a:chExt cx="4320480" cy="2304256"/>
          </a:xfrm>
        </p:grpSpPr>
        <p:sp>
          <p:nvSpPr>
            <p:cNvPr id="613386" name="Left Arrow 1"/>
            <p:cNvSpPr>
              <a:spLocks noChangeArrowheads="1"/>
            </p:cNvSpPr>
            <p:nvPr/>
          </p:nvSpPr>
          <p:spPr bwMode="auto">
            <a:xfrm>
              <a:off x="35496" y="4581128"/>
              <a:ext cx="4320480" cy="2304256"/>
            </a:xfrm>
            <a:prstGeom prst="leftArrow">
              <a:avLst>
                <a:gd name="adj1" fmla="val 79269"/>
                <a:gd name="adj2" fmla="val 50000"/>
              </a:avLst>
            </a:prstGeom>
            <a:solidFill>
              <a:srgbClr val="8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4"/>
            <p:cNvSpPr>
              <a:spLocks noChangeArrowheads="1"/>
            </p:cNvSpPr>
            <p:nvPr/>
          </p:nvSpPr>
          <p:spPr bwMode="auto">
            <a:xfrm>
              <a:off x="395536" y="4941168"/>
              <a:ext cx="3672408"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الزمن قبل تدبير بولس </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(يدخل الأمم من خلال إسرائيل تحت الناموس)</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11" name="Group 10"/>
          <p:cNvGrpSpPr>
            <a:grpSpLocks/>
          </p:cNvGrpSpPr>
          <p:nvPr/>
        </p:nvGrpSpPr>
        <p:grpSpPr bwMode="auto">
          <a:xfrm>
            <a:off x="4427538" y="4581528"/>
            <a:ext cx="4608512" cy="2303463"/>
            <a:chOff x="4427984" y="4581128"/>
            <a:chExt cx="4608512" cy="2304256"/>
          </a:xfrm>
        </p:grpSpPr>
        <p:sp>
          <p:nvSpPr>
            <p:cNvPr id="613384" name="Left Arrow 8"/>
            <p:cNvSpPr>
              <a:spLocks noChangeArrowheads="1"/>
            </p:cNvSpPr>
            <p:nvPr/>
          </p:nvSpPr>
          <p:spPr bwMode="auto">
            <a:xfrm rot="10800000">
              <a:off x="4427984" y="4581128"/>
              <a:ext cx="4608512" cy="2304256"/>
            </a:xfrm>
            <a:prstGeom prst="leftArrow">
              <a:avLst>
                <a:gd name="adj1" fmla="val 78231"/>
                <a:gd name="adj2" fmla="val 50000"/>
              </a:avLst>
            </a:prstGeom>
            <a:solidFill>
              <a:srgbClr val="00009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4"/>
            <p:cNvSpPr>
              <a:spLocks noChangeArrowheads="1"/>
            </p:cNvSpPr>
            <p:nvPr/>
          </p:nvSpPr>
          <p:spPr bwMode="auto">
            <a:xfrm>
              <a:off x="4427984" y="4941168"/>
              <a:ext cx="4104456"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زمن تدبير بولس </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(الأمم متساوون مع اليهود تحت النعمة)</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4" name="Rectangle 4"/>
          <p:cNvSpPr>
            <a:spLocks noChangeArrowheads="1"/>
          </p:cNvSpPr>
          <p:nvPr/>
        </p:nvSpPr>
        <p:spPr bwMode="auto">
          <a:xfrm>
            <a:off x="179512" y="1196752"/>
            <a:ext cx="2592288" cy="3240360"/>
          </a:xfrm>
          <a:prstGeom prst="rect">
            <a:avLst/>
          </a:prstGeom>
          <a:noFill/>
          <a:ln w="9525">
            <a:noFill/>
            <a:miter lim="800000"/>
            <a:headEnd/>
            <a:tailEnd/>
          </a:ln>
          <a:effec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أنتم تعلمون أن الله منحني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المسؤولية الخاصة</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لتقديم نعمته لكم أيها الأمم </a:t>
            </a:r>
            <a:b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(NLT)</a:t>
            </a:r>
          </a:p>
        </p:txBody>
      </p:sp>
      <p:sp>
        <p:nvSpPr>
          <p:cNvPr id="5" name="Rectangle 4"/>
          <p:cNvSpPr>
            <a:spLocks noChangeArrowheads="1"/>
          </p:cNvSpPr>
          <p:nvPr/>
        </p:nvSpPr>
        <p:spPr bwMode="auto">
          <a:xfrm>
            <a:off x="2843808" y="1196752"/>
            <a:ext cx="2070484" cy="3240360"/>
          </a:xfrm>
          <a:prstGeom prst="rect">
            <a:avLst/>
          </a:prstGeom>
          <a:noFill/>
          <a:ln w="9525">
            <a:noFill/>
            <a:miter lim="800000"/>
            <a:headEnd/>
            <a:tailEnd/>
          </a:ln>
          <a:effec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لقد سمعتم عن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وكالة</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نعمة الله المعطاة لي من أجلكم </a:t>
            </a:r>
            <a:b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(NAU)</a:t>
            </a:r>
          </a:p>
        </p:txBody>
      </p:sp>
      <p:sp>
        <p:nvSpPr>
          <p:cNvPr id="6" name="Rectangle 5"/>
          <p:cNvSpPr>
            <a:spLocks noChangeArrowheads="1"/>
          </p:cNvSpPr>
          <p:nvPr/>
        </p:nvSpPr>
        <p:spPr bwMode="auto">
          <a:xfrm>
            <a:off x="4860032" y="1196752"/>
            <a:ext cx="4283968" cy="3744416"/>
          </a:xfrm>
          <a:prstGeom prst="rect">
            <a:avLst/>
          </a:prstGeom>
          <a:noFill/>
          <a:ln w="9525">
            <a:noFill/>
            <a:miter lim="800000"/>
            <a:headEnd/>
            <a:tailEnd/>
          </a:ln>
          <a:effectLst/>
        </p:spPr>
        <p:txBody>
          <a:bodyPr lIns="91427" tIns="45714" rIns="91427" bIns="45714"/>
          <a:lstStyle/>
          <a:p>
            <a:pPr lvl="0" algn="ctr">
              <a:spcBef>
                <a:spcPct val="20000"/>
              </a:spcBef>
              <a:defRPr/>
            </a:pPr>
            <a:r>
              <a:rPr lang="ru-RU" b="1" dirty="0">
                <a:solidFill>
                  <a:srgbClr val="FFFF00"/>
                </a:solidFill>
                <a:effectLst>
                  <a:glow rad="139700">
                    <a:srgbClr val="000000">
                      <a:alpha val="90000"/>
                    </a:srgbClr>
                  </a:glow>
                </a:effectLst>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إدارة</a:t>
            </a:r>
            <a:r>
              <a:rPr kumimoji="0" lang="ru-RU"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 (NIV)</a:t>
            </a:r>
          </a:p>
          <a:p>
            <a:pPr lvl="0" algn="ctr">
              <a:spcBef>
                <a:spcPct val="20000"/>
              </a:spcBef>
              <a:defRPr/>
            </a:pPr>
            <a:r>
              <a:rPr lang="ru-RU" b="1" dirty="0">
                <a:solidFill>
                  <a:srgbClr val="FFFF00"/>
                </a:solidFill>
                <a:effectLst>
                  <a:glow rad="139700">
                    <a:srgbClr val="000000">
                      <a:alpha val="90000"/>
                    </a:srgbClr>
                  </a:glow>
                </a:effectLst>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تدبير</a:t>
            </a:r>
            <a:r>
              <a:rPr kumimoji="0" lang="ru-RU"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 (KJV)</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endPar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oivkonomi,a (Greek)</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u="none" strike="noStrike" kern="120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rPr>
              <a:t>oi;koj</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(house) + </a:t>
            </a:r>
            <a:r>
              <a:rPr kumimoji="0" lang="en-US" sz="2400" b="1" u="none" strike="noStrike" kern="120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rPr>
              <a:t>no,moj</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(law)</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ru-RU"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مسؤولية الإدارة ، وإدارة الأسرة ، والتوجيه ، والوظيفة </a:t>
            </a:r>
            <a:r>
              <a:rPr kumimoji="0" lang="ru-RU"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(BDAG)</a:t>
            </a:r>
            <a:endPar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55D924B7-AE1D-204D-BC3A-0975D19D6449}"/>
              </a:ext>
            </a:extLst>
          </p:cNvPr>
          <p:cNvPicPr>
            <a:picLocks noChangeAspect="1"/>
          </p:cNvPicPr>
          <p:nvPr/>
        </p:nvPicPr>
        <p:blipFill>
          <a:blip r:embed="rId4"/>
          <a:stretch>
            <a:fillRect/>
          </a:stretch>
        </p:blipFill>
        <p:spPr>
          <a:xfrm>
            <a:off x="5180695" y="2264493"/>
            <a:ext cx="3841087" cy="109249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2"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left)">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1" name="Rectangle 252930"/>
          <p:cNvSpPr>
            <a:spLocks noChangeArrowheads="1"/>
          </p:cNvSpPr>
          <p:nvPr/>
        </p:nvSpPr>
        <p:spPr bwMode="auto">
          <a:xfrm>
            <a:off x="1258889" y="1341439"/>
            <a:ext cx="7921625" cy="647700"/>
          </a:xfrm>
          <a:prstGeom prst="rect">
            <a:avLst/>
          </a:prstGeom>
          <a:solidFill>
            <a:srgbClr val="660066"/>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5" name="Group 24"/>
          <p:cNvGrpSpPr>
            <a:grpSpLocks/>
          </p:cNvGrpSpPr>
          <p:nvPr/>
        </p:nvGrpSpPr>
        <p:grpSpPr bwMode="auto">
          <a:xfrm rot="10800000">
            <a:off x="4986338" y="1773238"/>
            <a:ext cx="1655762" cy="2303462"/>
            <a:chOff x="539552" y="4581128"/>
            <a:chExt cx="1656184" cy="2304256"/>
          </a:xfrm>
        </p:grpSpPr>
        <p:sp>
          <p:nvSpPr>
            <p:cNvPr id="615457" name="Left Arrow 25"/>
            <p:cNvSpPr>
              <a:spLocks noChangeArrowheads="1"/>
            </p:cNvSpPr>
            <p:nvPr/>
          </p:nvSpPr>
          <p:spPr bwMode="auto">
            <a:xfrm>
              <a:off x="539552" y="4581128"/>
              <a:ext cx="1611178" cy="2304256"/>
            </a:xfrm>
            <a:prstGeom prst="leftArrow">
              <a:avLst>
                <a:gd name="adj1" fmla="val 79269"/>
                <a:gd name="adj2" fmla="val 50000"/>
              </a:avLst>
            </a:prstGeom>
            <a:solidFill>
              <a:srgbClr val="8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Rectangle 4"/>
            <p:cNvSpPr>
              <a:spLocks noChangeArrowheads="1"/>
            </p:cNvSpPr>
            <p:nvPr/>
          </p:nvSpPr>
          <p:spPr bwMode="auto">
            <a:xfrm rot="10800000">
              <a:off x="728575" y="5229200"/>
              <a:ext cx="1467161"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5</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الموسوي</a:t>
              </a:r>
              <a:b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2: 15</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grpSp>
        <p:nvGrpSpPr>
          <p:cNvPr id="7" name="Group 6"/>
          <p:cNvGrpSpPr>
            <a:grpSpLocks/>
          </p:cNvGrpSpPr>
          <p:nvPr/>
        </p:nvGrpSpPr>
        <p:grpSpPr bwMode="auto">
          <a:xfrm rot="10800000">
            <a:off x="-36513" y="1773238"/>
            <a:ext cx="1655763" cy="2303462"/>
            <a:chOff x="539552" y="4581128"/>
            <a:chExt cx="1656183" cy="2304256"/>
          </a:xfrm>
        </p:grpSpPr>
        <p:sp>
          <p:nvSpPr>
            <p:cNvPr id="615455" name="Left Arrow 1"/>
            <p:cNvSpPr>
              <a:spLocks noChangeArrowheads="1"/>
            </p:cNvSpPr>
            <p:nvPr/>
          </p:nvSpPr>
          <p:spPr bwMode="auto">
            <a:xfrm>
              <a:off x="539552" y="4581128"/>
              <a:ext cx="1611178" cy="2304256"/>
            </a:xfrm>
            <a:prstGeom prst="leftArrow">
              <a:avLst>
                <a:gd name="adj1" fmla="val 79269"/>
                <a:gd name="adj2" fmla="val 50000"/>
              </a:avLst>
            </a:prstGeom>
            <a:solidFill>
              <a:srgbClr val="CC3300"/>
            </a:solidFill>
            <a:ln w="9525">
              <a:solidFill>
                <a:srgbClr val="FFFFFF"/>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4"/>
            <p:cNvSpPr>
              <a:spLocks noChangeArrowheads="1"/>
            </p:cNvSpPr>
            <p:nvPr/>
          </p:nvSpPr>
          <p:spPr bwMode="auto">
            <a:xfrm rot="10800000">
              <a:off x="1043608" y="5229200"/>
              <a:ext cx="1152127"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1</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قبل السقوط</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252930" name="Rectangle 2"/>
          <p:cNvSpPr>
            <a:spLocks noGrp="1" noChangeArrowheads="1"/>
          </p:cNvSpPr>
          <p:nvPr>
            <p:ph type="title"/>
          </p:nvPr>
        </p:nvSpPr>
        <p:spPr>
          <a:xfrm>
            <a:off x="0" y="0"/>
            <a:ext cx="9144000" cy="1052736"/>
          </a:xfrm>
          <a:effectLst>
            <a:outerShdw blurRad="63500" dist="35921" dir="2700000" algn="ctr" rotWithShape="0">
              <a:schemeClr val="tx1">
                <a:alpha val="74998"/>
              </a:schemeClr>
            </a:outerShdw>
          </a:effectLst>
        </p:spPr>
        <p:txBody>
          <a:bodyPr/>
          <a:lstStyle/>
          <a:p>
            <a:pPr eaLnBrk="1" hangingPunct="1">
              <a:defRPr/>
            </a:pPr>
            <a:r>
              <a:rPr lang="ar-JO" dirty="0">
                <a:effectLst>
                  <a:glow rad="139700">
                    <a:schemeClr val="tx1">
                      <a:alpha val="90000"/>
                    </a:schemeClr>
                  </a:glow>
                </a:effectLst>
                <a:cs typeface="Arial" panose="020B0604020202020204" pitchFamily="34" charset="0"/>
              </a:rPr>
              <a:t>التدابير في أفسس</a:t>
            </a:r>
            <a:endParaRPr lang="en-US" sz="1600" dirty="0">
              <a:effectLst>
                <a:glow rad="139700">
                  <a:schemeClr val="tx1">
                    <a:alpha val="90000"/>
                  </a:schemeClr>
                </a:glow>
              </a:effectLst>
              <a:cs typeface="Arial" panose="020B0604020202020204" pitchFamily="34" charset="0"/>
            </a:endParaRPr>
          </a:p>
        </p:txBody>
      </p:sp>
      <p:grpSp>
        <p:nvGrpSpPr>
          <p:cNvPr id="11" name="Group 10"/>
          <p:cNvGrpSpPr>
            <a:grpSpLocks/>
          </p:cNvGrpSpPr>
          <p:nvPr/>
        </p:nvGrpSpPr>
        <p:grpSpPr bwMode="auto">
          <a:xfrm>
            <a:off x="6242050" y="1773238"/>
            <a:ext cx="1827213" cy="2303462"/>
            <a:chOff x="4427982" y="4581128"/>
            <a:chExt cx="3727202" cy="2304256"/>
          </a:xfrm>
        </p:grpSpPr>
        <p:sp>
          <p:nvSpPr>
            <p:cNvPr id="615453" name="Left Arrow 8"/>
            <p:cNvSpPr>
              <a:spLocks noChangeArrowheads="1"/>
            </p:cNvSpPr>
            <p:nvPr/>
          </p:nvSpPr>
          <p:spPr bwMode="auto">
            <a:xfrm rot="10800000">
              <a:off x="4427982" y="4581128"/>
              <a:ext cx="3727202" cy="2304256"/>
            </a:xfrm>
            <a:prstGeom prst="leftArrow">
              <a:avLst>
                <a:gd name="adj1" fmla="val 78231"/>
                <a:gd name="adj2" fmla="val 50001"/>
              </a:avLst>
            </a:prstGeom>
            <a:solidFill>
              <a:srgbClr val="00009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4"/>
            <p:cNvSpPr>
              <a:spLocks noChangeArrowheads="1"/>
            </p:cNvSpPr>
            <p:nvPr/>
          </p:nvSpPr>
          <p:spPr bwMode="auto">
            <a:xfrm>
              <a:off x="4932900" y="5085184"/>
              <a:ext cx="2699007"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6</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الكنيسة</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3: 2، 9</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sp>
        <p:nvSpPr>
          <p:cNvPr id="615431"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180ح</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grpSp>
        <p:nvGrpSpPr>
          <p:cNvPr id="16" name="Group 15"/>
          <p:cNvGrpSpPr>
            <a:grpSpLocks/>
          </p:cNvGrpSpPr>
          <p:nvPr/>
        </p:nvGrpSpPr>
        <p:grpSpPr bwMode="auto">
          <a:xfrm rot="10800000">
            <a:off x="827088" y="1773238"/>
            <a:ext cx="2047875" cy="2303462"/>
            <a:chOff x="539552" y="4581128"/>
            <a:chExt cx="2047728" cy="2304256"/>
          </a:xfrm>
        </p:grpSpPr>
        <p:sp>
          <p:nvSpPr>
            <p:cNvPr id="615451" name="Left Arrow 16"/>
            <p:cNvSpPr>
              <a:spLocks noChangeArrowheads="1"/>
            </p:cNvSpPr>
            <p:nvPr/>
          </p:nvSpPr>
          <p:spPr bwMode="auto">
            <a:xfrm>
              <a:off x="539552" y="4581128"/>
              <a:ext cx="1611178" cy="2304256"/>
            </a:xfrm>
            <a:prstGeom prst="leftArrow">
              <a:avLst>
                <a:gd name="adj1" fmla="val 79269"/>
                <a:gd name="adj2" fmla="val 50000"/>
              </a:avLst>
            </a:prstGeom>
            <a:solidFill>
              <a:srgbClr val="CC3300"/>
            </a:solidFill>
            <a:ln w="9525">
              <a:solidFill>
                <a:srgbClr val="FFFFFF"/>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ectangle 4"/>
            <p:cNvSpPr>
              <a:spLocks noChangeArrowheads="1"/>
            </p:cNvSpPr>
            <p:nvPr/>
          </p:nvSpPr>
          <p:spPr bwMode="auto">
            <a:xfrm rot="10800000">
              <a:off x="859088" y="5229200"/>
              <a:ext cx="1728192"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2</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الضمير</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19" name="Group 18"/>
          <p:cNvGrpSpPr>
            <a:grpSpLocks/>
          </p:cNvGrpSpPr>
          <p:nvPr/>
        </p:nvGrpSpPr>
        <p:grpSpPr bwMode="auto">
          <a:xfrm rot="10800000">
            <a:off x="2266951" y="1773238"/>
            <a:ext cx="1863725" cy="2303462"/>
            <a:chOff x="539552" y="4581128"/>
            <a:chExt cx="1863208" cy="2304256"/>
          </a:xfrm>
        </p:grpSpPr>
        <p:sp>
          <p:nvSpPr>
            <p:cNvPr id="563225" name="Left Arrow 19"/>
            <p:cNvSpPr>
              <a:spLocks noChangeArrowheads="1"/>
            </p:cNvSpPr>
            <p:nvPr/>
          </p:nvSpPr>
          <p:spPr bwMode="auto">
            <a:xfrm>
              <a:off x="596686" y="4609713"/>
              <a:ext cx="1610865" cy="2304256"/>
            </a:xfrm>
            <a:prstGeom prst="leftArrow">
              <a:avLst>
                <a:gd name="adj1" fmla="val 79269"/>
                <a:gd name="adj2" fmla="val 50000"/>
              </a:avLst>
            </a:prstGeom>
            <a:solidFill>
              <a:srgbClr val="CC33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solidFill>
                    <a:srgbClr val="FFFFFF"/>
                  </a:solidFill>
                </a:ln>
                <a:solidFill>
                  <a:srgbClr val="000000"/>
                </a:solidFill>
                <a:effectLst/>
                <a:uLnTx/>
                <a:uFillTx/>
                <a:latin typeface="Arial" panose="020B0604020202020204" pitchFamily="34" charset="0"/>
                <a:cs typeface="Arial" panose="020B0604020202020204" pitchFamily="34" charset="0"/>
              </a:endParaRPr>
            </a:p>
          </p:txBody>
        </p:sp>
        <p:sp>
          <p:nvSpPr>
            <p:cNvPr id="21" name="Rectangle 4"/>
            <p:cNvSpPr>
              <a:spLocks noChangeArrowheads="1"/>
            </p:cNvSpPr>
            <p:nvPr/>
          </p:nvSpPr>
          <p:spPr bwMode="auto">
            <a:xfrm rot="10800000">
              <a:off x="746576" y="5229200"/>
              <a:ext cx="1656184"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3</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الحكومات</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28" name="Group 27"/>
          <p:cNvGrpSpPr>
            <a:grpSpLocks/>
          </p:cNvGrpSpPr>
          <p:nvPr/>
        </p:nvGrpSpPr>
        <p:grpSpPr bwMode="auto">
          <a:xfrm rot="10800000">
            <a:off x="7667625" y="1773238"/>
            <a:ext cx="1657350" cy="2303462"/>
            <a:chOff x="539552" y="4581128"/>
            <a:chExt cx="1656184" cy="2304256"/>
          </a:xfrm>
        </p:grpSpPr>
        <p:sp>
          <p:nvSpPr>
            <p:cNvPr id="563223" name="Left Arrow 28"/>
            <p:cNvSpPr>
              <a:spLocks noChangeArrowheads="1"/>
            </p:cNvSpPr>
            <p:nvPr/>
          </p:nvSpPr>
          <p:spPr bwMode="auto">
            <a:xfrm>
              <a:off x="568107" y="4609713"/>
              <a:ext cx="1611765" cy="2304256"/>
            </a:xfrm>
            <a:prstGeom prst="leftArrow">
              <a:avLst>
                <a:gd name="adj1" fmla="val 79269"/>
                <a:gd name="adj2" fmla="val 50000"/>
              </a:avLst>
            </a:prstGeom>
            <a:solidFill>
              <a:schemeClr val="accent1">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Rectangle 4"/>
            <p:cNvSpPr>
              <a:spLocks noChangeArrowheads="1"/>
            </p:cNvSpPr>
            <p:nvPr/>
          </p:nvSpPr>
          <p:spPr bwMode="auto">
            <a:xfrm rot="10800000">
              <a:off x="728575" y="5301208"/>
              <a:ext cx="1467161" cy="115212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7</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الألفية</a:t>
              </a:r>
              <a:b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1: 9-10</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grpSp>
        <p:nvGrpSpPr>
          <p:cNvPr id="22" name="Group 21"/>
          <p:cNvGrpSpPr>
            <a:grpSpLocks/>
          </p:cNvGrpSpPr>
          <p:nvPr/>
        </p:nvGrpSpPr>
        <p:grpSpPr bwMode="auto">
          <a:xfrm rot="10800000">
            <a:off x="3708400" y="1773238"/>
            <a:ext cx="1677988" cy="2303462"/>
            <a:chOff x="539552" y="4581128"/>
            <a:chExt cx="1678688" cy="2304256"/>
          </a:xfrm>
        </p:grpSpPr>
        <p:sp>
          <p:nvSpPr>
            <p:cNvPr id="563221" name="Left Arrow 22"/>
            <p:cNvSpPr>
              <a:spLocks noChangeArrowheads="1"/>
            </p:cNvSpPr>
            <p:nvPr/>
          </p:nvSpPr>
          <p:spPr bwMode="auto">
            <a:xfrm>
              <a:off x="539552" y="4609713"/>
              <a:ext cx="1610397" cy="2304256"/>
            </a:xfrm>
            <a:prstGeom prst="leftArrow">
              <a:avLst>
                <a:gd name="adj1" fmla="val 79269"/>
                <a:gd name="adj2" fmla="val 50000"/>
              </a:avLst>
            </a:prstGeom>
            <a:solidFill>
              <a:srgbClr val="CC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solidFill>
                    <a:srgbClr val="FFFFFF"/>
                  </a:solidFill>
                </a:ln>
                <a:solidFill>
                  <a:srgbClr val="000000"/>
                </a:solidFill>
                <a:effectLst/>
                <a:uLnTx/>
                <a:uFillTx/>
                <a:latin typeface="Arial" panose="020B0604020202020204" pitchFamily="34" charset="0"/>
                <a:cs typeface="Arial" panose="020B0604020202020204" pitchFamily="34" charset="0"/>
              </a:endParaRPr>
            </a:p>
          </p:txBody>
        </p:sp>
        <p:sp>
          <p:nvSpPr>
            <p:cNvPr id="24" name="Rectangle 4"/>
            <p:cNvSpPr>
              <a:spLocks noChangeArrowheads="1"/>
            </p:cNvSpPr>
            <p:nvPr/>
          </p:nvSpPr>
          <p:spPr bwMode="auto">
            <a:xfrm rot="10800000">
              <a:off x="634064" y="5229200"/>
              <a:ext cx="1584176"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4</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الآبائي</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40" name="Rectangle 39"/>
          <p:cNvSpPr>
            <a:spLocks noChangeArrowheads="1"/>
          </p:cNvSpPr>
          <p:nvPr/>
        </p:nvSpPr>
        <p:spPr bwMode="auto">
          <a:xfrm>
            <a:off x="-34924" y="3573464"/>
            <a:ext cx="7775575" cy="647700"/>
          </a:xfrm>
          <a:prstGeom prst="rect">
            <a:avLst/>
          </a:prstGeom>
          <a:solidFill>
            <a:srgbClr val="004F00"/>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2" name="Rectangle 41"/>
          <p:cNvSpPr>
            <a:spLocks noChangeArrowheads="1"/>
          </p:cNvSpPr>
          <p:nvPr/>
        </p:nvSpPr>
        <p:spPr bwMode="auto">
          <a:xfrm>
            <a:off x="-34924" y="4221163"/>
            <a:ext cx="7775575" cy="647700"/>
          </a:xfrm>
          <a:prstGeom prst="rect">
            <a:avLst/>
          </a:prstGeom>
          <a:solidFill>
            <a:srgbClr val="FFFF00"/>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3" name="Rectangle 4"/>
          <p:cNvSpPr>
            <a:spLocks noChangeArrowheads="1"/>
          </p:cNvSpPr>
          <p:nvPr/>
        </p:nvSpPr>
        <p:spPr bwMode="auto">
          <a:xfrm>
            <a:off x="36881" y="4149081"/>
            <a:ext cx="7704856"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الإعلان المتدرج</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nvGrpSpPr>
          <p:cNvPr id="615439" name="Group 252928"/>
          <p:cNvGrpSpPr>
            <a:grpSpLocks/>
          </p:cNvGrpSpPr>
          <p:nvPr/>
        </p:nvGrpSpPr>
        <p:grpSpPr bwMode="auto">
          <a:xfrm>
            <a:off x="5724528" y="1268413"/>
            <a:ext cx="1368425" cy="2952750"/>
            <a:chOff x="5652120" y="1484784"/>
            <a:chExt cx="1224136" cy="2376264"/>
          </a:xfrm>
        </p:grpSpPr>
        <p:sp>
          <p:nvSpPr>
            <p:cNvPr id="615443" name="Rectangle 30"/>
            <p:cNvSpPr>
              <a:spLocks noChangeArrowheads="1"/>
            </p:cNvSpPr>
            <p:nvPr/>
          </p:nvSpPr>
          <p:spPr bwMode="auto">
            <a:xfrm>
              <a:off x="5652120" y="1988840"/>
              <a:ext cx="1224136" cy="330703"/>
            </a:xfrm>
            <a:prstGeom prst="rect">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15444" name="Rectangle 32"/>
            <p:cNvSpPr>
              <a:spLocks noChangeArrowheads="1"/>
            </p:cNvSpPr>
            <p:nvPr/>
          </p:nvSpPr>
          <p:spPr bwMode="auto">
            <a:xfrm rot="-5400000">
              <a:off x="5076056" y="2509612"/>
              <a:ext cx="2376264" cy="326608"/>
            </a:xfrm>
            <a:prstGeom prst="rect">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8" name="Rectangle 4"/>
          <p:cNvSpPr>
            <a:spLocks noChangeArrowheads="1"/>
          </p:cNvSpPr>
          <p:nvPr/>
        </p:nvSpPr>
        <p:spPr bwMode="auto">
          <a:xfrm>
            <a:off x="1331640" y="1268760"/>
            <a:ext cx="7704856"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الخلاص بالنعمة بالإيمان</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sp>
        <p:nvSpPr>
          <p:cNvPr id="41" name="Rectangle 4"/>
          <p:cNvSpPr>
            <a:spLocks noChangeArrowheads="1"/>
          </p:cNvSpPr>
          <p:nvPr/>
        </p:nvSpPr>
        <p:spPr bwMode="auto">
          <a:xfrm>
            <a:off x="5076056" y="3501008"/>
            <a:ext cx="2808312"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إسرائيل     </a:t>
            </a:r>
            <a:r>
              <a:rPr kumimoji="0" lang="en-US"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  ≠   </a:t>
            </a:r>
            <a:r>
              <a:rPr kumimoji="0" lang="ar-JO"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الكنيسة      </a:t>
            </a:r>
            <a:endParaRPr kumimoji="0" lang="en-US"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sp>
        <p:nvSpPr>
          <p:cNvPr id="615442" name="Text Box 4"/>
          <p:cNvSpPr txBox="1">
            <a:spLocks noChangeArrowheads="1"/>
          </p:cNvSpPr>
          <p:nvPr/>
        </p:nvSpPr>
        <p:spPr bwMode="auto">
          <a:xfrm>
            <a:off x="-36513" y="6524625"/>
            <a:ext cx="9217026" cy="3077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مقتبسة من بول بين وير، فهم نبوات الأزمنة الأخيرة، الطبعة الثانية (شيكاغو: مودي، 2006)، 88</a:t>
            </a:r>
            <a:endParaRPr kumimoji="0" lang="en-US" sz="1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wipe(left)">
                                      <p:cBhvr>
                                        <p:cTn id="12" dur="500"/>
                                        <p:tgtEl>
                                          <p:spTgt spid="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wipe(left)">
                                      <p:cBhvr>
                                        <p:cTn id="37" dur="500"/>
                                        <p:tgtEl>
                                          <p:spTgt spid="2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52931"/>
                                        </p:tgtEl>
                                        <p:attrNameLst>
                                          <p:attrName>style.visibility</p:attrName>
                                        </p:attrNameLst>
                                      </p:cBhvr>
                                      <p:to>
                                        <p:strVal val="visible"/>
                                      </p:to>
                                    </p:set>
                                    <p:animEffect transition="in" filter="wipe(left)">
                                      <p:cBhvr>
                                        <p:cTn id="42" dur="500"/>
                                        <p:tgtEl>
                                          <p:spTgt spid="252931"/>
                                        </p:tgtEl>
                                      </p:cBhvr>
                                    </p:animEffect>
                                  </p:childTnLst>
                                </p:cTn>
                              </p:par>
                              <p:par>
                                <p:cTn id="43" presetID="22" presetClass="entr" presetSubtype="8" fill="hold" nodeType="with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wipe(left)">
                                      <p:cBhvr>
                                        <p:cTn id="45" dur="500"/>
                                        <p:tgtEl>
                                          <p:spTgt spid="38"/>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wipe(left)">
                                      <p:cBhvr>
                                        <p:cTn id="50" dur="500"/>
                                        <p:tgtEl>
                                          <p:spTgt spid="40"/>
                                        </p:tgtEl>
                                      </p:cBhvr>
                                    </p:animEffect>
                                  </p:childTnLst>
                                </p:cTn>
                              </p:par>
                              <p:par>
                                <p:cTn id="51" presetID="22" presetClass="entr" presetSubtype="8"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Effect transition="in" filter="wipe(left)">
                                      <p:cBhvr>
                                        <p:cTn id="53" dur="500"/>
                                        <p:tgtEl>
                                          <p:spTgt spid="4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wipe(left)">
                                      <p:cBhvr>
                                        <p:cTn id="58" dur="500"/>
                                        <p:tgtEl>
                                          <p:spTgt spid="42"/>
                                        </p:tgtEl>
                                      </p:cBhvr>
                                    </p:animEffect>
                                  </p:childTnLst>
                                </p:cTn>
                              </p:par>
                              <p:par>
                                <p:cTn id="59" presetID="22" presetClass="entr" presetSubtype="8"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wipe(left)">
                                      <p:cBhvr>
                                        <p:cTn id="61"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1" grpId="0" animBg="1"/>
      <p:bldP spid="40" grpId="0" animBg="1"/>
      <p:bldP spid="42"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288032"/>
            <a:ext cx="9144000" cy="1052736"/>
          </a:xfrm>
          <a:effectLst>
            <a:outerShdw blurRad="63500" dist="35921" dir="2700000" algn="ctr" rotWithShape="0">
              <a:schemeClr val="tx1">
                <a:alpha val="74998"/>
              </a:schemeClr>
            </a:outerShdw>
          </a:effectLst>
        </p:spPr>
        <p:txBody>
          <a:bodyPr/>
          <a:lstStyle/>
          <a:p>
            <a:pPr eaLnBrk="1" hangingPunct="1">
              <a:defRPr/>
            </a:pPr>
            <a:r>
              <a:rPr lang="en-US" sz="5400" dirty="0">
                <a:effectLst>
                  <a:glow rad="139700">
                    <a:schemeClr val="tx1">
                      <a:alpha val="90000"/>
                    </a:schemeClr>
                  </a:glow>
                </a:effectLst>
                <a:cs typeface="Arial" panose="020B0604020202020204" pitchFamily="34" charset="0"/>
              </a:rPr>
              <a:t> </a:t>
            </a:r>
            <a:r>
              <a:rPr lang="ar-JO" sz="5400" dirty="0">
                <a:effectLst>
                  <a:glow rad="139700">
                    <a:schemeClr val="tx1">
                      <a:alpha val="90000"/>
                    </a:schemeClr>
                  </a:glow>
                </a:effectLst>
                <a:cs typeface="Arial" panose="020B0604020202020204" pitchFamily="34" charset="0"/>
              </a:rPr>
              <a:t> في العهد الجديد</a:t>
            </a:r>
            <a:endParaRPr lang="en-US" sz="1600" dirty="0">
              <a:effectLst>
                <a:glow rad="139700">
                  <a:schemeClr val="tx1">
                    <a:alpha val="90000"/>
                  </a:schemeClr>
                </a:glow>
              </a:effectLst>
              <a:cs typeface="Arial" panose="020B0604020202020204" pitchFamily="34" charset="0"/>
            </a:endParaRPr>
          </a:p>
        </p:txBody>
      </p:sp>
      <p:sp>
        <p:nvSpPr>
          <p:cNvPr id="617475"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180ح</a:t>
            </a:r>
            <a:endParaRPr lang="en-US" b="1" dirty="0">
              <a:solidFill>
                <a:srgbClr val="EAEAEA"/>
              </a:solidFill>
              <a:latin typeface="Arial" panose="020B0604020202020204" pitchFamily="34" charset="0"/>
              <a:cs typeface="Arial" panose="020B0604020202020204" pitchFamily="34" charset="0"/>
            </a:endParaRPr>
          </a:p>
        </p:txBody>
      </p:sp>
      <p:pic>
        <p:nvPicPr>
          <p:cNvPr id="617476" name="Picture 252932" descr="Dispensation Words 1 of 2.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528763"/>
            <a:ext cx="9144000" cy="4348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7477" name="TextBox 6"/>
          <p:cNvSpPr txBox="1">
            <a:spLocks noChangeArrowheads="1"/>
          </p:cNvSpPr>
          <p:nvPr/>
        </p:nvSpPr>
        <p:spPr bwMode="auto">
          <a:xfrm rot="-799223">
            <a:off x="22686" y="1374932"/>
            <a:ext cx="1188120"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لو 16: 2</a:t>
            </a:r>
            <a:endParaRPr lang="en-US" b="1" dirty="0">
              <a:solidFill>
                <a:srgbClr val="FFFFFF"/>
              </a:solidFill>
              <a:latin typeface="Arial" panose="020B0604020202020204" pitchFamily="34" charset="0"/>
              <a:cs typeface="Arial" panose="020B0604020202020204" pitchFamily="34" charset="0"/>
            </a:endParaRPr>
          </a:p>
        </p:txBody>
      </p:sp>
      <p:sp>
        <p:nvSpPr>
          <p:cNvPr id="617478" name="TextBox 7"/>
          <p:cNvSpPr txBox="1">
            <a:spLocks noChangeArrowheads="1"/>
          </p:cNvSpPr>
          <p:nvPr/>
        </p:nvSpPr>
        <p:spPr bwMode="auto">
          <a:xfrm rot="-799223">
            <a:off x="3623136" y="1447957"/>
            <a:ext cx="1188120"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لو 16: 2</a:t>
            </a:r>
            <a:endParaRPr lang="en-US" b="1" dirty="0">
              <a:solidFill>
                <a:srgbClr val="FFFFFF"/>
              </a:solidFill>
              <a:latin typeface="Arial" panose="020B0604020202020204" pitchFamily="34" charset="0"/>
              <a:cs typeface="Arial" panose="020B0604020202020204" pitchFamily="34" charset="0"/>
            </a:endParaRPr>
          </a:p>
        </p:txBody>
      </p:sp>
      <p:sp>
        <p:nvSpPr>
          <p:cNvPr id="617479" name="TextBox 8"/>
          <p:cNvSpPr txBox="1">
            <a:spLocks noChangeArrowheads="1"/>
          </p:cNvSpPr>
          <p:nvPr/>
        </p:nvSpPr>
        <p:spPr bwMode="auto">
          <a:xfrm rot="-799223">
            <a:off x="-106543" y="3767293"/>
            <a:ext cx="1484676"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كو 9: 17</a:t>
            </a:r>
            <a:endParaRPr lang="en-US" b="1" dirty="0">
              <a:solidFill>
                <a:srgbClr val="FFFFFF"/>
              </a:solidFill>
              <a:latin typeface="Arial" panose="020B0604020202020204" pitchFamily="34" charset="0"/>
              <a:cs typeface="Arial" panose="020B0604020202020204" pitchFamily="34" charset="0"/>
            </a:endParaRPr>
          </a:p>
        </p:txBody>
      </p:sp>
      <p:sp>
        <p:nvSpPr>
          <p:cNvPr id="617480" name="TextBox 9"/>
          <p:cNvSpPr txBox="1">
            <a:spLocks noChangeArrowheads="1"/>
          </p:cNvSpPr>
          <p:nvPr/>
        </p:nvSpPr>
        <p:spPr bwMode="auto">
          <a:xfrm rot="-799223">
            <a:off x="3300233" y="3695857"/>
            <a:ext cx="1484676"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كو 9: 17</a:t>
            </a:r>
            <a:endParaRPr lang="en-US" b="1" dirty="0">
              <a:solidFill>
                <a:srgbClr val="FFFFFF"/>
              </a:solidFill>
              <a:latin typeface="Arial" panose="020B0604020202020204" pitchFamily="34" charset="0"/>
              <a:cs typeface="Arial" panose="020B0604020202020204" pitchFamily="34" charset="0"/>
            </a:endParaRPr>
          </a:p>
        </p:txBody>
      </p:sp>
      <p:sp>
        <p:nvSpPr>
          <p:cNvPr id="617481" name="TextBox 10"/>
          <p:cNvSpPr txBox="1">
            <a:spLocks noChangeArrowheads="1"/>
          </p:cNvSpPr>
          <p:nvPr/>
        </p:nvSpPr>
        <p:spPr bwMode="auto">
          <a:xfrm rot="-799223">
            <a:off x="77815" y="4594381"/>
            <a:ext cx="1277888"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1: 10</a:t>
            </a:r>
            <a:endParaRPr lang="en-US" b="1" dirty="0">
              <a:solidFill>
                <a:srgbClr val="FFFFFF"/>
              </a:solidFill>
              <a:latin typeface="Arial" panose="020B0604020202020204" pitchFamily="34" charset="0"/>
              <a:cs typeface="Arial" panose="020B0604020202020204" pitchFamily="34" charset="0"/>
            </a:endParaRPr>
          </a:p>
        </p:txBody>
      </p:sp>
      <p:sp>
        <p:nvSpPr>
          <p:cNvPr id="617482" name="TextBox 11"/>
          <p:cNvSpPr txBox="1">
            <a:spLocks noChangeArrowheads="1"/>
          </p:cNvSpPr>
          <p:nvPr/>
        </p:nvSpPr>
        <p:spPr bwMode="auto">
          <a:xfrm rot="-799223">
            <a:off x="3324253" y="4580094"/>
            <a:ext cx="1277888"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1: 10</a:t>
            </a:r>
            <a:endParaRPr lang="en-US" b="1" dirty="0">
              <a:solidFill>
                <a:srgbClr val="FFFFFF"/>
              </a:solidFill>
              <a:latin typeface="Arial" panose="020B0604020202020204" pitchFamily="34" charset="0"/>
              <a:cs typeface="Arial" panose="020B0604020202020204" pitchFamily="34" charset="0"/>
            </a:endParaRPr>
          </a:p>
        </p:txBody>
      </p:sp>
      <p:sp>
        <p:nvSpPr>
          <p:cNvPr id="11" name="TextBox 10"/>
          <p:cNvSpPr txBox="1"/>
          <p:nvPr/>
        </p:nvSpPr>
        <p:spPr>
          <a:xfrm>
            <a:off x="9255125" y="1766888"/>
            <a:ext cx="5181600" cy="1816100"/>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8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rPr>
              <a:t>主人叫他来，对他说，我听见你这事怎麽样呢。把你所经管的交待明白。因你不能再作我的管家。</a:t>
            </a:r>
          </a:p>
        </p:txBody>
      </p:sp>
      <p:sp>
        <p:nvSpPr>
          <p:cNvPr id="12" name="TextBox 11"/>
          <p:cNvSpPr txBox="1"/>
          <p:nvPr/>
        </p:nvSpPr>
        <p:spPr>
          <a:xfrm>
            <a:off x="9255125" y="3740150"/>
            <a:ext cx="5181600" cy="769938"/>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200" b="1" dirty="0" err="1">
                <a:effectLst>
                  <a:outerShdw blurRad="38100" dist="38100" dir="2700000" algn="tl">
                    <a:srgbClr val="DDDDDD"/>
                  </a:outerShdw>
                </a:effectLst>
                <a:latin typeface="Arial" panose="020B0604020202020204" pitchFamily="34" charset="0"/>
                <a:cs typeface="Arial" panose="020B0604020202020204" pitchFamily="34" charset="0"/>
              </a:rPr>
              <a:t>我若甘心作这事，就有赏赐。若不甘心，责任却已经托付我了</a:t>
            </a:r>
            <a:r>
              <a:rPr lang="en-US" sz="22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3" name="TextBox 12"/>
          <p:cNvSpPr txBox="1"/>
          <p:nvPr/>
        </p:nvSpPr>
        <p:spPr>
          <a:xfrm>
            <a:off x="9255125" y="4697413"/>
            <a:ext cx="5181600" cy="110807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200" b="1" dirty="0" err="1">
                <a:effectLst>
                  <a:outerShdw blurRad="38100" dist="38100" dir="2700000" algn="tl">
                    <a:srgbClr val="DDDDDD"/>
                  </a:outerShdw>
                </a:effectLst>
                <a:latin typeface="Arial" panose="020B0604020202020204" pitchFamily="34" charset="0"/>
                <a:cs typeface="Arial" panose="020B0604020202020204" pitchFamily="34" charset="0"/>
              </a:rPr>
              <a:t>要照所安排的，在日期满足的时候，使天上地上一切所有的，都在基督里同归于一</a:t>
            </a:r>
            <a:r>
              <a:rPr lang="en-US" sz="22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pic>
        <p:nvPicPr>
          <p:cNvPr id="4" name="Picture 3">
            <a:extLst>
              <a:ext uri="{FF2B5EF4-FFF2-40B4-BE49-F238E27FC236}">
                <a16:creationId xmlns:a16="http://schemas.microsoft.com/office/drawing/2014/main" id="{4CF99891-A064-BE44-9526-EFC64839E278}"/>
              </a:ext>
            </a:extLst>
          </p:cNvPr>
          <p:cNvPicPr>
            <a:picLocks noChangeAspect="1"/>
          </p:cNvPicPr>
          <p:nvPr/>
        </p:nvPicPr>
        <p:blipFill>
          <a:blip r:embed="rId5"/>
          <a:stretch>
            <a:fillRect/>
          </a:stretch>
        </p:blipFill>
        <p:spPr>
          <a:xfrm>
            <a:off x="26443" y="418279"/>
            <a:ext cx="2601341" cy="830655"/>
          </a:xfrm>
          <a:prstGeom prst="rect">
            <a:avLst/>
          </a:prstGeom>
        </p:spPr>
      </p:pic>
    </p:spTree>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288032"/>
            <a:ext cx="9144000" cy="1052736"/>
          </a:xfrm>
          <a:effectLst>
            <a:outerShdw blurRad="63500" dist="35921" dir="2700000" algn="ctr" rotWithShape="0">
              <a:schemeClr val="tx1">
                <a:alpha val="74998"/>
              </a:schemeClr>
            </a:outerShdw>
          </a:effectLst>
        </p:spPr>
        <p:txBody>
          <a:bodyPr/>
          <a:lstStyle/>
          <a:p>
            <a:pPr eaLnBrk="1" hangingPunct="1">
              <a:defRPr/>
            </a:pPr>
            <a:r>
              <a:rPr lang="ar-JO" dirty="0">
                <a:solidFill>
                  <a:srgbClr val="FFFFFF"/>
                </a:solidFill>
                <a:effectLst>
                  <a:glow rad="139700">
                    <a:srgbClr val="000000">
                      <a:alpha val="90000"/>
                    </a:srgbClr>
                  </a:glow>
                </a:effectLst>
                <a:cs typeface="Arial" panose="020B0604020202020204" pitchFamily="34" charset="0"/>
              </a:rPr>
              <a:t>في العهد الجديد</a:t>
            </a:r>
            <a:endParaRPr lang="en-US" sz="1600" dirty="0">
              <a:effectLst>
                <a:glow rad="139700">
                  <a:schemeClr val="tx1">
                    <a:alpha val="90000"/>
                  </a:schemeClr>
                </a:glow>
              </a:effectLst>
              <a:cs typeface="Arial" panose="020B0604020202020204" pitchFamily="34" charset="0"/>
            </a:endParaRPr>
          </a:p>
        </p:txBody>
      </p:sp>
      <p:sp>
        <p:nvSpPr>
          <p:cNvPr id="619523"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180ح</a:t>
            </a:r>
            <a:endParaRPr lang="en-US" b="1" dirty="0">
              <a:solidFill>
                <a:srgbClr val="EAEAEA"/>
              </a:solidFill>
              <a:latin typeface="Arial" panose="020B0604020202020204" pitchFamily="34" charset="0"/>
              <a:cs typeface="Arial" panose="020B0604020202020204" pitchFamily="34" charset="0"/>
            </a:endParaRPr>
          </a:p>
        </p:txBody>
      </p:sp>
      <p:pic>
        <p:nvPicPr>
          <p:cNvPr id="619524" name="Picture 1" descr="Dispensation Words 2 of 2.png.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1557339"/>
            <a:ext cx="9144000" cy="422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9525" name="TextBox 1"/>
          <p:cNvSpPr txBox="1">
            <a:spLocks noChangeArrowheads="1"/>
          </p:cNvSpPr>
          <p:nvPr/>
        </p:nvSpPr>
        <p:spPr bwMode="auto">
          <a:xfrm rot="-799223">
            <a:off x="64364" y="1421763"/>
            <a:ext cx="1104763"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2</a:t>
            </a:r>
            <a:endParaRPr lang="en-US" b="1" dirty="0">
              <a:solidFill>
                <a:srgbClr val="FFFFFF"/>
              </a:solidFill>
              <a:latin typeface="Arial" panose="020B0604020202020204" pitchFamily="34" charset="0"/>
              <a:cs typeface="Arial" panose="020B0604020202020204" pitchFamily="34" charset="0"/>
            </a:endParaRPr>
          </a:p>
        </p:txBody>
      </p:sp>
      <p:sp>
        <p:nvSpPr>
          <p:cNvPr id="619526" name="TextBox 5"/>
          <p:cNvSpPr txBox="1">
            <a:spLocks noChangeArrowheads="1"/>
          </p:cNvSpPr>
          <p:nvPr/>
        </p:nvSpPr>
        <p:spPr bwMode="auto">
          <a:xfrm rot="-799223">
            <a:off x="3664815" y="1493994"/>
            <a:ext cx="1104763"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2</a:t>
            </a:r>
            <a:endParaRPr lang="en-US" b="1" dirty="0">
              <a:solidFill>
                <a:srgbClr val="FFFFFF"/>
              </a:solidFill>
              <a:latin typeface="Arial" panose="020B0604020202020204" pitchFamily="34" charset="0"/>
              <a:cs typeface="Arial" panose="020B0604020202020204" pitchFamily="34" charset="0"/>
            </a:endParaRPr>
          </a:p>
        </p:txBody>
      </p:sp>
      <p:sp>
        <p:nvSpPr>
          <p:cNvPr id="619527" name="TextBox 6"/>
          <p:cNvSpPr txBox="1">
            <a:spLocks noChangeArrowheads="1"/>
          </p:cNvSpPr>
          <p:nvPr/>
        </p:nvSpPr>
        <p:spPr bwMode="auto">
          <a:xfrm rot="-799223">
            <a:off x="64364" y="2213925"/>
            <a:ext cx="1104763"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9</a:t>
            </a:r>
            <a:endParaRPr lang="en-US" b="1" dirty="0">
              <a:solidFill>
                <a:srgbClr val="FFFFFF"/>
              </a:solidFill>
              <a:latin typeface="Arial" panose="020B0604020202020204" pitchFamily="34" charset="0"/>
              <a:cs typeface="Arial" panose="020B0604020202020204" pitchFamily="34" charset="0"/>
            </a:endParaRPr>
          </a:p>
        </p:txBody>
      </p:sp>
      <p:sp>
        <p:nvSpPr>
          <p:cNvPr id="619528" name="TextBox 7"/>
          <p:cNvSpPr txBox="1">
            <a:spLocks noChangeArrowheads="1"/>
          </p:cNvSpPr>
          <p:nvPr/>
        </p:nvSpPr>
        <p:spPr bwMode="auto">
          <a:xfrm rot="-799223">
            <a:off x="3664814" y="2286156"/>
            <a:ext cx="1104763"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9</a:t>
            </a:r>
          </a:p>
        </p:txBody>
      </p:sp>
      <p:sp>
        <p:nvSpPr>
          <p:cNvPr id="619529" name="TextBox 8"/>
          <p:cNvSpPr txBox="1">
            <a:spLocks noChangeArrowheads="1"/>
          </p:cNvSpPr>
          <p:nvPr/>
        </p:nvSpPr>
        <p:spPr bwMode="auto">
          <a:xfrm rot="-799223">
            <a:off x="23294" y="3303744"/>
            <a:ext cx="1226592"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كو 1: 25</a:t>
            </a:r>
            <a:endParaRPr lang="en-US" b="1" dirty="0">
              <a:solidFill>
                <a:srgbClr val="FFFFFF"/>
              </a:solidFill>
              <a:latin typeface="Arial" panose="020B0604020202020204" pitchFamily="34" charset="0"/>
              <a:cs typeface="Arial" panose="020B0604020202020204" pitchFamily="34" charset="0"/>
            </a:endParaRPr>
          </a:p>
        </p:txBody>
      </p:sp>
      <p:sp>
        <p:nvSpPr>
          <p:cNvPr id="619530" name="TextBox 9"/>
          <p:cNvSpPr txBox="1">
            <a:spLocks noChangeArrowheads="1"/>
          </p:cNvSpPr>
          <p:nvPr/>
        </p:nvSpPr>
        <p:spPr bwMode="auto">
          <a:xfrm rot="-799223">
            <a:off x="3430068" y="3232307"/>
            <a:ext cx="1226592"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كو 1: 25</a:t>
            </a:r>
          </a:p>
        </p:txBody>
      </p:sp>
      <p:sp>
        <p:nvSpPr>
          <p:cNvPr id="619531" name="TextBox 10"/>
          <p:cNvSpPr txBox="1">
            <a:spLocks noChangeArrowheads="1"/>
          </p:cNvSpPr>
          <p:nvPr/>
        </p:nvSpPr>
        <p:spPr bwMode="auto">
          <a:xfrm rot="-799223">
            <a:off x="55375" y="4388801"/>
            <a:ext cx="1322772"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تي 1: 4</a:t>
            </a:r>
            <a:endParaRPr lang="en-US" b="1" dirty="0">
              <a:solidFill>
                <a:srgbClr val="FFFFFF"/>
              </a:solidFill>
              <a:latin typeface="Arial" panose="020B0604020202020204" pitchFamily="34" charset="0"/>
              <a:cs typeface="Arial" panose="020B0604020202020204" pitchFamily="34" charset="0"/>
            </a:endParaRPr>
          </a:p>
        </p:txBody>
      </p:sp>
      <p:sp>
        <p:nvSpPr>
          <p:cNvPr id="619532" name="TextBox 11"/>
          <p:cNvSpPr txBox="1">
            <a:spLocks noChangeArrowheads="1"/>
          </p:cNvSpPr>
          <p:nvPr/>
        </p:nvSpPr>
        <p:spPr bwMode="auto">
          <a:xfrm rot="-799223">
            <a:off x="3301810" y="4373718"/>
            <a:ext cx="1322772"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تي 1: 4</a:t>
            </a:r>
          </a:p>
        </p:txBody>
      </p:sp>
      <p:sp>
        <p:nvSpPr>
          <p:cNvPr id="13" name="TextBox 12"/>
          <p:cNvSpPr txBox="1"/>
          <p:nvPr/>
        </p:nvSpPr>
        <p:spPr>
          <a:xfrm>
            <a:off x="9255125" y="1600203"/>
            <a:ext cx="5181600" cy="70802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000" b="1" dirty="0" err="1">
                <a:effectLst>
                  <a:outerShdw blurRad="38100" dist="38100" dir="2700000" algn="tl">
                    <a:srgbClr val="DDDDDD"/>
                  </a:outerShdw>
                </a:effectLst>
                <a:latin typeface="Arial" panose="020B0604020202020204" pitchFamily="34" charset="0"/>
                <a:cs typeface="Arial" panose="020B0604020202020204" pitchFamily="34" charset="0"/>
              </a:rPr>
              <a:t>掠必你们曾听见神赐恩给我，将关切你们的职分托付我</a:t>
            </a:r>
            <a:r>
              <a:rPr lang="en-US" sz="20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4" name="TextBox 13"/>
          <p:cNvSpPr txBox="1"/>
          <p:nvPr/>
        </p:nvSpPr>
        <p:spPr>
          <a:xfrm>
            <a:off x="9255125" y="2492378"/>
            <a:ext cx="5181600" cy="70802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000" b="1" dirty="0" err="1">
                <a:effectLst>
                  <a:outerShdw blurRad="38100" dist="38100" dir="2700000" algn="tl">
                    <a:srgbClr val="DDDDDD"/>
                  </a:outerShdw>
                </a:effectLst>
                <a:latin typeface="Arial" panose="020B0604020202020204" pitchFamily="34" charset="0"/>
                <a:cs typeface="Arial" panose="020B0604020202020204" pitchFamily="34" charset="0"/>
              </a:rPr>
              <a:t>又使众人都明白，这历代以来隐藏在创造万物之神里的奥秘，是如何安排的</a:t>
            </a:r>
            <a:r>
              <a:rPr lang="en-US" sz="20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5" name="TextBox 14"/>
          <p:cNvSpPr txBox="1"/>
          <p:nvPr/>
        </p:nvSpPr>
        <p:spPr>
          <a:xfrm>
            <a:off x="9255125" y="3429002"/>
            <a:ext cx="5181600" cy="1200316"/>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rPr>
              <a:t>我照神为你们所赐我的职分，作了教会的执事，要把神的道理传得全备。</a:t>
            </a:r>
          </a:p>
          <a:p>
            <a:pPr eaLnBrk="1" hangingPunct="1">
              <a:defRPr/>
            </a:pPr>
            <a:endPar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6" name="TextBox 15"/>
          <p:cNvSpPr txBox="1"/>
          <p:nvPr/>
        </p:nvSpPr>
        <p:spPr>
          <a:xfrm>
            <a:off x="9255125" y="4591051"/>
            <a:ext cx="5181600" cy="1200316"/>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b="1" dirty="0">
                <a:effectLst>
                  <a:outerShdw blurRad="38100" dist="38100" dir="2700000" algn="tl">
                    <a:srgbClr val="DDDDDD"/>
                  </a:outerShdw>
                </a:effectLst>
                <a:latin typeface="Arial" panose="020B0604020202020204" pitchFamily="34" charset="0"/>
                <a:cs typeface="Arial" panose="020B0604020202020204" pitchFamily="34" charset="0"/>
              </a:rPr>
              <a:t>也不可听从荒渺无凭的话语，和无穷的家谱。这等事只生辩论，并不发明神在信上所立的章程。</a:t>
            </a:r>
            <a:endPar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pic>
        <p:nvPicPr>
          <p:cNvPr id="17" name="Picture 16">
            <a:extLst>
              <a:ext uri="{FF2B5EF4-FFF2-40B4-BE49-F238E27FC236}">
                <a16:creationId xmlns:a16="http://schemas.microsoft.com/office/drawing/2014/main" id="{523E4D79-34DF-BF48-82FF-DCC0CBEBE1E9}"/>
              </a:ext>
            </a:extLst>
          </p:cNvPr>
          <p:cNvPicPr>
            <a:picLocks noChangeAspect="1"/>
          </p:cNvPicPr>
          <p:nvPr/>
        </p:nvPicPr>
        <p:blipFill>
          <a:blip r:embed="rId6"/>
          <a:stretch>
            <a:fillRect/>
          </a:stretch>
        </p:blipFill>
        <p:spPr>
          <a:xfrm>
            <a:off x="1" y="418279"/>
            <a:ext cx="3132126" cy="830655"/>
          </a:xfrm>
          <a:prstGeom prst="rect">
            <a:avLst/>
          </a:prstGeom>
        </p:spPr>
      </p:pic>
    </p:spTree>
  </p:cSld>
  <p:clrMapOvr>
    <a:overrideClrMapping bg1="lt1" tx1="dk1" bg2="lt2" tx2="dk2" accent1="accent1" accent2="accent2" accent3="accent3" accent4="accent4" accent5="accent5" accent6="accent6" hlink="hlink" folHlink="folHlink"/>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I will bless those who bless you, and him who dishonors you I will curse, and in you all the families of the earth shall be blessed.”</a:t>
            </a: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18EF699B-A153-4E10-89FC-DDAA8A906AE2}"/>
              </a:ext>
            </a:extLst>
          </p:cNvPr>
          <p:cNvSpPr txBox="1"/>
          <p:nvPr/>
        </p:nvSpPr>
        <p:spPr>
          <a:xfrm>
            <a:off x="593832" y="620688"/>
            <a:ext cx="8087711" cy="2062103"/>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تكوين ١٢ : ٣</a:t>
            </a:r>
          </a:p>
          <a:p>
            <a:pPr lvl="0" algn="ctr" defTabSz="457200" fontAlgn="auto">
              <a:spcBef>
                <a:spcPts val="0"/>
              </a:spcBef>
              <a:spcAft>
                <a:spcPts val="0"/>
              </a:spcAft>
              <a:defRPr/>
            </a:pPr>
            <a:endParaRPr lang="en-US" sz="32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JO" sz="3200" b="1" dirty="0">
                <a:solidFill>
                  <a:prstClr val="white"/>
                </a:solidFill>
                <a:latin typeface="Arial" panose="020B0604020202020204" pitchFamily="34" charset="0"/>
                <a:ea typeface="+mn-ea"/>
                <a:cs typeface="Arial" panose="020B0604020202020204" pitchFamily="34" charset="0"/>
              </a:rPr>
              <a:t>وأبارك مباركيك ولاعنك ألعنه </a:t>
            </a:r>
          </a:p>
          <a:p>
            <a:pPr lvl="0" algn="ctr" defTabSz="457200" fontAlgn="auto">
              <a:spcBef>
                <a:spcPts val="0"/>
              </a:spcBef>
              <a:spcAft>
                <a:spcPts val="0"/>
              </a:spcAft>
              <a:defRPr/>
            </a:pPr>
            <a:r>
              <a:rPr lang="ar-JO" sz="3200" b="1" dirty="0">
                <a:solidFill>
                  <a:prstClr val="white"/>
                </a:solidFill>
                <a:latin typeface="Arial" panose="020B0604020202020204" pitchFamily="34" charset="0"/>
                <a:ea typeface="+mn-ea"/>
                <a:cs typeface="Arial" panose="020B0604020202020204" pitchFamily="34" charset="0"/>
              </a:rPr>
              <a:t>وتتبارك فيك جميع قبائل الأرض</a:t>
            </a:r>
            <a:r>
              <a:rPr lang="ar-SA" sz="3200" b="1" dirty="0">
                <a:solidFill>
                  <a:prstClr val="white"/>
                </a:solidFill>
                <a:latin typeface="Arial" panose="020B0604020202020204" pitchFamily="34" charset="0"/>
                <a:ea typeface="+mn-ea"/>
                <a:cs typeface="Arial" panose="020B0604020202020204" pitchFamily="34" charset="0"/>
              </a:rPr>
              <a:t> </a:t>
            </a:r>
          </a:p>
        </p:txBody>
      </p:sp>
      <p:sp>
        <p:nvSpPr>
          <p:cNvPr id="6" name="TextBox 5">
            <a:extLst>
              <a:ext uri="{FF2B5EF4-FFF2-40B4-BE49-F238E27FC236}">
                <a16:creationId xmlns:a16="http://schemas.microsoft.com/office/drawing/2014/main" id="{4F9FA725-5C0C-45E0-9577-B12B883093C5}"/>
              </a:ext>
            </a:extLst>
          </p:cNvPr>
          <p:cNvSpPr txBox="1"/>
          <p:nvPr/>
        </p:nvSpPr>
        <p:spPr>
          <a:xfrm>
            <a:off x="593832" y="3092016"/>
            <a:ext cx="8087711" cy="3046988"/>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غلاطية ٣ : ٧-٩</a:t>
            </a:r>
          </a:p>
          <a:p>
            <a:pPr lvl="0" algn="ctr" defTabSz="457200" fontAlgn="auto">
              <a:spcBef>
                <a:spcPts val="0"/>
              </a:spcBef>
              <a:spcAft>
                <a:spcPts val="0"/>
              </a:spcAft>
              <a:defRPr/>
            </a:pPr>
            <a:endParaRPr lang="en-US" sz="32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 7 اعلموا إذا أن الذين هم من الإيمان أولئك هم بنو إبراهيم.</a:t>
            </a:r>
          </a:p>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8 والكتاب إذ سبق فرأى أن الله بالإيمان يبرر الأمم، سبق فبشر إبراهيم أن فيك تتبارك جميع الأمم.</a:t>
            </a:r>
            <a:r>
              <a:rPr lang="ar-JO" sz="3200" b="1" dirty="0">
                <a:solidFill>
                  <a:prstClr val="white"/>
                </a:solidFill>
                <a:latin typeface="Arial" panose="020B0604020202020204" pitchFamily="34" charset="0"/>
                <a:ea typeface="+mn-ea"/>
                <a:cs typeface="Arial" panose="020B0604020202020204" pitchFamily="34" charset="0"/>
              </a:rPr>
              <a:t> 9</a:t>
            </a:r>
            <a:r>
              <a:rPr lang="ar-SA" sz="3200" b="1" dirty="0">
                <a:solidFill>
                  <a:prstClr val="white"/>
                </a:solidFill>
                <a:latin typeface="Arial" panose="020B0604020202020204" pitchFamily="34" charset="0"/>
                <a:ea typeface="+mn-ea"/>
                <a:cs typeface="Arial" panose="020B0604020202020204" pitchFamily="34" charset="0"/>
              </a:rPr>
              <a:t> إذا الذين هم من الإيمان يتباركون مع إبراهيم المؤمن.</a:t>
            </a:r>
          </a:p>
        </p:txBody>
      </p:sp>
    </p:spTree>
    <p:extLst>
      <p:ext uri="{BB962C8B-B14F-4D97-AF65-F5344CB8AC3E}">
        <p14:creationId xmlns:p14="http://schemas.microsoft.com/office/powerpoint/2010/main" val="10094705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30000" noProof="0">
                <a:ln>
                  <a:noFill/>
                </a:ln>
                <a:solidFill>
                  <a:srgbClr val="000000"/>
                </a:solidFill>
                <a:effectLst/>
                <a:uLnTx/>
                <a:uFillTx/>
                <a:latin typeface="system-ui"/>
                <a:ea typeface="+mn-ea"/>
                <a:cs typeface="+mn-cs"/>
              </a:rPr>
              <a:t> </a:t>
            </a:r>
            <a:r>
              <a:rPr kumimoji="0" lang="en-US" sz="1800" b="0" i="0" u="none" strike="noStrike" kern="1200" cap="none" spc="0" normalizeH="0" baseline="0" noProof="0">
                <a:ln>
                  <a:noFill/>
                </a:ln>
                <a:solidFill>
                  <a:srgbClr val="000000"/>
                </a:solidFill>
                <a:effectLst/>
                <a:uLnTx/>
                <a:uFillTx/>
                <a:latin typeface="system-ui"/>
                <a:ea typeface="+mn-ea"/>
                <a:cs typeface="+mn-cs"/>
              </a:rPr>
              <a:t>I will bless those who bless you, and him who dishonors you I will curse, and in you all the families of the earth shall be blessed.”</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18EF699B-A153-4E10-89FC-DDAA8A906AE2}"/>
              </a:ext>
            </a:extLst>
          </p:cNvPr>
          <p:cNvSpPr txBox="1"/>
          <p:nvPr/>
        </p:nvSpPr>
        <p:spPr>
          <a:xfrm>
            <a:off x="593832" y="1482748"/>
            <a:ext cx="8087711" cy="2862322"/>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JO" sz="3600" b="1" dirty="0">
                <a:solidFill>
                  <a:prstClr val="white"/>
                </a:solidFill>
                <a:latin typeface="Times New Roman" panose="02020603050405020304" pitchFamily="18" charset="0"/>
                <a:ea typeface="+mn-ea"/>
                <a:cs typeface="Times New Roman" panose="02020603050405020304" pitchFamily="18" charset="0"/>
              </a:rPr>
              <a:t>أ</a:t>
            </a:r>
            <a:r>
              <a:rPr lang="ar-SA" sz="3600" b="1" dirty="0">
                <a:solidFill>
                  <a:prstClr val="white"/>
                </a:solidFill>
                <a:latin typeface="Times New Roman" panose="02020603050405020304" pitchFamily="18" charset="0"/>
                <a:ea typeface="+mn-ea"/>
                <a:cs typeface="Times New Roman" panose="02020603050405020304" pitchFamily="18" charset="0"/>
              </a:rPr>
              <a:t>شعياء ٤٩ : ٦</a:t>
            </a:r>
          </a:p>
          <a:p>
            <a:pPr lvl="0" algn="ctr" defTabSz="457200" fontAlgn="auto">
              <a:spcBef>
                <a:spcPts val="0"/>
              </a:spcBef>
              <a:spcAft>
                <a:spcPts val="0"/>
              </a:spcAft>
              <a:defRPr/>
            </a:pPr>
            <a:endParaRPr lang="en-US" sz="3600" b="1" dirty="0">
              <a:solidFill>
                <a:prstClr val="white"/>
              </a:solidFill>
              <a:latin typeface="Times New Roman" panose="02020603050405020304" pitchFamily="18" charset="0"/>
              <a:ea typeface="+mn-ea"/>
              <a:cs typeface="Times New Roman" panose="02020603050405020304" pitchFamily="18" charset="0"/>
            </a:endParaRPr>
          </a:p>
          <a:p>
            <a:pPr lvl="0" algn="ctr" defTabSz="457200" fontAlgn="auto">
              <a:spcBef>
                <a:spcPts val="0"/>
              </a:spcBef>
              <a:spcAft>
                <a:spcPts val="0"/>
              </a:spcAft>
              <a:defRPr/>
            </a:pPr>
            <a:r>
              <a:rPr lang="ar-SA" sz="3600" b="1" dirty="0">
                <a:solidFill>
                  <a:prstClr val="white"/>
                </a:solidFill>
                <a:latin typeface="Times New Roman" panose="02020603050405020304" pitchFamily="18" charset="0"/>
                <a:ea typeface="+mn-ea"/>
                <a:cs typeface="Times New Roman" panose="02020603050405020304" pitchFamily="18" charset="0"/>
              </a:rPr>
              <a:t>6 فقال: قليل أن تكون لي عبدا</a:t>
            </a:r>
            <a:r>
              <a:rPr lang="ar-JO" sz="3600" b="1" dirty="0">
                <a:solidFill>
                  <a:prstClr val="white"/>
                </a:solidFill>
                <a:latin typeface="Times New Roman" panose="02020603050405020304" pitchFamily="18" charset="0"/>
                <a:ea typeface="+mn-ea"/>
                <a:cs typeface="Times New Roman" panose="02020603050405020304" pitchFamily="18" charset="0"/>
              </a:rPr>
              <a:t>ً</a:t>
            </a:r>
            <a:r>
              <a:rPr lang="ar-SA" sz="3600" b="1" dirty="0">
                <a:solidFill>
                  <a:prstClr val="white"/>
                </a:solidFill>
                <a:latin typeface="Times New Roman" panose="02020603050405020304" pitchFamily="18" charset="0"/>
                <a:ea typeface="+mn-ea"/>
                <a:cs typeface="Times New Roman" panose="02020603050405020304" pitchFamily="18" charset="0"/>
              </a:rPr>
              <a:t> لإقامة أسباط يعقوب، ورد محفوظي إسرائيل. فقد جعلتك نورا</a:t>
            </a:r>
            <a:r>
              <a:rPr lang="ar-JO" sz="3600" b="1" dirty="0">
                <a:solidFill>
                  <a:prstClr val="white"/>
                </a:solidFill>
                <a:latin typeface="Times New Roman" panose="02020603050405020304" pitchFamily="18" charset="0"/>
                <a:ea typeface="+mn-ea"/>
                <a:cs typeface="Times New Roman" panose="02020603050405020304" pitchFamily="18" charset="0"/>
              </a:rPr>
              <a:t>ً</a:t>
            </a:r>
            <a:r>
              <a:rPr lang="ar-SA" sz="3600" b="1" dirty="0">
                <a:solidFill>
                  <a:prstClr val="white"/>
                </a:solidFill>
                <a:latin typeface="Times New Roman" panose="02020603050405020304" pitchFamily="18" charset="0"/>
                <a:ea typeface="+mn-ea"/>
                <a:cs typeface="Times New Roman" panose="02020603050405020304" pitchFamily="18" charset="0"/>
              </a:rPr>
              <a:t> للأمم لتكون خلاصي إلى أقصى الأرض.</a:t>
            </a:r>
          </a:p>
        </p:txBody>
      </p:sp>
    </p:spTree>
    <p:extLst>
      <p:ext uri="{BB962C8B-B14F-4D97-AF65-F5344CB8AC3E}">
        <p14:creationId xmlns:p14="http://schemas.microsoft.com/office/powerpoint/2010/main" val="25498576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30000" noProof="0">
                <a:ln>
                  <a:noFill/>
                </a:ln>
                <a:solidFill>
                  <a:srgbClr val="000000"/>
                </a:solidFill>
                <a:effectLst/>
                <a:uLnTx/>
                <a:uFillTx/>
                <a:latin typeface="system-ui"/>
                <a:ea typeface="+mn-ea"/>
                <a:cs typeface="+mn-cs"/>
              </a:rPr>
              <a:t> </a:t>
            </a:r>
            <a:r>
              <a:rPr kumimoji="0" lang="en-US" sz="1800" b="0" i="0" u="none" strike="noStrike" kern="1200" cap="none" spc="0" normalizeH="0" baseline="0" noProof="0">
                <a:ln>
                  <a:noFill/>
                </a:ln>
                <a:solidFill>
                  <a:srgbClr val="000000"/>
                </a:solidFill>
                <a:effectLst/>
                <a:uLnTx/>
                <a:uFillTx/>
                <a:latin typeface="system-ui"/>
                <a:ea typeface="+mn-ea"/>
                <a:cs typeface="+mn-cs"/>
              </a:rPr>
              <a:t>I will bless those who bless you, and him who dishonors you I will curse, and in you all the families of the earth shall be blessed.”</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F9FA725-5C0C-45E0-9577-B12B883093C5}"/>
              </a:ext>
            </a:extLst>
          </p:cNvPr>
          <p:cNvSpPr txBox="1"/>
          <p:nvPr/>
        </p:nvSpPr>
        <p:spPr>
          <a:xfrm>
            <a:off x="593832" y="979443"/>
            <a:ext cx="8087711" cy="3970318"/>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JO" sz="3600" b="1" dirty="0">
                <a:solidFill>
                  <a:prstClr val="white"/>
                </a:solidFill>
                <a:latin typeface="Arial" panose="020B0604020202020204" pitchFamily="34" charset="0"/>
                <a:ea typeface="+mn-ea"/>
                <a:cs typeface="Arial" panose="020B0604020202020204" pitchFamily="34" charset="0"/>
              </a:rPr>
              <a:t>أ</a:t>
            </a:r>
            <a:r>
              <a:rPr lang="ar-SA" sz="3600" b="1" dirty="0">
                <a:solidFill>
                  <a:prstClr val="white"/>
                </a:solidFill>
                <a:latin typeface="Arial" panose="020B0604020202020204" pitchFamily="34" charset="0"/>
                <a:ea typeface="+mn-ea"/>
                <a:cs typeface="Arial" panose="020B0604020202020204" pitchFamily="34" charset="0"/>
              </a:rPr>
              <a:t>عمال ١٣ : ٤٦-٤٧</a:t>
            </a:r>
          </a:p>
          <a:p>
            <a:pPr lvl="0" algn="ctr" defTabSz="457200" fontAlgn="auto">
              <a:spcBef>
                <a:spcPts val="0"/>
              </a:spcBef>
              <a:spcAft>
                <a:spcPts val="0"/>
              </a:spcAft>
              <a:defRPr/>
            </a:pPr>
            <a:endParaRPr lang="en-US" sz="36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600" b="1" dirty="0">
                <a:solidFill>
                  <a:prstClr val="white"/>
                </a:solidFill>
                <a:latin typeface="Arial" panose="020B0604020202020204" pitchFamily="34" charset="0"/>
                <a:ea typeface="+mn-ea"/>
                <a:cs typeface="Arial" panose="020B0604020202020204" pitchFamily="34" charset="0"/>
              </a:rPr>
              <a:t> 46 فجاهر بولس وبرنابا وقالا: كان يجب أن تكلموا أنتم أولا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بكلمة الله، ولكن إذ دفعتموها عنكم وحكمتم أنكم غير مستحقين للحياة الأبدية، هوذا نتوجه إلى الأمم.</a:t>
            </a:r>
            <a:r>
              <a:rPr lang="ar-JO" sz="3600" b="1" dirty="0">
                <a:solidFill>
                  <a:prstClr val="white"/>
                </a:solidFill>
                <a:latin typeface="Arial" panose="020B0604020202020204" pitchFamily="34" charset="0"/>
                <a:ea typeface="+mn-ea"/>
                <a:cs typeface="Arial" panose="020B0604020202020204" pitchFamily="34" charset="0"/>
              </a:rPr>
              <a:t> 47 </a:t>
            </a:r>
            <a:r>
              <a:rPr lang="ar-SA" sz="3600" b="1" dirty="0">
                <a:solidFill>
                  <a:prstClr val="white"/>
                </a:solidFill>
                <a:latin typeface="Arial" panose="020B0604020202020204" pitchFamily="34" charset="0"/>
                <a:ea typeface="+mn-ea"/>
                <a:cs typeface="Arial" panose="020B0604020202020204" pitchFamily="34" charset="0"/>
              </a:rPr>
              <a:t>لأن هكذا أوصانا الرب: قد أقمتك نورا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للأمم، لتكون أنت خلاصا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إلى أقصى الأرض.</a:t>
            </a:r>
          </a:p>
        </p:txBody>
      </p:sp>
    </p:spTree>
    <p:extLst>
      <p:ext uri="{BB962C8B-B14F-4D97-AF65-F5344CB8AC3E}">
        <p14:creationId xmlns:p14="http://schemas.microsoft.com/office/powerpoint/2010/main" val="39136790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spect="1" noChangeArrowheads="1"/>
          </p:cNvSpPr>
          <p:nvPr/>
        </p:nvSpPr>
        <p:spPr bwMode="auto">
          <a:xfrm>
            <a:off x="7315200" y="1987844"/>
            <a:ext cx="987552" cy="1316736"/>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spect="1" noChangeArrowheads="1"/>
          </p:cNvSpPr>
          <p:nvPr/>
        </p:nvSpPr>
        <p:spPr bwMode="auto">
          <a:xfrm>
            <a:off x="63246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التصنيفات البولسية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rPr>
                <a:t>الرعوية</a:t>
              </a:r>
              <a:endParaRPr kumimoji="0" lang="en-US"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A3E5613-379E-59B8-D113-5103B052CF43}"/>
            </a:ext>
          </a:extLst>
        </p:cNvPr>
        <p:cNvGrpSpPr/>
        <p:nvPr/>
      </p:nvGrpSpPr>
      <p:grpSpPr>
        <a:xfrm>
          <a:off x="0" y="0"/>
          <a:ext cx="0" cy="0"/>
          <a:chOff x="0" y="0"/>
          <a:chExt cx="0" cy="0"/>
        </a:xfrm>
      </p:grpSpPr>
      <p:pic>
        <p:nvPicPr>
          <p:cNvPr id="2056" name="Picture 8" descr="Top Ten Craziest Switchback Cycle Climbs in the World">
            <a:extLst>
              <a:ext uri="{FF2B5EF4-FFF2-40B4-BE49-F238E27FC236}">
                <a16:creationId xmlns:a16="http://schemas.microsoft.com/office/drawing/2014/main" id="{AC612F03-994C-38FD-EAA2-C172ED73805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1"/>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01EBC93D-4E78-EDDC-EACC-20D3F73644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3244340-EC95-54D4-2432-20438E4BB631}"/>
              </a:ext>
            </a:extLst>
          </p:cNvPr>
          <p:cNvSpPr txBox="1"/>
          <p:nvPr/>
        </p:nvSpPr>
        <p:spPr>
          <a:xfrm>
            <a:off x="709448" y="701675"/>
            <a:ext cx="7725104" cy="1176797"/>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يجب علينا أن نفهم سر خطة الإنجيل                               (أفسس 3: 1-6)</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65133D09-C3CA-AAA0-F6DA-CD0E9A94A7F6}"/>
              </a:ext>
            </a:extLst>
          </p:cNvPr>
          <p:cNvSpPr txBox="1"/>
          <p:nvPr/>
        </p:nvSpPr>
        <p:spPr>
          <a:xfrm>
            <a:off x="1292772" y="2175806"/>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تم الإعلان عنه تدريجياً</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964C6016-EF95-5A0C-33D9-78DD50F7905B}"/>
              </a:ext>
            </a:extLst>
          </p:cNvPr>
          <p:cNvSpPr txBox="1"/>
          <p:nvPr/>
        </p:nvSpPr>
        <p:spPr>
          <a:xfrm>
            <a:off x="1292771" y="2860575"/>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إنه يربك تفكيرنا (6)</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3" name="TextBox 2">
            <a:extLst>
              <a:ext uri="{FF2B5EF4-FFF2-40B4-BE49-F238E27FC236}">
                <a16:creationId xmlns:a16="http://schemas.microsoft.com/office/drawing/2014/main" id="{D6FAAC64-D992-F18F-3EED-F174922308CA}"/>
              </a:ext>
            </a:extLst>
          </p:cNvPr>
          <p:cNvSpPr txBox="1"/>
          <p:nvPr/>
        </p:nvSpPr>
        <p:spPr>
          <a:xfrm>
            <a:off x="622738" y="3735352"/>
            <a:ext cx="7898524" cy="1569660"/>
          </a:xfrm>
          <a:prstGeom prst="rect">
            <a:avLst/>
          </a:prstGeom>
          <a:solidFill>
            <a:schemeClr val="accent6">
              <a:lumMod val="40000"/>
              <a:lumOff val="6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كولوسي 1: 27</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JO" sz="3200" b="1" dirty="0">
                <a:solidFill>
                  <a:prstClr val="black"/>
                </a:solidFill>
                <a:latin typeface="Arial" panose="020B0604020202020204" pitchFamily="34" charset="0"/>
                <a:ea typeface="+mn-ea"/>
                <a:cs typeface="Arial" panose="020B0604020202020204" pitchFamily="34" charset="0"/>
              </a:rPr>
              <a:t>الذين أراد الله أن يعرفهم ما هو غنى مجد هذا السر في الأمم، الذي هو </a:t>
            </a:r>
            <a:r>
              <a:rPr lang="ar-JO" sz="3200" b="1" u="sng" dirty="0">
                <a:solidFill>
                  <a:prstClr val="black"/>
                </a:solidFill>
                <a:latin typeface="Arial" panose="020B0604020202020204" pitchFamily="34" charset="0"/>
                <a:ea typeface="+mn-ea"/>
                <a:cs typeface="Arial" panose="020B0604020202020204" pitchFamily="34" charset="0"/>
              </a:rPr>
              <a:t>المسيح فيكم </a:t>
            </a:r>
            <a:r>
              <a:rPr lang="ar-JO" sz="3200" b="1" dirty="0">
                <a:solidFill>
                  <a:prstClr val="black"/>
                </a:solidFill>
                <a:latin typeface="Arial" panose="020B0604020202020204" pitchFamily="34" charset="0"/>
                <a:ea typeface="+mn-ea"/>
                <a:cs typeface="Arial" panose="020B0604020202020204" pitchFamily="34" charset="0"/>
              </a:rPr>
              <a:t>رجاء المجد.</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5200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2" grpId="0" animBg="1"/>
      <p:bldP spid="3"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F775F2E-AA4D-4045-8839-26E67C85A5D8}"/>
              </a:ext>
            </a:extLst>
          </p:cNvPr>
          <p:cNvSpPr txBox="1"/>
          <p:nvPr/>
        </p:nvSpPr>
        <p:spPr>
          <a:xfrm>
            <a:off x="3369879" y="339018"/>
            <a:ext cx="2593428" cy="144655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8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الله</a:t>
            </a:r>
            <a:endParaRPr kumimoji="0" lang="en-US" sz="4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2289942" y="6126031"/>
            <a:ext cx="4753302"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الأمم</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3879630" y="2185855"/>
            <a:ext cx="1573924"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اليهود</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 name="Arrow: Down 1">
            <a:extLst>
              <a:ext uri="{FF2B5EF4-FFF2-40B4-BE49-F238E27FC236}">
                <a16:creationId xmlns:a16="http://schemas.microsoft.com/office/drawing/2014/main" id="{46B71CFF-E710-4759-9EC9-23C674DA5FF8}"/>
              </a:ext>
            </a:extLst>
          </p:cNvPr>
          <p:cNvSpPr/>
          <p:nvPr/>
        </p:nvSpPr>
        <p:spPr>
          <a:xfrm>
            <a:off x="4288220" y="3073528"/>
            <a:ext cx="756745" cy="2632094"/>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4764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CB71FAC-67B9-4A5E-A769-C845105CA544}"/>
              </a:ext>
            </a:extLst>
          </p:cNvPr>
          <p:cNvSpPr txBox="1"/>
          <p:nvPr/>
        </p:nvSpPr>
        <p:spPr>
          <a:xfrm>
            <a:off x="2195349" y="3429000"/>
            <a:ext cx="4753302" cy="193899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4000" b="1" dirty="0">
                <a:solidFill>
                  <a:srgbClr val="000000"/>
                </a:solidFill>
                <a:latin typeface="Arial" panose="020B0604020202020204" pitchFamily="34" charset="0"/>
                <a:ea typeface="Calibri" panose="020F0502020204030204" pitchFamily="34" charset="0"/>
                <a:cs typeface="Arial" panose="020B0604020202020204" pitchFamily="34" charset="0"/>
              </a:rPr>
              <a:t>نفس المكافأة</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نفس الجسد</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4000" b="1" dirty="0">
                <a:solidFill>
                  <a:srgbClr val="000000"/>
                </a:solidFill>
                <a:latin typeface="Arial" panose="020B0604020202020204" pitchFamily="34" charset="0"/>
                <a:ea typeface="Calibri" panose="020F0502020204030204" pitchFamily="34" charset="0"/>
                <a:cs typeface="Arial" panose="020B0604020202020204" pitchFamily="34" charset="0"/>
              </a:rPr>
              <a:t>نفس الوعد</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2665028" y="1113800"/>
            <a:ext cx="4003130" cy="1754326"/>
          </a:xfrm>
          <a:prstGeom prst="rect">
            <a:avLst/>
          </a:prstGeom>
          <a:solidFill>
            <a:srgbClr val="FFFF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جسد اليهود/الأمم</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5400" b="1" dirty="0">
                <a:solidFill>
                  <a:srgbClr val="000000"/>
                </a:solidFill>
                <a:latin typeface="Arial" panose="020B0604020202020204" pitchFamily="34" charset="0"/>
                <a:ea typeface="+mn-ea"/>
                <a:cs typeface="Arial" panose="020B0604020202020204" pitchFamily="34" charset="0"/>
              </a:rPr>
              <a:t>في المسيح</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150818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66E48AFA-8884-4F68-A44F-D2C1E8609C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Arc 72">
            <a:extLst>
              <a:ext uri="{FF2B5EF4-FFF2-40B4-BE49-F238E27FC236}">
                <a16:creationId xmlns:a16="http://schemas.microsoft.com/office/drawing/2014/main" id="{969D19A6-08CB-498C-93EC-3FFB021FC6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269068">
            <a:off x="6164896" y="3712762"/>
            <a:ext cx="2987899" cy="2240924"/>
          </a:xfrm>
          <a:prstGeom prst="arc">
            <a:avLst>
              <a:gd name="adj1" fmla="val 14441841"/>
              <a:gd name="adj2" fmla="val 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3074" name="Picture 2" descr="Rope Frayed In Tension – Risk Of Breaking | Society for the Advancement of  Psychotherapy">
            <a:extLst>
              <a:ext uri="{FF2B5EF4-FFF2-40B4-BE49-F238E27FC236}">
                <a16:creationId xmlns:a16="http://schemas.microsoft.com/office/drawing/2014/main" id="{F844A3BE-540A-4927-BB05-F0C46E39A87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2709" b="25208"/>
          <a:stretch/>
        </p:blipFill>
        <p:spPr bwMode="auto">
          <a:xfrm>
            <a:off x="927995" y="620107"/>
            <a:ext cx="7288009" cy="2533701"/>
          </a:xfrm>
          <a:custGeom>
            <a:avLst/>
            <a:gdLst/>
            <a:ahLst/>
            <a:cxnLst/>
            <a:rect l="l" t="t" r="r" b="b"/>
            <a:pathLst>
              <a:path w="10580201" h="2957472">
                <a:moveTo>
                  <a:pt x="88961" y="0"/>
                </a:moveTo>
                <a:lnTo>
                  <a:pt x="10491240" y="0"/>
                </a:lnTo>
                <a:cubicBezTo>
                  <a:pt x="10540372" y="0"/>
                  <a:pt x="10580201" y="39829"/>
                  <a:pt x="10580201" y="88961"/>
                </a:cubicBezTo>
                <a:lnTo>
                  <a:pt x="10580201" y="2868511"/>
                </a:lnTo>
                <a:cubicBezTo>
                  <a:pt x="10580201" y="2917643"/>
                  <a:pt x="10540372" y="2957472"/>
                  <a:pt x="10491240" y="2957472"/>
                </a:cubicBezTo>
                <a:lnTo>
                  <a:pt x="88961" y="2957472"/>
                </a:lnTo>
                <a:cubicBezTo>
                  <a:pt x="39829" y="2957472"/>
                  <a:pt x="0" y="2917643"/>
                  <a:pt x="0" y="2868511"/>
                </a:cubicBezTo>
                <a:lnTo>
                  <a:pt x="0" y="88961"/>
                </a:lnTo>
                <a:cubicBezTo>
                  <a:pt x="0" y="39829"/>
                  <a:pt x="39829" y="0"/>
                  <a:pt x="88961" y="0"/>
                </a:cubicBezTo>
                <a:close/>
              </a:path>
            </a:pathLst>
          </a:cu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FC660CEC-1D36-406C-923E-10AF68E47757}"/>
              </a:ext>
            </a:extLst>
          </p:cNvPr>
          <p:cNvSpPr txBox="1"/>
          <p:nvPr/>
        </p:nvSpPr>
        <p:spPr>
          <a:xfrm>
            <a:off x="683568" y="3327221"/>
            <a:ext cx="7882360" cy="3672665"/>
          </a:xfrm>
          <a:prstGeom prst="rect">
            <a:avLst/>
          </a:prstGeom>
        </p:spPr>
        <p:txBody>
          <a:bodyPr vert="horz" lIns="91440" tIns="45720" rIns="91440" bIns="45720" rtlCol="0">
            <a:normAutofit fontScale="92500" lnSpcReduction="20000"/>
          </a:bodyPr>
          <a:lstStyle/>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أعمال شغب بولس (أعمال 22)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مجامع الكنيسة الأولى (أعمال 11: 1-18، 15: 1-29)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ختان بولس لتيموثاوس (أعمال 16: 1-5)</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روما (رومية 14-15)</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كورنثوس (1 كورنثوس 8، 10)</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غلاطية (غلاطية 1-3)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فيلبي (فيلبي 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lang="ar-JO" sz="2800" b="1" dirty="0">
                <a:solidFill>
                  <a:prstClr val="black"/>
                </a:solidFill>
                <a:latin typeface="Arial" panose="020B0604020202020204" pitchFamily="34" charset="0"/>
                <a:ea typeface="+mn-ea"/>
                <a:cs typeface="Arial" panose="020B0604020202020204" pitchFamily="34" charset="0"/>
              </a:rPr>
              <a:t>كولوسي (كولوسي 3: 17)</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E8CA1A8E-733A-4D07-9405-B0C0D01BC54D}"/>
              </a:ext>
            </a:extLst>
          </p:cNvPr>
          <p:cNvSpPr txBox="1"/>
          <p:nvPr/>
        </p:nvSpPr>
        <p:spPr>
          <a:xfrm>
            <a:off x="2286000" y="44624"/>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مواقف توتر بين اليهود/الأمم</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014949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4" name="Picture 8" descr="Top Ten Craziest Switchback Cycle Climbs in the World">
            <a:extLst>
              <a:ext uri="{FF2B5EF4-FFF2-40B4-BE49-F238E27FC236}">
                <a16:creationId xmlns:a16="http://schemas.microsoft.com/office/drawing/2014/main" id="{CEBD1CD6-A066-4339-B4C5-0C31D67C05B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2"/>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2BBC546-5261-45CC-8ED9-5FB1440CDF47}"/>
              </a:ext>
            </a:extLst>
          </p:cNvPr>
          <p:cNvSpPr txBox="1"/>
          <p:nvPr/>
        </p:nvSpPr>
        <p:spPr>
          <a:xfrm>
            <a:off x="709448" y="701675"/>
            <a:ext cx="7725104" cy="1077218"/>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يجب علينا أن نفهم سر خطة الإنجيل                               (أفسس 3: 1-6)</a:t>
            </a:r>
          </a:p>
        </p:txBody>
      </p:sp>
      <p:sp>
        <p:nvSpPr>
          <p:cNvPr id="10" name="TextBox 9">
            <a:extLst>
              <a:ext uri="{FF2B5EF4-FFF2-40B4-BE49-F238E27FC236}">
                <a16:creationId xmlns:a16="http://schemas.microsoft.com/office/drawing/2014/main" id="{A2D76ADC-183A-4CC0-97D5-15A65C3DFBC0}"/>
              </a:ext>
            </a:extLst>
          </p:cNvPr>
          <p:cNvSpPr txBox="1"/>
          <p:nvPr/>
        </p:nvSpPr>
        <p:spPr>
          <a:xfrm>
            <a:off x="709447" y="2102212"/>
            <a:ext cx="7698829" cy="1231106"/>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نحن ننادي بهدف الإنجيل لمجد الله</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ctr" defTabSz="457200" rtl="0" eaLnBrk="1" fontAlgn="auto" latinLnBrk="0" hangingPunct="1">
              <a:lnSpc>
                <a:spcPct val="100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(أفسس 3: 7-13)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A5638F2F-1C85-419F-894C-F59A910CD808}"/>
              </a:ext>
            </a:extLst>
          </p:cNvPr>
          <p:cNvSpPr txBox="1"/>
          <p:nvPr/>
        </p:nvSpPr>
        <p:spPr>
          <a:xfrm>
            <a:off x="620110" y="3562983"/>
            <a:ext cx="7903780" cy="610488"/>
          </a:xfrm>
          <a:prstGeom prst="rect">
            <a:avLst/>
          </a:prstGeom>
          <a:solidFill>
            <a:srgbClr val="FFFF00"/>
          </a:solidFill>
        </p:spPr>
        <p:txBody>
          <a:bodyPr wrap="square">
            <a:spAutoFit/>
          </a:bodyPr>
          <a:lstStyle/>
          <a:p>
            <a:pPr marL="342900" lvl="0" indent="-342900" algn="r" defTabSz="457200" rtl="1" fontAlgn="auto">
              <a:lnSpc>
                <a:spcPct val="115000"/>
              </a:lnSpc>
              <a:spcBef>
                <a:spcPts val="1200"/>
              </a:spcBef>
              <a:spcAft>
                <a:spcPts val="0"/>
              </a:spcAft>
              <a:buFont typeface="Symbol" panose="05050102010706020507" pitchFamily="18" charset="2"/>
              <a:buChar char=""/>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خدام متمكنون للإنجيل (٧-٨ 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9E98CA62-EEEF-4219-B8E1-1001525A4E79}"/>
              </a:ext>
            </a:extLst>
          </p:cNvPr>
          <p:cNvSpPr txBox="1"/>
          <p:nvPr/>
        </p:nvSpPr>
        <p:spPr>
          <a:xfrm>
            <a:off x="618967" y="4247936"/>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نعظ بهدف الإنجيل (8ب-9)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0118262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66799" y="1219324"/>
            <a:ext cx="7010400" cy="4419351"/>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رؤيا ٥ : ٩-١٠</a:t>
            </a:r>
          </a:p>
          <a:p>
            <a:pPr lvl="0" algn="ctr" defTabSz="457200" fontAlgn="auto">
              <a:lnSpc>
                <a:spcPct val="115000"/>
              </a:lnSpc>
              <a:spcBef>
                <a:spcPts val="1200"/>
              </a:spcBef>
              <a:spcAft>
                <a:spcPts val="0"/>
              </a:spcAft>
              <a:defRPr/>
            </a:pPr>
            <a:endParaRPr lang="en-US" sz="1400" b="1" dirty="0">
              <a:solidFill>
                <a:srgbClr val="000000"/>
              </a:solidFill>
              <a:latin typeface="Arial" panose="020B0604020202020204" pitchFamily="34" charset="0"/>
              <a:ea typeface="Calibri" panose="020F0502020204030204" pitchFamily="34" charset="0"/>
              <a:cs typeface="Arial" panose="020B0604020202020204" pitchFamily="34" charset="0"/>
            </a:endParaRPr>
          </a:p>
          <a:p>
            <a:pPr lvl="0" algn="ctr" defTabSz="457200" fontAlgn="auto">
              <a:lnSpc>
                <a:spcPct val="115000"/>
              </a:lnSpc>
              <a:spcBef>
                <a:spcPts val="1200"/>
              </a:spcBef>
              <a:spcAft>
                <a:spcPts val="0"/>
              </a:spcAft>
              <a:defRPr/>
            </a:pP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 9 وهم يترنمون ترنيمة جديدة قائلين: مستحق أنت أن تأخذ السفر وتفتح ختومه، لأنك ذبحت واشتريتنا لله بدمك من كل قبيلة ولسان وشعب وأمة</a:t>
            </a: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 10 </a:t>
            </a: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وجعلتنا لإلهنا ملوكا</a:t>
            </a: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a:t>
            </a: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 وكهنة فسنملك على الأرض.</a:t>
            </a:r>
          </a:p>
        </p:txBody>
      </p:sp>
    </p:spTree>
    <p:extLst>
      <p:ext uri="{BB962C8B-B14F-4D97-AF65-F5344CB8AC3E}">
        <p14:creationId xmlns:p14="http://schemas.microsoft.com/office/powerpoint/2010/main" val="176264550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36F6E07-BF77-D769-B630-F66A97394F2C}"/>
            </a:ext>
          </a:extLst>
        </p:cNvPr>
        <p:cNvGrpSpPr/>
        <p:nvPr/>
      </p:nvGrpSpPr>
      <p:grpSpPr>
        <a:xfrm>
          <a:off x="0" y="0"/>
          <a:ext cx="0" cy="0"/>
          <a:chOff x="0" y="0"/>
          <a:chExt cx="0" cy="0"/>
        </a:xfrm>
      </p:grpSpPr>
      <p:pic>
        <p:nvPicPr>
          <p:cNvPr id="14" name="Picture 8" descr="Top Ten Craziest Switchback Cycle Climbs in the World">
            <a:extLst>
              <a:ext uri="{FF2B5EF4-FFF2-40B4-BE49-F238E27FC236}">
                <a16:creationId xmlns:a16="http://schemas.microsoft.com/office/drawing/2014/main" id="{0BA787D4-F218-42AA-21C1-74429636467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2"/>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273F27D8-0F7F-E374-8E5F-68E32A8EF7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DB493F5B-A7BE-EAA1-A120-495EA2576701}"/>
              </a:ext>
            </a:extLst>
          </p:cNvPr>
          <p:cNvSpPr txBox="1"/>
          <p:nvPr/>
        </p:nvSpPr>
        <p:spPr>
          <a:xfrm>
            <a:off x="709448" y="701675"/>
            <a:ext cx="7725104" cy="1077218"/>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يجب علينا أن نفهم سر خطة الإنجيل                               (أفسس 3: 1-6)</a:t>
            </a:r>
          </a:p>
        </p:txBody>
      </p:sp>
      <p:sp>
        <p:nvSpPr>
          <p:cNvPr id="10" name="TextBox 9">
            <a:extLst>
              <a:ext uri="{FF2B5EF4-FFF2-40B4-BE49-F238E27FC236}">
                <a16:creationId xmlns:a16="http://schemas.microsoft.com/office/drawing/2014/main" id="{F3D788E0-DF4F-84FF-6F65-38C51589E62B}"/>
              </a:ext>
            </a:extLst>
          </p:cNvPr>
          <p:cNvSpPr txBox="1"/>
          <p:nvPr/>
        </p:nvSpPr>
        <p:spPr>
          <a:xfrm>
            <a:off x="709447" y="2102212"/>
            <a:ext cx="7698829" cy="1231106"/>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ننادي بهدف الإنجيل لمجد الله</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ctr" defTabSz="457200" rtl="0" eaLnBrk="1" fontAlgn="auto" latinLnBrk="0" hangingPunct="1">
              <a:lnSpc>
                <a:spcPct val="100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3: 7-13)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DA49B0FA-3FF4-AFBB-40A3-2EC91D28A08A}"/>
              </a:ext>
            </a:extLst>
          </p:cNvPr>
          <p:cNvSpPr txBox="1"/>
          <p:nvPr/>
        </p:nvSpPr>
        <p:spPr>
          <a:xfrm>
            <a:off x="620110" y="3562983"/>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خدام متمكنون للإنجيل (٧-٨ 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DCE7F800-CCB2-8568-0460-6C79B075D813}"/>
              </a:ext>
            </a:extLst>
          </p:cNvPr>
          <p:cNvSpPr txBox="1"/>
          <p:nvPr/>
        </p:nvSpPr>
        <p:spPr>
          <a:xfrm>
            <a:off x="618967" y="4247936"/>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نعظ بهدف الإنجيل (8ب-9)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D493E788-4830-08F9-8F5C-E9BDBA81A735}"/>
              </a:ext>
            </a:extLst>
          </p:cNvPr>
          <p:cNvSpPr txBox="1"/>
          <p:nvPr/>
        </p:nvSpPr>
        <p:spPr>
          <a:xfrm>
            <a:off x="617824" y="4910087"/>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نمجد الله من خلال الإنجيل (10-13)</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9506338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animBg="1"/>
      <p:bldP spid="2"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57808" y="1826102"/>
            <a:ext cx="8028384" cy="3205795"/>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cs typeface="Arial" panose="020B0604020202020204" pitchFamily="34" charset="0"/>
              </a:rPr>
              <a:t>لكي يعرف الآن عند الرؤساء والسلاطين في السماويات بواسطة الكنيسة بحكمة الله المتنوعة</a:t>
            </a:r>
            <a:br>
              <a:rPr lang="ar-JO" sz="4800" dirty="0">
                <a:effectLst>
                  <a:glow rad="127000">
                    <a:schemeClr val="tx1"/>
                  </a:glow>
                </a:effectLst>
                <a:cs typeface="Arial" panose="020B0604020202020204" pitchFamily="34" charset="0"/>
              </a:rPr>
            </a:br>
            <a:r>
              <a:rPr lang="ar-JO" sz="4800" dirty="0">
                <a:effectLst>
                  <a:glow rad="127000">
                    <a:schemeClr val="tx1"/>
                  </a:glow>
                </a:effectLst>
                <a:cs typeface="Arial" panose="020B0604020202020204" pitchFamily="34" charset="0"/>
              </a:rPr>
              <a:t>(أفسس 3: 10)</a:t>
            </a:r>
            <a:endParaRPr lang="en-US" sz="4800" dirty="0">
              <a:effectLst>
                <a:glow rad="127000">
                  <a:schemeClr val="tx1"/>
                </a:glow>
              </a:effectLst>
              <a:cs typeface="Arial" panose="020B0604020202020204" pitchFamily="34" charset="0"/>
            </a:endParaRP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224951"/>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لماذا الكنيسة؟</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172967"/>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3: 14-21</a:t>
            </a:r>
            <a:endParaRPr kumimoji="0" lang="en-US"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E589B405-F3DC-8744-BDDA-CE9DF54B783D}"/>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394957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eadership and the art of the impossible">
            <a:extLst>
              <a:ext uri="{FF2B5EF4-FFF2-40B4-BE49-F238E27FC236}">
                <a16:creationId xmlns:a16="http://schemas.microsoft.com/office/drawing/2014/main" id="{7870F376-33BB-42D3-84C7-5289BDC22E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5608" y="582199"/>
            <a:ext cx="7432784" cy="4247305"/>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2F669C83-84B3-4B72-84E5-AD7120EB9395}"/>
              </a:ext>
            </a:extLst>
          </p:cNvPr>
          <p:cNvSpPr txBox="1"/>
          <p:nvPr/>
        </p:nvSpPr>
        <p:spPr>
          <a:xfrm>
            <a:off x="2286000" y="4623811"/>
            <a:ext cx="4572000" cy="110799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66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مستحيل</a:t>
            </a:r>
            <a:endParaRPr kumimoji="0" lang="en-US" sz="66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30478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8"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6" name="Text Box 10"/>
          <p:cNvSpPr txBox="1">
            <a:spLocks noChangeArrowheads="1"/>
          </p:cNvSpPr>
          <p:nvPr/>
        </p:nvSpPr>
        <p:spPr bwMode="auto">
          <a:xfrm>
            <a:off x="609601" y="4038601"/>
            <a:ext cx="7467600" cy="2603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They refer to Paul</a:t>
            </a:r>
            <a:r>
              <a:rPr kumimoji="0" lang="uk-UA"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a:t>
            </a:r>
            <a:r>
              <a:rPr kumimoji="0" lang="en-US"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s bonds (cf. Acts 28:16):</a:t>
            </a: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Eph. 3:1; 4:1; 6:20</a:t>
            </a:r>
            <a:endPar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Col. 4:3, 18</a:t>
            </a:r>
            <a:endPar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Philem. 1, 9, 10</a:t>
            </a: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Phil. 1:13-14</a:t>
            </a:r>
            <a:endParaRPr kumimoji="0" lang="en-GB"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9228" name="Rectangle 12"/>
          <p:cNvSpPr>
            <a:spLocks noChangeArrowheads="1"/>
          </p:cNvSpPr>
          <p:nvPr/>
        </p:nvSpPr>
        <p:spPr bwMode="auto">
          <a:xfrm>
            <a:off x="1219200" y="1219200"/>
            <a:ext cx="4267200"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Ephesians</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Colossians</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Philemon</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Philippians</a:t>
            </a:r>
          </a:p>
        </p:txBody>
      </p:sp>
      <p:sp>
        <p:nvSpPr>
          <p:cNvPr id="460804"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Adapted from Jeremy Chew, East Asia School of Theology, Singapore</a:t>
            </a:r>
          </a:p>
        </p:txBody>
      </p:sp>
      <p:pic>
        <p:nvPicPr>
          <p:cNvPr id="460805" name="Picture 3" descr="prison-bars-and-hand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3" y="1125539"/>
            <a:ext cx="3006725" cy="225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5" name="Text Box 9"/>
          <p:cNvSpPr txBox="1">
            <a:spLocks noChangeArrowheads="1"/>
          </p:cNvSpPr>
          <p:nvPr/>
        </p:nvSpPr>
        <p:spPr bwMode="auto">
          <a:xfrm>
            <a:off x="179388" y="3200403"/>
            <a:ext cx="8610600" cy="708025"/>
          </a:xfrm>
          <a:prstGeom prst="rect">
            <a:avLst/>
          </a:prstGeom>
          <a:solidFill>
            <a:srgbClr val="800000"/>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Why call them </a:t>
            </a:r>
            <a:r>
              <a:rPr kumimoji="0" lang="ru-RU"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r>
              <a:rPr kumimoji="0" lang="en-US"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Prison Epistles</a:t>
            </a:r>
            <a:r>
              <a:rPr kumimoji="0" lang="ru-RU"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r>
              <a:rPr kumimoji="0" lang="en-US"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84151" y="404813"/>
            <a:ext cx="8780463" cy="720725"/>
          </a:xfrm>
          <a:solidFill>
            <a:srgbClr val="800000"/>
          </a:solidFill>
          <a:ln w="12700">
            <a:solidFill>
              <a:schemeClr val="tx1"/>
            </a:solidFill>
            <a:miter lim="800000"/>
            <a:headEnd/>
            <a:tailEnd/>
          </a:ln>
        </p:spPr>
        <p:txBody>
          <a:bodyPr>
            <a:spAutoFit/>
          </a:bodyPr>
          <a:lstStyle/>
          <a:p>
            <a:pPr algn="l" eaLnBrk="1" hangingPunct="1">
              <a:spcBef>
                <a:spcPct val="50000"/>
              </a:spcBef>
              <a:defRPr/>
            </a:pPr>
            <a:r>
              <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Which letters are Prison Epistles?</a:t>
            </a:r>
          </a:p>
        </p:txBody>
      </p:sp>
      <p:sp>
        <p:nvSpPr>
          <p:cNvPr id="460808"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177</a:t>
            </a:r>
          </a:p>
        </p:txBody>
      </p:sp>
      <p:pic>
        <p:nvPicPr>
          <p:cNvPr id="10" name="Picture 8" descr="Prison Bars Old.jpg">
            <a:extLst>
              <a:ext uri="{FF2B5EF4-FFF2-40B4-BE49-F238E27FC236}">
                <a16:creationId xmlns:a16="http://schemas.microsoft.com/office/drawing/2014/main" id="{77982AE0-8DEE-4E81-8D96-F0B50508B930}"/>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 Box 10">
            <a:extLst>
              <a:ext uri="{FF2B5EF4-FFF2-40B4-BE49-F238E27FC236}">
                <a16:creationId xmlns:a16="http://schemas.microsoft.com/office/drawing/2014/main" id="{B3E79CA3-1359-45D8-B68D-38CD4AF178D4}"/>
              </a:ext>
            </a:extLst>
          </p:cNvPr>
          <p:cNvSpPr txBox="1">
            <a:spLocks noChangeArrowheads="1"/>
          </p:cNvSpPr>
          <p:nvPr/>
        </p:nvSpPr>
        <p:spPr bwMode="auto">
          <a:xfrm>
            <a:off x="609601" y="4038601"/>
            <a:ext cx="7467600" cy="2893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تشير إلى قيود بولس (راجع أعمال الرسل ١٦: ٢٨)</a:t>
            </a: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أف ٣: ١؛ ٤: ١؛ ٦: ٢٠</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كو: ٤: ٣، ١٨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فل١: ٩، ١٠</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في١: ١٣-١٤</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0" eaLnBrk="1" fontAlgn="base" latinLnBrk="0" hangingPunct="1">
              <a:lnSpc>
                <a:spcPct val="100000"/>
              </a:lnSpc>
              <a:spcBef>
                <a:spcPct val="50000"/>
              </a:spcBef>
              <a:spcAft>
                <a:spcPct val="0"/>
              </a:spcAft>
              <a:buClrTx/>
              <a:buSzTx/>
              <a:buFont typeface="Arial" panose="020B0604020202020204" pitchFamily="34" charset="0"/>
              <a:buChar char="•"/>
              <a:tabLst/>
              <a:defRPr/>
            </a:pPr>
            <a:endParaRPr kumimoji="0" lang="en-US"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12" name="Rectangle 12">
            <a:extLst>
              <a:ext uri="{FF2B5EF4-FFF2-40B4-BE49-F238E27FC236}">
                <a16:creationId xmlns:a16="http://schemas.microsoft.com/office/drawing/2014/main" id="{593EA617-F272-4838-BC78-4F435E2EDE51}"/>
              </a:ext>
            </a:extLst>
          </p:cNvPr>
          <p:cNvSpPr>
            <a:spLocks noChangeArrowheads="1"/>
          </p:cNvSpPr>
          <p:nvPr/>
        </p:nvSpPr>
        <p:spPr bwMode="auto">
          <a:xfrm>
            <a:off x="131764" y="1219200"/>
            <a:ext cx="42672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كولوسي</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فيلمون</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فيليبي</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13" name="TextBox 5">
            <a:extLst>
              <a:ext uri="{FF2B5EF4-FFF2-40B4-BE49-F238E27FC236}">
                <a16:creationId xmlns:a16="http://schemas.microsoft.com/office/drawing/2014/main" id="{98059316-BC19-4EBB-981A-DD559F7A3066}"/>
              </a:ext>
            </a:extLst>
          </p:cNvPr>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a:t>
            </a:r>
            <a:r>
              <a:rPr lang="ar-JO" sz="1600" b="1" dirty="0">
                <a:solidFill>
                  <a:srgbClr val="FFFFFF"/>
                </a:solidFill>
                <a:latin typeface="Arial" panose="020B0604020202020204" pitchFamily="34" charset="0"/>
                <a:cs typeface="Arial" panose="020B0604020202020204" pitchFamily="34" charset="0"/>
              </a:rPr>
              <a:t>مؤسسة</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الدراسات اللاهوتي الأردنية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4" name="Picture 3" descr="prison-bars-and-hands.jpg">
            <a:extLst>
              <a:ext uri="{FF2B5EF4-FFF2-40B4-BE49-F238E27FC236}">
                <a16:creationId xmlns:a16="http://schemas.microsoft.com/office/drawing/2014/main" id="{2CF18540-E74C-44F1-939A-D3E8D7FC6021}"/>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3" y="1125539"/>
            <a:ext cx="3006725" cy="225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 Box 9">
            <a:extLst>
              <a:ext uri="{FF2B5EF4-FFF2-40B4-BE49-F238E27FC236}">
                <a16:creationId xmlns:a16="http://schemas.microsoft.com/office/drawing/2014/main" id="{E13C533B-EFF9-4AAB-AEEF-70A0FD2D8E2E}"/>
              </a:ext>
            </a:extLst>
          </p:cNvPr>
          <p:cNvSpPr txBox="1">
            <a:spLocks noChangeArrowheads="1"/>
          </p:cNvSpPr>
          <p:nvPr/>
        </p:nvSpPr>
        <p:spPr bwMode="auto">
          <a:xfrm>
            <a:off x="179388" y="3200403"/>
            <a:ext cx="8610600" cy="708025"/>
          </a:xfrm>
          <a:prstGeom prst="rect">
            <a:avLst/>
          </a:prstGeom>
          <a:solidFill>
            <a:srgbClr val="800000"/>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لماذا نطلق عليهم رسائل السجن؟</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6" name="Title 1">
            <a:extLst>
              <a:ext uri="{FF2B5EF4-FFF2-40B4-BE49-F238E27FC236}">
                <a16:creationId xmlns:a16="http://schemas.microsoft.com/office/drawing/2014/main" id="{6D18FDB3-F2A7-4557-9A87-1192DE03C10D}"/>
              </a:ext>
            </a:extLst>
          </p:cNvPr>
          <p:cNvSpPr txBox="1">
            <a:spLocks/>
          </p:cNvSpPr>
          <p:nvPr/>
        </p:nvSpPr>
        <p:spPr bwMode="auto">
          <a:xfrm>
            <a:off x="184151" y="404813"/>
            <a:ext cx="8780463" cy="720725"/>
          </a:xfrm>
          <a:prstGeom prst="rect">
            <a:avLst/>
          </a:prstGeom>
          <a:solidFill>
            <a:srgbClr val="800000"/>
          </a:solid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13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ctr" rtl="0" fontAlgn="base">
              <a:spcBef>
                <a:spcPct val="0"/>
              </a:spcBef>
              <a:spcAft>
                <a:spcPct val="0"/>
              </a:spcAft>
              <a:defRPr sz="4400">
                <a:solidFill>
                  <a:schemeClr val="tx2"/>
                </a:solidFill>
                <a:latin typeface="Times New Roman"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أية رسائل هي رسائل السجن؟</a:t>
            </a:r>
            <a:endPar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 name="TextBox 107">
            <a:extLst>
              <a:ext uri="{FF2B5EF4-FFF2-40B4-BE49-F238E27FC236}">
                <a16:creationId xmlns:a16="http://schemas.microsoft.com/office/drawing/2014/main" id="{1F57BE2F-8B1F-4E80-B701-91B7B731F78F}"/>
              </a:ext>
            </a:extLst>
          </p:cNvPr>
          <p:cNvSpPr txBox="1">
            <a:spLocks noChangeArrowheads="1"/>
          </p:cNvSpPr>
          <p:nvPr/>
        </p:nvSpPr>
        <p:spPr bwMode="auto">
          <a:xfrm>
            <a:off x="8679020" y="3"/>
            <a:ext cx="574145" cy="373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7000"/>
              </a:lnSpc>
              <a:spcBef>
                <a:spcPts val="0"/>
              </a:spcBef>
              <a:spcAft>
                <a:spcPts val="800"/>
              </a:spcAft>
              <a:buClrTx/>
              <a:buSzTx/>
              <a:buFontTx/>
              <a:buNone/>
              <a:tabLst/>
              <a:defRPr/>
            </a:pPr>
            <a:r>
              <a:rPr kumimoji="0" lang="ar-SA"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١٧٧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658939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228"/>
                                        </p:tgtEl>
                                        <p:attrNameLst>
                                          <p:attrName>style.visibility</p:attrName>
                                        </p:attrNameLst>
                                      </p:cBhvr>
                                      <p:to>
                                        <p:strVal val="visible"/>
                                      </p:to>
                                    </p:set>
                                    <p:animEffect transition="in" filter="wipe(left)">
                                      <p:cBhvr>
                                        <p:cTn id="7" dur="500"/>
                                        <p:tgtEl>
                                          <p:spTgt spid="92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225"/>
                                        </p:tgtEl>
                                        <p:attrNameLst>
                                          <p:attrName>style.visibility</p:attrName>
                                        </p:attrNameLst>
                                      </p:cBhvr>
                                      <p:to>
                                        <p:strVal val="visible"/>
                                      </p:to>
                                    </p:set>
                                    <p:animEffect transition="in" filter="wipe(left)">
                                      <p:cBhvr>
                                        <p:cTn id="12" dur="500"/>
                                        <p:tgtEl>
                                          <p:spTgt spid="9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9226"/>
                                        </p:tgtEl>
                                        <p:attrNameLst>
                                          <p:attrName>style.visibility</p:attrName>
                                        </p:attrNameLst>
                                      </p:cBhvr>
                                      <p:to>
                                        <p:strVal val="visible"/>
                                      </p:to>
                                    </p:set>
                                    <p:animEffect transition="in" filter="wipe(left)">
                                      <p:cBhvr>
                                        <p:cTn id="17" dur="500"/>
                                        <p:tgtEl>
                                          <p:spTgt spid="922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left)">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5" grpId="0" animBg="1" autoUpdateAnimBg="0"/>
      <p:bldP spid="15" grpId="0" animBg="1"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8059608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B99E56-8FC6-8EA5-801D-54B80A7865C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E46D7D4-3F1E-6AC4-7646-F9C73A4F3AD7}"/>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6B37707B-66F2-DD02-3669-B40FD981110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166BC6A4-4E4A-EBDD-E813-1E8A68FAB80C}"/>
              </a:ext>
            </a:extLst>
          </p:cNvPr>
          <p:cNvSpPr txBox="1"/>
          <p:nvPr/>
        </p:nvSpPr>
        <p:spPr>
          <a:xfrm>
            <a:off x="1079304" y="1812684"/>
            <a:ext cx="6985390" cy="1077218"/>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2A779D66-9FB8-11AF-9177-5923AF539DC8}"/>
              </a:ext>
            </a:extLst>
          </p:cNvPr>
          <p:cNvSpPr txBox="1"/>
          <p:nvPr/>
        </p:nvSpPr>
        <p:spPr>
          <a:xfrm>
            <a:off x="1095069" y="3239105"/>
            <a:ext cx="6985390" cy="2062103"/>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جسد واحد من الناس في المسيح</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0509775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3: 14-21</a:t>
            </a:r>
            <a:endParaRPr kumimoji="0" lang="en-US"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764930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12 impossible ideas that Israelis turned into reality - ISRAEL21c">
            <a:extLst>
              <a:ext uri="{FF2B5EF4-FFF2-40B4-BE49-F238E27FC236}">
                <a16:creationId xmlns:a16="http://schemas.microsoft.com/office/drawing/2014/main" id="{8F3FD37C-E073-4322-9C25-AFCEE31DD56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Oval 1">
            <a:extLst>
              <a:ext uri="{FF2B5EF4-FFF2-40B4-BE49-F238E27FC236}">
                <a16:creationId xmlns:a16="http://schemas.microsoft.com/office/drawing/2014/main" id="{7018B5AC-F8C0-4174-933F-C1F24D142FBF}"/>
              </a:ext>
            </a:extLst>
          </p:cNvPr>
          <p:cNvSpPr/>
          <p:nvPr/>
        </p:nvSpPr>
        <p:spPr>
          <a:xfrm>
            <a:off x="1524000" y="341585"/>
            <a:ext cx="6096000" cy="5686097"/>
          </a:xfrm>
          <a:prstGeom prst="ellipse">
            <a:avLst/>
          </a:prstGeom>
          <a:noFill/>
          <a:ln w="317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 name="Straight Connector 3">
            <a:extLst>
              <a:ext uri="{FF2B5EF4-FFF2-40B4-BE49-F238E27FC236}">
                <a16:creationId xmlns:a16="http://schemas.microsoft.com/office/drawing/2014/main" id="{E856FB50-44E7-4BCB-8A49-1444EC546CE5}"/>
              </a:ext>
            </a:extLst>
          </p:cNvPr>
          <p:cNvCxnSpPr/>
          <p:nvPr/>
        </p:nvCxnSpPr>
        <p:spPr>
          <a:xfrm>
            <a:off x="2816772" y="1019503"/>
            <a:ext cx="3647090" cy="4330263"/>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52230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2509F26-B5DC-4BA7-B476-4CB044237A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DB103EB1-B135-4526-B883-33228FC27F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3074" name="Picture 2" descr="Top 10 Mountains To Climb Around The World | The Gentleman&amp;#39;s Journal">
            <a:extLst>
              <a:ext uri="{FF2B5EF4-FFF2-40B4-BE49-F238E27FC236}">
                <a16:creationId xmlns:a16="http://schemas.microsoft.com/office/drawing/2014/main" id="{99CDFE7E-4EC2-4EAC-8D66-8E2AC4AEA11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2583" r="2" b="2"/>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ED057BB-F65E-4185-AA96-F022637BF9D6}"/>
              </a:ext>
            </a:extLst>
          </p:cNvPr>
          <p:cNvSpPr txBox="1"/>
          <p:nvPr/>
        </p:nvSpPr>
        <p:spPr>
          <a:xfrm>
            <a:off x="319921" y="633918"/>
            <a:ext cx="8477238"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نحني ركبنا أمام أبينا السماوي (3: 14-15)</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0A949545-B248-4A66-BFF3-3DE187A5F7B9}"/>
              </a:ext>
            </a:extLst>
          </p:cNvPr>
          <p:cNvSpPr txBox="1"/>
          <p:nvPr/>
        </p:nvSpPr>
        <p:spPr>
          <a:xfrm>
            <a:off x="319920" y="1338950"/>
            <a:ext cx="8477237"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متقوين بالروح القدس في قلوبنا (3: 16-17أ)</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TextBox 9">
            <a:extLst>
              <a:ext uri="{FF2B5EF4-FFF2-40B4-BE49-F238E27FC236}">
                <a16:creationId xmlns:a16="http://schemas.microsoft.com/office/drawing/2014/main" id="{22584194-F6A5-4B7A-BB6F-FF90BEE9919E}"/>
              </a:ext>
            </a:extLst>
          </p:cNvPr>
          <p:cNvSpPr txBox="1"/>
          <p:nvPr/>
        </p:nvSpPr>
        <p:spPr>
          <a:xfrm>
            <a:off x="179513" y="2043983"/>
            <a:ext cx="8617644"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هو يعمقنا ويثبتنا في محبة المسيح (3: 17ب-19)</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98100405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73AD41DB-DF9F-49BC-85AE-6AB1840AD5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9 Types of Roots Found on Trees, Plants and Flowers - Home Stratosphere">
            <a:extLst>
              <a:ext uri="{FF2B5EF4-FFF2-40B4-BE49-F238E27FC236}">
                <a16:creationId xmlns:a16="http://schemas.microsoft.com/office/drawing/2014/main" id="{EF2BA529-8FE7-4C85-B590-1D4DF652890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0563" b="24149"/>
          <a:stretch/>
        </p:blipFill>
        <p:spPr bwMode="auto">
          <a:xfrm>
            <a:off x="20" y="-1"/>
            <a:ext cx="9143980" cy="3984912"/>
          </a:xfrm>
          <a:custGeom>
            <a:avLst/>
            <a:gdLst/>
            <a:ahLst/>
            <a:cxnLst/>
            <a:rect l="l" t="t" r="r" b="b"/>
            <a:pathLst>
              <a:path w="12192000" h="3984912">
                <a:moveTo>
                  <a:pt x="0" y="0"/>
                </a:moveTo>
                <a:lnTo>
                  <a:pt x="12192000" y="0"/>
                </a:lnTo>
                <a:lnTo>
                  <a:pt x="12192000" y="566059"/>
                </a:lnTo>
                <a:lnTo>
                  <a:pt x="12192000" y="794037"/>
                </a:lnTo>
                <a:lnTo>
                  <a:pt x="12192000" y="2336800"/>
                </a:lnTo>
                <a:lnTo>
                  <a:pt x="12192000" y="2631227"/>
                </a:lnTo>
                <a:lnTo>
                  <a:pt x="12192000" y="3908712"/>
                </a:lnTo>
                <a:lnTo>
                  <a:pt x="9439275" y="3984912"/>
                </a:lnTo>
                <a:lnTo>
                  <a:pt x="5572127" y="3737262"/>
                </a:lnTo>
                <a:lnTo>
                  <a:pt x="0" y="3908712"/>
                </a:lnTo>
                <a:lnTo>
                  <a:pt x="0" y="2631227"/>
                </a:lnTo>
                <a:lnTo>
                  <a:pt x="0" y="2336800"/>
                </a:lnTo>
                <a:lnTo>
                  <a:pt x="0" y="794037"/>
                </a:lnTo>
                <a:lnTo>
                  <a:pt x="0" y="566059"/>
                </a:lnTo>
                <a:close/>
              </a:path>
            </a:pathLst>
          </a:custGeom>
          <a:noFill/>
          <a:extLst>
            <a:ext uri="{909E8E84-426E-40DD-AFC4-6F175D3DCCD1}">
              <a14:hiddenFill xmlns:a14="http://schemas.microsoft.com/office/drawing/2010/main">
                <a:solidFill>
                  <a:srgbClr val="FFFFFF"/>
                </a:solidFill>
              </a14:hiddenFill>
            </a:ext>
          </a:extLst>
        </p:spPr>
      </p:pic>
      <p:grpSp>
        <p:nvGrpSpPr>
          <p:cNvPr id="137" name="Group 136">
            <a:extLst>
              <a:ext uri="{FF2B5EF4-FFF2-40B4-BE49-F238E27FC236}">
                <a16:creationId xmlns:a16="http://schemas.microsoft.com/office/drawing/2014/main" id="{A4AE1828-51FD-4AD7-BCF6-9AF5C696CE5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528992"/>
            <a:ext cx="9144000" cy="757168"/>
            <a:chOff x="0" y="2959818"/>
            <a:chExt cx="12192000" cy="757168"/>
          </a:xfrm>
        </p:grpSpPr>
        <p:sp>
          <p:nvSpPr>
            <p:cNvPr id="138" name="Freeform: Shape 137">
              <a:extLst>
                <a:ext uri="{FF2B5EF4-FFF2-40B4-BE49-F238E27FC236}">
                  <a16:creationId xmlns:a16="http://schemas.microsoft.com/office/drawing/2014/main" id="{8542C7CD-02BE-4ADE-8D2F-DFB759D71A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959818"/>
              <a:ext cx="12192000" cy="757168"/>
            </a:xfrm>
            <a:custGeom>
              <a:avLst/>
              <a:gdLst>
                <a:gd name="connsiteX0" fmla="*/ 0 w 12192000"/>
                <a:gd name="connsiteY0" fmla="*/ 0 h 757168"/>
                <a:gd name="connsiteX1" fmla="*/ 41653 w 12192000"/>
                <a:gd name="connsiteY1" fmla="*/ 6945 h 757168"/>
                <a:gd name="connsiteX2" fmla="*/ 81317 w 12192000"/>
                <a:gd name="connsiteY2" fmla="*/ 15509 h 757168"/>
                <a:gd name="connsiteX3" fmla="*/ 114150 w 12192000"/>
                <a:gd name="connsiteY3" fmla="*/ 28105 h 757168"/>
                <a:gd name="connsiteX4" fmla="*/ 214865 w 12192000"/>
                <a:gd name="connsiteY4" fmla="*/ 58374 h 757168"/>
                <a:gd name="connsiteX5" fmla="*/ 299237 w 12192000"/>
                <a:gd name="connsiteY5" fmla="*/ 63560 h 757168"/>
                <a:gd name="connsiteX6" fmla="*/ 415570 w 12192000"/>
                <a:gd name="connsiteY6" fmla="*/ 83774 h 757168"/>
                <a:gd name="connsiteX7" fmla="*/ 633210 w 12192000"/>
                <a:gd name="connsiteY7" fmla="*/ 109108 h 757168"/>
                <a:gd name="connsiteX8" fmla="*/ 677567 w 12192000"/>
                <a:gd name="connsiteY8" fmla="*/ 119446 h 757168"/>
                <a:gd name="connsiteX9" fmla="*/ 946429 w 12192000"/>
                <a:gd name="connsiteY9" fmla="*/ 171502 h 757168"/>
                <a:gd name="connsiteX10" fmla="*/ 1163367 w 12192000"/>
                <a:gd name="connsiteY10" fmla="*/ 182106 h 757168"/>
                <a:gd name="connsiteX11" fmla="*/ 1180337 w 12192000"/>
                <a:gd name="connsiteY11" fmla="*/ 181279 h 757168"/>
                <a:gd name="connsiteX12" fmla="*/ 1263939 w 12192000"/>
                <a:gd name="connsiteY12" fmla="*/ 173070 h 757168"/>
                <a:gd name="connsiteX13" fmla="*/ 1392213 w 12192000"/>
                <a:gd name="connsiteY13" fmla="*/ 183225 h 757168"/>
                <a:gd name="connsiteX14" fmla="*/ 1479752 w 12192000"/>
                <a:gd name="connsiteY14" fmla="*/ 205174 h 757168"/>
                <a:gd name="connsiteX15" fmla="*/ 1589813 w 12192000"/>
                <a:gd name="connsiteY15" fmla="*/ 211706 h 757168"/>
                <a:gd name="connsiteX16" fmla="*/ 1716264 w 12192000"/>
                <a:gd name="connsiteY16" fmla="*/ 207459 h 757168"/>
                <a:gd name="connsiteX17" fmla="*/ 1772900 w 12192000"/>
                <a:gd name="connsiteY17" fmla="*/ 208137 h 757168"/>
                <a:gd name="connsiteX18" fmla="*/ 1929319 w 12192000"/>
                <a:gd name="connsiteY18" fmla="*/ 193822 h 757168"/>
                <a:gd name="connsiteX19" fmla="*/ 2021514 w 12192000"/>
                <a:gd name="connsiteY19" fmla="*/ 204186 h 757168"/>
                <a:gd name="connsiteX20" fmla="*/ 2111753 w 12192000"/>
                <a:gd name="connsiteY20" fmla="*/ 223797 h 757168"/>
                <a:gd name="connsiteX21" fmla="*/ 2169356 w 12192000"/>
                <a:gd name="connsiteY21" fmla="*/ 241125 h 757168"/>
                <a:gd name="connsiteX22" fmla="*/ 2286638 w 12192000"/>
                <a:gd name="connsiteY22" fmla="*/ 257382 h 757168"/>
                <a:gd name="connsiteX23" fmla="*/ 2308368 w 12192000"/>
                <a:gd name="connsiteY23" fmla="*/ 256995 h 757168"/>
                <a:gd name="connsiteX24" fmla="*/ 2660621 w 12192000"/>
                <a:gd name="connsiteY24" fmla="*/ 262863 h 757168"/>
                <a:gd name="connsiteX25" fmla="*/ 2801134 w 12192000"/>
                <a:gd name="connsiteY25" fmla="*/ 250006 h 757168"/>
                <a:gd name="connsiteX26" fmla="*/ 2830994 w 12192000"/>
                <a:gd name="connsiteY26" fmla="*/ 249091 h 757168"/>
                <a:gd name="connsiteX27" fmla="*/ 3129084 w 12192000"/>
                <a:gd name="connsiteY27" fmla="*/ 242009 h 757168"/>
                <a:gd name="connsiteX28" fmla="*/ 3162162 w 12192000"/>
                <a:gd name="connsiteY28" fmla="*/ 242789 h 757168"/>
                <a:gd name="connsiteX29" fmla="*/ 3254072 w 12192000"/>
                <a:gd name="connsiteY29" fmla="*/ 251612 h 757168"/>
                <a:gd name="connsiteX30" fmla="*/ 3473491 w 12192000"/>
                <a:gd name="connsiteY30" fmla="*/ 221903 h 757168"/>
                <a:gd name="connsiteX31" fmla="*/ 3691860 w 12192000"/>
                <a:gd name="connsiteY31" fmla="*/ 219228 h 757168"/>
                <a:gd name="connsiteX32" fmla="*/ 3811494 w 12192000"/>
                <a:gd name="connsiteY32" fmla="*/ 225691 h 757168"/>
                <a:gd name="connsiteX33" fmla="*/ 3897533 w 12192000"/>
                <a:gd name="connsiteY33" fmla="*/ 220087 h 757168"/>
                <a:gd name="connsiteX34" fmla="*/ 4109430 w 12192000"/>
                <a:gd name="connsiteY34" fmla="*/ 200477 h 757168"/>
                <a:gd name="connsiteX35" fmla="*/ 4208772 w 12192000"/>
                <a:gd name="connsiteY35" fmla="*/ 200914 h 757168"/>
                <a:gd name="connsiteX36" fmla="*/ 4314641 w 12192000"/>
                <a:gd name="connsiteY36" fmla="*/ 196159 h 757168"/>
                <a:gd name="connsiteX37" fmla="*/ 4577622 w 12192000"/>
                <a:gd name="connsiteY37" fmla="*/ 163774 h 757168"/>
                <a:gd name="connsiteX38" fmla="*/ 4790345 w 12192000"/>
                <a:gd name="connsiteY38" fmla="*/ 177592 h 757168"/>
                <a:gd name="connsiteX39" fmla="*/ 4926164 w 12192000"/>
                <a:gd name="connsiteY39" fmla="*/ 184139 h 757168"/>
                <a:gd name="connsiteX40" fmla="*/ 5088812 w 12192000"/>
                <a:gd name="connsiteY40" fmla="*/ 177401 h 757168"/>
                <a:gd name="connsiteX41" fmla="*/ 5222466 w 12192000"/>
                <a:gd name="connsiteY41" fmla="*/ 162082 h 757168"/>
                <a:gd name="connsiteX42" fmla="*/ 5406528 w 12192000"/>
                <a:gd name="connsiteY42" fmla="*/ 153987 h 757168"/>
                <a:gd name="connsiteX43" fmla="*/ 5590716 w 12192000"/>
                <a:gd name="connsiteY43" fmla="*/ 129490 h 757168"/>
                <a:gd name="connsiteX44" fmla="*/ 5719429 w 12192000"/>
                <a:gd name="connsiteY44" fmla="*/ 110099 h 757168"/>
                <a:gd name="connsiteX45" fmla="*/ 5897895 w 12192000"/>
                <a:gd name="connsiteY45" fmla="*/ 96368 h 757168"/>
                <a:gd name="connsiteX46" fmla="*/ 6169957 w 12192000"/>
                <a:gd name="connsiteY46" fmla="*/ 94411 h 757168"/>
                <a:gd name="connsiteX47" fmla="*/ 6294827 w 12192000"/>
                <a:gd name="connsiteY47" fmla="*/ 99236 h 757168"/>
                <a:gd name="connsiteX48" fmla="*/ 6494261 w 12192000"/>
                <a:gd name="connsiteY48" fmla="*/ 71724 h 757168"/>
                <a:gd name="connsiteX49" fmla="*/ 6579627 w 12192000"/>
                <a:gd name="connsiteY49" fmla="*/ 57883 h 757168"/>
                <a:gd name="connsiteX50" fmla="*/ 6654800 w 12192000"/>
                <a:gd name="connsiteY50" fmla="*/ 77086 h 757168"/>
                <a:gd name="connsiteX51" fmla="*/ 6703059 w 12192000"/>
                <a:gd name="connsiteY51" fmla="*/ 97166 h 757168"/>
                <a:gd name="connsiteX52" fmla="*/ 6859445 w 12192000"/>
                <a:gd name="connsiteY52" fmla="*/ 90481 h 757168"/>
                <a:gd name="connsiteX53" fmla="*/ 7025414 w 12192000"/>
                <a:gd name="connsiteY53" fmla="*/ 83536 h 757168"/>
                <a:gd name="connsiteX54" fmla="*/ 7144137 w 12192000"/>
                <a:gd name="connsiteY54" fmla="*/ 79264 h 757168"/>
                <a:gd name="connsiteX55" fmla="*/ 7291235 w 12192000"/>
                <a:gd name="connsiteY55" fmla="*/ 95367 h 757168"/>
                <a:gd name="connsiteX56" fmla="*/ 7407395 w 12192000"/>
                <a:gd name="connsiteY56" fmla="*/ 104888 h 757168"/>
                <a:gd name="connsiteX57" fmla="*/ 7500837 w 12192000"/>
                <a:gd name="connsiteY57" fmla="*/ 119515 h 757168"/>
                <a:gd name="connsiteX58" fmla="*/ 7533567 w 12192000"/>
                <a:gd name="connsiteY58" fmla="*/ 126955 h 757168"/>
                <a:gd name="connsiteX59" fmla="*/ 7792910 w 12192000"/>
                <a:gd name="connsiteY59" fmla="*/ 185188 h 757168"/>
                <a:gd name="connsiteX60" fmla="*/ 8070699 w 12192000"/>
                <a:gd name="connsiteY60" fmla="*/ 235423 h 757168"/>
                <a:gd name="connsiteX61" fmla="*/ 8253177 w 12192000"/>
                <a:gd name="connsiteY61" fmla="*/ 222473 h 757168"/>
                <a:gd name="connsiteX62" fmla="*/ 8320683 w 12192000"/>
                <a:gd name="connsiteY62" fmla="*/ 226393 h 757168"/>
                <a:gd name="connsiteX63" fmla="*/ 8631438 w 12192000"/>
                <a:gd name="connsiteY63" fmla="*/ 237528 h 757168"/>
                <a:gd name="connsiteX64" fmla="*/ 8686410 w 12192000"/>
                <a:gd name="connsiteY64" fmla="*/ 234877 h 757168"/>
                <a:gd name="connsiteX65" fmla="*/ 8980658 w 12192000"/>
                <a:gd name="connsiteY65" fmla="*/ 273001 h 757168"/>
                <a:gd name="connsiteX66" fmla="*/ 9087625 w 12192000"/>
                <a:gd name="connsiteY66" fmla="*/ 282423 h 757168"/>
                <a:gd name="connsiteX67" fmla="*/ 9186017 w 12192000"/>
                <a:gd name="connsiteY67" fmla="*/ 293875 h 757168"/>
                <a:gd name="connsiteX68" fmla="*/ 9323931 w 12192000"/>
                <a:gd name="connsiteY68" fmla="*/ 302628 h 757168"/>
                <a:gd name="connsiteX69" fmla="*/ 9467213 w 12192000"/>
                <a:gd name="connsiteY69" fmla="*/ 307275 h 757168"/>
                <a:gd name="connsiteX70" fmla="*/ 9626826 w 12192000"/>
                <a:gd name="connsiteY70" fmla="*/ 316213 h 757168"/>
                <a:gd name="connsiteX71" fmla="*/ 9689696 w 12192000"/>
                <a:gd name="connsiteY71" fmla="*/ 324467 h 757168"/>
                <a:gd name="connsiteX72" fmla="*/ 9860526 w 12192000"/>
                <a:gd name="connsiteY72" fmla="*/ 329986 h 757168"/>
                <a:gd name="connsiteX73" fmla="*/ 9949775 w 12192000"/>
                <a:gd name="connsiteY73" fmla="*/ 340386 h 757168"/>
                <a:gd name="connsiteX74" fmla="*/ 10097252 w 12192000"/>
                <a:gd name="connsiteY74" fmla="*/ 349262 h 757168"/>
                <a:gd name="connsiteX75" fmla="*/ 10145261 w 12192000"/>
                <a:gd name="connsiteY75" fmla="*/ 353113 h 757168"/>
                <a:gd name="connsiteX76" fmla="*/ 10188159 w 12192000"/>
                <a:gd name="connsiteY76" fmla="*/ 356124 h 757168"/>
                <a:gd name="connsiteX77" fmla="*/ 10336144 w 12192000"/>
                <a:gd name="connsiteY77" fmla="*/ 348235 h 757168"/>
                <a:gd name="connsiteX78" fmla="*/ 10466847 w 12192000"/>
                <a:gd name="connsiteY78" fmla="*/ 354131 h 757168"/>
                <a:gd name="connsiteX79" fmla="*/ 10696514 w 12192000"/>
                <a:gd name="connsiteY79" fmla="*/ 353575 h 757168"/>
                <a:gd name="connsiteX80" fmla="*/ 10746932 w 12192000"/>
                <a:gd name="connsiteY80" fmla="*/ 360606 h 757168"/>
                <a:gd name="connsiteX81" fmla="*/ 10905388 w 12192000"/>
                <a:gd name="connsiteY81" fmla="*/ 370627 h 757168"/>
                <a:gd name="connsiteX82" fmla="*/ 10995602 w 12192000"/>
                <a:gd name="connsiteY82" fmla="*/ 376691 h 757168"/>
                <a:gd name="connsiteX83" fmla="*/ 11107647 w 12192000"/>
                <a:gd name="connsiteY83" fmla="*/ 373405 h 757168"/>
                <a:gd name="connsiteX84" fmla="*/ 11302440 w 12192000"/>
                <a:gd name="connsiteY84" fmla="*/ 364156 h 757168"/>
                <a:gd name="connsiteX85" fmla="*/ 11353613 w 12192000"/>
                <a:gd name="connsiteY85" fmla="*/ 363785 h 757168"/>
                <a:gd name="connsiteX86" fmla="*/ 11447323 w 12192000"/>
                <a:gd name="connsiteY86" fmla="*/ 359346 h 757168"/>
                <a:gd name="connsiteX87" fmla="*/ 11464292 w 12192000"/>
                <a:gd name="connsiteY87" fmla="*/ 358519 h 757168"/>
                <a:gd name="connsiteX88" fmla="*/ 11607560 w 12192000"/>
                <a:gd name="connsiteY88" fmla="*/ 342370 h 757168"/>
                <a:gd name="connsiteX89" fmla="*/ 11681426 w 12192000"/>
                <a:gd name="connsiteY89" fmla="*/ 344335 h 757168"/>
                <a:gd name="connsiteX90" fmla="*/ 11893565 w 12192000"/>
                <a:gd name="connsiteY90" fmla="*/ 355261 h 757168"/>
                <a:gd name="connsiteX91" fmla="*/ 11983290 w 12192000"/>
                <a:gd name="connsiteY91" fmla="*/ 363588 h 757168"/>
                <a:gd name="connsiteX92" fmla="*/ 12192000 w 12192000"/>
                <a:gd name="connsiteY92" fmla="*/ 388018 h 757168"/>
                <a:gd name="connsiteX93" fmla="*/ 12192000 w 12192000"/>
                <a:gd name="connsiteY93" fmla="*/ 577115 h 757168"/>
                <a:gd name="connsiteX94" fmla="*/ 12157329 w 12192000"/>
                <a:gd name="connsiteY94" fmla="*/ 588862 h 757168"/>
                <a:gd name="connsiteX95" fmla="*/ 12066948 w 12192000"/>
                <a:gd name="connsiteY95" fmla="*/ 586034 h 757168"/>
                <a:gd name="connsiteX96" fmla="*/ 11911344 w 12192000"/>
                <a:gd name="connsiteY96" fmla="*/ 521599 h 757168"/>
                <a:gd name="connsiteX97" fmla="*/ 11847823 w 12192000"/>
                <a:gd name="connsiteY97" fmla="*/ 511785 h 757168"/>
                <a:gd name="connsiteX98" fmla="*/ 11737547 w 12192000"/>
                <a:gd name="connsiteY98" fmla="*/ 502380 h 757168"/>
                <a:gd name="connsiteX99" fmla="*/ 11636052 w 12192000"/>
                <a:gd name="connsiteY99" fmla="*/ 514993 h 757168"/>
                <a:gd name="connsiteX100" fmla="*/ 11394706 w 12192000"/>
                <a:gd name="connsiteY100" fmla="*/ 590867 h 757168"/>
                <a:gd name="connsiteX101" fmla="*/ 11354978 w 12192000"/>
                <a:gd name="connsiteY101" fmla="*/ 597561 h 757168"/>
                <a:gd name="connsiteX102" fmla="*/ 11285306 w 12192000"/>
                <a:gd name="connsiteY102" fmla="*/ 599825 h 757168"/>
                <a:gd name="connsiteX103" fmla="*/ 11008528 w 12192000"/>
                <a:gd name="connsiteY103" fmla="*/ 656670 h 757168"/>
                <a:gd name="connsiteX104" fmla="*/ 10948735 w 12192000"/>
                <a:gd name="connsiteY104" fmla="*/ 652964 h 757168"/>
                <a:gd name="connsiteX105" fmla="*/ 10850698 w 12192000"/>
                <a:gd name="connsiteY105" fmla="*/ 641721 h 757168"/>
                <a:gd name="connsiteX106" fmla="*/ 10744026 w 12192000"/>
                <a:gd name="connsiteY106" fmla="*/ 647769 h 757168"/>
                <a:gd name="connsiteX107" fmla="*/ 10666160 w 12192000"/>
                <a:gd name="connsiteY107" fmla="*/ 651891 h 757168"/>
                <a:gd name="connsiteX108" fmla="*/ 10450521 w 12192000"/>
                <a:gd name="connsiteY108" fmla="*/ 616552 h 757168"/>
                <a:gd name="connsiteX109" fmla="*/ 10271192 w 12192000"/>
                <a:gd name="connsiteY109" fmla="*/ 583498 h 757168"/>
                <a:gd name="connsiteX110" fmla="*/ 10246067 w 12192000"/>
                <a:gd name="connsiteY110" fmla="*/ 585423 h 757168"/>
                <a:gd name="connsiteX111" fmla="*/ 10005027 w 12192000"/>
                <a:gd name="connsiteY111" fmla="*/ 592252 h 757168"/>
                <a:gd name="connsiteX112" fmla="*/ 9898681 w 12192000"/>
                <a:gd name="connsiteY112" fmla="*/ 613195 h 757168"/>
                <a:gd name="connsiteX113" fmla="*/ 9753225 w 12192000"/>
                <a:gd name="connsiteY113" fmla="*/ 629038 h 757168"/>
                <a:gd name="connsiteX114" fmla="*/ 9591376 w 12192000"/>
                <a:gd name="connsiteY114" fmla="*/ 648601 h 757168"/>
                <a:gd name="connsiteX115" fmla="*/ 9472860 w 12192000"/>
                <a:gd name="connsiteY115" fmla="*/ 655936 h 757168"/>
                <a:gd name="connsiteX116" fmla="*/ 9299788 w 12192000"/>
                <a:gd name="connsiteY116" fmla="*/ 636945 h 757168"/>
                <a:gd name="connsiteX117" fmla="*/ 9264605 w 12192000"/>
                <a:gd name="connsiteY117" fmla="*/ 627087 h 757168"/>
                <a:gd name="connsiteX118" fmla="*/ 8926435 w 12192000"/>
                <a:gd name="connsiteY118" fmla="*/ 549269 h 757168"/>
                <a:gd name="connsiteX119" fmla="*/ 8698934 w 12192000"/>
                <a:gd name="connsiteY119" fmla="*/ 536583 h 757168"/>
                <a:gd name="connsiteX120" fmla="*/ 8622862 w 12192000"/>
                <a:gd name="connsiteY120" fmla="*/ 541563 h 757168"/>
                <a:gd name="connsiteX121" fmla="*/ 8482784 w 12192000"/>
                <a:gd name="connsiteY121" fmla="*/ 574094 h 757168"/>
                <a:gd name="connsiteX122" fmla="*/ 8421565 w 12192000"/>
                <a:gd name="connsiteY122" fmla="*/ 576610 h 757168"/>
                <a:gd name="connsiteX123" fmla="*/ 8313469 w 12192000"/>
                <a:gd name="connsiteY123" fmla="*/ 574762 h 757168"/>
                <a:gd name="connsiteX124" fmla="*/ 8079520 w 12192000"/>
                <a:gd name="connsiteY124" fmla="*/ 558685 h 757168"/>
                <a:gd name="connsiteX125" fmla="*/ 7773327 w 12192000"/>
                <a:gd name="connsiteY125" fmla="*/ 558854 h 757168"/>
                <a:gd name="connsiteX126" fmla="*/ 7652477 w 12192000"/>
                <a:gd name="connsiteY126" fmla="*/ 547561 h 757168"/>
                <a:gd name="connsiteX127" fmla="*/ 7522274 w 12192000"/>
                <a:gd name="connsiteY127" fmla="*/ 532150 h 757168"/>
                <a:gd name="connsiteX128" fmla="*/ 7484080 w 12192000"/>
                <a:gd name="connsiteY128" fmla="*/ 530532 h 757168"/>
                <a:gd name="connsiteX129" fmla="*/ 7282277 w 12192000"/>
                <a:gd name="connsiteY129" fmla="*/ 540177 h 757168"/>
                <a:gd name="connsiteX130" fmla="*/ 7235690 w 12192000"/>
                <a:gd name="connsiteY130" fmla="*/ 551282 h 757168"/>
                <a:gd name="connsiteX131" fmla="*/ 7116339 w 12192000"/>
                <a:gd name="connsiteY131" fmla="*/ 539494 h 757168"/>
                <a:gd name="connsiteX132" fmla="*/ 7011067 w 12192000"/>
                <a:gd name="connsiteY132" fmla="*/ 511848 h 757168"/>
                <a:gd name="connsiteX133" fmla="*/ 6403234 w 12192000"/>
                <a:gd name="connsiteY133" fmla="*/ 432296 h 757168"/>
                <a:gd name="connsiteX134" fmla="*/ 6036273 w 12192000"/>
                <a:gd name="connsiteY134" fmla="*/ 412301 h 757168"/>
                <a:gd name="connsiteX135" fmla="*/ 5780467 w 12192000"/>
                <a:gd name="connsiteY135" fmla="*/ 377910 h 757168"/>
                <a:gd name="connsiteX136" fmla="*/ 5739051 w 12192000"/>
                <a:gd name="connsiteY136" fmla="*/ 353609 h 757168"/>
                <a:gd name="connsiteX137" fmla="*/ 5583566 w 12192000"/>
                <a:gd name="connsiteY137" fmla="*/ 321995 h 757168"/>
                <a:gd name="connsiteX138" fmla="*/ 5432030 w 12192000"/>
                <a:gd name="connsiteY138" fmla="*/ 362512 h 757168"/>
                <a:gd name="connsiteX139" fmla="*/ 5241398 w 12192000"/>
                <a:gd name="connsiteY139" fmla="*/ 425781 h 757168"/>
                <a:gd name="connsiteX140" fmla="*/ 5139710 w 12192000"/>
                <a:gd name="connsiteY140" fmla="*/ 421022 h 757168"/>
                <a:gd name="connsiteX141" fmla="*/ 4929402 w 12192000"/>
                <a:gd name="connsiteY141" fmla="*/ 424310 h 757168"/>
                <a:gd name="connsiteX142" fmla="*/ 4782793 w 12192000"/>
                <a:gd name="connsiteY142" fmla="*/ 441046 h 757168"/>
                <a:gd name="connsiteX143" fmla="*/ 4577594 w 12192000"/>
                <a:gd name="connsiteY143" fmla="*/ 459290 h 757168"/>
                <a:gd name="connsiteX144" fmla="*/ 4500826 w 12192000"/>
                <a:gd name="connsiteY144" fmla="*/ 470529 h 757168"/>
                <a:gd name="connsiteX145" fmla="*/ 4317973 w 12192000"/>
                <a:gd name="connsiteY145" fmla="*/ 483649 h 757168"/>
                <a:gd name="connsiteX146" fmla="*/ 4166722 w 12192000"/>
                <a:gd name="connsiteY146" fmla="*/ 490602 h 757168"/>
                <a:gd name="connsiteX147" fmla="*/ 4042814 w 12192000"/>
                <a:gd name="connsiteY147" fmla="*/ 530660 h 757168"/>
                <a:gd name="connsiteX148" fmla="*/ 4002653 w 12192000"/>
                <a:gd name="connsiteY148" fmla="*/ 552594 h 757168"/>
                <a:gd name="connsiteX149" fmla="*/ 3969549 w 12192000"/>
                <a:gd name="connsiteY149" fmla="*/ 566312 h 757168"/>
                <a:gd name="connsiteX150" fmla="*/ 3821685 w 12192000"/>
                <a:gd name="connsiteY150" fmla="*/ 649183 h 757168"/>
                <a:gd name="connsiteX151" fmla="*/ 3805138 w 12192000"/>
                <a:gd name="connsiteY151" fmla="*/ 655947 h 757168"/>
                <a:gd name="connsiteX152" fmla="*/ 3609177 w 12192000"/>
                <a:gd name="connsiteY152" fmla="*/ 687459 h 757168"/>
                <a:gd name="connsiteX153" fmla="*/ 3539727 w 12192000"/>
                <a:gd name="connsiteY153" fmla="*/ 706521 h 757168"/>
                <a:gd name="connsiteX154" fmla="*/ 3396572 w 12192000"/>
                <a:gd name="connsiteY154" fmla="*/ 755681 h 757168"/>
                <a:gd name="connsiteX155" fmla="*/ 3341054 w 12192000"/>
                <a:gd name="connsiteY155" fmla="*/ 754679 h 757168"/>
                <a:gd name="connsiteX156" fmla="*/ 3138775 w 12192000"/>
                <a:gd name="connsiteY156" fmla="*/ 710120 h 757168"/>
                <a:gd name="connsiteX157" fmla="*/ 3037283 w 12192000"/>
                <a:gd name="connsiteY157" fmla="*/ 666453 h 757168"/>
                <a:gd name="connsiteX158" fmla="*/ 3002117 w 12192000"/>
                <a:gd name="connsiteY158" fmla="*/ 649347 h 757168"/>
                <a:gd name="connsiteX159" fmla="*/ 2747294 w 12192000"/>
                <a:gd name="connsiteY159" fmla="*/ 652400 h 757168"/>
                <a:gd name="connsiteX160" fmla="*/ 2676273 w 12192000"/>
                <a:gd name="connsiteY160" fmla="*/ 652304 h 757168"/>
                <a:gd name="connsiteX161" fmla="*/ 2432360 w 12192000"/>
                <a:gd name="connsiteY161" fmla="*/ 657836 h 757168"/>
                <a:gd name="connsiteX162" fmla="*/ 2382311 w 12192000"/>
                <a:gd name="connsiteY162" fmla="*/ 650824 h 757168"/>
                <a:gd name="connsiteX163" fmla="*/ 2055134 w 12192000"/>
                <a:gd name="connsiteY163" fmla="*/ 630053 h 757168"/>
                <a:gd name="connsiteX164" fmla="*/ 2031829 w 12192000"/>
                <a:gd name="connsiteY164" fmla="*/ 639324 h 757168"/>
                <a:gd name="connsiteX165" fmla="*/ 1912764 w 12192000"/>
                <a:gd name="connsiteY165" fmla="*/ 664183 h 757168"/>
                <a:gd name="connsiteX166" fmla="*/ 1755637 w 12192000"/>
                <a:gd name="connsiteY166" fmla="*/ 663960 h 757168"/>
                <a:gd name="connsiteX167" fmla="*/ 1727159 w 12192000"/>
                <a:gd name="connsiteY167" fmla="*/ 659605 h 757168"/>
                <a:gd name="connsiteX168" fmla="*/ 1622470 w 12192000"/>
                <a:gd name="connsiteY168" fmla="*/ 634850 h 757168"/>
                <a:gd name="connsiteX169" fmla="*/ 1385955 w 12192000"/>
                <a:gd name="connsiteY169" fmla="*/ 604522 h 757168"/>
                <a:gd name="connsiteX170" fmla="*/ 1340055 w 12192000"/>
                <a:gd name="connsiteY170" fmla="*/ 595629 h 757168"/>
                <a:gd name="connsiteX171" fmla="*/ 1257271 w 12192000"/>
                <a:gd name="connsiteY171" fmla="*/ 581180 h 757168"/>
                <a:gd name="connsiteX172" fmla="*/ 1031914 w 12192000"/>
                <a:gd name="connsiteY172" fmla="*/ 562692 h 757168"/>
                <a:gd name="connsiteX173" fmla="*/ 922031 w 12192000"/>
                <a:gd name="connsiteY173" fmla="*/ 566853 h 757168"/>
                <a:gd name="connsiteX174" fmla="*/ 873250 w 12192000"/>
                <a:gd name="connsiteY174" fmla="*/ 563724 h 757168"/>
                <a:gd name="connsiteX175" fmla="*/ 711627 w 12192000"/>
                <a:gd name="connsiteY175" fmla="*/ 529880 h 757168"/>
                <a:gd name="connsiteX176" fmla="*/ 311112 w 12192000"/>
                <a:gd name="connsiteY176" fmla="*/ 525106 h 757168"/>
                <a:gd name="connsiteX177" fmla="*/ 184145 w 12192000"/>
                <a:gd name="connsiteY177" fmla="*/ 532188 h 757168"/>
                <a:gd name="connsiteX178" fmla="*/ 116886 w 12192000"/>
                <a:gd name="connsiteY178" fmla="*/ 530572 h 757168"/>
                <a:gd name="connsiteX179" fmla="*/ 23941 w 12192000"/>
                <a:gd name="connsiteY179" fmla="*/ 506433 h 757168"/>
                <a:gd name="connsiteX180" fmla="*/ 0 w 12192000"/>
                <a:gd name="connsiteY180" fmla="*/ 502149 h 75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192000" h="757168">
                  <a:moveTo>
                    <a:pt x="0" y="0"/>
                  </a:moveTo>
                  <a:lnTo>
                    <a:pt x="41653" y="6945"/>
                  </a:lnTo>
                  <a:cubicBezTo>
                    <a:pt x="55151" y="9178"/>
                    <a:pt x="68996" y="11810"/>
                    <a:pt x="81317" y="15509"/>
                  </a:cubicBezTo>
                  <a:cubicBezTo>
                    <a:pt x="92911" y="18978"/>
                    <a:pt x="102562" y="24446"/>
                    <a:pt x="114150" y="28105"/>
                  </a:cubicBezTo>
                  <a:cubicBezTo>
                    <a:pt x="145644" y="37958"/>
                    <a:pt x="177914" y="47281"/>
                    <a:pt x="214865" y="58374"/>
                  </a:cubicBezTo>
                  <a:cubicBezTo>
                    <a:pt x="236680" y="42349"/>
                    <a:pt x="264438" y="53534"/>
                    <a:pt x="299237" y="63560"/>
                  </a:cubicBezTo>
                  <a:cubicBezTo>
                    <a:pt x="334763" y="73816"/>
                    <a:pt x="376093" y="78654"/>
                    <a:pt x="415570" y="83774"/>
                  </a:cubicBezTo>
                  <a:cubicBezTo>
                    <a:pt x="487949" y="93100"/>
                    <a:pt x="560804" y="100354"/>
                    <a:pt x="633210" y="109108"/>
                  </a:cubicBezTo>
                  <a:cubicBezTo>
                    <a:pt x="648566" y="111058"/>
                    <a:pt x="666073" y="114072"/>
                    <a:pt x="677567" y="119446"/>
                  </a:cubicBezTo>
                  <a:cubicBezTo>
                    <a:pt x="756262" y="155621"/>
                    <a:pt x="853422" y="169678"/>
                    <a:pt x="946429" y="171502"/>
                  </a:cubicBezTo>
                  <a:cubicBezTo>
                    <a:pt x="1019582" y="173044"/>
                    <a:pt x="1091239" y="175083"/>
                    <a:pt x="1163367" y="182106"/>
                  </a:cubicBezTo>
                  <a:cubicBezTo>
                    <a:pt x="1168863" y="182586"/>
                    <a:pt x="1176224" y="182589"/>
                    <a:pt x="1180337" y="181279"/>
                  </a:cubicBezTo>
                  <a:cubicBezTo>
                    <a:pt x="1205822" y="172503"/>
                    <a:pt x="1231920" y="173109"/>
                    <a:pt x="1263939" y="173070"/>
                  </a:cubicBezTo>
                  <a:cubicBezTo>
                    <a:pt x="1309211" y="172961"/>
                    <a:pt x="1350592" y="176848"/>
                    <a:pt x="1392213" y="183225"/>
                  </a:cubicBezTo>
                  <a:cubicBezTo>
                    <a:pt x="1422516" y="187866"/>
                    <a:pt x="1453010" y="195759"/>
                    <a:pt x="1479752" y="205174"/>
                  </a:cubicBezTo>
                  <a:cubicBezTo>
                    <a:pt x="1516962" y="218381"/>
                    <a:pt x="1553071" y="224660"/>
                    <a:pt x="1589813" y="211706"/>
                  </a:cubicBezTo>
                  <a:cubicBezTo>
                    <a:pt x="1629541" y="197953"/>
                    <a:pt x="1673292" y="205778"/>
                    <a:pt x="1716264" y="207459"/>
                  </a:cubicBezTo>
                  <a:cubicBezTo>
                    <a:pt x="1734988" y="208248"/>
                    <a:pt x="1754789" y="209668"/>
                    <a:pt x="1772900" y="208137"/>
                  </a:cubicBezTo>
                  <a:cubicBezTo>
                    <a:pt x="1825381" y="203828"/>
                    <a:pt x="1876222" y="195808"/>
                    <a:pt x="1929319" y="193822"/>
                  </a:cubicBezTo>
                  <a:cubicBezTo>
                    <a:pt x="1958819" y="192698"/>
                    <a:pt x="1991232" y="199166"/>
                    <a:pt x="2021514" y="204186"/>
                  </a:cubicBezTo>
                  <a:cubicBezTo>
                    <a:pt x="2052154" y="209417"/>
                    <a:pt x="2082323" y="216530"/>
                    <a:pt x="2111753" y="223797"/>
                  </a:cubicBezTo>
                  <a:cubicBezTo>
                    <a:pt x="2131736" y="228659"/>
                    <a:pt x="2153567" y="233429"/>
                    <a:pt x="2169356" y="241125"/>
                  </a:cubicBezTo>
                  <a:cubicBezTo>
                    <a:pt x="2205243" y="258649"/>
                    <a:pt x="2242901" y="263295"/>
                    <a:pt x="2286638" y="257382"/>
                  </a:cubicBezTo>
                  <a:cubicBezTo>
                    <a:pt x="2293313" y="256396"/>
                    <a:pt x="2301018" y="256799"/>
                    <a:pt x="2308368" y="256995"/>
                  </a:cubicBezTo>
                  <a:cubicBezTo>
                    <a:pt x="2426026" y="259155"/>
                    <a:pt x="2543593" y="262834"/>
                    <a:pt x="2660621" y="262863"/>
                  </a:cubicBezTo>
                  <a:cubicBezTo>
                    <a:pt x="2708088" y="262871"/>
                    <a:pt x="2754165" y="254412"/>
                    <a:pt x="2801134" y="250006"/>
                  </a:cubicBezTo>
                  <a:cubicBezTo>
                    <a:pt x="2810748" y="249174"/>
                    <a:pt x="2821504" y="247638"/>
                    <a:pt x="2830994" y="249091"/>
                  </a:cubicBezTo>
                  <a:cubicBezTo>
                    <a:pt x="2934354" y="264045"/>
                    <a:pt x="3032340" y="255254"/>
                    <a:pt x="3129084" y="242009"/>
                  </a:cubicBezTo>
                  <a:cubicBezTo>
                    <a:pt x="3139090" y="240625"/>
                    <a:pt x="3151170" y="241831"/>
                    <a:pt x="3162162" y="242789"/>
                  </a:cubicBezTo>
                  <a:cubicBezTo>
                    <a:pt x="3192925" y="245736"/>
                    <a:pt x="3225969" y="254145"/>
                    <a:pt x="3254072" y="251612"/>
                  </a:cubicBezTo>
                  <a:cubicBezTo>
                    <a:pt x="3328782" y="244461"/>
                    <a:pt x="3402881" y="234992"/>
                    <a:pt x="3473491" y="221903"/>
                  </a:cubicBezTo>
                  <a:cubicBezTo>
                    <a:pt x="3545212" y="208683"/>
                    <a:pt x="3611651" y="197856"/>
                    <a:pt x="3691860" y="219228"/>
                  </a:cubicBezTo>
                  <a:cubicBezTo>
                    <a:pt x="3725977" y="228268"/>
                    <a:pt x="3771754" y="225515"/>
                    <a:pt x="3811494" y="225691"/>
                  </a:cubicBezTo>
                  <a:cubicBezTo>
                    <a:pt x="3840564" y="225687"/>
                    <a:pt x="3868906" y="218586"/>
                    <a:pt x="3897533" y="220087"/>
                  </a:cubicBezTo>
                  <a:cubicBezTo>
                    <a:pt x="3973874" y="224087"/>
                    <a:pt x="4042293" y="217563"/>
                    <a:pt x="4109430" y="200477"/>
                  </a:cubicBezTo>
                  <a:cubicBezTo>
                    <a:pt x="4135544" y="193834"/>
                    <a:pt x="4175268" y="201258"/>
                    <a:pt x="4208772" y="200914"/>
                  </a:cubicBezTo>
                  <a:cubicBezTo>
                    <a:pt x="4244136" y="200288"/>
                    <a:pt x="4280583" y="199908"/>
                    <a:pt x="4314641" y="196159"/>
                  </a:cubicBezTo>
                  <a:cubicBezTo>
                    <a:pt x="4402743" y="186278"/>
                    <a:pt x="4489848" y="174436"/>
                    <a:pt x="4577622" y="163774"/>
                  </a:cubicBezTo>
                  <a:cubicBezTo>
                    <a:pt x="4649843" y="154967"/>
                    <a:pt x="4719794" y="168553"/>
                    <a:pt x="4790345" y="177592"/>
                  </a:cubicBezTo>
                  <a:cubicBezTo>
                    <a:pt x="4834576" y="183345"/>
                    <a:pt x="4875614" y="193701"/>
                    <a:pt x="4926164" y="184139"/>
                  </a:cubicBezTo>
                  <a:cubicBezTo>
                    <a:pt x="4974485" y="175032"/>
                    <a:pt x="5034899" y="180870"/>
                    <a:pt x="5088812" y="177401"/>
                  </a:cubicBezTo>
                  <a:cubicBezTo>
                    <a:pt x="5134238" y="174439"/>
                    <a:pt x="5178353" y="168165"/>
                    <a:pt x="5222466" y="162082"/>
                  </a:cubicBezTo>
                  <a:cubicBezTo>
                    <a:pt x="5282519" y="153783"/>
                    <a:pt x="5341864" y="144876"/>
                    <a:pt x="5406528" y="153987"/>
                  </a:cubicBezTo>
                  <a:cubicBezTo>
                    <a:pt x="5479960" y="164323"/>
                    <a:pt x="5531876" y="142624"/>
                    <a:pt x="5590716" y="129490"/>
                  </a:cubicBezTo>
                  <a:cubicBezTo>
                    <a:pt x="5631296" y="120553"/>
                    <a:pt x="5675395" y="114659"/>
                    <a:pt x="5719429" y="110099"/>
                  </a:cubicBezTo>
                  <a:cubicBezTo>
                    <a:pt x="5778247" y="104215"/>
                    <a:pt x="5838715" y="102042"/>
                    <a:pt x="5897895" y="96368"/>
                  </a:cubicBezTo>
                  <a:cubicBezTo>
                    <a:pt x="5987399" y="87895"/>
                    <a:pt x="6077855" y="82333"/>
                    <a:pt x="6169957" y="94411"/>
                  </a:cubicBezTo>
                  <a:cubicBezTo>
                    <a:pt x="6212360" y="99875"/>
                    <a:pt x="6252010" y="101763"/>
                    <a:pt x="6294827" y="99236"/>
                  </a:cubicBezTo>
                  <a:cubicBezTo>
                    <a:pt x="6364965" y="95091"/>
                    <a:pt x="6436581" y="97891"/>
                    <a:pt x="6494261" y="71724"/>
                  </a:cubicBezTo>
                  <a:cubicBezTo>
                    <a:pt x="6514615" y="62488"/>
                    <a:pt x="6550354" y="61691"/>
                    <a:pt x="6579627" y="57883"/>
                  </a:cubicBezTo>
                  <a:cubicBezTo>
                    <a:pt x="6613354" y="53353"/>
                    <a:pt x="6637770" y="57878"/>
                    <a:pt x="6654800" y="77086"/>
                  </a:cubicBezTo>
                  <a:cubicBezTo>
                    <a:pt x="6662444" y="85688"/>
                    <a:pt x="6685147" y="94892"/>
                    <a:pt x="6703059" y="97166"/>
                  </a:cubicBezTo>
                  <a:cubicBezTo>
                    <a:pt x="6756799" y="103989"/>
                    <a:pt x="6806654" y="100687"/>
                    <a:pt x="6859445" y="90481"/>
                  </a:cubicBezTo>
                  <a:cubicBezTo>
                    <a:pt x="6908894" y="80861"/>
                    <a:pt x="6969747" y="85387"/>
                    <a:pt x="7025414" y="83536"/>
                  </a:cubicBezTo>
                  <a:cubicBezTo>
                    <a:pt x="7064862" y="82168"/>
                    <a:pt x="7104501" y="77186"/>
                    <a:pt x="7144137" y="79264"/>
                  </a:cubicBezTo>
                  <a:cubicBezTo>
                    <a:pt x="7193316" y="81841"/>
                    <a:pt x="7241809" y="90488"/>
                    <a:pt x="7291235" y="95367"/>
                  </a:cubicBezTo>
                  <a:cubicBezTo>
                    <a:pt x="7329668" y="99288"/>
                    <a:pt x="7368978" y="100585"/>
                    <a:pt x="7407395" y="104888"/>
                  </a:cubicBezTo>
                  <a:cubicBezTo>
                    <a:pt x="7438868" y="108256"/>
                    <a:pt x="7469832" y="114265"/>
                    <a:pt x="7500837" y="119515"/>
                  </a:cubicBezTo>
                  <a:cubicBezTo>
                    <a:pt x="7512146" y="121444"/>
                    <a:pt x="7523255" y="127178"/>
                    <a:pt x="7533567" y="126955"/>
                  </a:cubicBezTo>
                  <a:cubicBezTo>
                    <a:pt x="7636025" y="124121"/>
                    <a:pt x="7707510" y="164497"/>
                    <a:pt x="7792910" y="185188"/>
                  </a:cubicBezTo>
                  <a:cubicBezTo>
                    <a:pt x="7882663" y="207063"/>
                    <a:pt x="7969001" y="237914"/>
                    <a:pt x="8070699" y="235423"/>
                  </a:cubicBezTo>
                  <a:cubicBezTo>
                    <a:pt x="8132239" y="233879"/>
                    <a:pt x="8191903" y="225939"/>
                    <a:pt x="8253177" y="222473"/>
                  </a:cubicBezTo>
                  <a:cubicBezTo>
                    <a:pt x="8274949" y="221324"/>
                    <a:pt x="8299150" y="222976"/>
                    <a:pt x="8320683" y="226393"/>
                  </a:cubicBezTo>
                  <a:cubicBezTo>
                    <a:pt x="8424731" y="242340"/>
                    <a:pt x="8527777" y="249266"/>
                    <a:pt x="8631438" y="237528"/>
                  </a:cubicBezTo>
                  <a:cubicBezTo>
                    <a:pt x="8649201" y="235596"/>
                    <a:pt x="8668058" y="233915"/>
                    <a:pt x="8686410" y="234877"/>
                  </a:cubicBezTo>
                  <a:cubicBezTo>
                    <a:pt x="8786966" y="240146"/>
                    <a:pt x="8885480" y="249315"/>
                    <a:pt x="8980658" y="273001"/>
                  </a:cubicBezTo>
                  <a:cubicBezTo>
                    <a:pt x="9012626" y="280972"/>
                    <a:pt x="9052108" y="279035"/>
                    <a:pt x="9087625" y="282423"/>
                  </a:cubicBezTo>
                  <a:cubicBezTo>
                    <a:pt x="9120583" y="285484"/>
                    <a:pt x="9154319" y="287825"/>
                    <a:pt x="9186017" y="293875"/>
                  </a:cubicBezTo>
                  <a:cubicBezTo>
                    <a:pt x="9232288" y="302785"/>
                    <a:pt x="9275554" y="305815"/>
                    <a:pt x="9323931" y="302628"/>
                  </a:cubicBezTo>
                  <a:cubicBezTo>
                    <a:pt x="9370084" y="299705"/>
                    <a:pt x="9419491" y="304964"/>
                    <a:pt x="9467213" y="307275"/>
                  </a:cubicBezTo>
                  <a:cubicBezTo>
                    <a:pt x="9520438" y="309874"/>
                    <a:pt x="9573661" y="312473"/>
                    <a:pt x="9626826" y="316213"/>
                  </a:cubicBezTo>
                  <a:cubicBezTo>
                    <a:pt x="9648094" y="317708"/>
                    <a:pt x="9671915" y="326588"/>
                    <a:pt x="9689696" y="324467"/>
                  </a:cubicBezTo>
                  <a:cubicBezTo>
                    <a:pt x="9747117" y="317175"/>
                    <a:pt x="9803355" y="332523"/>
                    <a:pt x="9860526" y="329986"/>
                  </a:cubicBezTo>
                  <a:cubicBezTo>
                    <a:pt x="9888572" y="328594"/>
                    <a:pt x="9919723" y="338048"/>
                    <a:pt x="9949775" y="340386"/>
                  </a:cubicBezTo>
                  <a:cubicBezTo>
                    <a:pt x="9998886" y="344296"/>
                    <a:pt x="10048092" y="346302"/>
                    <a:pt x="10097252" y="349262"/>
                  </a:cubicBezTo>
                  <a:cubicBezTo>
                    <a:pt x="10113390" y="350297"/>
                    <a:pt x="10129133" y="351886"/>
                    <a:pt x="10145261" y="353113"/>
                  </a:cubicBezTo>
                  <a:cubicBezTo>
                    <a:pt x="10159555" y="354243"/>
                    <a:pt x="10174512" y="356743"/>
                    <a:pt x="10188159" y="356124"/>
                  </a:cubicBezTo>
                  <a:cubicBezTo>
                    <a:pt x="10237589" y="353944"/>
                    <a:pt x="10286441" y="348682"/>
                    <a:pt x="10336144" y="348235"/>
                  </a:cubicBezTo>
                  <a:cubicBezTo>
                    <a:pt x="10379222" y="347822"/>
                    <a:pt x="10423443" y="353764"/>
                    <a:pt x="10466847" y="354131"/>
                  </a:cubicBezTo>
                  <a:cubicBezTo>
                    <a:pt x="10543353" y="354898"/>
                    <a:pt x="10619988" y="353190"/>
                    <a:pt x="10696514" y="353575"/>
                  </a:cubicBezTo>
                  <a:cubicBezTo>
                    <a:pt x="10713071" y="353680"/>
                    <a:pt x="10730069" y="359342"/>
                    <a:pt x="10746932" y="360606"/>
                  </a:cubicBezTo>
                  <a:cubicBezTo>
                    <a:pt x="10799731" y="364326"/>
                    <a:pt x="10852569" y="367289"/>
                    <a:pt x="10905388" y="370627"/>
                  </a:cubicBezTo>
                  <a:cubicBezTo>
                    <a:pt x="10935470" y="372396"/>
                    <a:pt x="10965963" y="373421"/>
                    <a:pt x="10995602" y="376691"/>
                  </a:cubicBezTo>
                  <a:cubicBezTo>
                    <a:pt x="11034750" y="381032"/>
                    <a:pt x="11070168" y="386324"/>
                    <a:pt x="11107647" y="373405"/>
                  </a:cubicBezTo>
                  <a:cubicBezTo>
                    <a:pt x="11165372" y="353347"/>
                    <a:pt x="11236837" y="366060"/>
                    <a:pt x="11302440" y="364156"/>
                  </a:cubicBezTo>
                  <a:cubicBezTo>
                    <a:pt x="11319394" y="363708"/>
                    <a:pt x="11336655" y="364422"/>
                    <a:pt x="11353613" y="363785"/>
                  </a:cubicBezTo>
                  <a:cubicBezTo>
                    <a:pt x="11384961" y="362566"/>
                    <a:pt x="11415955" y="360947"/>
                    <a:pt x="11447323" y="359346"/>
                  </a:cubicBezTo>
                  <a:cubicBezTo>
                    <a:pt x="11452855" y="359066"/>
                    <a:pt x="11459104" y="359200"/>
                    <a:pt x="11464292" y="358519"/>
                  </a:cubicBezTo>
                  <a:cubicBezTo>
                    <a:pt x="11512058" y="353010"/>
                    <a:pt x="11559143" y="346321"/>
                    <a:pt x="11607560" y="342370"/>
                  </a:cubicBezTo>
                  <a:cubicBezTo>
                    <a:pt x="11631218" y="340368"/>
                    <a:pt x="11657295" y="341352"/>
                    <a:pt x="11681426" y="344335"/>
                  </a:cubicBezTo>
                  <a:cubicBezTo>
                    <a:pt x="11751997" y="352993"/>
                    <a:pt x="11821986" y="358760"/>
                    <a:pt x="11893565" y="355261"/>
                  </a:cubicBezTo>
                  <a:cubicBezTo>
                    <a:pt x="11921973" y="353889"/>
                    <a:pt x="11953288" y="360300"/>
                    <a:pt x="11983290" y="363588"/>
                  </a:cubicBezTo>
                  <a:lnTo>
                    <a:pt x="12192000" y="388018"/>
                  </a:lnTo>
                  <a:lnTo>
                    <a:pt x="12192000" y="577115"/>
                  </a:lnTo>
                  <a:lnTo>
                    <a:pt x="12157329" y="588862"/>
                  </a:lnTo>
                  <a:cubicBezTo>
                    <a:pt x="12118393" y="608572"/>
                    <a:pt x="12109715" y="605637"/>
                    <a:pt x="12066948" y="586034"/>
                  </a:cubicBezTo>
                  <a:cubicBezTo>
                    <a:pt x="12016991" y="563193"/>
                    <a:pt x="11965119" y="541779"/>
                    <a:pt x="11911344" y="521599"/>
                  </a:cubicBezTo>
                  <a:cubicBezTo>
                    <a:pt x="11894383" y="515178"/>
                    <a:pt x="11869417" y="514060"/>
                    <a:pt x="11847823" y="511785"/>
                  </a:cubicBezTo>
                  <a:cubicBezTo>
                    <a:pt x="11811233" y="507768"/>
                    <a:pt x="11773630" y="501982"/>
                    <a:pt x="11737547" y="502380"/>
                  </a:cubicBezTo>
                  <a:cubicBezTo>
                    <a:pt x="11702930" y="502855"/>
                    <a:pt x="11668388" y="508866"/>
                    <a:pt x="11636052" y="514993"/>
                  </a:cubicBezTo>
                  <a:cubicBezTo>
                    <a:pt x="11545722" y="532199"/>
                    <a:pt x="11462455" y="555118"/>
                    <a:pt x="11394706" y="590867"/>
                  </a:cubicBezTo>
                  <a:cubicBezTo>
                    <a:pt x="11385999" y="595562"/>
                    <a:pt x="11369016" y="596581"/>
                    <a:pt x="11354978" y="597561"/>
                  </a:cubicBezTo>
                  <a:cubicBezTo>
                    <a:pt x="11332076" y="599224"/>
                    <a:pt x="11308448" y="600655"/>
                    <a:pt x="11285306" y="599825"/>
                  </a:cubicBezTo>
                  <a:cubicBezTo>
                    <a:pt x="11172906" y="595841"/>
                    <a:pt x="11083430" y="617861"/>
                    <a:pt x="11008528" y="656670"/>
                  </a:cubicBezTo>
                  <a:cubicBezTo>
                    <a:pt x="10986971" y="667750"/>
                    <a:pt x="10970753" y="668236"/>
                    <a:pt x="10948735" y="652964"/>
                  </a:cubicBezTo>
                  <a:cubicBezTo>
                    <a:pt x="10923173" y="635218"/>
                    <a:pt x="10885031" y="639705"/>
                    <a:pt x="10850698" y="641721"/>
                  </a:cubicBezTo>
                  <a:cubicBezTo>
                    <a:pt x="10815269" y="643680"/>
                    <a:pt x="10779458" y="645811"/>
                    <a:pt x="10744026" y="647769"/>
                  </a:cubicBezTo>
                  <a:cubicBezTo>
                    <a:pt x="10717832" y="649066"/>
                    <a:pt x="10692021" y="650003"/>
                    <a:pt x="10666160" y="651891"/>
                  </a:cubicBezTo>
                  <a:cubicBezTo>
                    <a:pt x="10585627" y="657783"/>
                    <a:pt x="10513854" y="650969"/>
                    <a:pt x="10450521" y="616552"/>
                  </a:cubicBezTo>
                  <a:cubicBezTo>
                    <a:pt x="10402221" y="590175"/>
                    <a:pt x="10339099" y="579806"/>
                    <a:pt x="10271192" y="583498"/>
                  </a:cubicBezTo>
                  <a:cubicBezTo>
                    <a:pt x="10262701" y="584006"/>
                    <a:pt x="10251859" y="587254"/>
                    <a:pt x="10246067" y="585423"/>
                  </a:cubicBezTo>
                  <a:cubicBezTo>
                    <a:pt x="10158786" y="558528"/>
                    <a:pt x="10086634" y="594049"/>
                    <a:pt x="10005027" y="592252"/>
                  </a:cubicBezTo>
                  <a:cubicBezTo>
                    <a:pt x="9969004" y="591507"/>
                    <a:pt x="9931565" y="603664"/>
                    <a:pt x="9898681" y="613195"/>
                  </a:cubicBezTo>
                  <a:cubicBezTo>
                    <a:pt x="9853463" y="626281"/>
                    <a:pt x="9813049" y="639042"/>
                    <a:pt x="9753225" y="629038"/>
                  </a:cubicBezTo>
                  <a:cubicBezTo>
                    <a:pt x="9693404" y="618845"/>
                    <a:pt x="9637675" y="628898"/>
                    <a:pt x="9591376" y="648601"/>
                  </a:cubicBezTo>
                  <a:cubicBezTo>
                    <a:pt x="9556001" y="663537"/>
                    <a:pt x="9518120" y="663077"/>
                    <a:pt x="9472860" y="655936"/>
                  </a:cubicBezTo>
                  <a:cubicBezTo>
                    <a:pt x="9416283" y="647056"/>
                    <a:pt x="9357217" y="643578"/>
                    <a:pt x="9299788" y="636945"/>
                  </a:cubicBezTo>
                  <a:cubicBezTo>
                    <a:pt x="9287347" y="635531"/>
                    <a:pt x="9271710" y="632039"/>
                    <a:pt x="9264605" y="627087"/>
                  </a:cubicBezTo>
                  <a:cubicBezTo>
                    <a:pt x="9177661" y="565680"/>
                    <a:pt x="9051076" y="558473"/>
                    <a:pt x="8926435" y="549269"/>
                  </a:cubicBezTo>
                  <a:cubicBezTo>
                    <a:pt x="8850925" y="543595"/>
                    <a:pt x="8774954" y="539613"/>
                    <a:pt x="8698934" y="536583"/>
                  </a:cubicBezTo>
                  <a:cubicBezTo>
                    <a:pt x="8673232" y="535428"/>
                    <a:pt x="8645916" y="537050"/>
                    <a:pt x="8622862" y="541563"/>
                  </a:cubicBezTo>
                  <a:cubicBezTo>
                    <a:pt x="8574890" y="551069"/>
                    <a:pt x="8530403" y="564380"/>
                    <a:pt x="8482784" y="574094"/>
                  </a:cubicBezTo>
                  <a:cubicBezTo>
                    <a:pt x="8464923" y="577929"/>
                    <a:pt x="8442157" y="576927"/>
                    <a:pt x="8421565" y="576610"/>
                  </a:cubicBezTo>
                  <a:cubicBezTo>
                    <a:pt x="8385152" y="576229"/>
                    <a:pt x="8345023" y="569546"/>
                    <a:pt x="8313469" y="574762"/>
                  </a:cubicBezTo>
                  <a:cubicBezTo>
                    <a:pt x="8231431" y="588203"/>
                    <a:pt x="8155671" y="580227"/>
                    <a:pt x="8079520" y="558685"/>
                  </a:cubicBezTo>
                  <a:cubicBezTo>
                    <a:pt x="7972906" y="528487"/>
                    <a:pt x="7870782" y="525043"/>
                    <a:pt x="7773327" y="558854"/>
                  </a:cubicBezTo>
                  <a:cubicBezTo>
                    <a:pt x="7729470" y="574107"/>
                    <a:pt x="7688069" y="563543"/>
                    <a:pt x="7652477" y="547561"/>
                  </a:cubicBezTo>
                  <a:cubicBezTo>
                    <a:pt x="7611494" y="529005"/>
                    <a:pt x="7570974" y="522685"/>
                    <a:pt x="7522274" y="532150"/>
                  </a:cubicBezTo>
                  <a:cubicBezTo>
                    <a:pt x="7511488" y="534257"/>
                    <a:pt x="7496511" y="532136"/>
                    <a:pt x="7484080" y="530532"/>
                  </a:cubicBezTo>
                  <a:cubicBezTo>
                    <a:pt x="7413133" y="522044"/>
                    <a:pt x="7341987" y="510303"/>
                    <a:pt x="7282277" y="540177"/>
                  </a:cubicBezTo>
                  <a:cubicBezTo>
                    <a:pt x="7270558" y="546051"/>
                    <a:pt x="7251336" y="547713"/>
                    <a:pt x="7235690" y="551282"/>
                  </a:cubicBezTo>
                  <a:cubicBezTo>
                    <a:pt x="7170161" y="565782"/>
                    <a:pt x="7172820" y="564203"/>
                    <a:pt x="7116339" y="539494"/>
                  </a:cubicBezTo>
                  <a:cubicBezTo>
                    <a:pt x="7086841" y="526502"/>
                    <a:pt x="7045980" y="512724"/>
                    <a:pt x="7011067" y="511848"/>
                  </a:cubicBezTo>
                  <a:cubicBezTo>
                    <a:pt x="6800473" y="506533"/>
                    <a:pt x="6601893" y="468653"/>
                    <a:pt x="6403234" y="432296"/>
                  </a:cubicBezTo>
                  <a:cubicBezTo>
                    <a:pt x="6280760" y="409851"/>
                    <a:pt x="6160432" y="402592"/>
                    <a:pt x="6036273" y="412301"/>
                  </a:cubicBezTo>
                  <a:cubicBezTo>
                    <a:pt x="5946471" y="419425"/>
                    <a:pt x="5863077" y="395593"/>
                    <a:pt x="5780467" y="377910"/>
                  </a:cubicBezTo>
                  <a:cubicBezTo>
                    <a:pt x="5763357" y="374343"/>
                    <a:pt x="5747757" y="363033"/>
                    <a:pt x="5739051" y="353609"/>
                  </a:cubicBezTo>
                  <a:cubicBezTo>
                    <a:pt x="5707675" y="320294"/>
                    <a:pt x="5653252" y="312483"/>
                    <a:pt x="5583566" y="321995"/>
                  </a:cubicBezTo>
                  <a:cubicBezTo>
                    <a:pt x="5528347" y="329404"/>
                    <a:pt x="5477716" y="340486"/>
                    <a:pt x="5432030" y="362512"/>
                  </a:cubicBezTo>
                  <a:cubicBezTo>
                    <a:pt x="5378421" y="388318"/>
                    <a:pt x="5322767" y="418026"/>
                    <a:pt x="5241398" y="425781"/>
                  </a:cubicBezTo>
                  <a:cubicBezTo>
                    <a:pt x="5206262" y="429089"/>
                    <a:pt x="5176131" y="428273"/>
                    <a:pt x="5139710" y="421022"/>
                  </a:cubicBezTo>
                  <a:cubicBezTo>
                    <a:pt x="5069048" y="407018"/>
                    <a:pt x="4997864" y="396037"/>
                    <a:pt x="4929402" y="424310"/>
                  </a:cubicBezTo>
                  <a:cubicBezTo>
                    <a:pt x="4891785" y="439890"/>
                    <a:pt x="4841650" y="448519"/>
                    <a:pt x="4782793" y="441046"/>
                  </a:cubicBezTo>
                  <a:cubicBezTo>
                    <a:pt x="4709316" y="431663"/>
                    <a:pt x="4641426" y="442031"/>
                    <a:pt x="4577594" y="459290"/>
                  </a:cubicBezTo>
                  <a:cubicBezTo>
                    <a:pt x="4554816" y="465538"/>
                    <a:pt x="4527069" y="468279"/>
                    <a:pt x="4500826" y="470529"/>
                  </a:cubicBezTo>
                  <a:cubicBezTo>
                    <a:pt x="4440199" y="475746"/>
                    <a:pt x="4379252" y="479993"/>
                    <a:pt x="4317973" y="483649"/>
                  </a:cubicBezTo>
                  <a:cubicBezTo>
                    <a:pt x="4267762" y="486741"/>
                    <a:pt x="4217264" y="488292"/>
                    <a:pt x="4166722" y="490602"/>
                  </a:cubicBezTo>
                  <a:cubicBezTo>
                    <a:pt x="4111394" y="493045"/>
                    <a:pt x="4067073" y="503124"/>
                    <a:pt x="4042814" y="530660"/>
                  </a:cubicBezTo>
                  <a:cubicBezTo>
                    <a:pt x="4034996" y="539407"/>
                    <a:pt x="4017001" y="545715"/>
                    <a:pt x="4002653" y="552594"/>
                  </a:cubicBezTo>
                  <a:cubicBezTo>
                    <a:pt x="3992459" y="557592"/>
                    <a:pt x="3979023" y="561086"/>
                    <a:pt x="3969549" y="566312"/>
                  </a:cubicBezTo>
                  <a:cubicBezTo>
                    <a:pt x="3919896" y="593854"/>
                    <a:pt x="3870968" y="621622"/>
                    <a:pt x="3821685" y="649183"/>
                  </a:cubicBezTo>
                  <a:cubicBezTo>
                    <a:pt x="3816761" y="651788"/>
                    <a:pt x="3811445" y="654943"/>
                    <a:pt x="3805138" y="655947"/>
                  </a:cubicBezTo>
                  <a:cubicBezTo>
                    <a:pt x="3739817" y="666451"/>
                    <a:pt x="3673801" y="676154"/>
                    <a:pt x="3609177" y="687459"/>
                  </a:cubicBezTo>
                  <a:cubicBezTo>
                    <a:pt x="3584288" y="691878"/>
                    <a:pt x="3558597" y="697589"/>
                    <a:pt x="3539727" y="706521"/>
                  </a:cubicBezTo>
                  <a:cubicBezTo>
                    <a:pt x="3496714" y="726780"/>
                    <a:pt x="3457268" y="749132"/>
                    <a:pt x="3396572" y="755681"/>
                  </a:cubicBezTo>
                  <a:cubicBezTo>
                    <a:pt x="3378807" y="757611"/>
                    <a:pt x="3357809" y="758036"/>
                    <a:pt x="3341054" y="754679"/>
                  </a:cubicBezTo>
                  <a:cubicBezTo>
                    <a:pt x="3272962" y="740809"/>
                    <a:pt x="3206471" y="724541"/>
                    <a:pt x="3138775" y="710120"/>
                  </a:cubicBezTo>
                  <a:cubicBezTo>
                    <a:pt x="3095820" y="701191"/>
                    <a:pt x="3056969" y="691141"/>
                    <a:pt x="3037283" y="666453"/>
                  </a:cubicBezTo>
                  <a:cubicBezTo>
                    <a:pt x="3031764" y="659487"/>
                    <a:pt x="3015626" y="651391"/>
                    <a:pt x="3002117" y="649347"/>
                  </a:cubicBezTo>
                  <a:cubicBezTo>
                    <a:pt x="2915220" y="636209"/>
                    <a:pt x="2829194" y="627503"/>
                    <a:pt x="2747294" y="652400"/>
                  </a:cubicBezTo>
                  <a:cubicBezTo>
                    <a:pt x="2730084" y="657794"/>
                    <a:pt x="2698519" y="656140"/>
                    <a:pt x="2676273" y="652304"/>
                  </a:cubicBezTo>
                  <a:cubicBezTo>
                    <a:pt x="2590546" y="637890"/>
                    <a:pt x="2508883" y="630176"/>
                    <a:pt x="2432360" y="657836"/>
                  </a:cubicBezTo>
                  <a:cubicBezTo>
                    <a:pt x="2423352" y="661179"/>
                    <a:pt x="2395274" y="656272"/>
                    <a:pt x="2382311" y="650824"/>
                  </a:cubicBezTo>
                  <a:cubicBezTo>
                    <a:pt x="2257393" y="597728"/>
                    <a:pt x="2187724" y="592930"/>
                    <a:pt x="2055134" y="630053"/>
                  </a:cubicBezTo>
                  <a:cubicBezTo>
                    <a:pt x="2046542" y="632464"/>
                    <a:pt x="2035364" y="635121"/>
                    <a:pt x="2031829" y="639324"/>
                  </a:cubicBezTo>
                  <a:cubicBezTo>
                    <a:pt x="2007977" y="666120"/>
                    <a:pt x="1960229" y="664380"/>
                    <a:pt x="1912764" y="664183"/>
                  </a:cubicBezTo>
                  <a:cubicBezTo>
                    <a:pt x="1860521" y="663924"/>
                    <a:pt x="1808236" y="664426"/>
                    <a:pt x="1755637" y="663960"/>
                  </a:cubicBezTo>
                  <a:cubicBezTo>
                    <a:pt x="1746439" y="663859"/>
                    <a:pt x="1736243" y="661799"/>
                    <a:pt x="1727159" y="659605"/>
                  </a:cubicBezTo>
                  <a:cubicBezTo>
                    <a:pt x="1692256" y="651480"/>
                    <a:pt x="1658604" y="640559"/>
                    <a:pt x="1622470" y="634850"/>
                  </a:cubicBezTo>
                  <a:cubicBezTo>
                    <a:pt x="1544362" y="622552"/>
                    <a:pt x="1469248" y="602210"/>
                    <a:pt x="1385955" y="604522"/>
                  </a:cubicBezTo>
                  <a:cubicBezTo>
                    <a:pt x="1371585" y="604913"/>
                    <a:pt x="1355357" y="598530"/>
                    <a:pt x="1340055" y="595629"/>
                  </a:cubicBezTo>
                  <a:cubicBezTo>
                    <a:pt x="1312351" y="590552"/>
                    <a:pt x="1285460" y="583993"/>
                    <a:pt x="1257271" y="581180"/>
                  </a:cubicBezTo>
                  <a:cubicBezTo>
                    <a:pt x="1182583" y="573830"/>
                    <a:pt x="1107142" y="566824"/>
                    <a:pt x="1031914" y="562692"/>
                  </a:cubicBezTo>
                  <a:cubicBezTo>
                    <a:pt x="995593" y="560597"/>
                    <a:pt x="958880" y="565923"/>
                    <a:pt x="922031" y="566853"/>
                  </a:cubicBezTo>
                  <a:cubicBezTo>
                    <a:pt x="905446" y="567320"/>
                    <a:pt x="878533" y="568199"/>
                    <a:pt x="873250" y="563724"/>
                  </a:cubicBezTo>
                  <a:cubicBezTo>
                    <a:pt x="832343" y="529722"/>
                    <a:pt x="772202" y="532674"/>
                    <a:pt x="711627" y="529880"/>
                  </a:cubicBezTo>
                  <a:cubicBezTo>
                    <a:pt x="577999" y="523641"/>
                    <a:pt x="447408" y="543696"/>
                    <a:pt x="311112" y="525106"/>
                  </a:cubicBezTo>
                  <a:cubicBezTo>
                    <a:pt x="271645" y="519795"/>
                    <a:pt x="226936" y="530235"/>
                    <a:pt x="184145" y="532188"/>
                  </a:cubicBezTo>
                  <a:cubicBezTo>
                    <a:pt x="162015" y="533128"/>
                    <a:pt x="137665" y="534333"/>
                    <a:pt x="116886" y="530572"/>
                  </a:cubicBezTo>
                  <a:cubicBezTo>
                    <a:pt x="84810" y="524693"/>
                    <a:pt x="54011" y="515448"/>
                    <a:pt x="23941" y="506433"/>
                  </a:cubicBezTo>
                  <a:lnTo>
                    <a:pt x="0" y="502149"/>
                  </a:lnTo>
                  <a:close/>
                </a:path>
              </a:pathLst>
            </a:custGeom>
            <a:solidFill>
              <a:srgbClr val="FFFFFF"/>
            </a:solidFill>
            <a:ln w="12700" cap="flat" cmpd="sng" algn="ctr">
              <a:noFill/>
              <a:prstDash val="solid"/>
              <a:miter lim="800000"/>
            </a:ln>
            <a:effectLst>
              <a:outerShdw blurRad="381000" dist="152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Freeform: Shape 138">
              <a:extLst>
                <a:ext uri="{FF2B5EF4-FFF2-40B4-BE49-F238E27FC236}">
                  <a16:creationId xmlns:a16="http://schemas.microsoft.com/office/drawing/2014/main" id="{840A04EE-8E37-4C28-B09B-A9593A4AAB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959818"/>
              <a:ext cx="12192000" cy="757168"/>
            </a:xfrm>
            <a:custGeom>
              <a:avLst/>
              <a:gdLst>
                <a:gd name="connsiteX0" fmla="*/ 0 w 12192000"/>
                <a:gd name="connsiteY0" fmla="*/ 0 h 757168"/>
                <a:gd name="connsiteX1" fmla="*/ 41653 w 12192000"/>
                <a:gd name="connsiteY1" fmla="*/ 6945 h 757168"/>
                <a:gd name="connsiteX2" fmla="*/ 81317 w 12192000"/>
                <a:gd name="connsiteY2" fmla="*/ 15509 h 757168"/>
                <a:gd name="connsiteX3" fmla="*/ 114150 w 12192000"/>
                <a:gd name="connsiteY3" fmla="*/ 28105 h 757168"/>
                <a:gd name="connsiteX4" fmla="*/ 214865 w 12192000"/>
                <a:gd name="connsiteY4" fmla="*/ 58374 h 757168"/>
                <a:gd name="connsiteX5" fmla="*/ 299237 w 12192000"/>
                <a:gd name="connsiteY5" fmla="*/ 63560 h 757168"/>
                <a:gd name="connsiteX6" fmla="*/ 415570 w 12192000"/>
                <a:gd name="connsiteY6" fmla="*/ 83774 h 757168"/>
                <a:gd name="connsiteX7" fmla="*/ 633210 w 12192000"/>
                <a:gd name="connsiteY7" fmla="*/ 109108 h 757168"/>
                <a:gd name="connsiteX8" fmla="*/ 677567 w 12192000"/>
                <a:gd name="connsiteY8" fmla="*/ 119446 h 757168"/>
                <a:gd name="connsiteX9" fmla="*/ 946429 w 12192000"/>
                <a:gd name="connsiteY9" fmla="*/ 171502 h 757168"/>
                <a:gd name="connsiteX10" fmla="*/ 1163367 w 12192000"/>
                <a:gd name="connsiteY10" fmla="*/ 182106 h 757168"/>
                <a:gd name="connsiteX11" fmla="*/ 1180337 w 12192000"/>
                <a:gd name="connsiteY11" fmla="*/ 181279 h 757168"/>
                <a:gd name="connsiteX12" fmla="*/ 1263939 w 12192000"/>
                <a:gd name="connsiteY12" fmla="*/ 173070 h 757168"/>
                <a:gd name="connsiteX13" fmla="*/ 1392213 w 12192000"/>
                <a:gd name="connsiteY13" fmla="*/ 183225 h 757168"/>
                <a:gd name="connsiteX14" fmla="*/ 1479752 w 12192000"/>
                <a:gd name="connsiteY14" fmla="*/ 205174 h 757168"/>
                <a:gd name="connsiteX15" fmla="*/ 1589813 w 12192000"/>
                <a:gd name="connsiteY15" fmla="*/ 211706 h 757168"/>
                <a:gd name="connsiteX16" fmla="*/ 1716264 w 12192000"/>
                <a:gd name="connsiteY16" fmla="*/ 207459 h 757168"/>
                <a:gd name="connsiteX17" fmla="*/ 1772900 w 12192000"/>
                <a:gd name="connsiteY17" fmla="*/ 208137 h 757168"/>
                <a:gd name="connsiteX18" fmla="*/ 1929319 w 12192000"/>
                <a:gd name="connsiteY18" fmla="*/ 193822 h 757168"/>
                <a:gd name="connsiteX19" fmla="*/ 2021514 w 12192000"/>
                <a:gd name="connsiteY19" fmla="*/ 204186 h 757168"/>
                <a:gd name="connsiteX20" fmla="*/ 2111753 w 12192000"/>
                <a:gd name="connsiteY20" fmla="*/ 223797 h 757168"/>
                <a:gd name="connsiteX21" fmla="*/ 2169356 w 12192000"/>
                <a:gd name="connsiteY21" fmla="*/ 241125 h 757168"/>
                <a:gd name="connsiteX22" fmla="*/ 2286638 w 12192000"/>
                <a:gd name="connsiteY22" fmla="*/ 257382 h 757168"/>
                <a:gd name="connsiteX23" fmla="*/ 2308368 w 12192000"/>
                <a:gd name="connsiteY23" fmla="*/ 256995 h 757168"/>
                <a:gd name="connsiteX24" fmla="*/ 2660621 w 12192000"/>
                <a:gd name="connsiteY24" fmla="*/ 262863 h 757168"/>
                <a:gd name="connsiteX25" fmla="*/ 2801134 w 12192000"/>
                <a:gd name="connsiteY25" fmla="*/ 250006 h 757168"/>
                <a:gd name="connsiteX26" fmla="*/ 2830994 w 12192000"/>
                <a:gd name="connsiteY26" fmla="*/ 249091 h 757168"/>
                <a:gd name="connsiteX27" fmla="*/ 3129084 w 12192000"/>
                <a:gd name="connsiteY27" fmla="*/ 242009 h 757168"/>
                <a:gd name="connsiteX28" fmla="*/ 3162162 w 12192000"/>
                <a:gd name="connsiteY28" fmla="*/ 242789 h 757168"/>
                <a:gd name="connsiteX29" fmla="*/ 3254072 w 12192000"/>
                <a:gd name="connsiteY29" fmla="*/ 251612 h 757168"/>
                <a:gd name="connsiteX30" fmla="*/ 3473491 w 12192000"/>
                <a:gd name="connsiteY30" fmla="*/ 221903 h 757168"/>
                <a:gd name="connsiteX31" fmla="*/ 3691860 w 12192000"/>
                <a:gd name="connsiteY31" fmla="*/ 219228 h 757168"/>
                <a:gd name="connsiteX32" fmla="*/ 3811494 w 12192000"/>
                <a:gd name="connsiteY32" fmla="*/ 225691 h 757168"/>
                <a:gd name="connsiteX33" fmla="*/ 3897533 w 12192000"/>
                <a:gd name="connsiteY33" fmla="*/ 220087 h 757168"/>
                <a:gd name="connsiteX34" fmla="*/ 4109430 w 12192000"/>
                <a:gd name="connsiteY34" fmla="*/ 200477 h 757168"/>
                <a:gd name="connsiteX35" fmla="*/ 4208772 w 12192000"/>
                <a:gd name="connsiteY35" fmla="*/ 200914 h 757168"/>
                <a:gd name="connsiteX36" fmla="*/ 4314641 w 12192000"/>
                <a:gd name="connsiteY36" fmla="*/ 196159 h 757168"/>
                <a:gd name="connsiteX37" fmla="*/ 4577622 w 12192000"/>
                <a:gd name="connsiteY37" fmla="*/ 163774 h 757168"/>
                <a:gd name="connsiteX38" fmla="*/ 4790345 w 12192000"/>
                <a:gd name="connsiteY38" fmla="*/ 177592 h 757168"/>
                <a:gd name="connsiteX39" fmla="*/ 4926164 w 12192000"/>
                <a:gd name="connsiteY39" fmla="*/ 184139 h 757168"/>
                <a:gd name="connsiteX40" fmla="*/ 5088812 w 12192000"/>
                <a:gd name="connsiteY40" fmla="*/ 177401 h 757168"/>
                <a:gd name="connsiteX41" fmla="*/ 5222466 w 12192000"/>
                <a:gd name="connsiteY41" fmla="*/ 162082 h 757168"/>
                <a:gd name="connsiteX42" fmla="*/ 5406528 w 12192000"/>
                <a:gd name="connsiteY42" fmla="*/ 153987 h 757168"/>
                <a:gd name="connsiteX43" fmla="*/ 5590716 w 12192000"/>
                <a:gd name="connsiteY43" fmla="*/ 129490 h 757168"/>
                <a:gd name="connsiteX44" fmla="*/ 5719429 w 12192000"/>
                <a:gd name="connsiteY44" fmla="*/ 110099 h 757168"/>
                <a:gd name="connsiteX45" fmla="*/ 5897895 w 12192000"/>
                <a:gd name="connsiteY45" fmla="*/ 96368 h 757168"/>
                <a:gd name="connsiteX46" fmla="*/ 6169957 w 12192000"/>
                <a:gd name="connsiteY46" fmla="*/ 94411 h 757168"/>
                <a:gd name="connsiteX47" fmla="*/ 6294827 w 12192000"/>
                <a:gd name="connsiteY47" fmla="*/ 99236 h 757168"/>
                <a:gd name="connsiteX48" fmla="*/ 6494261 w 12192000"/>
                <a:gd name="connsiteY48" fmla="*/ 71724 h 757168"/>
                <a:gd name="connsiteX49" fmla="*/ 6579627 w 12192000"/>
                <a:gd name="connsiteY49" fmla="*/ 57883 h 757168"/>
                <a:gd name="connsiteX50" fmla="*/ 6654800 w 12192000"/>
                <a:gd name="connsiteY50" fmla="*/ 77086 h 757168"/>
                <a:gd name="connsiteX51" fmla="*/ 6703059 w 12192000"/>
                <a:gd name="connsiteY51" fmla="*/ 97166 h 757168"/>
                <a:gd name="connsiteX52" fmla="*/ 6859445 w 12192000"/>
                <a:gd name="connsiteY52" fmla="*/ 90481 h 757168"/>
                <a:gd name="connsiteX53" fmla="*/ 7025414 w 12192000"/>
                <a:gd name="connsiteY53" fmla="*/ 83536 h 757168"/>
                <a:gd name="connsiteX54" fmla="*/ 7144137 w 12192000"/>
                <a:gd name="connsiteY54" fmla="*/ 79264 h 757168"/>
                <a:gd name="connsiteX55" fmla="*/ 7291235 w 12192000"/>
                <a:gd name="connsiteY55" fmla="*/ 95367 h 757168"/>
                <a:gd name="connsiteX56" fmla="*/ 7407395 w 12192000"/>
                <a:gd name="connsiteY56" fmla="*/ 104888 h 757168"/>
                <a:gd name="connsiteX57" fmla="*/ 7500837 w 12192000"/>
                <a:gd name="connsiteY57" fmla="*/ 119515 h 757168"/>
                <a:gd name="connsiteX58" fmla="*/ 7533567 w 12192000"/>
                <a:gd name="connsiteY58" fmla="*/ 126955 h 757168"/>
                <a:gd name="connsiteX59" fmla="*/ 7792910 w 12192000"/>
                <a:gd name="connsiteY59" fmla="*/ 185188 h 757168"/>
                <a:gd name="connsiteX60" fmla="*/ 8070699 w 12192000"/>
                <a:gd name="connsiteY60" fmla="*/ 235423 h 757168"/>
                <a:gd name="connsiteX61" fmla="*/ 8253177 w 12192000"/>
                <a:gd name="connsiteY61" fmla="*/ 222473 h 757168"/>
                <a:gd name="connsiteX62" fmla="*/ 8320683 w 12192000"/>
                <a:gd name="connsiteY62" fmla="*/ 226393 h 757168"/>
                <a:gd name="connsiteX63" fmla="*/ 8631438 w 12192000"/>
                <a:gd name="connsiteY63" fmla="*/ 237528 h 757168"/>
                <a:gd name="connsiteX64" fmla="*/ 8686410 w 12192000"/>
                <a:gd name="connsiteY64" fmla="*/ 234877 h 757168"/>
                <a:gd name="connsiteX65" fmla="*/ 8980658 w 12192000"/>
                <a:gd name="connsiteY65" fmla="*/ 273001 h 757168"/>
                <a:gd name="connsiteX66" fmla="*/ 9087625 w 12192000"/>
                <a:gd name="connsiteY66" fmla="*/ 282423 h 757168"/>
                <a:gd name="connsiteX67" fmla="*/ 9186017 w 12192000"/>
                <a:gd name="connsiteY67" fmla="*/ 293875 h 757168"/>
                <a:gd name="connsiteX68" fmla="*/ 9323931 w 12192000"/>
                <a:gd name="connsiteY68" fmla="*/ 302628 h 757168"/>
                <a:gd name="connsiteX69" fmla="*/ 9467213 w 12192000"/>
                <a:gd name="connsiteY69" fmla="*/ 307275 h 757168"/>
                <a:gd name="connsiteX70" fmla="*/ 9626826 w 12192000"/>
                <a:gd name="connsiteY70" fmla="*/ 316213 h 757168"/>
                <a:gd name="connsiteX71" fmla="*/ 9689696 w 12192000"/>
                <a:gd name="connsiteY71" fmla="*/ 324467 h 757168"/>
                <a:gd name="connsiteX72" fmla="*/ 9860526 w 12192000"/>
                <a:gd name="connsiteY72" fmla="*/ 329986 h 757168"/>
                <a:gd name="connsiteX73" fmla="*/ 9949775 w 12192000"/>
                <a:gd name="connsiteY73" fmla="*/ 340386 h 757168"/>
                <a:gd name="connsiteX74" fmla="*/ 10097252 w 12192000"/>
                <a:gd name="connsiteY74" fmla="*/ 349262 h 757168"/>
                <a:gd name="connsiteX75" fmla="*/ 10145261 w 12192000"/>
                <a:gd name="connsiteY75" fmla="*/ 353113 h 757168"/>
                <a:gd name="connsiteX76" fmla="*/ 10188159 w 12192000"/>
                <a:gd name="connsiteY76" fmla="*/ 356124 h 757168"/>
                <a:gd name="connsiteX77" fmla="*/ 10336144 w 12192000"/>
                <a:gd name="connsiteY77" fmla="*/ 348235 h 757168"/>
                <a:gd name="connsiteX78" fmla="*/ 10466847 w 12192000"/>
                <a:gd name="connsiteY78" fmla="*/ 354131 h 757168"/>
                <a:gd name="connsiteX79" fmla="*/ 10696514 w 12192000"/>
                <a:gd name="connsiteY79" fmla="*/ 353575 h 757168"/>
                <a:gd name="connsiteX80" fmla="*/ 10746932 w 12192000"/>
                <a:gd name="connsiteY80" fmla="*/ 360606 h 757168"/>
                <a:gd name="connsiteX81" fmla="*/ 10905388 w 12192000"/>
                <a:gd name="connsiteY81" fmla="*/ 370627 h 757168"/>
                <a:gd name="connsiteX82" fmla="*/ 10995602 w 12192000"/>
                <a:gd name="connsiteY82" fmla="*/ 376691 h 757168"/>
                <a:gd name="connsiteX83" fmla="*/ 11107647 w 12192000"/>
                <a:gd name="connsiteY83" fmla="*/ 373405 h 757168"/>
                <a:gd name="connsiteX84" fmla="*/ 11302440 w 12192000"/>
                <a:gd name="connsiteY84" fmla="*/ 364156 h 757168"/>
                <a:gd name="connsiteX85" fmla="*/ 11353613 w 12192000"/>
                <a:gd name="connsiteY85" fmla="*/ 363785 h 757168"/>
                <a:gd name="connsiteX86" fmla="*/ 11447323 w 12192000"/>
                <a:gd name="connsiteY86" fmla="*/ 359346 h 757168"/>
                <a:gd name="connsiteX87" fmla="*/ 11464292 w 12192000"/>
                <a:gd name="connsiteY87" fmla="*/ 358519 h 757168"/>
                <a:gd name="connsiteX88" fmla="*/ 11607560 w 12192000"/>
                <a:gd name="connsiteY88" fmla="*/ 342370 h 757168"/>
                <a:gd name="connsiteX89" fmla="*/ 11681426 w 12192000"/>
                <a:gd name="connsiteY89" fmla="*/ 344335 h 757168"/>
                <a:gd name="connsiteX90" fmla="*/ 11893565 w 12192000"/>
                <a:gd name="connsiteY90" fmla="*/ 355261 h 757168"/>
                <a:gd name="connsiteX91" fmla="*/ 11983290 w 12192000"/>
                <a:gd name="connsiteY91" fmla="*/ 363588 h 757168"/>
                <a:gd name="connsiteX92" fmla="*/ 12192000 w 12192000"/>
                <a:gd name="connsiteY92" fmla="*/ 388018 h 757168"/>
                <a:gd name="connsiteX93" fmla="*/ 12192000 w 12192000"/>
                <a:gd name="connsiteY93" fmla="*/ 577115 h 757168"/>
                <a:gd name="connsiteX94" fmla="*/ 12157329 w 12192000"/>
                <a:gd name="connsiteY94" fmla="*/ 588862 h 757168"/>
                <a:gd name="connsiteX95" fmla="*/ 12066948 w 12192000"/>
                <a:gd name="connsiteY95" fmla="*/ 586034 h 757168"/>
                <a:gd name="connsiteX96" fmla="*/ 11911344 w 12192000"/>
                <a:gd name="connsiteY96" fmla="*/ 521599 h 757168"/>
                <a:gd name="connsiteX97" fmla="*/ 11847823 w 12192000"/>
                <a:gd name="connsiteY97" fmla="*/ 511785 h 757168"/>
                <a:gd name="connsiteX98" fmla="*/ 11737547 w 12192000"/>
                <a:gd name="connsiteY98" fmla="*/ 502380 h 757168"/>
                <a:gd name="connsiteX99" fmla="*/ 11636052 w 12192000"/>
                <a:gd name="connsiteY99" fmla="*/ 514993 h 757168"/>
                <a:gd name="connsiteX100" fmla="*/ 11394706 w 12192000"/>
                <a:gd name="connsiteY100" fmla="*/ 590867 h 757168"/>
                <a:gd name="connsiteX101" fmla="*/ 11354978 w 12192000"/>
                <a:gd name="connsiteY101" fmla="*/ 597561 h 757168"/>
                <a:gd name="connsiteX102" fmla="*/ 11285306 w 12192000"/>
                <a:gd name="connsiteY102" fmla="*/ 599825 h 757168"/>
                <a:gd name="connsiteX103" fmla="*/ 11008528 w 12192000"/>
                <a:gd name="connsiteY103" fmla="*/ 656670 h 757168"/>
                <a:gd name="connsiteX104" fmla="*/ 10948735 w 12192000"/>
                <a:gd name="connsiteY104" fmla="*/ 652964 h 757168"/>
                <a:gd name="connsiteX105" fmla="*/ 10850698 w 12192000"/>
                <a:gd name="connsiteY105" fmla="*/ 641721 h 757168"/>
                <a:gd name="connsiteX106" fmla="*/ 10744026 w 12192000"/>
                <a:gd name="connsiteY106" fmla="*/ 647769 h 757168"/>
                <a:gd name="connsiteX107" fmla="*/ 10666160 w 12192000"/>
                <a:gd name="connsiteY107" fmla="*/ 651891 h 757168"/>
                <a:gd name="connsiteX108" fmla="*/ 10450521 w 12192000"/>
                <a:gd name="connsiteY108" fmla="*/ 616552 h 757168"/>
                <a:gd name="connsiteX109" fmla="*/ 10271192 w 12192000"/>
                <a:gd name="connsiteY109" fmla="*/ 583498 h 757168"/>
                <a:gd name="connsiteX110" fmla="*/ 10246067 w 12192000"/>
                <a:gd name="connsiteY110" fmla="*/ 585423 h 757168"/>
                <a:gd name="connsiteX111" fmla="*/ 10005027 w 12192000"/>
                <a:gd name="connsiteY111" fmla="*/ 592252 h 757168"/>
                <a:gd name="connsiteX112" fmla="*/ 9898681 w 12192000"/>
                <a:gd name="connsiteY112" fmla="*/ 613195 h 757168"/>
                <a:gd name="connsiteX113" fmla="*/ 9753225 w 12192000"/>
                <a:gd name="connsiteY113" fmla="*/ 629038 h 757168"/>
                <a:gd name="connsiteX114" fmla="*/ 9591376 w 12192000"/>
                <a:gd name="connsiteY114" fmla="*/ 648601 h 757168"/>
                <a:gd name="connsiteX115" fmla="*/ 9472860 w 12192000"/>
                <a:gd name="connsiteY115" fmla="*/ 655936 h 757168"/>
                <a:gd name="connsiteX116" fmla="*/ 9299788 w 12192000"/>
                <a:gd name="connsiteY116" fmla="*/ 636945 h 757168"/>
                <a:gd name="connsiteX117" fmla="*/ 9264605 w 12192000"/>
                <a:gd name="connsiteY117" fmla="*/ 627087 h 757168"/>
                <a:gd name="connsiteX118" fmla="*/ 8926435 w 12192000"/>
                <a:gd name="connsiteY118" fmla="*/ 549269 h 757168"/>
                <a:gd name="connsiteX119" fmla="*/ 8698934 w 12192000"/>
                <a:gd name="connsiteY119" fmla="*/ 536583 h 757168"/>
                <a:gd name="connsiteX120" fmla="*/ 8622862 w 12192000"/>
                <a:gd name="connsiteY120" fmla="*/ 541563 h 757168"/>
                <a:gd name="connsiteX121" fmla="*/ 8482784 w 12192000"/>
                <a:gd name="connsiteY121" fmla="*/ 574094 h 757168"/>
                <a:gd name="connsiteX122" fmla="*/ 8421565 w 12192000"/>
                <a:gd name="connsiteY122" fmla="*/ 576610 h 757168"/>
                <a:gd name="connsiteX123" fmla="*/ 8313469 w 12192000"/>
                <a:gd name="connsiteY123" fmla="*/ 574762 h 757168"/>
                <a:gd name="connsiteX124" fmla="*/ 8079520 w 12192000"/>
                <a:gd name="connsiteY124" fmla="*/ 558685 h 757168"/>
                <a:gd name="connsiteX125" fmla="*/ 7773327 w 12192000"/>
                <a:gd name="connsiteY125" fmla="*/ 558854 h 757168"/>
                <a:gd name="connsiteX126" fmla="*/ 7652477 w 12192000"/>
                <a:gd name="connsiteY126" fmla="*/ 547561 h 757168"/>
                <a:gd name="connsiteX127" fmla="*/ 7522274 w 12192000"/>
                <a:gd name="connsiteY127" fmla="*/ 532150 h 757168"/>
                <a:gd name="connsiteX128" fmla="*/ 7484080 w 12192000"/>
                <a:gd name="connsiteY128" fmla="*/ 530532 h 757168"/>
                <a:gd name="connsiteX129" fmla="*/ 7282277 w 12192000"/>
                <a:gd name="connsiteY129" fmla="*/ 540177 h 757168"/>
                <a:gd name="connsiteX130" fmla="*/ 7235690 w 12192000"/>
                <a:gd name="connsiteY130" fmla="*/ 551282 h 757168"/>
                <a:gd name="connsiteX131" fmla="*/ 7116339 w 12192000"/>
                <a:gd name="connsiteY131" fmla="*/ 539494 h 757168"/>
                <a:gd name="connsiteX132" fmla="*/ 7011067 w 12192000"/>
                <a:gd name="connsiteY132" fmla="*/ 511848 h 757168"/>
                <a:gd name="connsiteX133" fmla="*/ 6403234 w 12192000"/>
                <a:gd name="connsiteY133" fmla="*/ 432296 h 757168"/>
                <a:gd name="connsiteX134" fmla="*/ 6036273 w 12192000"/>
                <a:gd name="connsiteY134" fmla="*/ 412301 h 757168"/>
                <a:gd name="connsiteX135" fmla="*/ 5780467 w 12192000"/>
                <a:gd name="connsiteY135" fmla="*/ 377910 h 757168"/>
                <a:gd name="connsiteX136" fmla="*/ 5739051 w 12192000"/>
                <a:gd name="connsiteY136" fmla="*/ 353609 h 757168"/>
                <a:gd name="connsiteX137" fmla="*/ 5583566 w 12192000"/>
                <a:gd name="connsiteY137" fmla="*/ 321995 h 757168"/>
                <a:gd name="connsiteX138" fmla="*/ 5432030 w 12192000"/>
                <a:gd name="connsiteY138" fmla="*/ 362512 h 757168"/>
                <a:gd name="connsiteX139" fmla="*/ 5241398 w 12192000"/>
                <a:gd name="connsiteY139" fmla="*/ 425781 h 757168"/>
                <a:gd name="connsiteX140" fmla="*/ 5139710 w 12192000"/>
                <a:gd name="connsiteY140" fmla="*/ 421022 h 757168"/>
                <a:gd name="connsiteX141" fmla="*/ 4929402 w 12192000"/>
                <a:gd name="connsiteY141" fmla="*/ 424310 h 757168"/>
                <a:gd name="connsiteX142" fmla="*/ 4782793 w 12192000"/>
                <a:gd name="connsiteY142" fmla="*/ 441046 h 757168"/>
                <a:gd name="connsiteX143" fmla="*/ 4577594 w 12192000"/>
                <a:gd name="connsiteY143" fmla="*/ 459290 h 757168"/>
                <a:gd name="connsiteX144" fmla="*/ 4500826 w 12192000"/>
                <a:gd name="connsiteY144" fmla="*/ 470529 h 757168"/>
                <a:gd name="connsiteX145" fmla="*/ 4317973 w 12192000"/>
                <a:gd name="connsiteY145" fmla="*/ 483649 h 757168"/>
                <a:gd name="connsiteX146" fmla="*/ 4166722 w 12192000"/>
                <a:gd name="connsiteY146" fmla="*/ 490602 h 757168"/>
                <a:gd name="connsiteX147" fmla="*/ 4042814 w 12192000"/>
                <a:gd name="connsiteY147" fmla="*/ 530660 h 757168"/>
                <a:gd name="connsiteX148" fmla="*/ 4002653 w 12192000"/>
                <a:gd name="connsiteY148" fmla="*/ 552594 h 757168"/>
                <a:gd name="connsiteX149" fmla="*/ 3969549 w 12192000"/>
                <a:gd name="connsiteY149" fmla="*/ 566312 h 757168"/>
                <a:gd name="connsiteX150" fmla="*/ 3821685 w 12192000"/>
                <a:gd name="connsiteY150" fmla="*/ 649183 h 757168"/>
                <a:gd name="connsiteX151" fmla="*/ 3805138 w 12192000"/>
                <a:gd name="connsiteY151" fmla="*/ 655947 h 757168"/>
                <a:gd name="connsiteX152" fmla="*/ 3609177 w 12192000"/>
                <a:gd name="connsiteY152" fmla="*/ 687459 h 757168"/>
                <a:gd name="connsiteX153" fmla="*/ 3539727 w 12192000"/>
                <a:gd name="connsiteY153" fmla="*/ 706521 h 757168"/>
                <a:gd name="connsiteX154" fmla="*/ 3396572 w 12192000"/>
                <a:gd name="connsiteY154" fmla="*/ 755681 h 757168"/>
                <a:gd name="connsiteX155" fmla="*/ 3341054 w 12192000"/>
                <a:gd name="connsiteY155" fmla="*/ 754679 h 757168"/>
                <a:gd name="connsiteX156" fmla="*/ 3138775 w 12192000"/>
                <a:gd name="connsiteY156" fmla="*/ 710120 h 757168"/>
                <a:gd name="connsiteX157" fmla="*/ 3037283 w 12192000"/>
                <a:gd name="connsiteY157" fmla="*/ 666453 h 757168"/>
                <a:gd name="connsiteX158" fmla="*/ 3002117 w 12192000"/>
                <a:gd name="connsiteY158" fmla="*/ 649347 h 757168"/>
                <a:gd name="connsiteX159" fmla="*/ 2747294 w 12192000"/>
                <a:gd name="connsiteY159" fmla="*/ 652400 h 757168"/>
                <a:gd name="connsiteX160" fmla="*/ 2676273 w 12192000"/>
                <a:gd name="connsiteY160" fmla="*/ 652304 h 757168"/>
                <a:gd name="connsiteX161" fmla="*/ 2432360 w 12192000"/>
                <a:gd name="connsiteY161" fmla="*/ 657836 h 757168"/>
                <a:gd name="connsiteX162" fmla="*/ 2382311 w 12192000"/>
                <a:gd name="connsiteY162" fmla="*/ 650824 h 757168"/>
                <a:gd name="connsiteX163" fmla="*/ 2055134 w 12192000"/>
                <a:gd name="connsiteY163" fmla="*/ 630053 h 757168"/>
                <a:gd name="connsiteX164" fmla="*/ 2031829 w 12192000"/>
                <a:gd name="connsiteY164" fmla="*/ 639324 h 757168"/>
                <a:gd name="connsiteX165" fmla="*/ 1912764 w 12192000"/>
                <a:gd name="connsiteY165" fmla="*/ 664183 h 757168"/>
                <a:gd name="connsiteX166" fmla="*/ 1755637 w 12192000"/>
                <a:gd name="connsiteY166" fmla="*/ 663960 h 757168"/>
                <a:gd name="connsiteX167" fmla="*/ 1727159 w 12192000"/>
                <a:gd name="connsiteY167" fmla="*/ 659605 h 757168"/>
                <a:gd name="connsiteX168" fmla="*/ 1622470 w 12192000"/>
                <a:gd name="connsiteY168" fmla="*/ 634850 h 757168"/>
                <a:gd name="connsiteX169" fmla="*/ 1385955 w 12192000"/>
                <a:gd name="connsiteY169" fmla="*/ 604522 h 757168"/>
                <a:gd name="connsiteX170" fmla="*/ 1340055 w 12192000"/>
                <a:gd name="connsiteY170" fmla="*/ 595629 h 757168"/>
                <a:gd name="connsiteX171" fmla="*/ 1257271 w 12192000"/>
                <a:gd name="connsiteY171" fmla="*/ 581180 h 757168"/>
                <a:gd name="connsiteX172" fmla="*/ 1031914 w 12192000"/>
                <a:gd name="connsiteY172" fmla="*/ 562692 h 757168"/>
                <a:gd name="connsiteX173" fmla="*/ 922031 w 12192000"/>
                <a:gd name="connsiteY173" fmla="*/ 566853 h 757168"/>
                <a:gd name="connsiteX174" fmla="*/ 873250 w 12192000"/>
                <a:gd name="connsiteY174" fmla="*/ 563724 h 757168"/>
                <a:gd name="connsiteX175" fmla="*/ 711627 w 12192000"/>
                <a:gd name="connsiteY175" fmla="*/ 529880 h 757168"/>
                <a:gd name="connsiteX176" fmla="*/ 311112 w 12192000"/>
                <a:gd name="connsiteY176" fmla="*/ 525106 h 757168"/>
                <a:gd name="connsiteX177" fmla="*/ 184145 w 12192000"/>
                <a:gd name="connsiteY177" fmla="*/ 532188 h 757168"/>
                <a:gd name="connsiteX178" fmla="*/ 116886 w 12192000"/>
                <a:gd name="connsiteY178" fmla="*/ 530572 h 757168"/>
                <a:gd name="connsiteX179" fmla="*/ 23941 w 12192000"/>
                <a:gd name="connsiteY179" fmla="*/ 506433 h 757168"/>
                <a:gd name="connsiteX180" fmla="*/ 0 w 12192000"/>
                <a:gd name="connsiteY180" fmla="*/ 502149 h 75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192000" h="757168">
                  <a:moveTo>
                    <a:pt x="0" y="0"/>
                  </a:moveTo>
                  <a:lnTo>
                    <a:pt x="41653" y="6945"/>
                  </a:lnTo>
                  <a:cubicBezTo>
                    <a:pt x="55151" y="9178"/>
                    <a:pt x="68996" y="11810"/>
                    <a:pt x="81317" y="15509"/>
                  </a:cubicBezTo>
                  <a:cubicBezTo>
                    <a:pt x="92911" y="18978"/>
                    <a:pt x="102562" y="24446"/>
                    <a:pt x="114150" y="28105"/>
                  </a:cubicBezTo>
                  <a:cubicBezTo>
                    <a:pt x="145644" y="37958"/>
                    <a:pt x="177914" y="47281"/>
                    <a:pt x="214865" y="58374"/>
                  </a:cubicBezTo>
                  <a:cubicBezTo>
                    <a:pt x="236680" y="42349"/>
                    <a:pt x="264438" y="53534"/>
                    <a:pt x="299237" y="63560"/>
                  </a:cubicBezTo>
                  <a:cubicBezTo>
                    <a:pt x="334763" y="73816"/>
                    <a:pt x="376093" y="78654"/>
                    <a:pt x="415570" y="83774"/>
                  </a:cubicBezTo>
                  <a:cubicBezTo>
                    <a:pt x="487949" y="93100"/>
                    <a:pt x="560804" y="100354"/>
                    <a:pt x="633210" y="109108"/>
                  </a:cubicBezTo>
                  <a:cubicBezTo>
                    <a:pt x="648566" y="111058"/>
                    <a:pt x="666073" y="114072"/>
                    <a:pt x="677567" y="119446"/>
                  </a:cubicBezTo>
                  <a:cubicBezTo>
                    <a:pt x="756262" y="155621"/>
                    <a:pt x="853422" y="169678"/>
                    <a:pt x="946429" y="171502"/>
                  </a:cubicBezTo>
                  <a:cubicBezTo>
                    <a:pt x="1019582" y="173044"/>
                    <a:pt x="1091239" y="175083"/>
                    <a:pt x="1163367" y="182106"/>
                  </a:cubicBezTo>
                  <a:cubicBezTo>
                    <a:pt x="1168863" y="182586"/>
                    <a:pt x="1176224" y="182589"/>
                    <a:pt x="1180337" y="181279"/>
                  </a:cubicBezTo>
                  <a:cubicBezTo>
                    <a:pt x="1205822" y="172503"/>
                    <a:pt x="1231920" y="173109"/>
                    <a:pt x="1263939" y="173070"/>
                  </a:cubicBezTo>
                  <a:cubicBezTo>
                    <a:pt x="1309211" y="172961"/>
                    <a:pt x="1350592" y="176848"/>
                    <a:pt x="1392213" y="183225"/>
                  </a:cubicBezTo>
                  <a:cubicBezTo>
                    <a:pt x="1422516" y="187866"/>
                    <a:pt x="1453010" y="195759"/>
                    <a:pt x="1479752" y="205174"/>
                  </a:cubicBezTo>
                  <a:cubicBezTo>
                    <a:pt x="1516962" y="218381"/>
                    <a:pt x="1553071" y="224660"/>
                    <a:pt x="1589813" y="211706"/>
                  </a:cubicBezTo>
                  <a:cubicBezTo>
                    <a:pt x="1629541" y="197953"/>
                    <a:pt x="1673292" y="205778"/>
                    <a:pt x="1716264" y="207459"/>
                  </a:cubicBezTo>
                  <a:cubicBezTo>
                    <a:pt x="1734988" y="208248"/>
                    <a:pt x="1754789" y="209668"/>
                    <a:pt x="1772900" y="208137"/>
                  </a:cubicBezTo>
                  <a:cubicBezTo>
                    <a:pt x="1825381" y="203828"/>
                    <a:pt x="1876222" y="195808"/>
                    <a:pt x="1929319" y="193822"/>
                  </a:cubicBezTo>
                  <a:cubicBezTo>
                    <a:pt x="1958819" y="192698"/>
                    <a:pt x="1991232" y="199166"/>
                    <a:pt x="2021514" y="204186"/>
                  </a:cubicBezTo>
                  <a:cubicBezTo>
                    <a:pt x="2052154" y="209417"/>
                    <a:pt x="2082323" y="216530"/>
                    <a:pt x="2111753" y="223797"/>
                  </a:cubicBezTo>
                  <a:cubicBezTo>
                    <a:pt x="2131736" y="228659"/>
                    <a:pt x="2153567" y="233429"/>
                    <a:pt x="2169356" y="241125"/>
                  </a:cubicBezTo>
                  <a:cubicBezTo>
                    <a:pt x="2205243" y="258649"/>
                    <a:pt x="2242901" y="263295"/>
                    <a:pt x="2286638" y="257382"/>
                  </a:cubicBezTo>
                  <a:cubicBezTo>
                    <a:pt x="2293313" y="256396"/>
                    <a:pt x="2301018" y="256799"/>
                    <a:pt x="2308368" y="256995"/>
                  </a:cubicBezTo>
                  <a:cubicBezTo>
                    <a:pt x="2426026" y="259155"/>
                    <a:pt x="2543593" y="262834"/>
                    <a:pt x="2660621" y="262863"/>
                  </a:cubicBezTo>
                  <a:cubicBezTo>
                    <a:pt x="2708088" y="262871"/>
                    <a:pt x="2754165" y="254412"/>
                    <a:pt x="2801134" y="250006"/>
                  </a:cubicBezTo>
                  <a:cubicBezTo>
                    <a:pt x="2810748" y="249174"/>
                    <a:pt x="2821504" y="247638"/>
                    <a:pt x="2830994" y="249091"/>
                  </a:cubicBezTo>
                  <a:cubicBezTo>
                    <a:pt x="2934354" y="264045"/>
                    <a:pt x="3032340" y="255254"/>
                    <a:pt x="3129084" y="242009"/>
                  </a:cubicBezTo>
                  <a:cubicBezTo>
                    <a:pt x="3139090" y="240625"/>
                    <a:pt x="3151170" y="241831"/>
                    <a:pt x="3162162" y="242789"/>
                  </a:cubicBezTo>
                  <a:cubicBezTo>
                    <a:pt x="3192925" y="245736"/>
                    <a:pt x="3225969" y="254145"/>
                    <a:pt x="3254072" y="251612"/>
                  </a:cubicBezTo>
                  <a:cubicBezTo>
                    <a:pt x="3328782" y="244461"/>
                    <a:pt x="3402881" y="234992"/>
                    <a:pt x="3473491" y="221903"/>
                  </a:cubicBezTo>
                  <a:cubicBezTo>
                    <a:pt x="3545212" y="208683"/>
                    <a:pt x="3611651" y="197856"/>
                    <a:pt x="3691860" y="219228"/>
                  </a:cubicBezTo>
                  <a:cubicBezTo>
                    <a:pt x="3725977" y="228268"/>
                    <a:pt x="3771754" y="225515"/>
                    <a:pt x="3811494" y="225691"/>
                  </a:cubicBezTo>
                  <a:cubicBezTo>
                    <a:pt x="3840564" y="225687"/>
                    <a:pt x="3868906" y="218586"/>
                    <a:pt x="3897533" y="220087"/>
                  </a:cubicBezTo>
                  <a:cubicBezTo>
                    <a:pt x="3973874" y="224087"/>
                    <a:pt x="4042293" y="217563"/>
                    <a:pt x="4109430" y="200477"/>
                  </a:cubicBezTo>
                  <a:cubicBezTo>
                    <a:pt x="4135544" y="193834"/>
                    <a:pt x="4175268" y="201258"/>
                    <a:pt x="4208772" y="200914"/>
                  </a:cubicBezTo>
                  <a:cubicBezTo>
                    <a:pt x="4244136" y="200288"/>
                    <a:pt x="4280583" y="199908"/>
                    <a:pt x="4314641" y="196159"/>
                  </a:cubicBezTo>
                  <a:cubicBezTo>
                    <a:pt x="4402743" y="186278"/>
                    <a:pt x="4489848" y="174436"/>
                    <a:pt x="4577622" y="163774"/>
                  </a:cubicBezTo>
                  <a:cubicBezTo>
                    <a:pt x="4649843" y="154967"/>
                    <a:pt x="4719794" y="168553"/>
                    <a:pt x="4790345" y="177592"/>
                  </a:cubicBezTo>
                  <a:cubicBezTo>
                    <a:pt x="4834576" y="183345"/>
                    <a:pt x="4875614" y="193701"/>
                    <a:pt x="4926164" y="184139"/>
                  </a:cubicBezTo>
                  <a:cubicBezTo>
                    <a:pt x="4974485" y="175032"/>
                    <a:pt x="5034899" y="180870"/>
                    <a:pt x="5088812" y="177401"/>
                  </a:cubicBezTo>
                  <a:cubicBezTo>
                    <a:pt x="5134238" y="174439"/>
                    <a:pt x="5178353" y="168165"/>
                    <a:pt x="5222466" y="162082"/>
                  </a:cubicBezTo>
                  <a:cubicBezTo>
                    <a:pt x="5282519" y="153783"/>
                    <a:pt x="5341864" y="144876"/>
                    <a:pt x="5406528" y="153987"/>
                  </a:cubicBezTo>
                  <a:cubicBezTo>
                    <a:pt x="5479960" y="164323"/>
                    <a:pt x="5531876" y="142624"/>
                    <a:pt x="5590716" y="129490"/>
                  </a:cubicBezTo>
                  <a:cubicBezTo>
                    <a:pt x="5631296" y="120553"/>
                    <a:pt x="5675395" y="114659"/>
                    <a:pt x="5719429" y="110099"/>
                  </a:cubicBezTo>
                  <a:cubicBezTo>
                    <a:pt x="5778247" y="104215"/>
                    <a:pt x="5838715" y="102042"/>
                    <a:pt x="5897895" y="96368"/>
                  </a:cubicBezTo>
                  <a:cubicBezTo>
                    <a:pt x="5987399" y="87895"/>
                    <a:pt x="6077855" y="82333"/>
                    <a:pt x="6169957" y="94411"/>
                  </a:cubicBezTo>
                  <a:cubicBezTo>
                    <a:pt x="6212360" y="99875"/>
                    <a:pt x="6252010" y="101763"/>
                    <a:pt x="6294827" y="99236"/>
                  </a:cubicBezTo>
                  <a:cubicBezTo>
                    <a:pt x="6364965" y="95091"/>
                    <a:pt x="6436581" y="97891"/>
                    <a:pt x="6494261" y="71724"/>
                  </a:cubicBezTo>
                  <a:cubicBezTo>
                    <a:pt x="6514615" y="62488"/>
                    <a:pt x="6550354" y="61691"/>
                    <a:pt x="6579627" y="57883"/>
                  </a:cubicBezTo>
                  <a:cubicBezTo>
                    <a:pt x="6613354" y="53353"/>
                    <a:pt x="6637770" y="57878"/>
                    <a:pt x="6654800" y="77086"/>
                  </a:cubicBezTo>
                  <a:cubicBezTo>
                    <a:pt x="6662444" y="85688"/>
                    <a:pt x="6685147" y="94892"/>
                    <a:pt x="6703059" y="97166"/>
                  </a:cubicBezTo>
                  <a:cubicBezTo>
                    <a:pt x="6756799" y="103989"/>
                    <a:pt x="6806654" y="100687"/>
                    <a:pt x="6859445" y="90481"/>
                  </a:cubicBezTo>
                  <a:cubicBezTo>
                    <a:pt x="6908894" y="80861"/>
                    <a:pt x="6969747" y="85387"/>
                    <a:pt x="7025414" y="83536"/>
                  </a:cubicBezTo>
                  <a:cubicBezTo>
                    <a:pt x="7064862" y="82168"/>
                    <a:pt x="7104501" y="77186"/>
                    <a:pt x="7144137" y="79264"/>
                  </a:cubicBezTo>
                  <a:cubicBezTo>
                    <a:pt x="7193316" y="81841"/>
                    <a:pt x="7241809" y="90488"/>
                    <a:pt x="7291235" y="95367"/>
                  </a:cubicBezTo>
                  <a:cubicBezTo>
                    <a:pt x="7329668" y="99288"/>
                    <a:pt x="7368978" y="100585"/>
                    <a:pt x="7407395" y="104888"/>
                  </a:cubicBezTo>
                  <a:cubicBezTo>
                    <a:pt x="7438868" y="108256"/>
                    <a:pt x="7469832" y="114265"/>
                    <a:pt x="7500837" y="119515"/>
                  </a:cubicBezTo>
                  <a:cubicBezTo>
                    <a:pt x="7512146" y="121444"/>
                    <a:pt x="7523255" y="127178"/>
                    <a:pt x="7533567" y="126955"/>
                  </a:cubicBezTo>
                  <a:cubicBezTo>
                    <a:pt x="7636025" y="124121"/>
                    <a:pt x="7707510" y="164497"/>
                    <a:pt x="7792910" y="185188"/>
                  </a:cubicBezTo>
                  <a:cubicBezTo>
                    <a:pt x="7882663" y="207063"/>
                    <a:pt x="7969001" y="237914"/>
                    <a:pt x="8070699" y="235423"/>
                  </a:cubicBezTo>
                  <a:cubicBezTo>
                    <a:pt x="8132239" y="233879"/>
                    <a:pt x="8191903" y="225939"/>
                    <a:pt x="8253177" y="222473"/>
                  </a:cubicBezTo>
                  <a:cubicBezTo>
                    <a:pt x="8274949" y="221324"/>
                    <a:pt x="8299150" y="222976"/>
                    <a:pt x="8320683" y="226393"/>
                  </a:cubicBezTo>
                  <a:cubicBezTo>
                    <a:pt x="8424731" y="242340"/>
                    <a:pt x="8527777" y="249266"/>
                    <a:pt x="8631438" y="237528"/>
                  </a:cubicBezTo>
                  <a:cubicBezTo>
                    <a:pt x="8649201" y="235596"/>
                    <a:pt x="8668058" y="233915"/>
                    <a:pt x="8686410" y="234877"/>
                  </a:cubicBezTo>
                  <a:cubicBezTo>
                    <a:pt x="8786966" y="240146"/>
                    <a:pt x="8885480" y="249315"/>
                    <a:pt x="8980658" y="273001"/>
                  </a:cubicBezTo>
                  <a:cubicBezTo>
                    <a:pt x="9012626" y="280972"/>
                    <a:pt x="9052108" y="279035"/>
                    <a:pt x="9087625" y="282423"/>
                  </a:cubicBezTo>
                  <a:cubicBezTo>
                    <a:pt x="9120583" y="285484"/>
                    <a:pt x="9154319" y="287825"/>
                    <a:pt x="9186017" y="293875"/>
                  </a:cubicBezTo>
                  <a:cubicBezTo>
                    <a:pt x="9232288" y="302785"/>
                    <a:pt x="9275554" y="305815"/>
                    <a:pt x="9323931" y="302628"/>
                  </a:cubicBezTo>
                  <a:cubicBezTo>
                    <a:pt x="9370084" y="299705"/>
                    <a:pt x="9419491" y="304964"/>
                    <a:pt x="9467213" y="307275"/>
                  </a:cubicBezTo>
                  <a:cubicBezTo>
                    <a:pt x="9520438" y="309874"/>
                    <a:pt x="9573661" y="312473"/>
                    <a:pt x="9626826" y="316213"/>
                  </a:cubicBezTo>
                  <a:cubicBezTo>
                    <a:pt x="9648094" y="317708"/>
                    <a:pt x="9671915" y="326588"/>
                    <a:pt x="9689696" y="324467"/>
                  </a:cubicBezTo>
                  <a:cubicBezTo>
                    <a:pt x="9747117" y="317175"/>
                    <a:pt x="9803355" y="332523"/>
                    <a:pt x="9860526" y="329986"/>
                  </a:cubicBezTo>
                  <a:cubicBezTo>
                    <a:pt x="9888572" y="328594"/>
                    <a:pt x="9919723" y="338048"/>
                    <a:pt x="9949775" y="340386"/>
                  </a:cubicBezTo>
                  <a:cubicBezTo>
                    <a:pt x="9998886" y="344296"/>
                    <a:pt x="10048092" y="346302"/>
                    <a:pt x="10097252" y="349262"/>
                  </a:cubicBezTo>
                  <a:cubicBezTo>
                    <a:pt x="10113390" y="350297"/>
                    <a:pt x="10129133" y="351886"/>
                    <a:pt x="10145261" y="353113"/>
                  </a:cubicBezTo>
                  <a:cubicBezTo>
                    <a:pt x="10159555" y="354243"/>
                    <a:pt x="10174512" y="356743"/>
                    <a:pt x="10188159" y="356124"/>
                  </a:cubicBezTo>
                  <a:cubicBezTo>
                    <a:pt x="10237589" y="353944"/>
                    <a:pt x="10286441" y="348682"/>
                    <a:pt x="10336144" y="348235"/>
                  </a:cubicBezTo>
                  <a:cubicBezTo>
                    <a:pt x="10379222" y="347822"/>
                    <a:pt x="10423443" y="353764"/>
                    <a:pt x="10466847" y="354131"/>
                  </a:cubicBezTo>
                  <a:cubicBezTo>
                    <a:pt x="10543353" y="354898"/>
                    <a:pt x="10619988" y="353190"/>
                    <a:pt x="10696514" y="353575"/>
                  </a:cubicBezTo>
                  <a:cubicBezTo>
                    <a:pt x="10713071" y="353680"/>
                    <a:pt x="10730069" y="359342"/>
                    <a:pt x="10746932" y="360606"/>
                  </a:cubicBezTo>
                  <a:cubicBezTo>
                    <a:pt x="10799731" y="364326"/>
                    <a:pt x="10852569" y="367289"/>
                    <a:pt x="10905388" y="370627"/>
                  </a:cubicBezTo>
                  <a:cubicBezTo>
                    <a:pt x="10935470" y="372396"/>
                    <a:pt x="10965963" y="373421"/>
                    <a:pt x="10995602" y="376691"/>
                  </a:cubicBezTo>
                  <a:cubicBezTo>
                    <a:pt x="11034750" y="381032"/>
                    <a:pt x="11070168" y="386324"/>
                    <a:pt x="11107647" y="373405"/>
                  </a:cubicBezTo>
                  <a:cubicBezTo>
                    <a:pt x="11165372" y="353347"/>
                    <a:pt x="11236837" y="366060"/>
                    <a:pt x="11302440" y="364156"/>
                  </a:cubicBezTo>
                  <a:cubicBezTo>
                    <a:pt x="11319394" y="363708"/>
                    <a:pt x="11336655" y="364422"/>
                    <a:pt x="11353613" y="363785"/>
                  </a:cubicBezTo>
                  <a:cubicBezTo>
                    <a:pt x="11384961" y="362566"/>
                    <a:pt x="11415955" y="360947"/>
                    <a:pt x="11447323" y="359346"/>
                  </a:cubicBezTo>
                  <a:cubicBezTo>
                    <a:pt x="11452855" y="359066"/>
                    <a:pt x="11459104" y="359200"/>
                    <a:pt x="11464292" y="358519"/>
                  </a:cubicBezTo>
                  <a:cubicBezTo>
                    <a:pt x="11512058" y="353010"/>
                    <a:pt x="11559143" y="346321"/>
                    <a:pt x="11607560" y="342370"/>
                  </a:cubicBezTo>
                  <a:cubicBezTo>
                    <a:pt x="11631218" y="340368"/>
                    <a:pt x="11657295" y="341352"/>
                    <a:pt x="11681426" y="344335"/>
                  </a:cubicBezTo>
                  <a:cubicBezTo>
                    <a:pt x="11751997" y="352993"/>
                    <a:pt x="11821986" y="358760"/>
                    <a:pt x="11893565" y="355261"/>
                  </a:cubicBezTo>
                  <a:cubicBezTo>
                    <a:pt x="11921973" y="353889"/>
                    <a:pt x="11953288" y="360300"/>
                    <a:pt x="11983290" y="363588"/>
                  </a:cubicBezTo>
                  <a:lnTo>
                    <a:pt x="12192000" y="388018"/>
                  </a:lnTo>
                  <a:lnTo>
                    <a:pt x="12192000" y="577115"/>
                  </a:lnTo>
                  <a:lnTo>
                    <a:pt x="12157329" y="588862"/>
                  </a:lnTo>
                  <a:cubicBezTo>
                    <a:pt x="12118393" y="608572"/>
                    <a:pt x="12109715" y="605637"/>
                    <a:pt x="12066948" y="586034"/>
                  </a:cubicBezTo>
                  <a:cubicBezTo>
                    <a:pt x="12016991" y="563193"/>
                    <a:pt x="11965119" y="541779"/>
                    <a:pt x="11911344" y="521599"/>
                  </a:cubicBezTo>
                  <a:cubicBezTo>
                    <a:pt x="11894383" y="515178"/>
                    <a:pt x="11869417" y="514060"/>
                    <a:pt x="11847823" y="511785"/>
                  </a:cubicBezTo>
                  <a:cubicBezTo>
                    <a:pt x="11811233" y="507768"/>
                    <a:pt x="11773630" y="501982"/>
                    <a:pt x="11737547" y="502380"/>
                  </a:cubicBezTo>
                  <a:cubicBezTo>
                    <a:pt x="11702930" y="502855"/>
                    <a:pt x="11668388" y="508866"/>
                    <a:pt x="11636052" y="514993"/>
                  </a:cubicBezTo>
                  <a:cubicBezTo>
                    <a:pt x="11545722" y="532199"/>
                    <a:pt x="11462455" y="555118"/>
                    <a:pt x="11394706" y="590867"/>
                  </a:cubicBezTo>
                  <a:cubicBezTo>
                    <a:pt x="11385999" y="595562"/>
                    <a:pt x="11369016" y="596581"/>
                    <a:pt x="11354978" y="597561"/>
                  </a:cubicBezTo>
                  <a:cubicBezTo>
                    <a:pt x="11332076" y="599224"/>
                    <a:pt x="11308448" y="600655"/>
                    <a:pt x="11285306" y="599825"/>
                  </a:cubicBezTo>
                  <a:cubicBezTo>
                    <a:pt x="11172906" y="595841"/>
                    <a:pt x="11083430" y="617861"/>
                    <a:pt x="11008528" y="656670"/>
                  </a:cubicBezTo>
                  <a:cubicBezTo>
                    <a:pt x="10986971" y="667750"/>
                    <a:pt x="10970753" y="668236"/>
                    <a:pt x="10948735" y="652964"/>
                  </a:cubicBezTo>
                  <a:cubicBezTo>
                    <a:pt x="10923173" y="635218"/>
                    <a:pt x="10885031" y="639705"/>
                    <a:pt x="10850698" y="641721"/>
                  </a:cubicBezTo>
                  <a:cubicBezTo>
                    <a:pt x="10815269" y="643680"/>
                    <a:pt x="10779458" y="645811"/>
                    <a:pt x="10744026" y="647769"/>
                  </a:cubicBezTo>
                  <a:cubicBezTo>
                    <a:pt x="10717832" y="649066"/>
                    <a:pt x="10692021" y="650003"/>
                    <a:pt x="10666160" y="651891"/>
                  </a:cubicBezTo>
                  <a:cubicBezTo>
                    <a:pt x="10585627" y="657783"/>
                    <a:pt x="10513854" y="650969"/>
                    <a:pt x="10450521" y="616552"/>
                  </a:cubicBezTo>
                  <a:cubicBezTo>
                    <a:pt x="10402221" y="590175"/>
                    <a:pt x="10339099" y="579806"/>
                    <a:pt x="10271192" y="583498"/>
                  </a:cubicBezTo>
                  <a:cubicBezTo>
                    <a:pt x="10262701" y="584006"/>
                    <a:pt x="10251859" y="587254"/>
                    <a:pt x="10246067" y="585423"/>
                  </a:cubicBezTo>
                  <a:cubicBezTo>
                    <a:pt x="10158786" y="558528"/>
                    <a:pt x="10086634" y="594049"/>
                    <a:pt x="10005027" y="592252"/>
                  </a:cubicBezTo>
                  <a:cubicBezTo>
                    <a:pt x="9969004" y="591507"/>
                    <a:pt x="9931565" y="603664"/>
                    <a:pt x="9898681" y="613195"/>
                  </a:cubicBezTo>
                  <a:cubicBezTo>
                    <a:pt x="9853463" y="626281"/>
                    <a:pt x="9813049" y="639042"/>
                    <a:pt x="9753225" y="629038"/>
                  </a:cubicBezTo>
                  <a:cubicBezTo>
                    <a:pt x="9693404" y="618845"/>
                    <a:pt x="9637675" y="628898"/>
                    <a:pt x="9591376" y="648601"/>
                  </a:cubicBezTo>
                  <a:cubicBezTo>
                    <a:pt x="9556001" y="663537"/>
                    <a:pt x="9518120" y="663077"/>
                    <a:pt x="9472860" y="655936"/>
                  </a:cubicBezTo>
                  <a:cubicBezTo>
                    <a:pt x="9416283" y="647056"/>
                    <a:pt x="9357217" y="643578"/>
                    <a:pt x="9299788" y="636945"/>
                  </a:cubicBezTo>
                  <a:cubicBezTo>
                    <a:pt x="9287347" y="635531"/>
                    <a:pt x="9271710" y="632039"/>
                    <a:pt x="9264605" y="627087"/>
                  </a:cubicBezTo>
                  <a:cubicBezTo>
                    <a:pt x="9177661" y="565680"/>
                    <a:pt x="9051076" y="558473"/>
                    <a:pt x="8926435" y="549269"/>
                  </a:cubicBezTo>
                  <a:cubicBezTo>
                    <a:pt x="8850925" y="543595"/>
                    <a:pt x="8774954" y="539613"/>
                    <a:pt x="8698934" y="536583"/>
                  </a:cubicBezTo>
                  <a:cubicBezTo>
                    <a:pt x="8673232" y="535428"/>
                    <a:pt x="8645916" y="537050"/>
                    <a:pt x="8622862" y="541563"/>
                  </a:cubicBezTo>
                  <a:cubicBezTo>
                    <a:pt x="8574890" y="551069"/>
                    <a:pt x="8530403" y="564380"/>
                    <a:pt x="8482784" y="574094"/>
                  </a:cubicBezTo>
                  <a:cubicBezTo>
                    <a:pt x="8464923" y="577929"/>
                    <a:pt x="8442157" y="576927"/>
                    <a:pt x="8421565" y="576610"/>
                  </a:cubicBezTo>
                  <a:cubicBezTo>
                    <a:pt x="8385152" y="576229"/>
                    <a:pt x="8345023" y="569546"/>
                    <a:pt x="8313469" y="574762"/>
                  </a:cubicBezTo>
                  <a:cubicBezTo>
                    <a:pt x="8231431" y="588203"/>
                    <a:pt x="8155671" y="580227"/>
                    <a:pt x="8079520" y="558685"/>
                  </a:cubicBezTo>
                  <a:cubicBezTo>
                    <a:pt x="7972906" y="528487"/>
                    <a:pt x="7870782" y="525043"/>
                    <a:pt x="7773327" y="558854"/>
                  </a:cubicBezTo>
                  <a:cubicBezTo>
                    <a:pt x="7729470" y="574107"/>
                    <a:pt x="7688069" y="563543"/>
                    <a:pt x="7652477" y="547561"/>
                  </a:cubicBezTo>
                  <a:cubicBezTo>
                    <a:pt x="7611494" y="529005"/>
                    <a:pt x="7570974" y="522685"/>
                    <a:pt x="7522274" y="532150"/>
                  </a:cubicBezTo>
                  <a:cubicBezTo>
                    <a:pt x="7511488" y="534257"/>
                    <a:pt x="7496511" y="532136"/>
                    <a:pt x="7484080" y="530532"/>
                  </a:cubicBezTo>
                  <a:cubicBezTo>
                    <a:pt x="7413133" y="522044"/>
                    <a:pt x="7341987" y="510303"/>
                    <a:pt x="7282277" y="540177"/>
                  </a:cubicBezTo>
                  <a:cubicBezTo>
                    <a:pt x="7270558" y="546051"/>
                    <a:pt x="7251336" y="547713"/>
                    <a:pt x="7235690" y="551282"/>
                  </a:cubicBezTo>
                  <a:cubicBezTo>
                    <a:pt x="7170161" y="565782"/>
                    <a:pt x="7172820" y="564203"/>
                    <a:pt x="7116339" y="539494"/>
                  </a:cubicBezTo>
                  <a:cubicBezTo>
                    <a:pt x="7086841" y="526502"/>
                    <a:pt x="7045980" y="512724"/>
                    <a:pt x="7011067" y="511848"/>
                  </a:cubicBezTo>
                  <a:cubicBezTo>
                    <a:pt x="6800473" y="506533"/>
                    <a:pt x="6601893" y="468653"/>
                    <a:pt x="6403234" y="432296"/>
                  </a:cubicBezTo>
                  <a:cubicBezTo>
                    <a:pt x="6280760" y="409851"/>
                    <a:pt x="6160432" y="402592"/>
                    <a:pt x="6036273" y="412301"/>
                  </a:cubicBezTo>
                  <a:cubicBezTo>
                    <a:pt x="5946471" y="419425"/>
                    <a:pt x="5863077" y="395593"/>
                    <a:pt x="5780467" y="377910"/>
                  </a:cubicBezTo>
                  <a:cubicBezTo>
                    <a:pt x="5763357" y="374343"/>
                    <a:pt x="5747757" y="363033"/>
                    <a:pt x="5739051" y="353609"/>
                  </a:cubicBezTo>
                  <a:cubicBezTo>
                    <a:pt x="5707675" y="320294"/>
                    <a:pt x="5653252" y="312483"/>
                    <a:pt x="5583566" y="321995"/>
                  </a:cubicBezTo>
                  <a:cubicBezTo>
                    <a:pt x="5528347" y="329404"/>
                    <a:pt x="5477716" y="340486"/>
                    <a:pt x="5432030" y="362512"/>
                  </a:cubicBezTo>
                  <a:cubicBezTo>
                    <a:pt x="5378421" y="388318"/>
                    <a:pt x="5322767" y="418026"/>
                    <a:pt x="5241398" y="425781"/>
                  </a:cubicBezTo>
                  <a:cubicBezTo>
                    <a:pt x="5206262" y="429089"/>
                    <a:pt x="5176131" y="428273"/>
                    <a:pt x="5139710" y="421022"/>
                  </a:cubicBezTo>
                  <a:cubicBezTo>
                    <a:pt x="5069048" y="407018"/>
                    <a:pt x="4997864" y="396037"/>
                    <a:pt x="4929402" y="424310"/>
                  </a:cubicBezTo>
                  <a:cubicBezTo>
                    <a:pt x="4891785" y="439890"/>
                    <a:pt x="4841650" y="448519"/>
                    <a:pt x="4782793" y="441046"/>
                  </a:cubicBezTo>
                  <a:cubicBezTo>
                    <a:pt x="4709316" y="431663"/>
                    <a:pt x="4641426" y="442031"/>
                    <a:pt x="4577594" y="459290"/>
                  </a:cubicBezTo>
                  <a:cubicBezTo>
                    <a:pt x="4554816" y="465538"/>
                    <a:pt x="4527069" y="468279"/>
                    <a:pt x="4500826" y="470529"/>
                  </a:cubicBezTo>
                  <a:cubicBezTo>
                    <a:pt x="4440199" y="475746"/>
                    <a:pt x="4379252" y="479993"/>
                    <a:pt x="4317973" y="483649"/>
                  </a:cubicBezTo>
                  <a:cubicBezTo>
                    <a:pt x="4267762" y="486741"/>
                    <a:pt x="4217264" y="488292"/>
                    <a:pt x="4166722" y="490602"/>
                  </a:cubicBezTo>
                  <a:cubicBezTo>
                    <a:pt x="4111394" y="493045"/>
                    <a:pt x="4067073" y="503124"/>
                    <a:pt x="4042814" y="530660"/>
                  </a:cubicBezTo>
                  <a:cubicBezTo>
                    <a:pt x="4034996" y="539407"/>
                    <a:pt x="4017001" y="545715"/>
                    <a:pt x="4002653" y="552594"/>
                  </a:cubicBezTo>
                  <a:cubicBezTo>
                    <a:pt x="3992459" y="557592"/>
                    <a:pt x="3979023" y="561086"/>
                    <a:pt x="3969549" y="566312"/>
                  </a:cubicBezTo>
                  <a:cubicBezTo>
                    <a:pt x="3919896" y="593854"/>
                    <a:pt x="3870968" y="621622"/>
                    <a:pt x="3821685" y="649183"/>
                  </a:cubicBezTo>
                  <a:cubicBezTo>
                    <a:pt x="3816761" y="651788"/>
                    <a:pt x="3811445" y="654943"/>
                    <a:pt x="3805138" y="655947"/>
                  </a:cubicBezTo>
                  <a:cubicBezTo>
                    <a:pt x="3739817" y="666451"/>
                    <a:pt x="3673801" y="676154"/>
                    <a:pt x="3609177" y="687459"/>
                  </a:cubicBezTo>
                  <a:cubicBezTo>
                    <a:pt x="3584288" y="691878"/>
                    <a:pt x="3558597" y="697589"/>
                    <a:pt x="3539727" y="706521"/>
                  </a:cubicBezTo>
                  <a:cubicBezTo>
                    <a:pt x="3496714" y="726780"/>
                    <a:pt x="3457268" y="749132"/>
                    <a:pt x="3396572" y="755681"/>
                  </a:cubicBezTo>
                  <a:cubicBezTo>
                    <a:pt x="3378807" y="757611"/>
                    <a:pt x="3357809" y="758036"/>
                    <a:pt x="3341054" y="754679"/>
                  </a:cubicBezTo>
                  <a:cubicBezTo>
                    <a:pt x="3272962" y="740809"/>
                    <a:pt x="3206471" y="724541"/>
                    <a:pt x="3138775" y="710120"/>
                  </a:cubicBezTo>
                  <a:cubicBezTo>
                    <a:pt x="3095820" y="701191"/>
                    <a:pt x="3056969" y="691141"/>
                    <a:pt x="3037283" y="666453"/>
                  </a:cubicBezTo>
                  <a:cubicBezTo>
                    <a:pt x="3031764" y="659487"/>
                    <a:pt x="3015626" y="651391"/>
                    <a:pt x="3002117" y="649347"/>
                  </a:cubicBezTo>
                  <a:cubicBezTo>
                    <a:pt x="2915220" y="636209"/>
                    <a:pt x="2829194" y="627503"/>
                    <a:pt x="2747294" y="652400"/>
                  </a:cubicBezTo>
                  <a:cubicBezTo>
                    <a:pt x="2730084" y="657794"/>
                    <a:pt x="2698519" y="656140"/>
                    <a:pt x="2676273" y="652304"/>
                  </a:cubicBezTo>
                  <a:cubicBezTo>
                    <a:pt x="2590546" y="637890"/>
                    <a:pt x="2508883" y="630176"/>
                    <a:pt x="2432360" y="657836"/>
                  </a:cubicBezTo>
                  <a:cubicBezTo>
                    <a:pt x="2423352" y="661179"/>
                    <a:pt x="2395274" y="656272"/>
                    <a:pt x="2382311" y="650824"/>
                  </a:cubicBezTo>
                  <a:cubicBezTo>
                    <a:pt x="2257393" y="597728"/>
                    <a:pt x="2187724" y="592930"/>
                    <a:pt x="2055134" y="630053"/>
                  </a:cubicBezTo>
                  <a:cubicBezTo>
                    <a:pt x="2046542" y="632464"/>
                    <a:pt x="2035364" y="635121"/>
                    <a:pt x="2031829" y="639324"/>
                  </a:cubicBezTo>
                  <a:cubicBezTo>
                    <a:pt x="2007977" y="666120"/>
                    <a:pt x="1960229" y="664380"/>
                    <a:pt x="1912764" y="664183"/>
                  </a:cubicBezTo>
                  <a:cubicBezTo>
                    <a:pt x="1860521" y="663924"/>
                    <a:pt x="1808236" y="664426"/>
                    <a:pt x="1755637" y="663960"/>
                  </a:cubicBezTo>
                  <a:cubicBezTo>
                    <a:pt x="1746439" y="663859"/>
                    <a:pt x="1736243" y="661799"/>
                    <a:pt x="1727159" y="659605"/>
                  </a:cubicBezTo>
                  <a:cubicBezTo>
                    <a:pt x="1692256" y="651480"/>
                    <a:pt x="1658604" y="640559"/>
                    <a:pt x="1622470" y="634850"/>
                  </a:cubicBezTo>
                  <a:cubicBezTo>
                    <a:pt x="1544362" y="622552"/>
                    <a:pt x="1469248" y="602210"/>
                    <a:pt x="1385955" y="604522"/>
                  </a:cubicBezTo>
                  <a:cubicBezTo>
                    <a:pt x="1371585" y="604913"/>
                    <a:pt x="1355357" y="598530"/>
                    <a:pt x="1340055" y="595629"/>
                  </a:cubicBezTo>
                  <a:cubicBezTo>
                    <a:pt x="1312351" y="590552"/>
                    <a:pt x="1285460" y="583993"/>
                    <a:pt x="1257271" y="581180"/>
                  </a:cubicBezTo>
                  <a:cubicBezTo>
                    <a:pt x="1182583" y="573830"/>
                    <a:pt x="1107142" y="566824"/>
                    <a:pt x="1031914" y="562692"/>
                  </a:cubicBezTo>
                  <a:cubicBezTo>
                    <a:pt x="995593" y="560597"/>
                    <a:pt x="958880" y="565923"/>
                    <a:pt x="922031" y="566853"/>
                  </a:cubicBezTo>
                  <a:cubicBezTo>
                    <a:pt x="905446" y="567320"/>
                    <a:pt x="878533" y="568199"/>
                    <a:pt x="873250" y="563724"/>
                  </a:cubicBezTo>
                  <a:cubicBezTo>
                    <a:pt x="832343" y="529722"/>
                    <a:pt x="772202" y="532674"/>
                    <a:pt x="711627" y="529880"/>
                  </a:cubicBezTo>
                  <a:cubicBezTo>
                    <a:pt x="577999" y="523641"/>
                    <a:pt x="447408" y="543696"/>
                    <a:pt x="311112" y="525106"/>
                  </a:cubicBezTo>
                  <a:cubicBezTo>
                    <a:pt x="271645" y="519795"/>
                    <a:pt x="226936" y="530235"/>
                    <a:pt x="184145" y="532188"/>
                  </a:cubicBezTo>
                  <a:cubicBezTo>
                    <a:pt x="162015" y="533128"/>
                    <a:pt x="137665" y="534333"/>
                    <a:pt x="116886" y="530572"/>
                  </a:cubicBezTo>
                  <a:cubicBezTo>
                    <a:pt x="84810" y="524693"/>
                    <a:pt x="54011" y="515448"/>
                    <a:pt x="23941" y="506433"/>
                  </a:cubicBezTo>
                  <a:lnTo>
                    <a:pt x="0" y="502149"/>
                  </a:lnTo>
                  <a:close/>
                </a:path>
              </a:pathLst>
            </a:custGeom>
            <a:blipFill>
              <a:blip r:embed="rId3">
                <a:alphaModFix amt="57000"/>
              </a:blip>
              <a:tile tx="0" ty="0" sx="100000" sy="10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 name="TextBox 2">
            <a:extLst>
              <a:ext uri="{FF2B5EF4-FFF2-40B4-BE49-F238E27FC236}">
                <a16:creationId xmlns:a16="http://schemas.microsoft.com/office/drawing/2014/main" id="{45399E8E-E0D5-475D-AFA0-F9EC51489617}"/>
              </a:ext>
            </a:extLst>
          </p:cNvPr>
          <p:cNvSpPr txBox="1"/>
          <p:nvPr/>
        </p:nvSpPr>
        <p:spPr>
          <a:xfrm>
            <a:off x="1080389" y="4347161"/>
            <a:ext cx="6983222" cy="2154621"/>
          </a:xfrm>
          <a:prstGeom prst="rect">
            <a:avLst/>
          </a:prstGeom>
        </p:spPr>
        <p:txBody>
          <a:bodyPr vert="horz" lIns="91440" tIns="45720" rIns="91440" bIns="45720" rtlCol="0">
            <a:normAutofit/>
          </a:bodyPr>
          <a:lstStyle/>
          <a:p>
            <a:pPr marL="119063" marR="0" lvl="0" indent="-119063" algn="r" defTabSz="914400" rtl="0" eaLnBrk="1" fontAlgn="auto" latinLnBrk="0" hangingPunct="1">
              <a:lnSpc>
                <a:spcPct val="90000"/>
              </a:lnSpc>
              <a:spcBef>
                <a:spcPts val="0"/>
              </a:spcBef>
              <a:spcAft>
                <a:spcPts val="600"/>
              </a:spcAft>
              <a:buClrTx/>
              <a:buSzTx/>
              <a:buFontTx/>
              <a:buNone/>
              <a:tabLst/>
              <a:defRPr/>
            </a:pPr>
            <a:r>
              <a:rPr kumimoji="0" lang="ar-JO"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rPr>
              <a:t>الهدف الأكيد الذي يجب أن تتحرك نحوه الحياة المسيحية والذي يصليه الرسول من أجل قراءه هو أن يعرفوا محبة المسيح وأن يعرفوا كيف أحب وكيف يحب وأن يختبروا محبته لهم من خلال محبتهم له ومحبة الآخرين لأجله</a:t>
            </a:r>
            <a:endParaRPr kumimoji="0" lang="en-US"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endParaRPr>
          </a:p>
          <a:p>
            <a:pPr marL="119063" marR="0" lvl="0" indent="-119063" algn="r" defTabSz="914400" rtl="0" eaLnBrk="1" fontAlgn="auto" latinLnBrk="0" hangingPunct="1">
              <a:lnSpc>
                <a:spcPct val="90000"/>
              </a:lnSpc>
              <a:spcBef>
                <a:spcPts val="0"/>
              </a:spcBef>
              <a:spcAft>
                <a:spcPts val="600"/>
              </a:spcAft>
              <a:buClrTx/>
              <a:buSzTx/>
              <a:buFontTx/>
              <a:buNone/>
              <a:tabLst/>
              <a:defRPr/>
            </a:pPr>
            <a:r>
              <a:rPr kumimoji="0" lang="ar-JO"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rPr>
              <a:t>فرانسيس فولكس</a:t>
            </a:r>
            <a:endParaRPr kumimoji="0" lang="en-US"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036546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a:extLst>
            <a:ext uri="{FF2B5EF4-FFF2-40B4-BE49-F238E27FC236}">
              <a16:creationId xmlns:a16="http://schemas.microsoft.com/office/drawing/2014/main" id="{4F52F081-17A0-03F6-C38D-B33BC33DCDAD}"/>
            </a:ext>
          </a:extLst>
        </p:cNvPr>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4FFECC83-B46F-E2D0-70D3-F60B9D01CB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EE98F2AD-5D34-4FE2-08BA-E01B9DDE42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3074" name="Picture 2" descr="Top 10 Mountains To Climb Around The World | The Gentleman&amp;#39;s Journal">
            <a:extLst>
              <a:ext uri="{FF2B5EF4-FFF2-40B4-BE49-F238E27FC236}">
                <a16:creationId xmlns:a16="http://schemas.microsoft.com/office/drawing/2014/main" id="{D7EA3646-94BF-FDF4-4462-34A23A48E2E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2583" r="2" b="2"/>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73F8A39-83AD-FFF6-FCFC-9ED8CDCBEF15}"/>
              </a:ext>
            </a:extLst>
          </p:cNvPr>
          <p:cNvSpPr txBox="1"/>
          <p:nvPr/>
        </p:nvSpPr>
        <p:spPr>
          <a:xfrm>
            <a:off x="319921" y="633918"/>
            <a:ext cx="847723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نحن نحني ركبنا أمام أبينا السماوي (3: 14-15)</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12157D56-9C46-158A-0446-67C4771CEDF4}"/>
              </a:ext>
            </a:extLst>
          </p:cNvPr>
          <p:cNvSpPr txBox="1"/>
          <p:nvPr/>
        </p:nvSpPr>
        <p:spPr>
          <a:xfrm>
            <a:off x="319920" y="1338950"/>
            <a:ext cx="8477237"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نحن متقوين بالروح القدس في قلوبنا (3: 16-17أ)</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TextBox 9">
            <a:extLst>
              <a:ext uri="{FF2B5EF4-FFF2-40B4-BE49-F238E27FC236}">
                <a16:creationId xmlns:a16="http://schemas.microsoft.com/office/drawing/2014/main" id="{2BF87188-9614-8CEA-6A36-E37D77D17BA4}"/>
              </a:ext>
            </a:extLst>
          </p:cNvPr>
          <p:cNvSpPr txBox="1"/>
          <p:nvPr/>
        </p:nvSpPr>
        <p:spPr>
          <a:xfrm>
            <a:off x="319919" y="2043983"/>
            <a:ext cx="847723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هو يعمقنا ويثبتنا في محبة المسيح (3: 17ب-19)</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TextBox 3">
            <a:extLst>
              <a:ext uri="{FF2B5EF4-FFF2-40B4-BE49-F238E27FC236}">
                <a16:creationId xmlns:a16="http://schemas.microsoft.com/office/drawing/2014/main" id="{F070648D-6596-9F07-5B91-40825A887861}"/>
              </a:ext>
            </a:extLst>
          </p:cNvPr>
          <p:cNvSpPr txBox="1"/>
          <p:nvPr/>
        </p:nvSpPr>
        <p:spPr>
          <a:xfrm>
            <a:off x="315311" y="2832646"/>
            <a:ext cx="8477238" cy="1043171"/>
          </a:xfrm>
          <a:prstGeom prst="rect">
            <a:avLst/>
          </a:prstGeom>
          <a:solidFill>
            <a:schemeClr val="tx1"/>
          </a:solidFill>
        </p:spPr>
        <p:txBody>
          <a:bodyPr wrap="square">
            <a:spAutoFit/>
          </a:bodyPr>
          <a:lstStyle/>
          <a:p>
            <a:pPr lvl="0" algn="r" defTabSz="457200" fontAlgn="auto">
              <a:lnSpc>
                <a:spcPct val="115000"/>
              </a:lnSpc>
              <a:spcBef>
                <a:spcPts val="1200"/>
              </a:spcBef>
              <a:spcAft>
                <a:spcPts val="0"/>
              </a:spcAf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نعتمد على الله ليتجاوز ما يمكننا أن نفعله ويحقق ما لم نفكر أبدلً في القيام به (3: 20).</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5" name="TextBox 4">
            <a:extLst>
              <a:ext uri="{FF2B5EF4-FFF2-40B4-BE49-F238E27FC236}">
                <a16:creationId xmlns:a16="http://schemas.microsoft.com/office/drawing/2014/main" id="{AEF48E5B-E68A-C101-9EE7-D15AEBE042A8}"/>
              </a:ext>
            </a:extLst>
          </p:cNvPr>
          <p:cNvSpPr txBox="1"/>
          <p:nvPr/>
        </p:nvSpPr>
        <p:spPr>
          <a:xfrm>
            <a:off x="319920" y="4116831"/>
            <a:ext cx="847262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ينال الله المجد ليحقق فكرة مستحيلة (3: 21)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0497889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4" grpId="0" animBg="1"/>
      <p:bldP spid="5"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672664" y="646040"/>
            <a:ext cx="7756635" cy="5118389"/>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أبانا العظيم في السماء</a:t>
            </a:r>
            <a:endParaRPr kumimoji="0" lang="en-US" sz="2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ننحني أمامك لأنك أنت أبونا الذي في السماوات ويمكنك أن تفعل كل شيء. لقد حولت حياتنا من خلال المسيح وهو حي فينا. ساعدنا على النمو في فهم محبته لنا وتقوينا بروحك حتى نتمكن بدورنا من أن نحب بعضنا البعض. قم بعمل رائع في جسد الكنيسة هذه حتى نتجاوز أي شيء يمكن أن ننجزه. افعل شيئاً لم نفكر فيه من قبل حتى يعرف الجميع أنك من فعل ذلك. ونطلب منك أن تمجد اسمك في هذه الكنيسة من خلال المسيح الذي يعلمنا كيف نحب.</a:t>
            </a:r>
          </a:p>
          <a:p>
            <a:pPr marL="0" marR="0" lvl="0" indent="0" algn="l" defTabSz="457200" rtl="0" eaLnBrk="1" fontAlgn="auto" latinLnBrk="0" hangingPunct="1">
              <a:lnSpc>
                <a:spcPct val="115000"/>
              </a:lnSpc>
              <a:spcBef>
                <a:spcPts val="1200"/>
              </a:spcBef>
              <a:spcAft>
                <a:spcPts val="0"/>
              </a:spcAft>
              <a:buClrTx/>
              <a:buSzTx/>
              <a:buFontTx/>
              <a:buNone/>
              <a:tabLst/>
              <a:defRPr/>
            </a:pPr>
            <a:endParaRPr lang="en-US" sz="26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kumimoji="0" lang="en-US"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آمين</a:t>
            </a:r>
            <a:endParaRPr kumimoji="0" lang="en-US" sz="2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3207323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p:cNvPicPr>
            <a:picLocks noChangeAspect="1"/>
          </p:cNvPicPr>
          <p:nvPr/>
        </p:nvPicPr>
        <p:blipFill>
          <a:blip r:embed="rId2" cstate="screen">
            <a:extLst>
              <a:ext uri="{28A0092B-C50C-407E-A947-70E740481C1C}">
                <a14:useLocalDpi xmlns:a14="http://schemas.microsoft.com/office/drawing/2010/main"/>
              </a:ext>
            </a:extLst>
          </a:blip>
          <a:srcRect l="1382" r="3380"/>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850" y="381000"/>
            <a:ext cx="8434388" cy="960438"/>
          </a:xfrm>
          <a:solidFill>
            <a:srgbClr val="000000"/>
          </a:solidFill>
        </p:spPr>
        <p:txBody>
          <a:bodyPr/>
          <a:lstStyle/>
          <a:p>
            <a:pPr>
              <a:defRPr/>
            </a:pPr>
            <a:r>
              <a:rPr lang="ar-JO" dirty="0">
                <a:cs typeface="Arial" panose="020B0604020202020204" pitchFamily="34" charset="0"/>
              </a:rPr>
              <a:t>ماذا عن موهبة الرسول؟</a:t>
            </a:r>
            <a:endParaRPr lang="en-US" dirty="0">
              <a:cs typeface="Arial" panose="020B0604020202020204" pitchFamily="34" charset="0"/>
            </a:endParaRPr>
          </a:p>
        </p:txBody>
      </p:sp>
      <p:sp>
        <p:nvSpPr>
          <p:cNvPr id="4" name="Title 1"/>
          <p:cNvSpPr txBox="1">
            <a:spLocks/>
          </p:cNvSpPr>
          <p:nvPr/>
        </p:nvSpPr>
        <p:spPr bwMode="auto">
          <a:xfrm>
            <a:off x="-36513" y="5373688"/>
            <a:ext cx="5400676" cy="1223962"/>
          </a:xfrm>
          <a:prstGeom prst="rect">
            <a:avLst/>
          </a:prstGeom>
          <a:solidFill>
            <a:srgbClr val="000000"/>
          </a:solidFill>
          <a:ln>
            <a:noFill/>
          </a:ln>
          <a:effectLst>
            <a:outerShdw blurRad="63500" dist="35907" dir="16979964" algn="ctr" rotWithShape="0">
              <a:srgbClr val="000000">
                <a:alpha val="75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الرسل الإثني عشر</a:t>
            </a:r>
            <a:endPar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a:t>
            </a:r>
            <a:r>
              <a:rPr kumimoji="0" lang="ar-JO"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ملبورن، أستراليا</a:t>
            </a:r>
            <a:r>
              <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a:t>
            </a:r>
            <a:endParaRPr kumimoji="0" lang="en-US" sz="36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2" name="Rectangle 2"/>
          <p:cNvSpPr>
            <a:spLocks noGrp="1" noChangeArrowheads="1"/>
          </p:cNvSpPr>
          <p:nvPr>
            <p:ph type="title"/>
          </p:nvPr>
        </p:nvSpPr>
        <p:spPr>
          <a:xfrm>
            <a:off x="-36513" y="-26988"/>
            <a:ext cx="9180513" cy="935038"/>
          </a:xfrm>
          <a:solidFill>
            <a:schemeClr val="tx1"/>
          </a:solidFill>
        </p:spPr>
        <p:txBody>
          <a:bodyPr/>
          <a:lstStyle/>
          <a:p>
            <a:pPr eaLnBrk="1" hangingPunct="1">
              <a:defRPr/>
            </a:pPr>
            <a:r>
              <a:rPr lang="ar-JO" sz="4800" dirty="0">
                <a:solidFill>
                  <a:srgbClr val="FFFFFF"/>
                </a:solidFill>
              </a:rPr>
              <a:t>هل يعيش الرسل اليوم؟</a:t>
            </a:r>
            <a:endParaRPr lang="en-US" dirty="0">
              <a:solidFill>
                <a:srgbClr val="FFFFFF"/>
              </a:solidFill>
            </a:endParaRPr>
          </a:p>
        </p:txBody>
      </p:sp>
      <p:sp>
        <p:nvSpPr>
          <p:cNvPr id="8" name="Rectangle 2"/>
          <p:cNvSpPr txBox="1">
            <a:spLocks noChangeArrowheads="1"/>
          </p:cNvSpPr>
          <p:nvPr/>
        </p:nvSpPr>
        <p:spPr bwMode="auto">
          <a:xfrm>
            <a:off x="0" y="5919788"/>
            <a:ext cx="9180513" cy="936625"/>
          </a:xfrm>
          <a:prstGeom prst="rect">
            <a:avLst/>
          </a:prstGeom>
          <a:solidFill>
            <a:schemeClr val="tx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fontAlgn="base">
              <a:spcBef>
                <a:spcPct val="0"/>
              </a:spcBef>
              <a:spcAft>
                <a:spcPct val="0"/>
              </a:spcAft>
              <a:defRPr sz="4400" b="1">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يقول المورمون نعم</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nimBg="1"/>
      <p:bldP spid="8" grpId="0" animBg="1"/>
      <p:bldP spid="8" grpId="1" animBg="1"/>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62849" name="Picture 6"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2850" name="Picture 3" descr="prison joy bars hands iStock_000000392120Small-300x199.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219701" y="836613"/>
            <a:ext cx="3810000" cy="2527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9" name="Text Box 5"/>
          <p:cNvSpPr txBox="1">
            <a:spLocks noChangeArrowheads="1"/>
          </p:cNvSpPr>
          <p:nvPr/>
        </p:nvSpPr>
        <p:spPr bwMode="auto">
          <a:xfrm>
            <a:off x="381000" y="882824"/>
            <a:ext cx="8763000" cy="4253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تيخيكُس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١</a:t>
            </a:r>
            <a:endPar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حمل رسائل أفسس وكولوسي (أف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٦: ٢١</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كو</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٤</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٧</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كان برفقة أنسيمُس (كو</a:t>
            </a: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٤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٩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أنسيمُس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 ٢</a:t>
            </a: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عبد لفليمون من كولوسي</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المحتمل أنه حمل الرسالة إلى فليمون عندما عاد إلى سيده، على الرغم من عدم ذكرها على وجه التحديد (فل ١٢)</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أبفرُودتُس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٣</a:t>
            </a:r>
          </a:p>
          <a:p>
            <a:pPr marL="457200" marR="0" lvl="0" indent="-45720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رجل من فيلبي ، حمل رسالة فيلبي إلى شعبه (في ٢: ٢٥، ٢٨)</a:t>
            </a:r>
          </a:p>
        </p:txBody>
      </p:sp>
      <p:sp>
        <p:nvSpPr>
          <p:cNvPr id="462852"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مركز الدراسات اللاهوتي الأردني</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250825" y="128591"/>
            <a:ext cx="7772400" cy="708025"/>
          </a:xfrm>
          <a:solidFill>
            <a:srgbClr val="0000FF"/>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من حمل هذه الرسائل؟</a:t>
            </a:r>
            <a:endPar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2854" name="TextBox 107"/>
          <p:cNvSpPr txBox="1">
            <a:spLocks noChangeArrowheads="1"/>
          </p:cNvSpPr>
          <p:nvPr/>
        </p:nvSpPr>
        <p:spPr bwMode="auto">
          <a:xfrm>
            <a:off x="8555038" y="3"/>
            <a:ext cx="703988" cy="830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370463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wipe(left)">
                                      <p:cBhvr>
                                        <p:cTn id="7" dur="500"/>
                                        <p:tgtEl>
                                          <p:spTgt spid="11269">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1269">
                                            <p:txEl>
                                              <p:pRg st="1" end="1"/>
                                            </p:txEl>
                                          </p:spTgt>
                                        </p:tgtEl>
                                        <p:attrNameLst>
                                          <p:attrName>style.visibility</p:attrName>
                                        </p:attrNameLst>
                                      </p:cBhvr>
                                      <p:to>
                                        <p:strVal val="visible"/>
                                      </p:to>
                                    </p:set>
                                    <p:animEffect transition="in" filter="wipe(left)">
                                      <p:cBhvr>
                                        <p:cTn id="10" dur="500"/>
                                        <p:tgtEl>
                                          <p:spTgt spid="11269">
                                            <p:txEl>
                                              <p:pRg st="1" end="1"/>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1269">
                                            <p:txEl>
                                              <p:pRg st="2" end="2"/>
                                            </p:txEl>
                                          </p:spTgt>
                                        </p:tgtEl>
                                        <p:attrNameLst>
                                          <p:attrName>style.visibility</p:attrName>
                                        </p:attrNameLst>
                                      </p:cBhvr>
                                      <p:to>
                                        <p:strVal val="visible"/>
                                      </p:to>
                                    </p:set>
                                    <p:animEffect transition="in" filter="wipe(left)">
                                      <p:cBhvr>
                                        <p:cTn id="13" dur="500"/>
                                        <p:tgtEl>
                                          <p:spTgt spid="11269">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1269">
                                            <p:txEl>
                                              <p:pRg st="3" end="3"/>
                                            </p:txEl>
                                          </p:spTgt>
                                        </p:tgtEl>
                                        <p:attrNameLst>
                                          <p:attrName>style.visibility</p:attrName>
                                        </p:attrNameLst>
                                      </p:cBhvr>
                                      <p:to>
                                        <p:strVal val="visible"/>
                                      </p:to>
                                    </p:set>
                                    <p:animEffect transition="in" filter="wipe(left)">
                                      <p:cBhvr>
                                        <p:cTn id="18" dur="500"/>
                                        <p:tgtEl>
                                          <p:spTgt spid="11269">
                                            <p:txEl>
                                              <p:pRg st="3" end="3"/>
                                            </p:txEl>
                                          </p:spTgt>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269">
                                            <p:txEl>
                                              <p:pRg st="4" end="4"/>
                                            </p:txEl>
                                          </p:spTgt>
                                        </p:tgtEl>
                                        <p:attrNameLst>
                                          <p:attrName>style.visibility</p:attrName>
                                        </p:attrNameLst>
                                      </p:cBhvr>
                                      <p:to>
                                        <p:strVal val="visible"/>
                                      </p:to>
                                    </p:set>
                                    <p:animEffect transition="in" filter="wipe(left)">
                                      <p:cBhvr>
                                        <p:cTn id="21" dur="500"/>
                                        <p:tgtEl>
                                          <p:spTgt spid="11269">
                                            <p:txEl>
                                              <p:pRg st="4" end="4"/>
                                            </p:txEl>
                                          </p:spTgt>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1269">
                                            <p:txEl>
                                              <p:pRg st="5" end="5"/>
                                            </p:txEl>
                                          </p:spTgt>
                                        </p:tgtEl>
                                        <p:attrNameLst>
                                          <p:attrName>style.visibility</p:attrName>
                                        </p:attrNameLst>
                                      </p:cBhvr>
                                      <p:to>
                                        <p:strVal val="visible"/>
                                      </p:to>
                                    </p:set>
                                    <p:animEffect transition="in" filter="wipe(left)">
                                      <p:cBhvr>
                                        <p:cTn id="24" dur="500"/>
                                        <p:tgtEl>
                                          <p:spTgt spid="11269">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1269">
                                            <p:txEl>
                                              <p:pRg st="6" end="6"/>
                                            </p:txEl>
                                          </p:spTgt>
                                        </p:tgtEl>
                                        <p:attrNameLst>
                                          <p:attrName>style.visibility</p:attrName>
                                        </p:attrNameLst>
                                      </p:cBhvr>
                                      <p:to>
                                        <p:strVal val="visible"/>
                                      </p:to>
                                    </p:set>
                                    <p:animEffect transition="in" filter="wipe(left)">
                                      <p:cBhvr>
                                        <p:cTn id="29" dur="500"/>
                                        <p:tgtEl>
                                          <p:spTgt spid="11269">
                                            <p:txEl>
                                              <p:pRg st="6" end="6"/>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1269">
                                            <p:txEl>
                                              <p:pRg st="7" end="7"/>
                                            </p:txEl>
                                          </p:spTgt>
                                        </p:tgtEl>
                                        <p:attrNameLst>
                                          <p:attrName>style.visibility</p:attrName>
                                        </p:attrNameLst>
                                      </p:cBhvr>
                                      <p:to>
                                        <p:strVal val="visible"/>
                                      </p:to>
                                    </p:set>
                                    <p:animEffect transition="in" filter="wipe(left)">
                                      <p:cBhvr>
                                        <p:cTn id="34" dur="500"/>
                                        <p:tgtEl>
                                          <p:spTgt spid="1126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build="p"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2555875" y="44450"/>
            <a:ext cx="6400800" cy="2447925"/>
          </a:xfrm>
        </p:spPr>
        <p:txBody>
          <a:bodyPr/>
          <a:lstStyle/>
          <a:p>
            <a:pPr eaLnBrk="1" hangingPunct="1">
              <a:defRPr/>
            </a:pPr>
            <a:r>
              <a:rPr lang="ar-JO" sz="5400" dirty="0">
                <a:solidFill>
                  <a:srgbClr val="A50021"/>
                </a:solidFill>
              </a:rPr>
              <a:t>حتى أن سنغافورة تدعي وجود رسل لها ...</a:t>
            </a:r>
            <a:endParaRPr lang="en-US" sz="4800" dirty="0"/>
          </a:p>
        </p:txBody>
      </p:sp>
      <p:pic>
        <p:nvPicPr>
          <p:cNvPr id="10244" name="Picture 4" descr="kho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7513" y="2565400"/>
            <a:ext cx="2603500" cy="3903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45" name="Picture 5" descr="naomi dowd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2438" y="609600"/>
            <a:ext cx="2535237" cy="3160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46" name="Picture 6" descr="dominicye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55875" y="3208338"/>
            <a:ext cx="2600325" cy="3641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24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24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02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Date Placeholder 1"/>
          <p:cNvSpPr>
            <a:spLocks noGrp="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00"/>
              </a:solidFill>
              <a:effectLst/>
              <a:uLnTx/>
              <a:uFillTx/>
              <a:latin typeface="Verdana"/>
              <a:ea typeface="Osaka"/>
            </a:endParaRPr>
          </a:p>
        </p:txBody>
      </p:sp>
      <p:sp>
        <p:nvSpPr>
          <p:cNvPr id="7" name="Footer Placeholder 2"/>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00"/>
              </a:solidFill>
              <a:effectLst/>
              <a:uLnTx/>
              <a:uFillTx/>
              <a:latin typeface="Verdana"/>
              <a:ea typeface="Osaka"/>
            </a:endParaRPr>
          </a:p>
        </p:txBody>
      </p:sp>
      <p:pic>
        <p:nvPicPr>
          <p:cNvPr id="278531" name="Picture 2" descr="ACE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2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532" name="Rectangle 3"/>
          <p:cNvSpPr>
            <a:spLocks noChangeArrowheads="1"/>
          </p:cNvSpPr>
          <p:nvPr/>
        </p:nvSpPr>
        <p:spPr bwMode="auto">
          <a:xfrm>
            <a:off x="9197975" y="6607175"/>
            <a:ext cx="18415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endParaRPr>
          </a:p>
        </p:txBody>
      </p:sp>
      <p:sp>
        <p:nvSpPr>
          <p:cNvPr id="8196" name="Text Box 4"/>
          <p:cNvSpPr txBox="1">
            <a:spLocks noChangeArrowheads="1"/>
          </p:cNvSpPr>
          <p:nvPr/>
        </p:nvSpPr>
        <p:spPr bwMode="auto">
          <a:xfrm>
            <a:off x="2209800" y="2590800"/>
            <a:ext cx="6781800" cy="3786188"/>
          </a:xfrm>
          <a:prstGeom prst="rect">
            <a:avLst/>
          </a:prstGeom>
          <a:solidFill>
            <a:srgbClr val="4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TOUCH Equipping Stations System (TESS)</a:t>
            </a: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 Lawrence </a:t>
            </a:r>
            <a:r>
              <a:rPr kumimoji="0" lang="en-US" sz="2400" b="0" i="0" u="none" strike="noStrike" kern="1200" cap="none" spc="0" normalizeH="0" baseline="0" noProof="0" dirty="0" err="1">
                <a:ln>
                  <a:noFill/>
                </a:ln>
                <a:solidFill>
                  <a:srgbClr val="FFFFFF"/>
                </a:solidFill>
                <a:effectLst/>
                <a:uLnTx/>
                <a:uFillTx/>
                <a:latin typeface="Verdana" charset="0"/>
                <a:ea typeface="ＭＳ Ｐゴシック" charset="0"/>
              </a:rPr>
              <a:t>Khong</a:t>
            </a: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 Apostle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Rev. Yong Tai Tong, Director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Blk 750A Chai Chee Road #04-01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Technopark @ Chai Chee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SINGAPORE 469001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Phone: 011-65-64249400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Fax: 011-65-64249500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Email: taitong.yong@touch.org.sg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Website: www.FCBC.org.sg</a:t>
            </a:r>
          </a:p>
        </p:txBody>
      </p:sp>
      <p:sp>
        <p:nvSpPr>
          <p:cNvPr id="8197" name="Rectangle 5"/>
          <p:cNvSpPr>
            <a:spLocks noGrp="1" noChangeArrowheads="1"/>
          </p:cNvSpPr>
          <p:nvPr>
            <p:ph type="title" idx="4294967295"/>
          </p:nvPr>
        </p:nvSpPr>
        <p:spPr>
          <a:xfrm>
            <a:off x="3048000" y="304800"/>
            <a:ext cx="6096000" cy="1828800"/>
          </a:xfrm>
          <a:effectLst>
            <a:outerShdw blurRad="25400" dist="38099" dir="2700000" algn="ctr" rotWithShape="0">
              <a:srgbClr val="FFFFFF">
                <a:alpha val="99962"/>
              </a:srgbClr>
            </a:outerShdw>
          </a:effectLst>
        </p:spPr>
        <p:txBody>
          <a:bodyPr/>
          <a:lstStyle/>
          <a:p>
            <a:pPr eaLnBrk="1" hangingPunct="1">
              <a:defRPr/>
            </a:pPr>
            <a:r>
              <a:rPr lang="ar-JO" b="1" dirty="0">
                <a:solidFill>
                  <a:srgbClr val="060600"/>
                </a:solidFill>
                <a:latin typeface="Arial" panose="020B0604020202020204" pitchFamily="34" charset="0"/>
                <a:cs typeface="Arial" panose="020B0604020202020204" pitchFamily="34" charset="0"/>
              </a:rPr>
              <a:t>المجلس الرسولي         للمساءلة التعليمية</a:t>
            </a:r>
            <a:endParaRPr lang="en-US" b="1" dirty="0">
              <a:solidFill>
                <a:srgbClr val="0606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8197"/>
                                        </p:tgtEl>
                                        <p:attrNameLst>
                                          <p:attrName>style.visibility</p:attrName>
                                        </p:attrNameLst>
                                      </p:cBhvr>
                                      <p:to>
                                        <p:strVal val="visible"/>
                                      </p:to>
                                    </p:set>
                                    <p:animScale>
                                      <p:cBhvr>
                                        <p:cTn id="7" dur="1000" decel="50000" fill="hold">
                                          <p:stCondLst>
                                            <p:cond delay="0"/>
                                          </p:stCondLst>
                                        </p:cTn>
                                        <p:tgtEl>
                                          <p:spTgt spid="819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8197"/>
                                        </p:tgtEl>
                                        <p:attrNameLst>
                                          <p:attrName>ppt_x</p:attrName>
                                          <p:attrName>ppt_y</p:attrName>
                                        </p:attrNameLst>
                                      </p:cBhvr>
                                    </p:animMotion>
                                    <p:animEffect transition="in" filter="fade">
                                      <p:cBhvr>
                                        <p:cTn id="9" dur="1000"/>
                                        <p:tgtEl>
                                          <p:spTgt spid="819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35" presetClass="entr" presetSubtype="0" fill="hold" grpId="0" nodeType="clickEffect">
                                  <p:stCondLst>
                                    <p:cond delay="0"/>
                                  </p:stCondLst>
                                  <p:childTnLst>
                                    <p:set>
                                      <p:cBhvr>
                                        <p:cTn id="13" dur="1" fill="hold">
                                          <p:stCondLst>
                                            <p:cond delay="0"/>
                                          </p:stCondLst>
                                        </p:cTn>
                                        <p:tgtEl>
                                          <p:spTgt spid="8196"/>
                                        </p:tgtEl>
                                        <p:attrNameLst>
                                          <p:attrName>style.visibility</p:attrName>
                                        </p:attrNameLst>
                                      </p:cBhvr>
                                      <p:to>
                                        <p:strVal val="visible"/>
                                      </p:to>
                                    </p:set>
                                    <p:animEffect transition="in" filter="fade">
                                      <p:cBhvr>
                                        <p:cTn id="14" dur="2000"/>
                                        <p:tgtEl>
                                          <p:spTgt spid="8196"/>
                                        </p:tgtEl>
                                      </p:cBhvr>
                                    </p:animEffect>
                                    <p:anim calcmode="lin" valueType="num">
                                      <p:cBhvr>
                                        <p:cTn id="15" dur="2000" fill="hold"/>
                                        <p:tgtEl>
                                          <p:spTgt spid="8196"/>
                                        </p:tgtEl>
                                        <p:attrNameLst>
                                          <p:attrName>style.rotation</p:attrName>
                                        </p:attrNameLst>
                                      </p:cBhvr>
                                      <p:tavLst>
                                        <p:tav tm="0">
                                          <p:val>
                                            <p:fltVal val="720"/>
                                          </p:val>
                                        </p:tav>
                                        <p:tav tm="100000">
                                          <p:val>
                                            <p:fltVal val="0"/>
                                          </p:val>
                                        </p:tav>
                                      </p:tavLst>
                                    </p:anim>
                                    <p:anim calcmode="lin" valueType="num">
                                      <p:cBhvr>
                                        <p:cTn id="16" dur="2000" fill="hold"/>
                                        <p:tgtEl>
                                          <p:spTgt spid="8196"/>
                                        </p:tgtEl>
                                        <p:attrNameLst>
                                          <p:attrName>ppt_h</p:attrName>
                                        </p:attrNameLst>
                                      </p:cBhvr>
                                      <p:tavLst>
                                        <p:tav tm="0">
                                          <p:val>
                                            <p:fltVal val="0"/>
                                          </p:val>
                                        </p:tav>
                                        <p:tav tm="100000">
                                          <p:val>
                                            <p:strVal val="#ppt_h"/>
                                          </p:val>
                                        </p:tav>
                                      </p:tavLst>
                                    </p:anim>
                                    <p:anim calcmode="lin" valueType="num">
                                      <p:cBhvr>
                                        <p:cTn id="17" dur="2000" fill="hold"/>
                                        <p:tgtEl>
                                          <p:spTgt spid="819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6" grpId="0" animBg="1"/>
      <p:bldP spid="8197"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323850" y="333375"/>
            <a:ext cx="8229600" cy="990600"/>
          </a:xfrm>
          <a:solidFill>
            <a:srgbClr val="000409"/>
          </a:solidFill>
        </p:spPr>
        <p:txBody>
          <a:bodyPr/>
          <a:lstStyle/>
          <a:p>
            <a:pPr eaLnBrk="1" hangingPunct="1">
              <a:defRPr/>
            </a:pPr>
            <a:r>
              <a:rPr lang="ar-JO" dirty="0">
                <a:cs typeface="Arial" panose="020B0604020202020204" pitchFamily="34" charset="0"/>
              </a:rPr>
              <a:t>هل هناك رسل اليوم؟</a:t>
            </a:r>
            <a:endParaRPr lang="en-US" dirty="0">
              <a:cs typeface="Arial" panose="020B0604020202020204" pitchFamily="34" charset="0"/>
            </a:endParaRPr>
          </a:p>
        </p:txBody>
      </p:sp>
      <p:sp>
        <p:nvSpPr>
          <p:cNvPr id="626690"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626691" name="Picture 6" descr="12 apost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275" y="1628776"/>
            <a:ext cx="3378200" cy="5091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3779838" y="1844678"/>
            <a:ext cx="5184775"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بيت الله (الكنيسة) هي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rgbClr val="00CCFF"/>
              </a:buClr>
              <a:buSzPct val="65000"/>
              <a:buFont typeface="Wingdings" charset="0"/>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مبنيين على أساس الرسل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والأنبياء ويسوع المسيح نفسه حجر الزاوية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أف 2: 20</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0" y="1"/>
            <a:ext cx="8553450" cy="1323975"/>
          </a:xfrm>
          <a:solidFill>
            <a:srgbClr val="000409"/>
          </a:solidFill>
        </p:spPr>
        <p:txBody>
          <a:bodyPr/>
          <a:lstStyle/>
          <a:p>
            <a:pPr eaLnBrk="1" hangingPunct="1">
              <a:defRPr/>
            </a:pPr>
            <a:r>
              <a:rPr lang="ar-JO" sz="4000" dirty="0">
                <a:cs typeface="Arial" panose="020B0604020202020204" pitchFamily="34" charset="0"/>
              </a:rPr>
              <a:t>كان حجر الأساس هو الحجر الأول الذي يتم وضعه في المباني القديمة</a:t>
            </a:r>
            <a:endParaRPr lang="en-US" sz="4000" dirty="0">
              <a:cs typeface="Arial" panose="020B0604020202020204" pitchFamily="34" charset="0"/>
            </a:endParaRPr>
          </a:p>
        </p:txBody>
      </p:sp>
      <p:sp>
        <p:nvSpPr>
          <p:cNvPr id="628738"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20</a:t>
            </a:r>
            <a:endParaRPr lang="en-US" b="1" dirty="0">
              <a:solidFill>
                <a:srgbClr val="FFFFFF"/>
              </a:solidFill>
              <a:latin typeface="Arial" panose="020B0604020202020204" pitchFamily="34" charset="0"/>
              <a:cs typeface="Arial" panose="020B0604020202020204" pitchFamily="34" charset="0"/>
            </a:endParaRPr>
          </a:p>
        </p:txBody>
      </p:sp>
      <p:pic>
        <p:nvPicPr>
          <p:cNvPr id="62873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84212" y="1989138"/>
            <a:ext cx="6197601"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4859338" y="1844678"/>
            <a:ext cx="3960812"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indent="0" algn="r" eaLnBrk="1" hangingPunct="1">
              <a:buClr>
                <a:srgbClr val="00CCFF"/>
              </a:buClr>
              <a:buNone/>
              <a:defRPr/>
            </a:pPr>
            <a:r>
              <a:rPr lang="ar-JO" b="1" dirty="0">
                <a:solidFill>
                  <a:srgbClr val="FFFFFF"/>
                </a:solidFill>
                <a:latin typeface="Arial" panose="020B0604020202020204" pitchFamily="34" charset="0"/>
                <a:ea typeface="ＭＳ Ｐゴシック"/>
                <a:cs typeface="Arial" panose="020B0604020202020204" pitchFamily="34" charset="0"/>
              </a:rPr>
              <a:t>هأنذا أؤسس في صهيون حجراً، حجر امتحان، </a:t>
            </a:r>
            <a:r>
              <a:rPr lang="ar-JO" b="1" dirty="0">
                <a:solidFill>
                  <a:srgbClr val="FFFF00"/>
                </a:solidFill>
                <a:latin typeface="Arial" panose="020B0604020202020204" pitchFamily="34" charset="0"/>
                <a:ea typeface="ＭＳ Ｐゴシック"/>
                <a:cs typeface="Arial" panose="020B0604020202020204" pitchFamily="34" charset="0"/>
              </a:rPr>
              <a:t>حجر زاوية كريماً</a:t>
            </a:r>
            <a:r>
              <a:rPr lang="ar-JO" b="1" dirty="0">
                <a:solidFill>
                  <a:srgbClr val="FFFFFF"/>
                </a:solidFill>
                <a:latin typeface="Arial" panose="020B0604020202020204" pitchFamily="34" charset="0"/>
                <a:ea typeface="ＭＳ Ｐゴシック"/>
                <a:cs typeface="Arial" panose="020B0604020202020204" pitchFamily="34" charset="0"/>
              </a:rPr>
              <a:t>، أساساً مؤسساً: من آمن لا يهرب</a:t>
            </a:r>
          </a:p>
          <a:p>
            <a:pPr marL="0" indent="0" algn="r" eaLnBrk="1" hangingPunct="1">
              <a:buClr>
                <a:srgbClr val="00CCFF"/>
              </a:buClr>
              <a:buNone/>
              <a:defRPr/>
            </a:pPr>
            <a:r>
              <a:rPr lang="ar-JO" b="1" dirty="0">
                <a:solidFill>
                  <a:srgbClr val="FFFFFF"/>
                </a:solidFill>
                <a:latin typeface="Arial" panose="020B0604020202020204" pitchFamily="34" charset="0"/>
                <a:ea typeface="ＭＳ Ｐゴシック"/>
                <a:cs typeface="Arial" panose="020B0604020202020204" pitchFamily="34" charset="0"/>
              </a:rPr>
              <a:t>(أشعياء 28: 16)</a:t>
            </a:r>
            <a:endParaRPr lang="en-US" b="1" dirty="0">
              <a:solidFill>
                <a:srgbClr val="FFFFFF"/>
              </a:solidFill>
              <a:latin typeface="Arial" panose="020B0604020202020204" pitchFamily="34" charset="0"/>
              <a:ea typeface="ＭＳ Ｐゴシック"/>
              <a:cs typeface="Arial" panose="020B0604020202020204" pitchFamily="34"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317796">
            <a:off x="815975" y="3284539"/>
            <a:ext cx="26924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0785" name="Picture 1" descr="Eph 2v20 Christ as Cornerston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577850"/>
            <a:ext cx="9144000" cy="628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6" name="Rectangle 2"/>
          <p:cNvSpPr>
            <a:spLocks noGrp="1" noChangeArrowheads="1"/>
          </p:cNvSpPr>
          <p:nvPr>
            <p:ph type="title"/>
          </p:nvPr>
        </p:nvSpPr>
        <p:spPr>
          <a:xfrm>
            <a:off x="0" y="1"/>
            <a:ext cx="8553450" cy="1323975"/>
          </a:xfrm>
          <a:solidFill>
            <a:srgbClr val="000409"/>
          </a:solidFill>
        </p:spPr>
        <p:txBody>
          <a:bodyPr/>
          <a:lstStyle/>
          <a:p>
            <a:pPr eaLnBrk="1" hangingPunct="1">
              <a:defRPr/>
            </a:pPr>
            <a:r>
              <a:rPr lang="ar-JO" dirty="0">
                <a:cs typeface="Arial" panose="020B0604020202020204" pitchFamily="34" charset="0"/>
              </a:rPr>
              <a:t>اتخذ البعض المسيح كحجر زاوية </a:t>
            </a:r>
            <a:br>
              <a:rPr lang="ar-JO" dirty="0">
                <a:cs typeface="Arial" panose="020B0604020202020204" pitchFamily="34" charset="0"/>
              </a:rPr>
            </a:br>
            <a:r>
              <a:rPr lang="ar-JO" dirty="0">
                <a:cs typeface="Arial" panose="020B0604020202020204" pitchFamily="34" charset="0"/>
              </a:rPr>
              <a:t>بمزيد من الحرفية</a:t>
            </a:r>
            <a:endParaRPr lang="en-US" dirty="0">
              <a:cs typeface="Arial" panose="020B0604020202020204" pitchFamily="34" charset="0"/>
            </a:endParaRPr>
          </a:p>
        </p:txBody>
      </p:sp>
      <p:sp>
        <p:nvSpPr>
          <p:cNvPr id="630787" name="Text Box 4"/>
          <p:cNvSpPr txBox="1">
            <a:spLocks noChangeArrowheads="1"/>
          </p:cNvSpPr>
          <p:nvPr/>
        </p:nvSpPr>
        <p:spPr bwMode="auto">
          <a:xfrm>
            <a:off x="8543928" y="76200"/>
            <a:ext cx="505240" cy="46165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rPr>
              <a:t>20</a:t>
            </a:r>
            <a:endParaRPr lang="en-US" b="1" dirty="0">
              <a:solidFill>
                <a:srgbClr val="FFFFFF"/>
              </a:solidFill>
              <a:latin typeface="Arial" panose="020B0604020202020204" pitchFamily="34" charset="0"/>
            </a:endParaRPr>
          </a:p>
        </p:txBody>
      </p:sp>
    </p:spTree>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2258" name="Rectangle 2"/>
          <p:cNvSpPr txBox="1">
            <a:spLocks noGrp="1"/>
          </p:cNvSpPr>
          <p:nvPr>
            <p:ph type="ctrTitle"/>
          </p:nvPr>
        </p:nvSpPr>
        <p:spPr>
          <a:xfrm>
            <a:off x="0" y="0"/>
            <a:ext cx="9144000" cy="838200"/>
          </a:xfrm>
          <a:prstGeom prst="rect">
            <a:avLst/>
          </a:prstGeom>
        </p:spPr>
        <p:txBody>
          <a:bodyPr/>
          <a:lstStyle/>
          <a:p>
            <a:pPr algn="ctr" rtl="1">
              <a:defRPr sz="3600" b="1"/>
            </a:pPr>
            <a:r>
              <a:rPr sz="4000" b="1" i="0" dirty="0" err="1">
                <a:latin typeface="Arial" panose="020B0604020202020204" pitchFamily="34" charset="0"/>
                <a:ea typeface="ＭＳ Ｐゴシック"/>
                <a:cs typeface="Arial" panose="020B0604020202020204" pitchFamily="34" charset="0"/>
                <a:sym typeface="ＭＳ Ｐゴシック"/>
              </a:rPr>
              <a:t>مواد</a:t>
            </a:r>
            <a:r>
              <a:rPr sz="4000" b="1" i="0" dirty="0">
                <a:latin typeface="Arial" panose="020B0604020202020204" pitchFamily="34" charset="0"/>
                <a:ea typeface="ＭＳ Ｐゴシック"/>
                <a:cs typeface="Arial" panose="020B0604020202020204" pitchFamily="34" charset="0"/>
                <a:sym typeface="ＭＳ Ｐゴシック"/>
              </a:rPr>
              <a:t> </a:t>
            </a:r>
            <a:r>
              <a:rPr sz="4000" b="1" i="0" dirty="0" err="1">
                <a:latin typeface="Arial" panose="020B0604020202020204" pitchFamily="34" charset="0"/>
                <a:ea typeface="ＭＳ Ｐゴシック"/>
                <a:cs typeface="Arial" panose="020B0604020202020204" pitchFamily="34" charset="0"/>
                <a:sym typeface="ＭＳ Ｐゴシック"/>
              </a:rPr>
              <a:t>بناء</a:t>
            </a:r>
            <a:r>
              <a:rPr sz="4000" b="1" i="0" dirty="0">
                <a:latin typeface="Arial" panose="020B0604020202020204" pitchFamily="34" charset="0"/>
                <a:ea typeface="ＭＳ Ｐゴシック"/>
                <a:cs typeface="Arial" panose="020B0604020202020204" pitchFamily="34" charset="0"/>
                <a:sym typeface="ＭＳ Ｐゴシック"/>
              </a:rPr>
              <a:t> </a:t>
            </a:r>
            <a:r>
              <a:rPr sz="4000" b="1" i="0" dirty="0" err="1">
                <a:latin typeface="Arial" panose="020B0604020202020204" pitchFamily="34" charset="0"/>
                <a:ea typeface="ＭＳ Ｐゴシック"/>
                <a:cs typeface="Arial" panose="020B0604020202020204" pitchFamily="34" charset="0"/>
                <a:sym typeface="ＭＳ Ｐゴシック"/>
              </a:rPr>
              <a:t>دائمة</a:t>
            </a:r>
            <a:r>
              <a:rPr sz="4000" b="1" i="0" dirty="0">
                <a:latin typeface="Arial" panose="020B0604020202020204" pitchFamily="34" charset="0"/>
                <a:ea typeface="ＭＳ Ｐゴシック"/>
                <a:cs typeface="Arial" panose="020B0604020202020204" pitchFamily="34" charset="0"/>
                <a:sym typeface="ＭＳ Ｐゴシック"/>
              </a:rPr>
              <a:t> </a:t>
            </a:r>
            <a:r>
              <a:rPr lang="ar-JO" sz="4000" b="1" i="0" dirty="0">
                <a:latin typeface="Arial" panose="020B0604020202020204" pitchFamily="34" charset="0"/>
                <a:ea typeface="ＭＳ Ｐゴシック"/>
                <a:cs typeface="Arial" panose="020B0604020202020204" pitchFamily="34" charset="0"/>
                <a:sym typeface="ＭＳ Ｐゴシック"/>
              </a:rPr>
              <a:t>(3: 12أ)</a:t>
            </a:r>
            <a:endParaRPr sz="4000" b="1" i="0" dirty="0">
              <a:latin typeface="Arial" panose="020B0604020202020204" pitchFamily="34" charset="0"/>
              <a:cs typeface="Arial" panose="020B0604020202020204" pitchFamily="34" charset="0"/>
            </a:endParaRPr>
          </a:p>
        </p:txBody>
      </p:sp>
      <p:sp>
        <p:nvSpPr>
          <p:cNvPr id="12259" name="Rectangle 3"/>
          <p:cNvSpPr txBox="1">
            <a:spLocks noGrp="1"/>
          </p:cNvSpPr>
          <p:nvPr>
            <p:ph type="subTitle" idx="1"/>
          </p:nvPr>
        </p:nvSpPr>
        <p:spPr>
          <a:xfrm>
            <a:off x="0" y="5791200"/>
            <a:ext cx="9144000" cy="609600"/>
          </a:xfrm>
          <a:prstGeom prst="rect">
            <a:avLst/>
          </a:prstGeom>
          <a:solidFill>
            <a:srgbClr val="3333CC"/>
          </a:solidFill>
        </p:spPr>
        <p:txBody>
          <a:bodyPr/>
          <a:lstStyle/>
          <a:p>
            <a:pPr algn="ctr" rtl="1">
              <a:defRPr b="1">
                <a:solidFill>
                  <a:schemeClr val="accent3">
                    <a:lumOff val="44000"/>
                  </a:schemeClr>
                </a:solidFill>
              </a:defRPr>
            </a:pPr>
            <a:r>
              <a:rPr b="1" i="0" dirty="0" err="1">
                <a:latin typeface="Arial" panose="020B0604020202020204" pitchFamily="34" charset="0"/>
                <a:ea typeface="ＭＳ Ｐゴシック"/>
                <a:cs typeface="Arial" panose="020B0604020202020204" pitchFamily="34" charset="0"/>
                <a:sym typeface="ＭＳ Ｐゴシック"/>
              </a:rPr>
              <a:t>الأساس</a:t>
            </a:r>
            <a:r>
              <a:rPr b="1" i="0" dirty="0">
                <a:latin typeface="Arial" panose="020B0604020202020204" pitchFamily="34" charset="0"/>
                <a:ea typeface="ＭＳ Ｐゴシック"/>
                <a:cs typeface="Arial" panose="020B0604020202020204" pitchFamily="34" charset="0"/>
                <a:sym typeface="ＭＳ Ｐゴシック"/>
              </a:rPr>
              <a:t> </a:t>
            </a:r>
            <a:r>
              <a:rPr b="1" i="0" dirty="0">
                <a:latin typeface="Arial" panose="020B0604020202020204" pitchFamily="34" charset="0"/>
                <a:cs typeface="Arial" panose="020B0604020202020204" pitchFamily="34" charset="0"/>
              </a:rPr>
              <a:t>: </a:t>
            </a:r>
            <a:r>
              <a:rPr b="1" i="0" dirty="0">
                <a:latin typeface="Arial" panose="020B0604020202020204" pitchFamily="34" charset="0"/>
                <a:ea typeface="ＭＳ Ｐゴシック"/>
                <a:cs typeface="Arial" panose="020B0604020202020204" pitchFamily="34" charset="0"/>
                <a:sym typeface="ＭＳ Ｐゴシック"/>
              </a:rPr>
              <a:t>الرب يسوع </a:t>
            </a:r>
            <a:r>
              <a:rPr b="1" i="0" dirty="0" err="1">
                <a:latin typeface="Arial" panose="020B0604020202020204" pitchFamily="34" charset="0"/>
                <a:ea typeface="ＭＳ Ｐゴシック"/>
                <a:cs typeface="Arial" panose="020B0604020202020204" pitchFamily="34" charset="0"/>
                <a:sym typeface="ＭＳ Ｐゴシック"/>
              </a:rPr>
              <a:t>المسيح</a:t>
            </a:r>
            <a:r>
              <a:rPr b="1" i="0" dirty="0">
                <a:latin typeface="Arial" panose="020B0604020202020204" pitchFamily="34" charset="0"/>
                <a:ea typeface="ＭＳ Ｐゴシック"/>
                <a:cs typeface="Arial" panose="020B0604020202020204" pitchFamily="34" charset="0"/>
                <a:sym typeface="ＭＳ Ｐゴシック"/>
              </a:rPr>
              <a:t> </a:t>
            </a:r>
            <a:r>
              <a:rPr lang="ar-JO" b="1" i="0" dirty="0">
                <a:latin typeface="Arial" panose="020B0604020202020204" pitchFamily="34" charset="0"/>
                <a:cs typeface="Arial" panose="020B0604020202020204" pitchFamily="34" charset="0"/>
              </a:rPr>
              <a:t>(1 كو 3: 11)</a:t>
            </a:r>
            <a:endParaRPr b="1" i="0" dirty="0">
              <a:latin typeface="Arial" panose="020B0604020202020204" pitchFamily="34" charset="0"/>
              <a:cs typeface="Arial" panose="020B0604020202020204" pitchFamily="34" charset="0"/>
            </a:endParaRPr>
          </a:p>
        </p:txBody>
      </p:sp>
      <p:grpSp>
        <p:nvGrpSpPr>
          <p:cNvPr id="12262" name="Rectangle 6"/>
          <p:cNvGrpSpPr/>
          <p:nvPr/>
        </p:nvGrpSpPr>
        <p:grpSpPr>
          <a:xfrm>
            <a:off x="2005782" y="1905000"/>
            <a:ext cx="707884" cy="3352800"/>
            <a:chOff x="-51617" y="0"/>
            <a:chExt cx="707882" cy="3352800"/>
          </a:xfrm>
          <a:solidFill>
            <a:schemeClr val="accent4"/>
          </a:solidFill>
        </p:grpSpPr>
        <p:sp>
          <p:nvSpPr>
            <p:cNvPr id="12260" name="Rectangle"/>
            <p:cNvSpPr/>
            <p:nvPr/>
          </p:nvSpPr>
          <p:spPr>
            <a:xfrm rot="16200000">
              <a:off x="-1371600" y="1371600"/>
              <a:ext cx="33528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1" name="ذهب"/>
            <p:cNvSpPr txBox="1"/>
            <p:nvPr/>
          </p:nvSpPr>
          <p:spPr>
            <a:xfrm rot="16200000">
              <a:off x="-1323594" y="1322460"/>
              <a:ext cx="3251836" cy="707882"/>
            </a:xfrm>
            <a:prstGeom prst="rect">
              <a:avLst/>
            </a:prstGeom>
            <a:grp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ذهب</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65" name="Rectangle 7"/>
          <p:cNvGrpSpPr/>
          <p:nvPr/>
        </p:nvGrpSpPr>
        <p:grpSpPr>
          <a:xfrm>
            <a:off x="5978151" y="1905000"/>
            <a:ext cx="707884" cy="3352800"/>
            <a:chOff x="-41648" y="0"/>
            <a:chExt cx="707882" cy="3352800"/>
          </a:xfrm>
          <a:solidFill>
            <a:schemeClr val="accent4"/>
          </a:solidFill>
        </p:grpSpPr>
        <p:sp>
          <p:nvSpPr>
            <p:cNvPr id="12263" name="Rectangle"/>
            <p:cNvSpPr/>
            <p:nvPr/>
          </p:nvSpPr>
          <p:spPr>
            <a:xfrm rot="16200000">
              <a:off x="-1371600" y="1371600"/>
              <a:ext cx="33528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4" name="حجارة كريمة"/>
            <p:cNvSpPr txBox="1"/>
            <p:nvPr/>
          </p:nvSpPr>
          <p:spPr>
            <a:xfrm rot="16200000">
              <a:off x="-1313625" y="1322460"/>
              <a:ext cx="3251836" cy="707882"/>
            </a:xfrm>
            <a:prstGeom prst="rect">
              <a:avLst/>
            </a:prstGeom>
            <a:grp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حجارة</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كريمة</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68" name="Rectangle 8"/>
          <p:cNvGrpSpPr/>
          <p:nvPr/>
        </p:nvGrpSpPr>
        <p:grpSpPr>
          <a:xfrm>
            <a:off x="3834583" y="1295400"/>
            <a:ext cx="707884" cy="3962400"/>
            <a:chOff x="-51616" y="0"/>
            <a:chExt cx="707882" cy="3962400"/>
          </a:xfrm>
          <a:solidFill>
            <a:schemeClr val="accent4"/>
          </a:solidFill>
        </p:grpSpPr>
        <p:sp>
          <p:nvSpPr>
            <p:cNvPr id="12266" name="Rectangle"/>
            <p:cNvSpPr/>
            <p:nvPr/>
          </p:nvSpPr>
          <p:spPr>
            <a:xfrm rot="16200000">
              <a:off x="-1676400" y="1676400"/>
              <a:ext cx="39624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7" name="فضة"/>
            <p:cNvSpPr txBox="1"/>
            <p:nvPr/>
          </p:nvSpPr>
          <p:spPr>
            <a:xfrm rot="16200000">
              <a:off x="-1628393" y="1627260"/>
              <a:ext cx="3861435" cy="707882"/>
            </a:xfrm>
            <a:prstGeom prst="rect">
              <a:avLst/>
            </a:prstGeom>
            <a:grp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فضة</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71" name="Group 9"/>
          <p:cNvGrpSpPr/>
          <p:nvPr/>
        </p:nvGrpSpPr>
        <p:grpSpPr>
          <a:xfrm>
            <a:off x="1160521" y="796563"/>
            <a:ext cx="6134934" cy="1912074"/>
            <a:chOff x="0" y="0"/>
            <a:chExt cx="6134933" cy="1912072"/>
          </a:xfrm>
          <a:blipFill>
            <a:blip r:embed="rId5"/>
            <a:tile tx="0" ty="0" sx="100000" sy="100000" flip="none" algn="tl"/>
          </a:blipFill>
        </p:grpSpPr>
        <p:sp>
          <p:nvSpPr>
            <p:cNvPr id="12269" name="Rectangle 10"/>
            <p:cNvSpPr/>
            <p:nvPr/>
          </p:nvSpPr>
          <p:spPr>
            <a:xfrm rot="20189824">
              <a:off x="-17522" y="651236"/>
              <a:ext cx="3352801" cy="609601"/>
            </a:xfrm>
            <a:prstGeom prst="rect">
              <a:avLst/>
            </a:prstGeom>
            <a:grp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sp>
          <p:nvSpPr>
            <p:cNvPr id="12270" name="Rectangle 11"/>
            <p:cNvSpPr/>
            <p:nvPr/>
          </p:nvSpPr>
          <p:spPr>
            <a:xfrm rot="1429592">
              <a:off x="2801878" y="651236"/>
              <a:ext cx="3352801" cy="609601"/>
            </a:xfrm>
            <a:prstGeom prst="rect">
              <a:avLst/>
            </a:prstGeom>
            <a:grp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grpSp>
      <p:sp>
        <p:nvSpPr>
          <p:cNvPr id="12272" name="Text Box 13"/>
          <p:cNvSpPr txBox="1"/>
          <p:nvPr/>
        </p:nvSpPr>
        <p:spPr>
          <a:xfrm>
            <a:off x="1417319" y="6553200"/>
            <a:ext cx="4944621" cy="30777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1400" b="0">
                <a:latin typeface="Tahoma"/>
                <a:ea typeface="Tahoma"/>
                <a:cs typeface="Tahoma"/>
                <a:sym typeface="Tahoma"/>
              </a:defRPr>
            </a:pP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مقتبسة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من</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تشارلز</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سويندول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دليل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دراسة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المواهب</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الروحية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آي</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إف</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إل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198</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3</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7</a:t>
            </a:r>
          </a:p>
        </p:txBody>
      </p:sp>
      <p:grpSp>
        <p:nvGrpSpPr>
          <p:cNvPr id="12275" name="Rectangle 5"/>
          <p:cNvGrpSpPr/>
          <p:nvPr/>
        </p:nvGrpSpPr>
        <p:grpSpPr>
          <a:xfrm>
            <a:off x="457200" y="5181599"/>
            <a:ext cx="8229600" cy="609601"/>
            <a:chOff x="0" y="0"/>
            <a:chExt cx="8229600" cy="609600"/>
          </a:xfrm>
        </p:grpSpPr>
        <p:sp>
          <p:nvSpPr>
            <p:cNvPr id="12273" name="Rectangle"/>
            <p:cNvSpPr/>
            <p:nvPr/>
          </p:nvSpPr>
          <p:spPr>
            <a:xfrm>
              <a:off x="0" y="0"/>
              <a:ext cx="8229600" cy="609600"/>
            </a:xfrm>
            <a:prstGeom prst="rect">
              <a:avLst/>
            </a:prstGeom>
            <a:solidFill>
              <a:srgbClr val="000000"/>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sp>
          <p:nvSpPr>
            <p:cNvPr id="12274" name="الأساس : الرسل و الأنبياء (أف 2: 20)"/>
            <p:cNvSpPr txBox="1"/>
            <p:nvPr/>
          </p:nvSpPr>
          <p:spPr>
            <a:xfrm>
              <a:off x="45719" y="0"/>
              <a:ext cx="8138161" cy="52321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marL="0" marR="0" lvl="0" indent="0" algn="ctr" defTabSz="914400" rtl="1" eaLnBrk="1" fontAlgn="auto" latinLnBrk="0" hangingPunct="0">
                <a:lnSpc>
                  <a:spcPct val="100000"/>
                </a:lnSpc>
                <a:spcBef>
                  <a:spcPts val="600"/>
                </a:spcBef>
                <a:spcAft>
                  <a:spcPts val="0"/>
                </a:spcAft>
                <a:buClrTx/>
                <a:buSzTx/>
                <a:buFontTx/>
                <a:buNone/>
                <a:tabLst/>
                <a:defRPr sz="2800">
                  <a:solidFill>
                    <a:srgbClr val="8F8F8F">
                      <a:lumOff val="44000"/>
                    </a:srgbClr>
                  </a:solidFill>
                  <a:latin typeface="Tahoma"/>
                  <a:ea typeface="Tahoma"/>
                  <a:cs typeface="Tahoma"/>
                  <a:sym typeface="Tahoma"/>
                </a:defRPr>
              </a:pP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الأساس</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الرسل</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و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الأنبياء</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أف</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2: 20)</a:t>
              </a: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grpSp>
    </p:spTree>
    <p:extLst>
      <p:ext uri="{BB962C8B-B14F-4D97-AF65-F5344CB8AC3E}">
        <p14:creationId xmlns:p14="http://schemas.microsoft.com/office/powerpoint/2010/main" val="500810356"/>
      </p:ext>
    </p:extLst>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0" nodeType="clickEffect">
                                  <p:stCondLst>
                                    <p:cond delay="0"/>
                                  </p:stCondLst>
                                  <p:iterate>
                                    <p:tmAbs val="0"/>
                                  </p:iterate>
                                  <p:childTnLst>
                                    <p:set>
                                      <p:cBhvr>
                                        <p:cTn id="6" fill="hold"/>
                                        <p:tgtEl>
                                          <p:spTgt spid="12275"/>
                                        </p:tgtEl>
                                        <p:attrNameLst>
                                          <p:attrName>style.visibility</p:attrName>
                                        </p:attrNameLst>
                                      </p:cBhvr>
                                      <p:to>
                                        <p:strVal val="visible"/>
                                      </p:to>
                                    </p:set>
                                    <p:anim calcmode="lin" valueType="num">
                                      <p:cBhvr>
                                        <p:cTn id="7" dur="1000" fill="hold"/>
                                        <p:tgtEl>
                                          <p:spTgt spid="12275"/>
                                        </p:tgtEl>
                                        <p:attrNameLst>
                                          <p:attrName>ppt_w</p:attrName>
                                        </p:attrNameLst>
                                      </p:cBhvr>
                                      <p:tavLst>
                                        <p:tav tm="0">
                                          <p:val>
                                            <p:fltVal val="0"/>
                                          </p:val>
                                        </p:tav>
                                        <p:tav tm="100000">
                                          <p:val>
                                            <p:strVal val="#ppt_w"/>
                                          </p:val>
                                        </p:tav>
                                      </p:tavLst>
                                    </p:anim>
                                    <p:anim calcmode="lin" valueType="num">
                                      <p:cBhvr>
                                        <p:cTn id="8" dur="1000" fill="hold"/>
                                        <p:tgtEl>
                                          <p:spTgt spid="12275"/>
                                        </p:tgtEl>
                                        <p:attrNameLst>
                                          <p:attrName>ppt_h</p:attrName>
                                        </p:attrNameLst>
                                      </p:cBhvr>
                                      <p:tavLst>
                                        <p:tav tm="0">
                                          <p:val>
                                            <p:fltVal val="0"/>
                                          </p:val>
                                        </p:tav>
                                        <p:tav tm="100000">
                                          <p:val>
                                            <p:strVal val="#ppt_h"/>
                                          </p:val>
                                        </p:tav>
                                      </p:tavLst>
                                    </p:anim>
                                    <p:anim calcmode="lin" valueType="num">
                                      <p:cBhvr>
                                        <p:cTn id="9" dur="1000" fill="hold"/>
                                        <p:tgtEl>
                                          <p:spTgt spid="1227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22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5" presetClass="entr" presetSubtype="9" fill="hold" grpId="0" nodeType="clickEffect">
                                  <p:stCondLst>
                                    <p:cond delay="0"/>
                                  </p:stCondLst>
                                  <p:iterate>
                                    <p:tmAbs val="0"/>
                                  </p:iterate>
                                  <p:childTnLst>
                                    <p:set>
                                      <p:cBhvr>
                                        <p:cTn id="14" fill="hold"/>
                                        <p:tgtEl>
                                          <p:spTgt spid="12262"/>
                                        </p:tgtEl>
                                        <p:attrNameLst>
                                          <p:attrName>style.visibility</p:attrName>
                                        </p:attrNameLst>
                                      </p:cBhvr>
                                      <p:to>
                                        <p:strVal val="visible"/>
                                      </p:to>
                                    </p:set>
                                    <p:anim calcmode="lin" valueType="num">
                                      <p:cBhvr>
                                        <p:cTn id="15" dur="1000" fill="hold"/>
                                        <p:tgtEl>
                                          <p:spTgt spid="12262"/>
                                        </p:tgtEl>
                                        <p:attrNameLst>
                                          <p:attrName>ppt_w</p:attrName>
                                        </p:attrNameLst>
                                      </p:cBhvr>
                                      <p:tavLst>
                                        <p:tav tm="0">
                                          <p:val>
                                            <p:fltVal val="0"/>
                                          </p:val>
                                        </p:tav>
                                        <p:tav tm="100000">
                                          <p:val>
                                            <p:strVal val="#ppt_w"/>
                                          </p:val>
                                        </p:tav>
                                      </p:tavLst>
                                    </p:anim>
                                    <p:anim calcmode="lin" valueType="num">
                                      <p:cBhvr>
                                        <p:cTn id="16" dur="1000" fill="hold"/>
                                        <p:tgtEl>
                                          <p:spTgt spid="12262"/>
                                        </p:tgtEl>
                                        <p:attrNameLst>
                                          <p:attrName>ppt_h</p:attrName>
                                        </p:attrNameLst>
                                      </p:cBhvr>
                                      <p:tavLst>
                                        <p:tav tm="0">
                                          <p:val>
                                            <p:fltVal val="0"/>
                                          </p:val>
                                        </p:tav>
                                        <p:tav tm="100000">
                                          <p:val>
                                            <p:strVal val="#ppt_h"/>
                                          </p:val>
                                        </p:tav>
                                      </p:tavLst>
                                    </p:anim>
                                    <p:anim calcmode="lin" valueType="num">
                                      <p:cBhvr>
                                        <p:cTn id="17" dur="1000" fill="hold"/>
                                        <p:tgtEl>
                                          <p:spTgt spid="1226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22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9" fill="hold" grpId="0" nodeType="clickEffect">
                                  <p:stCondLst>
                                    <p:cond delay="0"/>
                                  </p:stCondLst>
                                  <p:iterate>
                                    <p:tmAbs val="0"/>
                                  </p:iterate>
                                  <p:childTnLst>
                                    <p:set>
                                      <p:cBhvr>
                                        <p:cTn id="22" fill="hold"/>
                                        <p:tgtEl>
                                          <p:spTgt spid="12268"/>
                                        </p:tgtEl>
                                        <p:attrNameLst>
                                          <p:attrName>style.visibility</p:attrName>
                                        </p:attrNameLst>
                                      </p:cBhvr>
                                      <p:to>
                                        <p:strVal val="visible"/>
                                      </p:to>
                                    </p:set>
                                    <p:anim calcmode="lin" valueType="num">
                                      <p:cBhvr>
                                        <p:cTn id="23" dur="1000" fill="hold"/>
                                        <p:tgtEl>
                                          <p:spTgt spid="12268"/>
                                        </p:tgtEl>
                                        <p:attrNameLst>
                                          <p:attrName>ppt_w</p:attrName>
                                        </p:attrNameLst>
                                      </p:cBhvr>
                                      <p:tavLst>
                                        <p:tav tm="0">
                                          <p:val>
                                            <p:fltVal val="0"/>
                                          </p:val>
                                        </p:tav>
                                        <p:tav tm="100000">
                                          <p:val>
                                            <p:strVal val="#ppt_w"/>
                                          </p:val>
                                        </p:tav>
                                      </p:tavLst>
                                    </p:anim>
                                    <p:anim calcmode="lin" valueType="num">
                                      <p:cBhvr>
                                        <p:cTn id="24" dur="1000" fill="hold"/>
                                        <p:tgtEl>
                                          <p:spTgt spid="12268"/>
                                        </p:tgtEl>
                                        <p:attrNameLst>
                                          <p:attrName>ppt_h</p:attrName>
                                        </p:attrNameLst>
                                      </p:cBhvr>
                                      <p:tavLst>
                                        <p:tav tm="0">
                                          <p:val>
                                            <p:fltVal val="0"/>
                                          </p:val>
                                        </p:tav>
                                        <p:tav tm="100000">
                                          <p:val>
                                            <p:strVal val="#ppt_h"/>
                                          </p:val>
                                        </p:tav>
                                      </p:tavLst>
                                    </p:anim>
                                    <p:anim calcmode="lin" valueType="num">
                                      <p:cBhvr>
                                        <p:cTn id="25" dur="1000" fill="hold"/>
                                        <p:tgtEl>
                                          <p:spTgt spid="1226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22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p:stCondLst>
                        <p:cond delay="indefinite"/>
                      </p:stCondLst>
                      <p:childTnLst>
                        <p:par>
                          <p:cTn id="28" fill="hold">
                            <p:stCondLst>
                              <p:cond delay="0"/>
                            </p:stCondLst>
                            <p:childTnLst>
                              <p:par>
                                <p:cTn id="29" presetID="15" presetClass="entr" presetSubtype="9" fill="hold" grpId="0" nodeType="clickEffect">
                                  <p:stCondLst>
                                    <p:cond delay="0"/>
                                  </p:stCondLst>
                                  <p:iterate>
                                    <p:tmAbs val="0"/>
                                  </p:iterate>
                                  <p:childTnLst>
                                    <p:set>
                                      <p:cBhvr>
                                        <p:cTn id="30" fill="hold"/>
                                        <p:tgtEl>
                                          <p:spTgt spid="12265"/>
                                        </p:tgtEl>
                                        <p:attrNameLst>
                                          <p:attrName>style.visibility</p:attrName>
                                        </p:attrNameLst>
                                      </p:cBhvr>
                                      <p:to>
                                        <p:strVal val="visible"/>
                                      </p:to>
                                    </p:set>
                                    <p:anim calcmode="lin" valueType="num">
                                      <p:cBhvr>
                                        <p:cTn id="31" dur="1000" fill="hold"/>
                                        <p:tgtEl>
                                          <p:spTgt spid="12265"/>
                                        </p:tgtEl>
                                        <p:attrNameLst>
                                          <p:attrName>ppt_w</p:attrName>
                                        </p:attrNameLst>
                                      </p:cBhvr>
                                      <p:tavLst>
                                        <p:tav tm="0">
                                          <p:val>
                                            <p:fltVal val="0"/>
                                          </p:val>
                                        </p:tav>
                                        <p:tav tm="100000">
                                          <p:val>
                                            <p:strVal val="#ppt_w"/>
                                          </p:val>
                                        </p:tav>
                                      </p:tavLst>
                                    </p:anim>
                                    <p:anim calcmode="lin" valueType="num">
                                      <p:cBhvr>
                                        <p:cTn id="32" dur="1000" fill="hold"/>
                                        <p:tgtEl>
                                          <p:spTgt spid="12265"/>
                                        </p:tgtEl>
                                        <p:attrNameLst>
                                          <p:attrName>ppt_h</p:attrName>
                                        </p:attrNameLst>
                                      </p:cBhvr>
                                      <p:tavLst>
                                        <p:tav tm="0">
                                          <p:val>
                                            <p:fltVal val="0"/>
                                          </p:val>
                                        </p:tav>
                                        <p:tav tm="100000">
                                          <p:val>
                                            <p:strVal val="#ppt_h"/>
                                          </p:val>
                                        </p:tav>
                                      </p:tavLst>
                                    </p:anim>
                                    <p:anim calcmode="lin" valueType="num">
                                      <p:cBhvr>
                                        <p:cTn id="33" dur="1000" fill="hold"/>
                                        <p:tgtEl>
                                          <p:spTgt spid="122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22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p:stCondLst>
                        <p:cond delay="indefinite"/>
                      </p:stCondLst>
                      <p:childTnLst>
                        <p:par>
                          <p:cTn id="36" fill="hold">
                            <p:stCondLst>
                              <p:cond delay="0"/>
                            </p:stCondLst>
                            <p:childTnLst>
                              <p:par>
                                <p:cTn id="37" presetID="15" presetClass="entr" presetSubtype="9" fill="hold" grpId="0" nodeType="clickEffect">
                                  <p:stCondLst>
                                    <p:cond delay="0"/>
                                  </p:stCondLst>
                                  <p:iterate>
                                    <p:tmAbs val="0"/>
                                  </p:iterate>
                                  <p:childTnLst>
                                    <p:set>
                                      <p:cBhvr>
                                        <p:cTn id="38" fill="hold"/>
                                        <p:tgtEl>
                                          <p:spTgt spid="12271"/>
                                        </p:tgtEl>
                                        <p:attrNameLst>
                                          <p:attrName>style.visibility</p:attrName>
                                        </p:attrNameLst>
                                      </p:cBhvr>
                                      <p:to>
                                        <p:strVal val="visible"/>
                                      </p:to>
                                    </p:set>
                                    <p:anim calcmode="lin" valueType="num">
                                      <p:cBhvr>
                                        <p:cTn id="39" dur="1000" fill="hold"/>
                                        <p:tgtEl>
                                          <p:spTgt spid="12271"/>
                                        </p:tgtEl>
                                        <p:attrNameLst>
                                          <p:attrName>ppt_w</p:attrName>
                                        </p:attrNameLst>
                                      </p:cBhvr>
                                      <p:tavLst>
                                        <p:tav tm="0">
                                          <p:val>
                                            <p:fltVal val="0"/>
                                          </p:val>
                                        </p:tav>
                                        <p:tav tm="100000">
                                          <p:val>
                                            <p:strVal val="#ppt_w"/>
                                          </p:val>
                                        </p:tav>
                                      </p:tavLst>
                                    </p:anim>
                                    <p:anim calcmode="lin" valueType="num">
                                      <p:cBhvr>
                                        <p:cTn id="40" dur="1000" fill="hold"/>
                                        <p:tgtEl>
                                          <p:spTgt spid="12271"/>
                                        </p:tgtEl>
                                        <p:attrNameLst>
                                          <p:attrName>ppt_h</p:attrName>
                                        </p:attrNameLst>
                                      </p:cBhvr>
                                      <p:tavLst>
                                        <p:tav tm="0">
                                          <p:val>
                                            <p:fltVal val="0"/>
                                          </p:val>
                                        </p:tav>
                                        <p:tav tm="100000">
                                          <p:val>
                                            <p:strVal val="#ppt_h"/>
                                          </p:val>
                                        </p:tav>
                                      </p:tavLst>
                                    </p:anim>
                                    <p:anim calcmode="lin" valueType="num">
                                      <p:cBhvr>
                                        <p:cTn id="41" dur="1000" fill="hold"/>
                                        <p:tgtEl>
                                          <p:spTgt spid="12271"/>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227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62" grpId="0" animBg="1" advAuto="0"/>
      <p:bldP spid="12265" grpId="0" animBg="1" advAuto="0"/>
      <p:bldP spid="12268" grpId="0" animBg="1" advAuto="0"/>
      <p:bldP spid="12271" grpId="0" animBg="1" advAuto="0"/>
      <p:bldP spid="12275" grpId="0" animBg="1" advAuto="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ChangeArrowheads="1"/>
          </p:cNvSpPr>
          <p:nvPr/>
        </p:nvSpPr>
        <p:spPr bwMode="auto">
          <a:xfrm>
            <a:off x="-228600" y="6096000"/>
            <a:ext cx="9677400" cy="762000"/>
          </a:xfrm>
          <a:prstGeom prst="rect">
            <a:avLst/>
          </a:prstGeom>
          <a:solidFill>
            <a:schemeClr val="tx1"/>
          </a:solidFill>
          <a:ln w="12700" cap="sq">
            <a:solidFill>
              <a:srgbClr val="000000"/>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76130" name="Picture 3"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8" name="Text Box 4"/>
          <p:cNvSpPr txBox="1">
            <a:spLocks noChangeArrowheads="1"/>
          </p:cNvSpPr>
          <p:nvPr/>
        </p:nvSpPr>
        <p:spPr bwMode="auto">
          <a:xfrm>
            <a:off x="368424" y="3352800"/>
            <a:ext cx="8701740" cy="2733056"/>
          </a:xfrm>
          <a:prstGeom prst="rect">
            <a:avLst/>
          </a:prstGeom>
          <a:noFill/>
          <a:ln w="9525">
            <a:noFill/>
            <a:miter lim="800000"/>
            <a:headEnd/>
            <a:tailEnd/>
          </a:ln>
          <a:effectLst/>
        </p:spPr>
        <p:txBody>
          <a:bodyPr wrap="square">
            <a:spAutoFit/>
          </a:bodyPr>
          <a:lstStyle/>
          <a:p>
            <a:pPr marL="57150" marR="0" lvl="0" indent="-57150" algn="ctr" defTabSz="914400" rtl="0" eaLnBrk="1" fontAlgn="base" latinLnBrk="0" hangingPunct="1">
              <a:lnSpc>
                <a:spcPct val="85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EFDE3"/>
                </a:solidFill>
                <a:effectLst>
                  <a:glow rad="254000">
                    <a:srgbClr val="000000">
                      <a:alpha val="88000"/>
                    </a:srgbClr>
                  </a:glow>
                </a:effectLst>
                <a:uLnTx/>
                <a:uFillTx/>
                <a:latin typeface="Arial" panose="020B0604020202020204" pitchFamily="34" charset="0"/>
                <a:ea typeface="Times New Roman" pitchFamily="-112" charset="0"/>
                <a:cs typeface="Arial" panose="020B0604020202020204" pitchFamily="34" charset="0"/>
              </a:rPr>
              <a:t>21 الذي فيه كل البناء مركباً معاً، ينمو هيكلاً مقدساً في الرب 22 الذي فيه أنتم أيضاً مبنيون معاً، مسكناً لله في الروح.</a:t>
            </a:r>
          </a:p>
          <a:p>
            <a:pPr marL="57150" marR="0" lvl="0" indent="-57150" algn="l" defTabSz="914400" rtl="0" eaLnBrk="1" fontAlgn="base" latinLnBrk="0" hangingPunct="1">
              <a:lnSpc>
                <a:spcPct val="85000"/>
              </a:lnSpc>
              <a:spcBef>
                <a:spcPct val="50000"/>
              </a:spcBef>
              <a:spcAft>
                <a:spcPct val="0"/>
              </a:spcAft>
              <a:buClrTx/>
              <a:buSzTx/>
              <a:buFontTx/>
              <a:buNone/>
              <a:tabLst/>
              <a:defRPr/>
            </a:pPr>
            <a:r>
              <a:rPr kumimoji="0" lang="en-US" sz="4400" b="1" u="none" strike="noStrike" kern="1200" cap="none" spc="0" normalizeH="0" baseline="0" noProof="0" dirty="0">
                <a:ln>
                  <a:noFill/>
                </a:ln>
                <a:solidFill>
                  <a:srgbClr val="FEFDE3"/>
                </a:solidFill>
                <a:effectLst>
                  <a:glow rad="254000">
                    <a:srgbClr val="000000">
                      <a:alpha val="88000"/>
                    </a:srgbClr>
                  </a:glow>
                </a:effectLst>
                <a:uLnTx/>
                <a:uFillTx/>
                <a:latin typeface="Arial" panose="020B0604020202020204" pitchFamily="34" charset="0"/>
                <a:ea typeface="Times New Roman" pitchFamily="-112" charset="0"/>
                <a:cs typeface="Arial" panose="020B0604020202020204" pitchFamily="34" charset="0"/>
              </a:rPr>
              <a:t>	</a:t>
            </a:r>
          </a:p>
        </p:txBody>
      </p:sp>
      <p:sp>
        <p:nvSpPr>
          <p:cNvPr id="176132" name="Rectangle 5"/>
          <p:cNvSpPr>
            <a:spLocks noGrp="1" noChangeArrowheads="1"/>
          </p:cNvSpPr>
          <p:nvPr>
            <p:ph type="title" idx="4294967295"/>
          </p:nvPr>
        </p:nvSpPr>
        <p:spPr/>
        <p:txBody>
          <a:bodyPr/>
          <a:lstStyle/>
          <a:p>
            <a:pP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أفسس 2: 21-22</a:t>
            </a:r>
            <a:endParaRPr lang="en-US" b="1" dirty="0">
              <a:latin typeface="Arial" panose="020B0604020202020204" pitchFamily="34" charset="0"/>
              <a:ea typeface="ＭＳ Ｐゴシック" charset="0"/>
              <a:cs typeface="Arial" panose="020B0604020202020204" pitchFamily="34" charset="0"/>
            </a:endParaRPr>
          </a:p>
        </p:txBody>
      </p:sp>
      <p:sp>
        <p:nvSpPr>
          <p:cNvPr id="6" name="Text Box 13"/>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3"/>
          <p:cNvSpPr>
            <a:spLocks noGrp="1" noChangeArrowheads="1"/>
          </p:cNvSpPr>
          <p:nvPr>
            <p:ph type="body" idx="1"/>
          </p:nvPr>
        </p:nvSpPr>
        <p:spPr>
          <a:xfrm>
            <a:off x="914400" y="3020144"/>
            <a:ext cx="7543800" cy="3505200"/>
          </a:xfrm>
          <a:effectLst/>
        </p:spPr>
        <p:txBody>
          <a:bodyPr/>
          <a:lstStyle/>
          <a:p>
            <a:pPr algn="r" rtl="1" eaLnBrk="1" hangingPunct="1">
              <a:defRPr/>
            </a:pP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الموهبة الإلهية ل</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تأسيس</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الكنيسة على الأرض ب</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الإعلان</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الإلهي، و</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السلطة</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التي لا جدال فيها، والمصادق عليها ب</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المعجزات</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a:t>
            </a:r>
            <a:endParaRPr kumimoji="0" lang="en-US" sz="3600" b="1" dirty="0">
              <a:effectLst>
                <a:glow rad="101600">
                  <a:srgbClr val="000409">
                    <a:alpha val="75000"/>
                  </a:srgbClr>
                </a:glow>
              </a:effectLst>
              <a:latin typeface="Arial" panose="020B0604020202020204" pitchFamily="34" charset="0"/>
              <a:cs typeface="Arial" panose="020B0604020202020204" pitchFamily="34" charset="0"/>
            </a:endParaRPr>
          </a:p>
        </p:txBody>
      </p:sp>
      <p:sp>
        <p:nvSpPr>
          <p:cNvPr id="292866"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928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64089" y="115888"/>
            <a:ext cx="3168724" cy="247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0" name="Rectangle 2"/>
          <p:cNvSpPr>
            <a:spLocks noGrp="1" noChangeArrowheads="1"/>
          </p:cNvSpPr>
          <p:nvPr>
            <p:ph type="title"/>
          </p:nvPr>
        </p:nvSpPr>
        <p:spPr>
          <a:xfrm>
            <a:off x="395288" y="215901"/>
            <a:ext cx="5184775" cy="1628924"/>
          </a:xfrm>
        </p:spPr>
        <p:txBody>
          <a:bodyPr/>
          <a:lstStyle/>
          <a:p>
            <a:pPr algn="ctr" eaLnBrk="1" hangingPunct="1">
              <a:defRPr/>
            </a:pPr>
            <a:r>
              <a:rPr kumimoji="0" lang="ar-JO" b="1" dirty="0">
                <a:latin typeface="Arial" panose="020B0604020202020204" pitchFamily="34" charset="0"/>
                <a:cs typeface="Arial" panose="020B0604020202020204" pitchFamily="34" charset="0"/>
              </a:rPr>
              <a:t>ما هي موهبة</a:t>
            </a:r>
            <a:br>
              <a:rPr kumimoji="0" lang="ar-JO" b="1" dirty="0">
                <a:latin typeface="Arial" panose="020B0604020202020204" pitchFamily="34" charset="0"/>
                <a:cs typeface="Arial" panose="020B0604020202020204" pitchFamily="34" charset="0"/>
              </a:rPr>
            </a:br>
            <a:r>
              <a:rPr kumimoji="0" lang="ar-JO" sz="6600" b="1" dirty="0">
                <a:solidFill>
                  <a:srgbClr val="FFFF00"/>
                </a:solidFill>
                <a:latin typeface="Arial" panose="020B0604020202020204" pitchFamily="34" charset="0"/>
                <a:cs typeface="Arial" panose="020B0604020202020204" pitchFamily="34" charset="0"/>
              </a:rPr>
              <a:t>الرسولية؟</a:t>
            </a:r>
            <a:endParaRPr kumimoji="0" lang="en-US" sz="6600" b="1" dirty="0">
              <a:solidFill>
                <a:srgbClr val="FFFF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12291">
                                            <p:txEl>
                                              <p:pRg st="0" end="0"/>
                                            </p:txEl>
                                          </p:spTgt>
                                        </p:tgtEl>
                                        <p:attrNameLst>
                                          <p:attrName>style.visibility</p:attrName>
                                        </p:attrNameLst>
                                      </p:cBhvr>
                                      <p:to>
                                        <p:strVal val="visible"/>
                                      </p:to>
                                    </p:set>
                                    <p:anim calcmode="lin" valueType="num">
                                      <p:cBhvr>
                                        <p:cTn id="7" dur="1000" fill="hold"/>
                                        <p:tgtEl>
                                          <p:spTgt spid="12291">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12291">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12291">
                                            <p:txEl>
                                              <p:pRg st="0" end="0"/>
                                            </p:txEl>
                                          </p:spTgt>
                                        </p:tgtEl>
                                        <p:attrNameLst>
                                          <p:attrName>ppt_y</p:attrName>
                                        </p:attrNameLst>
                                      </p:cBhvr>
                                      <p:tavLst>
                                        <p:tav tm="0">
                                          <p:val>
                                            <p:strVal val="#ppt_y"/>
                                          </p:val>
                                        </p:tav>
                                        <p:tav tm="100000">
                                          <p:val>
                                            <p:strVal val="#ppt_y"/>
                                          </p:val>
                                        </p:tav>
                                      </p:tavLst>
                                    </p:anim>
                                    <p:animEffect transition="in" filter="fade">
                                      <p:cBhvr>
                                        <p:cTn id="10" dur="1000"/>
                                        <p:tgtEl>
                                          <p:spTgt spid="122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1" grpId="0" build="p"/>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1800" b="1" dirty="0">
                <a:solidFill>
                  <a:srgbClr val="000000"/>
                </a:solidFill>
                <a:latin typeface="Arial" panose="020B0604020202020204" pitchFamily="34" charset="0"/>
                <a:cs typeface="Arial" panose="020B0604020202020204" pitchFamily="34" charset="0"/>
              </a:rPr>
              <a:t>Dr. Rick Griffith</a:t>
            </a:r>
          </a:p>
          <a:p>
            <a:pPr algn="ctr">
              <a:defRPr/>
            </a:pPr>
            <a:r>
              <a:rPr lang="en-US" sz="1800" b="1" dirty="0">
                <a:solidFill>
                  <a:srgbClr val="000000"/>
                </a:solidFill>
                <a:latin typeface="Arial" panose="020B0604020202020204" pitchFamily="34" charset="0"/>
                <a:cs typeface="Arial" panose="020B0604020202020204" pitchFamily="34" charset="0"/>
              </a:rPr>
              <a:t>International Baptist Church of Singapore</a:t>
            </a:r>
          </a:p>
          <a:p>
            <a:pPr algn="ctr">
              <a:defRPr/>
            </a:pPr>
            <a:r>
              <a:rPr lang="en-US" sz="1800" b="1" dirty="0">
                <a:solidFill>
                  <a:srgbClr val="000000"/>
                </a:solidFill>
                <a:latin typeface="Arial" panose="020B0604020202020204" pitchFamily="34" charset="0"/>
                <a:cs typeface="Arial" panose="020B0604020202020204" pitchFamily="34" charset="0"/>
              </a:rPr>
              <a:t>22 May 2005</a:t>
            </a:r>
          </a:p>
        </p:txBody>
      </p:sp>
      <p:sp>
        <p:nvSpPr>
          <p:cNvPr id="22531" name="Rectangle 3"/>
          <p:cNvSpPr>
            <a:spLocks noChangeArrowheads="1"/>
          </p:cNvSpPr>
          <p:nvPr/>
        </p:nvSpPr>
        <p:spPr bwMode="auto">
          <a:xfrm>
            <a:off x="682625" y="763591"/>
            <a:ext cx="8064500" cy="5705475"/>
          </a:xfrm>
          <a:prstGeom prst="rect">
            <a:avLst/>
          </a:prstGeom>
          <a:solidFill>
            <a:schemeClr val="tx1"/>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22532" name="Text Box 4"/>
          <p:cNvSpPr txBox="1">
            <a:spLocks noChangeArrowheads="1"/>
          </p:cNvSpPr>
          <p:nvPr/>
        </p:nvSpPr>
        <p:spPr bwMode="auto">
          <a:xfrm>
            <a:off x="8880245" y="5701492"/>
            <a:ext cx="184611" cy="4000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03" tIns="45702" rIns="91403" bIns="45702" anchor="ctr">
            <a:spAutoFit/>
          </a:bodyPr>
          <a:lstStyle/>
          <a:p>
            <a:pPr algn="ctr" eaLnBrk="0" hangingPunct="0">
              <a:spcBef>
                <a:spcPct val="50000"/>
              </a:spcBef>
              <a:defRPr/>
            </a:pPr>
            <a:endParaRPr lang="en-US" sz="2000">
              <a:solidFill>
                <a:srgbClr val="FFA27C"/>
              </a:solidFill>
              <a:latin typeface="Comic Sans MS" charset="0"/>
            </a:endParaRPr>
          </a:p>
        </p:txBody>
      </p:sp>
      <p:pic>
        <p:nvPicPr>
          <p:cNvPr id="22533"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7063" y="650875"/>
            <a:ext cx="7854950" cy="5648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chemeClr val="accent2"/>
                </a:solidFill>
                <a:miter lim="800000"/>
                <a:headEnd/>
                <a:tailEnd/>
              </a14:hiddenLine>
            </a:ext>
            <a:ext uri="{AF507438-7753-43e0-B8FC-AC1667EBCBE1}">
              <a14:hiddenEffects xmlns:a14="http://schemas.microsoft.com/office/drawing/2010/main" xmlns="">
                <a:effectLst>
                  <a:outerShdw blurRad="63500" dist="40161" dir="1106097" algn="ctr" rotWithShape="0">
                    <a:schemeClr val="bg1">
                      <a:alpha val="74998"/>
                    </a:schemeClr>
                  </a:outerShdw>
                </a:effectLst>
              </a14:hiddenEffects>
            </a:ext>
          </a:extLst>
        </p:spPr>
      </p:pic>
      <p:sp>
        <p:nvSpPr>
          <p:cNvPr id="22534" name="Rectangle 6"/>
          <p:cNvSpPr>
            <a:spLocks noChangeArrowheads="1"/>
          </p:cNvSpPr>
          <p:nvPr/>
        </p:nvSpPr>
        <p:spPr bwMode="auto">
          <a:xfrm>
            <a:off x="-1047750" y="1225550"/>
            <a:ext cx="7870825" cy="56403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90500">
                <a:solidFill>
                  <a:schemeClr val="accent2"/>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pic>
        <p:nvPicPr>
          <p:cNvPr id="22535" name="Picture 7"/>
          <p:cNvPicPr>
            <a:picLocks noChangeAspect="1" noChangeArrowheads="1"/>
          </p:cNvPicPr>
          <p:nvPr/>
        </p:nvPicPr>
        <p:blipFill>
          <a:blip r:embed="rId4">
            <a:lum bright="-24000"/>
            <a:extLst>
              <a:ext uri="{28A0092B-C50C-407E-A947-70E740481C1C}">
                <a14:useLocalDpi xmlns:a14="http://schemas.microsoft.com/office/drawing/2010/main"/>
              </a:ext>
            </a:extLst>
          </a:blip>
          <a:srcRect/>
          <a:stretch>
            <a:fillRect/>
          </a:stretch>
        </p:blipFill>
        <p:spPr bwMode="auto">
          <a:xfrm>
            <a:off x="635001" y="619126"/>
            <a:ext cx="7853363" cy="5649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chemeClr val="accent2"/>
                </a:solidFill>
                <a:miter lim="800000"/>
                <a:headEnd/>
                <a:tailEnd/>
              </a14:hiddenLine>
            </a:ext>
            <a:ext uri="{AF507438-7753-43e0-B8FC-AC1667EBCBE1}">
              <a14:hiddenEffects xmlns:a14="http://schemas.microsoft.com/office/drawing/2010/main" xmlns="">
                <a:effectLst>
                  <a:outerShdw blurRad="63500" dist="57501" dir="1676261" algn="ctr" rotWithShape="0">
                    <a:schemeClr val="bg2">
                      <a:alpha val="74998"/>
                    </a:schemeClr>
                  </a:outerShdw>
                </a:effectLst>
              </a14:hiddenEffects>
            </a:ext>
          </a:extLst>
        </p:spPr>
      </p:pic>
      <p:sp>
        <p:nvSpPr>
          <p:cNvPr id="22536" name="Text Box 8"/>
          <p:cNvSpPr txBox="1">
            <a:spLocks noChangeArrowheads="1"/>
          </p:cNvSpPr>
          <p:nvPr/>
        </p:nvSpPr>
        <p:spPr bwMode="auto">
          <a:xfrm>
            <a:off x="500064" y="5463578"/>
            <a:ext cx="8129587" cy="580635"/>
          </a:xfrm>
          <a:prstGeom prst="rect">
            <a:avLst/>
          </a:prstGeom>
          <a:noFill/>
          <a:ln>
            <a:noFill/>
          </a:ln>
          <a:effectLst>
            <a:outerShdw blurRad="63500" dist="63500" dir="3187806"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82008" tIns="41004" rIns="82008" bIns="41004"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endParaRPr lang="en-US" sz="3200" b="1" dirty="0">
              <a:solidFill>
                <a:srgbClr val="FC0128"/>
              </a:solidFill>
              <a:effectLst>
                <a:outerShdw blurRad="38100" dist="38100" dir="2700000" algn="tl">
                  <a:srgbClr val="DDDDDD"/>
                </a:outerShdw>
              </a:effectLst>
              <a:latin typeface="Arial" panose="020B0604020202020204" pitchFamily="34" charset="0"/>
            </a:endParaRPr>
          </a:p>
        </p:txBody>
      </p:sp>
      <p:sp>
        <p:nvSpPr>
          <p:cNvPr id="22537" name="Rectangle 9"/>
          <p:cNvSpPr>
            <a:spLocks noChangeArrowheads="1"/>
          </p:cNvSpPr>
          <p:nvPr/>
        </p:nvSpPr>
        <p:spPr bwMode="auto">
          <a:xfrm>
            <a:off x="619125" y="598488"/>
            <a:ext cx="7869238" cy="5640387"/>
          </a:xfrm>
          <a:prstGeom prst="rect">
            <a:avLst/>
          </a:prstGeom>
          <a:noFill/>
          <a:ln w="190500">
            <a:solidFill>
              <a:srgbClr val="790015"/>
            </a:solidFill>
            <a:miter lim="800000"/>
            <a:headEnd/>
            <a:tailEnd/>
          </a:ln>
          <a:effectLst>
            <a:outerShdw blurRad="635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22541" name="Rectangle 13"/>
          <p:cNvSpPr>
            <a:spLocks noChangeArrowheads="1"/>
          </p:cNvSpPr>
          <p:nvPr/>
        </p:nvSpPr>
        <p:spPr bwMode="auto">
          <a:xfrm>
            <a:off x="682625" y="2002605"/>
            <a:ext cx="7705798" cy="285279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square" lIns="81999" tIns="41000" rIns="81999" bIns="41000" anchor="ctr">
            <a:spAutoFit/>
          </a:bodyPr>
          <a:lstStyle/>
          <a:p>
            <a:pPr algn="ctr" defTabSz="903154" eaLnBrk="0" hangingPunct="0">
              <a:spcBef>
                <a:spcPct val="50000"/>
              </a:spcBef>
              <a:defRPr/>
            </a:pPr>
            <a:r>
              <a:rPr lang="ar-JO" sz="7200" b="1" dirty="0">
                <a:solidFill>
                  <a:srgbClr val="FFFC1E"/>
                </a:solidFill>
                <a:latin typeface="Arial" panose="020B0604020202020204" pitchFamily="34" charset="0"/>
                <a:cs typeface="Arial" panose="020B0604020202020204" pitchFamily="34" charset="0"/>
              </a:rPr>
              <a:t>الأدوار الكتابية</a:t>
            </a:r>
          </a:p>
          <a:p>
            <a:pPr algn="ctr" defTabSz="903154" eaLnBrk="0" hangingPunct="0">
              <a:spcBef>
                <a:spcPct val="50000"/>
              </a:spcBef>
              <a:defRPr/>
            </a:pPr>
            <a:r>
              <a:rPr lang="ar-JO" sz="7200" b="1" dirty="0">
                <a:solidFill>
                  <a:srgbClr val="FFFC1E"/>
                </a:solidFill>
                <a:latin typeface="Arial" panose="020B0604020202020204" pitchFamily="34" charset="0"/>
                <a:cs typeface="Arial" panose="020B0604020202020204" pitchFamily="34" charset="0"/>
              </a:rPr>
              <a:t>غامضة حالياً</a:t>
            </a:r>
            <a:endParaRPr lang="en-US" sz="7200" b="1" dirty="0">
              <a:solidFill>
                <a:srgbClr val="FFFC1E"/>
              </a:solidFill>
              <a:latin typeface="Arial" panose="020B0604020202020204" pitchFamily="34" charset="0"/>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5"/>
                                        </p:tgtEl>
                                        <p:attrNameLst>
                                          <p:attrName>style.visibility</p:attrName>
                                        </p:attrNameLst>
                                      </p:cBhvr>
                                      <p:to>
                                        <p:strVal val="visible"/>
                                      </p:to>
                                    </p:set>
                                    <p:animEffect transition="in" filter="dissolve">
                                      <p:cBhvr>
                                        <p:cTn id="7" dur="500"/>
                                        <p:tgtEl>
                                          <p:spTgt spid="2253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541"/>
                                        </p:tgtEl>
                                        <p:attrNameLst>
                                          <p:attrName>style.visibility</p:attrName>
                                        </p:attrNameLst>
                                      </p:cBhvr>
                                      <p:to>
                                        <p:strVal val="visible"/>
                                      </p:to>
                                    </p:set>
                                    <p:animEffect transition="in" filter="dissolve">
                                      <p:cBhvr>
                                        <p:cTn id="10" dur="500"/>
                                        <p:tgtEl>
                                          <p:spTgt spid="225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41"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450912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3579017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7"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4898" name="Picture 1" descr="paul pris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167441" y="2828926"/>
            <a:ext cx="3013075" cy="369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5" name="Rectangle 3"/>
          <p:cNvSpPr>
            <a:spLocks noChangeArrowheads="1"/>
          </p:cNvSpPr>
          <p:nvPr/>
        </p:nvSpPr>
        <p:spPr bwMode="auto">
          <a:xfrm>
            <a:off x="304800" y="1075032"/>
            <a:ext cx="88392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457200" marR="0" lvl="0" indent="-457200" algn="r" defTabSz="914400" rtl="1" eaLnBrk="1" fontAlgn="base" latinLnBrk="0" hangingPunct="1">
              <a:lnSpc>
                <a:spcPct val="90000"/>
              </a:lnSpc>
              <a:spcBef>
                <a:spcPct val="20000"/>
              </a:spcBef>
              <a:spcAft>
                <a:spcPct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بحسب فيلمون كان بولس يأمل في إطلاق سراحه (أمل=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(فل٢٢) </a:t>
            </a:r>
          </a:p>
          <a:p>
            <a:pPr marL="457200" marR="0" lvl="0" indent="-457200" algn="r" defTabSz="914400" rtl="1" eaLnBrk="1" fontAlgn="base" latinLnBrk="0" hangingPunct="1">
              <a:lnSpc>
                <a:spcPct val="90000"/>
              </a:lnSpc>
              <a:spcBef>
                <a:spcPct val="20000"/>
              </a:spcBef>
              <a:spcAft>
                <a:spcPct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بحسب فيلبي </a:t>
            </a: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rPr>
              <a:t>كان</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بولس واثقًا أنّهُ سيُطلق سراحه  (يعلم=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(في١: ٢٥؛ ٢: ٢٤ )    </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13316" name="Text Box 4"/>
          <p:cNvSpPr txBox="1">
            <a:spLocks noChangeArrowheads="1"/>
          </p:cNvSpPr>
          <p:nvPr/>
        </p:nvSpPr>
        <p:spPr bwMode="auto">
          <a:xfrm>
            <a:off x="521444" y="3048003"/>
            <a:ext cx="5346700" cy="708025"/>
          </a:xfrm>
          <a:prstGeom prst="rect">
            <a:avLst/>
          </a:prstGeom>
          <a:solidFill>
            <a:srgbClr val="660066"/>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والإعداد</a:t>
            </a: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النظام</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3317" name="Rectangle 5"/>
          <p:cNvSpPr>
            <a:spLocks noChangeArrowheads="1"/>
          </p:cNvSpPr>
          <p:nvPr/>
        </p:nvSpPr>
        <p:spPr bwMode="auto">
          <a:xfrm>
            <a:off x="0" y="3962400"/>
            <a:ext cx="5868144" cy="23469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rPr>
              <a:t>كُتبت في ٢-٣ مناسبات منفصلة</a:t>
            </a:r>
            <a:endParaRPr kumimoji="0" lang="en-US"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rPr>
              <a:t>تمت كتابة كل من رسالة أفسس وكولوسي وفليمون في نفس الوقت تقريباً (على الأرجح ٦٠-٦١ م)</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rPr>
              <a:t>تمت كتابة رسالة فيلبي فيما بعد (ربما ٦٢ م)</a:t>
            </a:r>
            <a:endParaRPr kumimoji="0" lang="en-US"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4902"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idx="4294967295"/>
          </p:nvPr>
        </p:nvSpPr>
        <p:spPr>
          <a:xfrm>
            <a:off x="1371600" y="260648"/>
            <a:ext cx="7772400" cy="708025"/>
          </a:xfrm>
          <a:solidFill>
            <a:srgbClr val="660066"/>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ماذا كان موقف بولس؟</a:t>
            </a:r>
            <a:endPar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4904"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p:txBody>
      </p:sp>
      <p:pic>
        <p:nvPicPr>
          <p:cNvPr id="12" name="Picture 11">
            <a:extLst>
              <a:ext uri="{FF2B5EF4-FFF2-40B4-BE49-F238E27FC236}">
                <a16:creationId xmlns:a16="http://schemas.microsoft.com/office/drawing/2014/main" id="{7F910A7D-2639-4DFB-A522-EE3F1DF19C74}"/>
              </a:ext>
            </a:extLst>
          </p:cNvPr>
          <p:cNvPicPr>
            <a:picLocks noChangeAspect="1"/>
          </p:cNvPicPr>
          <p:nvPr/>
        </p:nvPicPr>
        <p:blipFill>
          <a:blip r:embed="rId5"/>
          <a:stretch>
            <a:fillRect/>
          </a:stretch>
        </p:blipFill>
        <p:spPr>
          <a:xfrm>
            <a:off x="755575" y="1212835"/>
            <a:ext cx="1151633" cy="429036"/>
          </a:xfrm>
          <a:prstGeom prst="rect">
            <a:avLst/>
          </a:prstGeom>
        </p:spPr>
      </p:pic>
      <p:pic>
        <p:nvPicPr>
          <p:cNvPr id="13" name="Picture 12">
            <a:extLst>
              <a:ext uri="{FF2B5EF4-FFF2-40B4-BE49-F238E27FC236}">
                <a16:creationId xmlns:a16="http://schemas.microsoft.com/office/drawing/2014/main" id="{D91B1FA9-12CA-43DE-866A-D27096379C87}"/>
              </a:ext>
            </a:extLst>
          </p:cNvPr>
          <p:cNvPicPr>
            <a:picLocks noChangeAspect="1"/>
          </p:cNvPicPr>
          <p:nvPr/>
        </p:nvPicPr>
        <p:blipFill>
          <a:blip r:embed="rId6"/>
          <a:stretch>
            <a:fillRect/>
          </a:stretch>
        </p:blipFill>
        <p:spPr>
          <a:xfrm>
            <a:off x="755576" y="2108360"/>
            <a:ext cx="1151632" cy="495202"/>
          </a:xfrm>
          <a:prstGeom prst="rect">
            <a:avLst/>
          </a:prstGeom>
        </p:spPr>
      </p:pic>
    </p:spTree>
    <p:extLst>
      <p:ext uri="{BB962C8B-B14F-4D97-AF65-F5344CB8AC3E}">
        <p14:creationId xmlns:p14="http://schemas.microsoft.com/office/powerpoint/2010/main" val="31844969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316"/>
                                        </p:tgtEl>
                                        <p:attrNameLst>
                                          <p:attrName>style.visibility</p:attrName>
                                        </p:attrNameLst>
                                      </p:cBhvr>
                                      <p:to>
                                        <p:strVal val="visible"/>
                                      </p:to>
                                    </p:set>
                                    <p:animEffect transition="in" filter="checkerboard(across)">
                                      <p:cBhvr>
                                        <p:cTn id="7" dur="500"/>
                                        <p:tgtEl>
                                          <p:spTgt spid="133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3317">
                                            <p:txEl>
                                              <p:pRg st="0" end="0"/>
                                            </p:txEl>
                                          </p:spTgt>
                                        </p:tgtEl>
                                        <p:attrNameLst>
                                          <p:attrName>style.visibility</p:attrName>
                                        </p:attrNameLst>
                                      </p:cBhvr>
                                      <p:to>
                                        <p:strVal val="visible"/>
                                      </p:to>
                                    </p:set>
                                    <p:animEffect transition="in" filter="checkerboard(across)">
                                      <p:cBhvr>
                                        <p:cTn id="12" dur="500"/>
                                        <p:tgtEl>
                                          <p:spTgt spid="1331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3317">
                                            <p:txEl>
                                              <p:pRg st="1" end="1"/>
                                            </p:txEl>
                                          </p:spTgt>
                                        </p:tgtEl>
                                        <p:attrNameLst>
                                          <p:attrName>style.visibility</p:attrName>
                                        </p:attrNameLst>
                                      </p:cBhvr>
                                      <p:to>
                                        <p:strVal val="visible"/>
                                      </p:to>
                                    </p:set>
                                    <p:animEffect transition="in" filter="checkerboard(across)">
                                      <p:cBhvr>
                                        <p:cTn id="17" dur="500"/>
                                        <p:tgtEl>
                                          <p:spTgt spid="1331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3317">
                                            <p:txEl>
                                              <p:pRg st="2" end="2"/>
                                            </p:txEl>
                                          </p:spTgt>
                                        </p:tgtEl>
                                        <p:attrNameLst>
                                          <p:attrName>style.visibility</p:attrName>
                                        </p:attrNameLst>
                                      </p:cBhvr>
                                      <p:to>
                                        <p:strVal val="visible"/>
                                      </p:to>
                                    </p:set>
                                    <p:animEffect transition="in" filter="checkerboard(across)">
                                      <p:cBhvr>
                                        <p:cTn id="22" dur="500"/>
                                        <p:tgtEl>
                                          <p:spTgt spid="1331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6" grpId="0" animBg="1" autoUpdateAnimBg="0"/>
      <p:bldP spid="13317" grpId="0" build="p"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 ...</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818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 ...</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94252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80856759"/>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E933BA-5807-D44C-9A4C-EDC34C6B2B6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4" name="TextBox 3">
            <a:extLst>
              <a:ext uri="{FF2B5EF4-FFF2-40B4-BE49-F238E27FC236}">
                <a16:creationId xmlns:a16="http://schemas.microsoft.com/office/drawing/2014/main" id="{44DD6E7B-DFCC-4A83-97CE-BE677141C36C}"/>
              </a:ext>
            </a:extLst>
          </p:cNvPr>
          <p:cNvSpPr txBox="1"/>
          <p:nvPr/>
        </p:nvSpPr>
        <p:spPr>
          <a:xfrm>
            <a:off x="0" y="5695679"/>
            <a:ext cx="9139943" cy="646331"/>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defPPr>
              <a:defRPr lang="en-US"/>
            </a:defPPr>
            <a:lvl1pPr algn="r" fontAlgn="base">
              <a:spcBef>
                <a:spcPct val="0"/>
              </a:spcBef>
              <a:spcAft>
                <a:spcPct val="0"/>
              </a:spcAft>
              <a:defRPr sz="3600" b="1" baseline="0">
                <a:solidFill>
                  <a:srgbClr val="FFFFFF"/>
                </a:solidFill>
                <a:effectLst>
                  <a:glow rad="228600">
                    <a:srgbClr val="000000">
                      <a:satMod val="175000"/>
                    </a:srgbClr>
                  </a:glow>
                </a:effectLst>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r" defTabSz="457177" rtl="0" eaLnBrk="1" fontAlgn="base" latinLnBrk="0" hangingPunct="1">
              <a:lnSpc>
                <a:spcPct val="100000"/>
              </a:lnSpc>
              <a:spcBef>
                <a:spcPct val="0"/>
              </a:spcBef>
              <a:spcAft>
                <a:spcPct val="0"/>
              </a:spcAft>
              <a:buClrTx/>
              <a:buSzTx/>
              <a:buFontTx/>
              <a:buNone/>
              <a:tabLst/>
              <a:defRPr/>
            </a:pPr>
            <a:endParaRPr kumimoji="0" lang="en-SG" sz="360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a:extLst>
              <a:ext uri="{FF2B5EF4-FFF2-40B4-BE49-F238E27FC236}">
                <a16:creationId xmlns:a16="http://schemas.microsoft.com/office/drawing/2014/main" id="{44DD6E7B-DFCC-4A83-97CE-BE677141C36C}"/>
              </a:ext>
            </a:extLst>
          </p:cNvPr>
          <p:cNvSpPr txBox="1"/>
          <p:nvPr/>
        </p:nvSpPr>
        <p:spPr>
          <a:xfrm>
            <a:off x="0" y="1233627"/>
            <a:ext cx="9139943" cy="2215991"/>
          </a:xfrm>
          <a:prstGeom prst="rect">
            <a:avLst/>
          </a:prstGeom>
          <a:noFill/>
          <a:ln>
            <a:noFill/>
          </a:ln>
        </p:spPr>
        <p:txBody>
          <a:bodyPr vert="horz" wrap="square" lIns="91440" tIns="45720" rIns="91440" bIns="45720" numCol="1" rtlCol="0" anchor="ctr" anchorCtr="0" compatLnSpc="1">
            <a:prstTxWarp prst="textNoShape">
              <a:avLst/>
            </a:prstTxWarp>
            <a:spAutoFit/>
          </a:bodyPr>
          <a:lstStyle>
            <a:defPPr>
              <a:defRPr lang="en-GB"/>
            </a:defPPr>
            <a:lvl1pPr algn="ctr" rtl="1">
              <a:defRPr sz="4400" b="1">
                <a:latin typeface="Arial" panose="020B0604020202020204" pitchFamily="34" charset="0"/>
                <a:cs typeface="Arial" panose="020B0604020202020204" pitchFamily="34" charset="0"/>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13800" dirty="0"/>
              <a:t>الوحدة</a:t>
            </a:r>
            <a:endParaRPr lang="en-GB" sz="13800" dirty="0"/>
          </a:p>
        </p:txBody>
      </p:sp>
      <p:sp>
        <p:nvSpPr>
          <p:cNvPr id="5" name="TextBox 4">
            <a:extLst>
              <a:ext uri="{FF2B5EF4-FFF2-40B4-BE49-F238E27FC236}">
                <a16:creationId xmlns:a16="http://schemas.microsoft.com/office/drawing/2014/main" id="{64910644-23B2-EB47-ABF0-B5489CD0BA7E}"/>
              </a:ext>
            </a:extLst>
          </p:cNvPr>
          <p:cNvSpPr txBox="1"/>
          <p:nvPr/>
        </p:nvSpPr>
        <p:spPr>
          <a:xfrm>
            <a:off x="0" y="3168636"/>
            <a:ext cx="9144000" cy="923330"/>
          </a:xfrm>
          <a:prstGeom prst="rect">
            <a:avLst/>
          </a:prstGeom>
          <a:noFill/>
          <a:ln>
            <a:noFill/>
          </a:ln>
        </p:spPr>
        <p:txBody>
          <a:bodyPr vert="horz" wrap="square" lIns="91440" tIns="45720" rIns="91440" bIns="45720" numCol="1" rtlCol="0" anchor="ctr" anchorCtr="0" compatLnSpc="1">
            <a:prstTxWarp prst="textNoShape">
              <a:avLst/>
            </a:prstTxWarp>
            <a:spAutoFit/>
          </a:bodyPr>
          <a:lstStyle>
            <a:defPPr>
              <a:defRPr lang="en-GB"/>
            </a:defPPr>
            <a:lvl1pPr algn="ctr" rtl="1">
              <a:defRPr sz="4400" b="1">
                <a:latin typeface="Arial" panose="020B0604020202020204" pitchFamily="34" charset="0"/>
                <a:cs typeface="Arial" panose="020B0604020202020204" pitchFamily="34" charset="0"/>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5400" dirty="0"/>
              <a:t>أ</a:t>
            </a:r>
            <a:r>
              <a:rPr lang="ar-SA" sz="5400" dirty="0"/>
              <a:t>فسس ٤ : ١-٦</a:t>
            </a:r>
          </a:p>
        </p:txBody>
      </p:sp>
    </p:spTree>
    <p:extLst>
      <p:ext uri="{BB962C8B-B14F-4D97-AF65-F5344CB8AC3E}">
        <p14:creationId xmlns:p14="http://schemas.microsoft.com/office/powerpoint/2010/main" val="3177257344"/>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716E6CD-B102-AD4C-A8EE-C07DBF77631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3747" y="4622359"/>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١-٢</a:t>
            </a:r>
          </a:p>
        </p:txBody>
      </p:sp>
      <p:sp>
        <p:nvSpPr>
          <p:cNvPr id="5" name="Rectangle 4"/>
          <p:cNvSpPr/>
          <p:nvPr/>
        </p:nvSpPr>
        <p:spPr>
          <a:xfrm>
            <a:off x="251520" y="727644"/>
            <a:ext cx="8640960" cy="2800767"/>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1 فأطلب إليكم أنا الأسير في الرب: أن تسلكوا كما يحق للدعوة التي دعيتم بها.</a:t>
            </a:r>
          </a:p>
          <a:p>
            <a:pPr algn="ctr" rtl="1"/>
            <a:r>
              <a:rPr lang="ar-SA" sz="4400" b="1" dirty="0">
                <a:latin typeface="Arial" panose="020B0604020202020204" pitchFamily="34" charset="0"/>
                <a:cs typeface="Arial" panose="020B0604020202020204" pitchFamily="34" charset="0"/>
              </a:rPr>
              <a:t>2 بكل تواضع ووداعة وبطول أناة محتملين بعضكم بعضا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في المحبة.</a:t>
            </a:r>
          </a:p>
        </p:txBody>
      </p:sp>
    </p:spTree>
    <p:extLst>
      <p:ext uri="{BB962C8B-B14F-4D97-AF65-F5344CB8AC3E}">
        <p14:creationId xmlns:p14="http://schemas.microsoft.com/office/powerpoint/2010/main" val="335344499"/>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D616034-EA1D-6444-8797-6273247C65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a:noFill/>
          <a:ln>
            <a:noFill/>
          </a:ln>
        </p:spPr>
      </p:pic>
      <p:sp>
        <p:nvSpPr>
          <p:cNvPr id="6" name="Rectangle 5">
            <a:extLst>
              <a:ext uri="{FF2B5EF4-FFF2-40B4-BE49-F238E27FC236}">
                <a16:creationId xmlns:a16="http://schemas.microsoft.com/office/drawing/2014/main" id="{2144DC15-4405-854A-966D-F65655DF156F}"/>
              </a:ext>
            </a:extLst>
          </p:cNvPr>
          <p:cNvSpPr/>
          <p:nvPr/>
        </p:nvSpPr>
        <p:spPr>
          <a:xfrm>
            <a:off x="373747" y="4725144"/>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٣-٤</a:t>
            </a:r>
          </a:p>
        </p:txBody>
      </p:sp>
      <p:sp>
        <p:nvSpPr>
          <p:cNvPr id="5" name="Rectangle 4"/>
          <p:cNvSpPr/>
          <p:nvPr/>
        </p:nvSpPr>
        <p:spPr>
          <a:xfrm>
            <a:off x="1" y="1041147"/>
            <a:ext cx="9139942"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3 مجتهدين أن تحفظوا وحدانية الروح برباط السلام</a:t>
            </a:r>
            <a:r>
              <a:rPr lang="ar-JO" sz="4400" b="1" dirty="0">
                <a:latin typeface="Arial" panose="020B0604020202020204" pitchFamily="34" charset="0"/>
                <a:cs typeface="Arial" panose="020B0604020202020204" pitchFamily="34" charset="0"/>
              </a:rPr>
              <a:t> 4 </a:t>
            </a:r>
            <a:r>
              <a:rPr lang="ar-SA" sz="4400" b="1" dirty="0">
                <a:latin typeface="Arial" panose="020B0604020202020204" pitchFamily="34" charset="0"/>
                <a:cs typeface="Arial" panose="020B0604020202020204" pitchFamily="34" charset="0"/>
              </a:rPr>
              <a:t>جسد واحد وروح واحد كما دعيتم أيضا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في رجاء دعوتكم الواحد.</a:t>
            </a:r>
          </a:p>
        </p:txBody>
      </p:sp>
    </p:spTree>
    <p:extLst>
      <p:ext uri="{BB962C8B-B14F-4D97-AF65-F5344CB8AC3E}">
        <p14:creationId xmlns:p14="http://schemas.microsoft.com/office/powerpoint/2010/main" val="143785916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D616034-EA1D-6444-8797-6273247C65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a:noFill/>
          <a:ln>
            <a:noFill/>
          </a:ln>
        </p:spPr>
      </p:pic>
      <p:sp>
        <p:nvSpPr>
          <p:cNvPr id="6" name="Rectangle 5">
            <a:extLst>
              <a:ext uri="{FF2B5EF4-FFF2-40B4-BE49-F238E27FC236}">
                <a16:creationId xmlns:a16="http://schemas.microsoft.com/office/drawing/2014/main" id="{2144DC15-4405-854A-966D-F65655DF156F}"/>
              </a:ext>
            </a:extLst>
          </p:cNvPr>
          <p:cNvSpPr/>
          <p:nvPr/>
        </p:nvSpPr>
        <p:spPr>
          <a:xfrm>
            <a:off x="177036" y="4387409"/>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٥-٦</a:t>
            </a:r>
          </a:p>
        </p:txBody>
      </p:sp>
      <p:sp>
        <p:nvSpPr>
          <p:cNvPr id="5" name="Rectangle 4"/>
          <p:cNvSpPr/>
          <p:nvPr/>
        </p:nvSpPr>
        <p:spPr>
          <a:xfrm>
            <a:off x="467544" y="1150435"/>
            <a:ext cx="8138251"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5 رب واحد إيمان واحد معمودية واحدة</a:t>
            </a:r>
          </a:p>
          <a:p>
            <a:pPr algn="ctr" rtl="1"/>
            <a:r>
              <a:rPr lang="ar-SA" sz="4400" b="1" dirty="0">
                <a:latin typeface="Arial" panose="020B0604020202020204" pitchFamily="34" charset="0"/>
                <a:cs typeface="Arial" panose="020B0604020202020204" pitchFamily="34" charset="0"/>
              </a:rPr>
              <a:t>6 إله وآب واحد للكل، الذي على الكل وبالكل وفي كلكم.</a:t>
            </a:r>
          </a:p>
        </p:txBody>
      </p:sp>
    </p:spTree>
    <p:extLst>
      <p:ext uri="{BB962C8B-B14F-4D97-AF65-F5344CB8AC3E}">
        <p14:creationId xmlns:p14="http://schemas.microsoft.com/office/powerpoint/2010/main" val="173084101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30114" name="Group 3"/>
          <p:cNvGrpSpPr>
            <a:grpSpLocks/>
          </p:cNvGrpSpPr>
          <p:nvPr/>
        </p:nvGrpSpPr>
        <p:grpSpPr bwMode="auto">
          <a:xfrm>
            <a:off x="0" y="0"/>
            <a:ext cx="9144000" cy="6553200"/>
            <a:chOff x="192" y="144"/>
            <a:chExt cx="5184" cy="3648"/>
          </a:xfrm>
        </p:grpSpPr>
        <p:pic>
          <p:nvPicPr>
            <p:cNvPr id="730117" name="Picture 4" descr="ephesians4_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2" y="144"/>
              <a:ext cx="5184" cy="3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0118" name="Rectangle 5"/>
            <p:cNvSpPr>
              <a:spLocks noChangeArrowheads="1"/>
            </p:cNvSpPr>
            <p:nvPr/>
          </p:nvSpPr>
          <p:spPr bwMode="auto">
            <a:xfrm>
              <a:off x="3312" y="3552"/>
              <a:ext cx="2064" cy="24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 name="Rectangle 2"/>
          <p:cNvSpPr>
            <a:spLocks noGrp="1" noChangeArrowheads="1"/>
          </p:cNvSpPr>
          <p:nvPr>
            <p:ph type="title"/>
          </p:nvPr>
        </p:nvSpPr>
        <p:spPr>
          <a:xfrm>
            <a:off x="5580063" y="1628775"/>
            <a:ext cx="2952750" cy="400050"/>
          </a:xfrm>
          <a:solidFill>
            <a:schemeClr val="tx1"/>
          </a:solidFill>
        </p:spPr>
        <p:txBody>
          <a:bodyPr>
            <a:spAutoFit/>
          </a:bodyPr>
          <a:lstStyle/>
          <a:p>
            <a:pPr eaLnBrk="1" hangingPunct="1">
              <a:defRPr/>
            </a:pPr>
            <a:r>
              <a:rPr lang="ar-JO" sz="2000" kern="1200" dirty="0">
                <a:solidFill>
                  <a:srgbClr val="FFFFFF"/>
                </a:solidFill>
                <a:ea typeface="ＭＳ Ｐゴシック" charset="0"/>
                <a:cs typeface="Arial" panose="020B0604020202020204" pitchFamily="34" charset="0"/>
              </a:rPr>
              <a:t>أفسس 4: 3</a:t>
            </a:r>
            <a:endParaRPr lang="en-US" sz="2000" kern="1200" dirty="0">
              <a:solidFill>
                <a:srgbClr val="FFFFFF"/>
              </a:solidFill>
              <a:ea typeface="ＭＳ Ｐゴシック" charset="0"/>
              <a:cs typeface="Arial" panose="020B0604020202020204" pitchFamily="34" charset="0"/>
            </a:endParaRPr>
          </a:p>
        </p:txBody>
      </p:sp>
      <p:sp>
        <p:nvSpPr>
          <p:cNvPr id="730116" name="TextBox 5"/>
          <p:cNvSpPr txBox="1">
            <a:spLocks noChangeArrowheads="1"/>
          </p:cNvSpPr>
          <p:nvPr/>
        </p:nvSpPr>
        <p:spPr bwMode="auto">
          <a:xfrm>
            <a:off x="0" y="992180"/>
            <a:ext cx="9144000" cy="40324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مجتهدين أن تحفظوا وحدانية الروح برباط السلام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30009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وحدة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4: 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CB3FA12E-19A1-CA4C-9BD8-23E849C9E14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0632274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3CE8C3B-376D-44D3-834B-D652E6F5FF21}"/>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 name="Picture 2" descr="Online Drivers Education Course Reviews &amp;amp; Discounts For 2021">
            <a:extLst>
              <a:ext uri="{FF2B5EF4-FFF2-40B4-BE49-F238E27FC236}">
                <a16:creationId xmlns:a16="http://schemas.microsoft.com/office/drawing/2014/main" id="{BD952E02-67C4-4686-8EBB-64B0D9C1AF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0584" y="859631"/>
            <a:ext cx="7702831" cy="5138738"/>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54533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pic>
        <p:nvPicPr>
          <p:cNvPr id="465922" name="Picture 5"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5923" name="Picture 2" descr="prison_bars2.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227766" y="3860803"/>
            <a:ext cx="3082925" cy="308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924"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p:nvPr>
        </p:nvSpPr>
        <p:spPr>
          <a:xfrm>
            <a:off x="1318320" y="488953"/>
            <a:ext cx="7772400" cy="708025"/>
          </a:xfrm>
          <a:solidFill>
            <a:srgbClr val="9D3F00"/>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مناسبة رسائل السجن</a:t>
            </a:r>
            <a:endParaRPr lang="en-US" sz="4000" b="1" kern="1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
        <p:nvSpPr>
          <p:cNvPr id="8" name="Rectangle 3"/>
          <p:cNvSpPr txBox="1">
            <a:spLocks noChangeArrowheads="1"/>
          </p:cNvSpPr>
          <p:nvPr/>
        </p:nvSpPr>
        <p:spPr bwMode="auto">
          <a:xfrm>
            <a:off x="251520" y="1412776"/>
            <a:ext cx="8839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سُجن بولس في روما وكان أبفراس معهُ</a:t>
            </a:r>
            <a:endParaRPr kumimoji="0" lang="en-US"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كتب أولاً رسالة دورية عامة لكنائس الأمم في آسيا الصغرى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أفسس</a:t>
            </a: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أنسيمس عبد هارب إنضم إليهما فيما بعد</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تلقى بولس أنباء عن أزمة في كنيسة كولوسي (بدعة)</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بعث برسالة مع تيخيكس لمعالجة مشاكل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كولوسي</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كما أرسل أنسيمس مع تيخيكس برسالة إلى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فليمون</a:t>
            </a:r>
            <a:endParaRPr kumimoji="0" lang="en-US"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465927"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p:txBody>
      </p:sp>
    </p:spTree>
    <p:extLst>
      <p:ext uri="{BB962C8B-B14F-4D97-AF65-F5344CB8AC3E}">
        <p14:creationId xmlns:p14="http://schemas.microsoft.com/office/powerpoint/2010/main" val="401155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xEl>
                                              <p:pRg st="1" end="1"/>
                                            </p:txEl>
                                          </p:spTgt>
                                        </p:tgtEl>
                                        <p:attrNameLst>
                                          <p:attrName>style.visibility</p:attrName>
                                        </p:attrNameLst>
                                      </p:cBhvr>
                                      <p:to>
                                        <p:strVal val="visible"/>
                                      </p:to>
                                    </p:set>
                                    <p:anim calcmode="lin" valueType="num">
                                      <p:cBhvr additive="base">
                                        <p:cTn id="13"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
                                            <p:txEl>
                                              <p:pRg st="2" end="2"/>
                                            </p:txEl>
                                          </p:spTgt>
                                        </p:tgtEl>
                                        <p:attrNameLst>
                                          <p:attrName>style.visibility</p:attrName>
                                        </p:attrNameLst>
                                      </p:cBhvr>
                                      <p:to>
                                        <p:strVal val="visible"/>
                                      </p:to>
                                    </p:set>
                                    <p:anim calcmode="lin" valueType="num">
                                      <p:cBhvr additive="base">
                                        <p:cTn id="19"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
                                            <p:txEl>
                                              <p:pRg st="3" end="3"/>
                                            </p:txEl>
                                          </p:spTgt>
                                        </p:tgtEl>
                                        <p:attrNameLst>
                                          <p:attrName>style.visibility</p:attrName>
                                        </p:attrNameLst>
                                      </p:cBhvr>
                                      <p:to>
                                        <p:strVal val="visible"/>
                                      </p:to>
                                    </p:set>
                                    <p:anim calcmode="lin" valueType="num">
                                      <p:cBhvr additive="base">
                                        <p:cTn id="25"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
                                            <p:txEl>
                                              <p:pRg st="4" end="4"/>
                                            </p:txEl>
                                          </p:spTgt>
                                        </p:tgtEl>
                                        <p:attrNameLst>
                                          <p:attrName>style.visibility</p:attrName>
                                        </p:attrNameLst>
                                      </p:cBhvr>
                                      <p:to>
                                        <p:strVal val="visible"/>
                                      </p:to>
                                    </p:set>
                                    <p:anim calcmode="lin" valueType="num">
                                      <p:cBhvr additive="base">
                                        <p:cTn id="31"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 calcmode="lin" valueType="num">
                                      <p:cBhvr additive="base">
                                        <p:cTn id="37"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33409906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950B0C-4386-7AE9-A3B4-E9BE50F094A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033E51C-F17F-CC66-F09C-A0C775D6DB3B}"/>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6940AFE6-1F04-F42B-A5FB-B42366CD7CDA}"/>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D4B409F-F598-0E9E-1B2C-48026AE76FD5}"/>
              </a:ext>
            </a:extLst>
          </p:cNvPr>
          <p:cNvSpPr txBox="1"/>
          <p:nvPr/>
        </p:nvSpPr>
        <p:spPr>
          <a:xfrm>
            <a:off x="1079304" y="1812684"/>
            <a:ext cx="6985390" cy="954107"/>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AFC18607-AA5D-7085-9F64-E201CD711034}"/>
              </a:ext>
            </a:extLst>
          </p:cNvPr>
          <p:cNvSpPr txBox="1"/>
          <p:nvPr/>
        </p:nvSpPr>
        <p:spPr>
          <a:xfrm>
            <a:off x="1095069" y="2942544"/>
            <a:ext cx="6985390" cy="224676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92EDD0F3-DE36-9109-C377-F4224444F3D8}"/>
              </a:ext>
            </a:extLst>
          </p:cNvPr>
          <p:cNvSpPr txBox="1"/>
          <p:nvPr/>
        </p:nvSpPr>
        <p:spPr>
          <a:xfrm>
            <a:off x="1063541" y="5365066"/>
            <a:ext cx="6985390" cy="54809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كيف نمجد الله كشعب جديد؟</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6770173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70437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وحدة</a:t>
            </a: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1-6</a:t>
            </a:r>
          </a:p>
        </p:txBody>
      </p:sp>
    </p:spTree>
    <p:extLst>
      <p:ext uri="{BB962C8B-B14F-4D97-AF65-F5344CB8AC3E}">
        <p14:creationId xmlns:p14="http://schemas.microsoft.com/office/powerpoint/2010/main" val="26217283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1A1BA7A9-EE4A-403F-9426-00F0DEA92F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1DC85708-29BB-4DD6-95D6-5C8571E204C1}"/>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87BFC3AD-1F45-4029-9544-062A2D796153}"/>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A141AF1E-BC9A-4DDF-966E-8EC4F02634FD}"/>
              </a:ext>
            </a:extLst>
          </p:cNvPr>
          <p:cNvSpPr txBox="1"/>
          <p:nvPr/>
        </p:nvSpPr>
        <p:spPr>
          <a:xfrm>
            <a:off x="2915816" y="2534752"/>
            <a:ext cx="5250448"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noProof="0" dirty="0">
                <a:solidFill>
                  <a:srgbClr val="000000"/>
                </a:solidFill>
                <a:latin typeface="Arial" panose="020B0604020202020204" pitchFamily="34" charset="0"/>
                <a:ea typeface="Times New Roman" panose="02020603050405020304" pitchFamily="18" charset="0"/>
                <a:cs typeface="Arial" panose="020B0604020202020204" pitchFamily="34" charset="0"/>
              </a:rPr>
              <a:t>علينا أن نكون متضعين (2أ)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568C7C8C-42C1-4712-AC1F-7EAC80644050}"/>
              </a:ext>
            </a:extLst>
          </p:cNvPr>
          <p:cNvSpPr txBox="1"/>
          <p:nvPr/>
        </p:nvSpPr>
        <p:spPr>
          <a:xfrm>
            <a:off x="2915816" y="3253283"/>
            <a:ext cx="5250448"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علينا أن نكون ودعاء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1365841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3" grpId="0" animBg="1"/>
      <p:bldP spid="15"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Ephesians - Philemon (12) (The Expositor&amp;#39;s Bible Commentary): Zondervan,  Longman III, Tremper, Garland, David E., Klein, William W., Still, Todd D.,  Thomas, Robert L., Kostenberger, Andreas J., Rupprecht, Arthur A.:  Amazon.com: Books">
            <a:extLst>
              <a:ext uri="{FF2B5EF4-FFF2-40B4-BE49-F238E27FC236}">
                <a16:creationId xmlns:a16="http://schemas.microsoft.com/office/drawing/2014/main" id="{742E7BB9-0309-4EC0-BA45-4818CC41FE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9724" r="9909"/>
          <a:stretch/>
        </p:blipFill>
        <p:spPr bwMode="auto">
          <a:xfrm>
            <a:off x="562303" y="1338994"/>
            <a:ext cx="3295361" cy="410034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21051-DE53-40B8-9ED1-B1C2E6CA61B4}"/>
              </a:ext>
            </a:extLst>
          </p:cNvPr>
          <p:cNvSpPr txBox="1"/>
          <p:nvPr/>
        </p:nvSpPr>
        <p:spPr>
          <a:xfrm>
            <a:off x="4007662" y="1556792"/>
            <a:ext cx="5028834" cy="378565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هذه الصفة لا توحي بالضعف ولكنها تميز الشخص الذي لا يحتاج إلى التأكيد أو السيطرة وليس حساساً أو مستاءً أو انتقامياً.</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وليم كلين</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662020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FE68F59-E1D1-47BC-BDDE-217C348C82C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Should children learn to ride on horses or ponies? - Good Horse">
            <a:extLst>
              <a:ext uri="{FF2B5EF4-FFF2-40B4-BE49-F238E27FC236}">
                <a16:creationId xmlns:a16="http://schemas.microsoft.com/office/drawing/2014/main" id="{B3922E33-EB9D-4C42-AE78-1DA390A4D17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225" b="8157"/>
          <a:stretch/>
        </p:blipFill>
        <p:spPr bwMode="auto">
          <a:xfrm>
            <a:off x="1098334" y="546537"/>
            <a:ext cx="7010400" cy="58227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9869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D12E0D0-DC8A-3EC0-0E21-578857B59E61}"/>
            </a:ext>
          </a:extLst>
        </p:cNvPr>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AFB4D104-5704-5DF4-50CB-06D9122AC4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E9D17374-B7CC-0789-5935-46BB8BD51D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F8518A1-C211-9FFF-EDE9-8A1571906B0D}"/>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BC1E11BE-9DA3-D895-31A0-7C9212763419}"/>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12C7F780-803F-6DF4-BDD2-A9653357BB28}"/>
              </a:ext>
            </a:extLst>
          </p:cNvPr>
          <p:cNvSpPr txBox="1"/>
          <p:nvPr/>
        </p:nvSpPr>
        <p:spPr>
          <a:xfrm>
            <a:off x="3172538" y="2534752"/>
            <a:ext cx="4993726"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علينا أن نكون متضعين (2أ)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3B6CABF3-2743-C74E-7F9F-265771B13C83}"/>
              </a:ext>
            </a:extLst>
          </p:cNvPr>
          <p:cNvSpPr txBox="1"/>
          <p:nvPr/>
        </p:nvSpPr>
        <p:spPr>
          <a:xfrm>
            <a:off x="3172538" y="3253283"/>
            <a:ext cx="4993726"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علينا أن نكون ودعاء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A23E446B-9776-9DFF-926E-90FEEB025FFD}"/>
              </a:ext>
            </a:extLst>
          </p:cNvPr>
          <p:cNvSpPr txBox="1"/>
          <p:nvPr/>
        </p:nvSpPr>
        <p:spPr>
          <a:xfrm>
            <a:off x="1475656" y="3974829"/>
            <a:ext cx="6690608" cy="612732"/>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Times New Roman" panose="02020603050405020304" pitchFamily="18" charset="0"/>
                <a:ea typeface="Times New Roman" panose="02020603050405020304" pitchFamily="18" charset="0"/>
                <a:cs typeface="Arial" panose="020B0604020202020204" pitchFamily="34" charset="0"/>
              </a:rPr>
              <a:t>علينا بالصبر واحتمال بعضنا البعض (2ت)</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TextBox 2">
            <a:extLst>
              <a:ext uri="{FF2B5EF4-FFF2-40B4-BE49-F238E27FC236}">
                <a16:creationId xmlns:a16="http://schemas.microsoft.com/office/drawing/2014/main" id="{B51E5E10-778B-6005-F9C2-E57E1B656D37}"/>
              </a:ext>
            </a:extLst>
          </p:cNvPr>
          <p:cNvSpPr txBox="1"/>
          <p:nvPr/>
        </p:nvSpPr>
        <p:spPr>
          <a:xfrm>
            <a:off x="2636681" y="4666589"/>
            <a:ext cx="5529583" cy="612732"/>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Times New Roman" panose="02020603050405020304" pitchFamily="18" charset="0"/>
                <a:ea typeface="Times New Roman" panose="02020603050405020304" pitchFamily="18" charset="0"/>
                <a:cs typeface="Arial" panose="020B0604020202020204" pitchFamily="34" charset="0"/>
              </a:rPr>
              <a:t>علينا أن نحرص على السلام (3)</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8608211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3" grpId="0" animBg="1"/>
      <p:bldP spid="15" grpId="0" animBg="1"/>
      <p:bldP spid="2" grpId="0" animBg="1"/>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B064F73-6028-A721-C4FC-4DE2C64A5D99}"/>
            </a:ext>
          </a:extLst>
        </p:cNvPr>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E31D8730-A531-6F53-F776-25701E79BF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3BF4C18C-52CE-CDD3-32F0-83AFEF44E5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2B0DED58-D9E7-BAE7-8468-73B3CA35BEDE}"/>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40CD91E2-CABF-ECB9-F742-6924A4C27B3B}"/>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4" name="TextBox 3">
            <a:extLst>
              <a:ext uri="{FF2B5EF4-FFF2-40B4-BE49-F238E27FC236}">
                <a16:creationId xmlns:a16="http://schemas.microsoft.com/office/drawing/2014/main" id="{4BEBC90B-38F8-C7C9-F76B-284BC186AAD1}"/>
              </a:ext>
            </a:extLst>
          </p:cNvPr>
          <p:cNvSpPr txBox="1"/>
          <p:nvPr/>
        </p:nvSpPr>
        <p:spPr>
          <a:xfrm>
            <a:off x="578068" y="2398122"/>
            <a:ext cx="7506877"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نمثل وحدة الله (4: 4-6)</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7740297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4"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31138" name="Oval 2"/>
          <p:cNvSpPr>
            <a:spLocks noChangeArrowheads="1"/>
          </p:cNvSpPr>
          <p:nvPr/>
        </p:nvSpPr>
        <p:spPr bwMode="auto">
          <a:xfrm>
            <a:off x="2743200" y="-1295400"/>
            <a:ext cx="8331200" cy="9448800"/>
          </a:xfrm>
          <a:prstGeom prst="ellipse">
            <a:avLst/>
          </a:prstGeom>
          <a:solidFill>
            <a:srgbClr val="FF330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159747" name="Rectangle 3"/>
          <p:cNvSpPr>
            <a:spLocks noChangeArrowheads="1"/>
          </p:cNvSpPr>
          <p:nvPr/>
        </p:nvSpPr>
        <p:spPr bwMode="auto">
          <a:xfrm>
            <a:off x="304803" y="1485900"/>
            <a:ext cx="8602663" cy="3886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pic>
        <p:nvPicPr>
          <p:cNvPr id="731140" name="Picture 4" descr="ephesus library skylight"/>
          <p:cNvPicPr>
            <a:picLocks noGrp="1" noChangeAspect="1" noChangeArrowheads="1"/>
          </p:cNvPicPr>
          <p:nvPr>
            <p:ph/>
          </p:nvPr>
        </p:nvPicPr>
        <p:blipFill>
          <a:blip r:embed="rId6" cstate="screen">
            <a:extLst>
              <a:ext uri="{28A0092B-C50C-407E-A947-70E740481C1C}">
                <a14:useLocalDpi xmlns:a14="http://schemas.microsoft.com/office/drawing/2010/main"/>
              </a:ext>
            </a:extLst>
          </a:blip>
          <a:srcRect/>
          <a:stretch>
            <a:fillRect/>
          </a:stretch>
        </p:blipFill>
        <p:spPr>
          <a:xfrm>
            <a:off x="4775201" y="250828"/>
            <a:ext cx="3700463" cy="6354763"/>
          </a:xfrm>
        </p:spPr>
      </p:pic>
      <p:sp>
        <p:nvSpPr>
          <p:cNvPr id="731141" name="Text Box 5"/>
          <p:cNvSpPr txBox="1">
            <a:spLocks noChangeArrowheads="1"/>
          </p:cNvSpPr>
          <p:nvPr/>
        </p:nvSpPr>
        <p:spPr bwMode="auto">
          <a:xfrm>
            <a:off x="304800" y="3429000"/>
            <a:ext cx="4470401" cy="12003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marL="374650" indent="-3746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chemeClr val="accent2"/>
                </a:solidFill>
                <a:latin typeface="Arial" panose="020B0604020202020204" pitchFamily="34" charset="0"/>
                <a:cs typeface="Arial" panose="020B0604020202020204" pitchFamily="34" charset="0"/>
              </a:rPr>
              <a:t>الوحدة</a:t>
            </a:r>
            <a:endParaRPr lang="en-US" sz="36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chemeClr val="accent2"/>
                </a:solidFill>
                <a:latin typeface="Arial" panose="020B0604020202020204" pitchFamily="34" charset="0"/>
                <a:cs typeface="Arial" panose="020B0604020202020204" pitchFamily="34" charset="0"/>
              </a:rPr>
              <a:t>السير مع الله</a:t>
            </a:r>
            <a:endParaRPr lang="en-US" sz="3600" b="1" dirty="0">
              <a:solidFill>
                <a:schemeClr val="accent2"/>
              </a:solidFill>
              <a:latin typeface="Arial" panose="020B0604020202020204" pitchFamily="34" charset="0"/>
              <a:cs typeface="Arial" panose="020B0604020202020204" pitchFamily="34" charset="0"/>
            </a:endParaRPr>
          </a:p>
        </p:txBody>
      </p:sp>
      <p:pic>
        <p:nvPicPr>
          <p:cNvPr id="159750"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492125"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1143" name="Rectangle 7"/>
          <p:cNvSpPr>
            <a:spLocks noGrp="1" noChangeArrowheads="1"/>
          </p:cNvSpPr>
          <p:nvPr>
            <p:ph type="title" idx="4294967295"/>
          </p:nvPr>
        </p:nvSpPr>
        <p:spPr>
          <a:xfrm>
            <a:off x="0" y="2514600"/>
            <a:ext cx="4800600" cy="1066800"/>
          </a:xfrm>
        </p:spPr>
        <p:txBody>
          <a:bodyPr/>
          <a:lstStyle/>
          <a:p>
            <a:pPr eaLnBrk="1" hangingPunct="1"/>
            <a:r>
              <a:rPr lang="ar-JO" sz="3600" dirty="0">
                <a:solidFill>
                  <a:srgbClr val="000066"/>
                </a:solidFill>
                <a:ea typeface="ＭＳ Ｐゴシック" charset="0"/>
                <a:cs typeface="Arial" panose="020B0604020202020204" pitchFamily="34" charset="0"/>
              </a:rPr>
              <a:t>أفسس 4: 1-5: 21</a:t>
            </a:r>
            <a:endParaRPr lang="en-US"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67" fill="hold"/>
                                        <p:tgtEl>
                                          <p:spTgt spid="159750"/>
                                        </p:tgtEl>
                                      </p:cBhvr>
                                    </p:cmd>
                                  </p:childTnLst>
                                </p:cTn>
                              </p:par>
                              <p:par>
                                <p:cTn id="7" presetID="7" presetClass="entr" presetSubtype="2" fill="hold" nodeType="withEffect">
                                  <p:stCondLst>
                                    <p:cond delay="0"/>
                                  </p:stCondLst>
                                  <p:childTnLst>
                                    <p:set>
                                      <p:cBhvr>
                                        <p:cTn id="8" dur="1" fill="hold">
                                          <p:stCondLst>
                                            <p:cond delay="0"/>
                                          </p:stCondLst>
                                        </p:cTn>
                                        <p:tgtEl>
                                          <p:spTgt spid="159747"/>
                                        </p:tgtEl>
                                        <p:attrNameLst>
                                          <p:attrName>style.visibility</p:attrName>
                                        </p:attrNameLst>
                                      </p:cBhvr>
                                      <p:to>
                                        <p:strVal val="visible"/>
                                      </p:to>
                                    </p:set>
                                    <p:anim calcmode="lin" valueType="num">
                                      <p:cBhvr additive="base">
                                        <p:cTn id="9" dur="3000" fill="hold"/>
                                        <p:tgtEl>
                                          <p:spTgt spid="159747"/>
                                        </p:tgtEl>
                                        <p:attrNameLst>
                                          <p:attrName>ppt_x</p:attrName>
                                        </p:attrNameLst>
                                      </p:cBhvr>
                                      <p:tavLst>
                                        <p:tav tm="0">
                                          <p:val>
                                            <p:strVal val="1+#ppt_w/2"/>
                                          </p:val>
                                        </p:tav>
                                        <p:tav tm="100000">
                                          <p:val>
                                            <p:strVal val="#ppt_x"/>
                                          </p:val>
                                        </p:tav>
                                      </p:tavLst>
                                    </p:anim>
                                    <p:anim calcmode="lin" valueType="num">
                                      <p:cBhvr additive="base">
                                        <p:cTn id="10" dur="3000" fill="hold"/>
                                        <p:tgtEl>
                                          <p:spTgt spid="1597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26000">
                <p:cTn id="11" fill="hold" display="0">
                  <p:stCondLst>
                    <p:cond delay="indefinite"/>
                  </p:stCondLst>
                  <p:endCondLst>
                    <p:cond evt="onNext" delay="0">
                      <p:tgtEl>
                        <p:sldTgt/>
                      </p:tgtEl>
                    </p:cond>
                    <p:cond evt="onPrev" delay="0">
                      <p:tgtEl>
                        <p:sldTgt/>
                      </p:tgtEl>
                    </p:cond>
                    <p:cond evt="onStopAudio" delay="0">
                      <p:tgtEl>
                        <p:sldTgt/>
                      </p:tgtEl>
                    </p:cond>
                  </p:endCondLst>
                </p:cTn>
                <p:tgtEl>
                  <p:spTgt spid="159750"/>
                </p:tgtEl>
              </p:cMediaNode>
            </p:audio>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87042"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3187"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3188" name="Text Box 4"/>
          <p:cNvSpPr txBox="1">
            <a:spLocks noChangeArrowheads="1"/>
          </p:cNvSpPr>
          <p:nvPr/>
        </p:nvSpPr>
        <p:spPr bwMode="auto">
          <a:xfrm>
            <a:off x="0" y="1460500"/>
            <a:ext cx="8737600" cy="39703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جسد</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شركة المؤمنين ( الكنيسة )</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روح</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الروح القدس يفعل الشركة</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رجاء</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عن المستقبل</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رب</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الذي ننتمي له</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إيمان</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التزام فردي</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معمودية</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تسجيل الدخول إلى الكنيسة</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إله</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أبونا يحفظنا للأبد</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3189" name="Title 1"/>
          <p:cNvSpPr>
            <a:spLocks noGrp="1"/>
          </p:cNvSpPr>
          <p:nvPr>
            <p:ph type="title" idx="4294967295"/>
          </p:nvPr>
        </p:nvSpPr>
        <p:spPr/>
        <p:txBody>
          <a:bodyPr/>
          <a:lstStyle/>
          <a:p>
            <a:r>
              <a:rPr lang="ar-JO" dirty="0">
                <a:ea typeface="ＭＳ Ｐゴシック" charset="0"/>
                <a:cs typeface="Arial" panose="020B0604020202020204" pitchFamily="34" charset="0"/>
              </a:rPr>
              <a:t>ما الذي يوحدنا (أف 4: 4-6)</a:t>
            </a:r>
            <a:endParaRPr lang="en-US" dirty="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 calcmode="lin" valueType="num">
                                      <p:cBhvr>
                                        <p:cTn id="7" dur="2000" fill="hold"/>
                                        <p:tgtEl>
                                          <p:spTgt spid="87042"/>
                                        </p:tgtEl>
                                        <p:attrNameLst>
                                          <p:attrName>ppt_w</p:attrName>
                                        </p:attrNameLst>
                                      </p:cBhvr>
                                      <p:tavLst>
                                        <p:tav tm="0">
                                          <p:val>
                                            <p:strVal val="#ppt_w*0.70"/>
                                          </p:val>
                                        </p:tav>
                                        <p:tav tm="100000">
                                          <p:val>
                                            <p:strVal val="#ppt_w"/>
                                          </p:val>
                                        </p:tav>
                                      </p:tavLst>
                                    </p:anim>
                                    <p:anim calcmode="lin" valueType="num">
                                      <p:cBhvr>
                                        <p:cTn id="8" dur="2000" fill="hold"/>
                                        <p:tgtEl>
                                          <p:spTgt spid="87042"/>
                                        </p:tgtEl>
                                        <p:attrNameLst>
                                          <p:attrName>ppt_h</p:attrName>
                                        </p:attrNameLst>
                                      </p:cBhvr>
                                      <p:tavLst>
                                        <p:tav tm="0">
                                          <p:val>
                                            <p:strVal val="#ppt_h"/>
                                          </p:val>
                                        </p:tav>
                                        <p:tav tm="100000">
                                          <p:val>
                                            <p:strVal val="#ppt_h"/>
                                          </p:val>
                                        </p:tav>
                                      </p:tavLst>
                                    </p:anim>
                                    <p:animEffect transition="in" filter="fade">
                                      <p:cBhvr>
                                        <p:cTn id="9" dur="20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animBg="1"/>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pic>
        <p:nvPicPr>
          <p:cNvPr id="466946" name="Picture 2" descr="Mamertine Prison writing area and door, tb q11210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47" y="3"/>
            <a:ext cx="9428163" cy="6977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6947"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p:nvPr>
        </p:nvSpPr>
        <p:spPr>
          <a:xfrm>
            <a:off x="468313" y="681242"/>
            <a:ext cx="8458200" cy="590147"/>
          </a:xfrm>
          <a:solidFill>
            <a:srgbClr val="008000"/>
          </a:solidFill>
        </p:spPr>
        <p:txBody>
          <a:bodyPr>
            <a:spAutoFit/>
          </a:bodyPr>
          <a:lstStyle/>
          <a:p>
            <a:pPr algn="r" eaLnBrk="1" hangingPunct="1">
              <a:spcBef>
                <a:spcPct val="50000"/>
              </a:spcBef>
              <a:defRPr/>
            </a:pPr>
            <a:r>
              <a:rPr lang="ar-JO" sz="3200" b="1" kern="1200" dirty="0">
                <a:solidFill>
                  <a:srgbClr val="FFFFFF"/>
                </a:solidFill>
                <a:latin typeface="Arial" panose="020B0604020202020204" pitchFamily="34" charset="0"/>
                <a:cs typeface="Arial" panose="020B0604020202020204" pitchFamily="34" charset="0"/>
              </a:rPr>
              <a:t>بعد بضعة أشهر (٦٢ م) ...</a:t>
            </a:r>
            <a:endParaRPr lang="en-US" sz="3200" b="1" kern="1200" dirty="0">
              <a:solidFill>
                <a:srgbClr val="FFFFFF"/>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467544" y="1556792"/>
            <a:ext cx="8458200" cy="396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كان بولس لا يزال في السجن</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أرسلت كنيسة فيلبي أبفرودتس ليخدم بولس</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lang="ar-JO" sz="2800" b="1"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ا</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كتشف بولس منه مشاكل في كنيسة فيلبي: المقاومة الخارجية     (٣: ١٧) والإنقسام الداخلي (٤: ٢)</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مرض أبفرودتس جداً (في ٢: ٢٦)</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أرسله بولس برسالة لمعالجة مشاكل </a:t>
            </a:r>
            <a:r>
              <a:rPr kumimoji="0" lang="ar-JO"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أهل فيلبي</a:t>
            </a:r>
            <a:endParaRPr kumimoji="0" lang="en-US"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466950"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١٨٢</a:t>
            </a:r>
          </a:p>
        </p:txBody>
      </p:sp>
    </p:spTree>
    <p:extLst>
      <p:ext uri="{BB962C8B-B14F-4D97-AF65-F5344CB8AC3E}">
        <p14:creationId xmlns:p14="http://schemas.microsoft.com/office/powerpoint/2010/main" val="276204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3" end="3"/>
                                            </p:txEl>
                                          </p:spTgt>
                                        </p:tgtEl>
                                        <p:attrNameLst>
                                          <p:attrName>style.visibility</p:attrName>
                                        </p:attrNameLst>
                                      </p:cBhvr>
                                      <p:to>
                                        <p:strVal val="visible"/>
                                      </p:to>
                                    </p:set>
                                    <p:anim calcmode="lin" valueType="num">
                                      <p:cBhvr additive="base">
                                        <p:cTn id="25"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4" end="4"/>
                                            </p:txEl>
                                          </p:spTgt>
                                        </p:tgtEl>
                                        <p:attrNameLst>
                                          <p:attrName>style.visibility</p:attrName>
                                        </p:attrNameLst>
                                      </p:cBhvr>
                                      <p:to>
                                        <p:strVal val="visible"/>
                                      </p:to>
                                    </p:set>
                                    <p:anim calcmode="lin" valueType="num">
                                      <p:cBhvr additive="base">
                                        <p:cTn id="31"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15746" name="Oval 2"/>
          <p:cNvSpPr>
            <a:spLocks noChangeArrowheads="1"/>
          </p:cNvSpPr>
          <p:nvPr/>
        </p:nvSpPr>
        <p:spPr bwMode="auto">
          <a:xfrm>
            <a:off x="2743200" y="-1295400"/>
            <a:ext cx="8331200" cy="9448800"/>
          </a:xfrm>
          <a:prstGeom prst="ellipse">
            <a:avLst/>
          </a:prstGeom>
          <a:solidFill>
            <a:srgbClr val="FF3300">
              <a:alpha val="30000"/>
            </a:srgbClr>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415747" name="Rectangle 3"/>
          <p:cNvSpPr>
            <a:spLocks noChangeArrowheads="1"/>
          </p:cNvSpPr>
          <p:nvPr/>
        </p:nvSpPr>
        <p:spPr bwMode="auto">
          <a:xfrm>
            <a:off x="1" y="1485900"/>
            <a:ext cx="8907463" cy="4305300"/>
          </a:xfrm>
          <a:prstGeom prst="rect">
            <a:avLst/>
          </a:prstGeom>
          <a:solidFill>
            <a:srgbClr val="FFCC99">
              <a:alpha val="50000"/>
            </a:srgbClr>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415748" name="Picture 4" descr="ephesus library skylight"/>
          <p:cNvPicPr>
            <a:picLocks noGrp="1" noChangeAspect="1" noChangeArrowheads="1"/>
          </p:cNvPicPr>
          <p:nvPr>
            <p:ph/>
          </p:nvPr>
        </p:nvPicPr>
        <p:blipFill>
          <a:blip r:embed="rId4" cstate="screen">
            <a:extLst>
              <a:ext uri="{28A0092B-C50C-407E-A947-70E740481C1C}">
                <a14:useLocalDpi xmlns:a14="http://schemas.microsoft.com/office/drawing/2010/main"/>
              </a:ext>
            </a:extLst>
          </a:blip>
          <a:srcRect/>
          <a:stretch>
            <a:fillRect/>
          </a:stretch>
        </p:blipFill>
        <p:spPr>
          <a:xfrm>
            <a:off x="4775201" y="250828"/>
            <a:ext cx="3700463" cy="6354763"/>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415749" name="Text Box 5"/>
          <p:cNvSpPr txBox="1">
            <a:spLocks noChangeArrowheads="1"/>
          </p:cNvSpPr>
          <p:nvPr/>
        </p:nvSpPr>
        <p:spPr bwMode="auto">
          <a:xfrm>
            <a:off x="1" y="2209801"/>
            <a:ext cx="4714876" cy="34163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1427" tIns="45714" rIns="91427" bIns="45714">
            <a:spAutoFit/>
          </a:bodyPr>
          <a:lstStyle>
            <a:lvl1pPr marL="374650" indent="-374650">
              <a:defRPr sz="2400">
                <a:solidFill>
                  <a:schemeClr val="tx1"/>
                </a:solidFill>
                <a:latin typeface="Arial" charset="0"/>
                <a:ea typeface="ＭＳ Ｐゴシック" charset="0"/>
                <a:cs typeface="ＭＳ Ｐゴシック" charset="0"/>
              </a:defRPr>
            </a:lvl1pPr>
            <a:lvl2pPr marL="5651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374650" marR="0" lvl="0" indent="-37465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دعوة للوحدة (1-6)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374650" marR="0" lvl="0" indent="-37465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طريق الوحدة (7-16)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الصعود (7-10)</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الأدوار (11-12أ)</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الغاية (12ب-13)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النتائج (14-16)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415751" name="Rectangle 7"/>
          <p:cNvSpPr>
            <a:spLocks noGrp="1" noChangeArrowheads="1"/>
          </p:cNvSpPr>
          <p:nvPr>
            <p:ph type="title" idx="4294967295"/>
          </p:nvPr>
        </p:nvSpPr>
        <p:spPr>
          <a:xfrm>
            <a:off x="152400" y="1295400"/>
            <a:ext cx="4343400" cy="1066800"/>
          </a:xfrm>
        </p:spPr>
        <p:txBody>
          <a:bodyPr/>
          <a:lstStyle/>
          <a:p>
            <a:pPr eaLnBrk="1" hangingPunct="1">
              <a:defRPr/>
            </a:pPr>
            <a:r>
              <a:rPr lang="ar-JO" sz="3600" dirty="0">
                <a:solidFill>
                  <a:srgbClr val="000066"/>
                </a:solidFill>
              </a:rPr>
              <a:t>أفسس 4: 1-16</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withEffect">
                                  <p:stCondLst>
                                    <p:cond delay="0"/>
                                  </p:stCondLst>
                                  <p:childTnLst>
                                    <p:set>
                                      <p:cBhvr>
                                        <p:cTn id="6" dur="1" fill="hold">
                                          <p:stCondLst>
                                            <p:cond delay="0"/>
                                          </p:stCondLst>
                                        </p:cTn>
                                        <p:tgtEl>
                                          <p:spTgt spid="415747"/>
                                        </p:tgtEl>
                                        <p:attrNameLst>
                                          <p:attrName>style.visibility</p:attrName>
                                        </p:attrNameLst>
                                      </p:cBhvr>
                                      <p:to>
                                        <p:strVal val="visible"/>
                                      </p:to>
                                    </p:set>
                                    <p:anim calcmode="lin" valueType="num">
                                      <p:cBhvr additive="base">
                                        <p:cTn id="7" dur="3000" fill="hold"/>
                                        <p:tgtEl>
                                          <p:spTgt spid="415747"/>
                                        </p:tgtEl>
                                        <p:attrNameLst>
                                          <p:attrName>ppt_x</p:attrName>
                                        </p:attrNameLst>
                                      </p:cBhvr>
                                      <p:tavLst>
                                        <p:tav tm="0">
                                          <p:val>
                                            <p:strVal val="1+#ppt_w/2"/>
                                          </p:val>
                                        </p:tav>
                                        <p:tav tm="100000">
                                          <p:val>
                                            <p:strVal val="#ppt_x"/>
                                          </p:val>
                                        </p:tav>
                                      </p:tavLst>
                                    </p:anim>
                                    <p:anim calcmode="lin" valueType="num">
                                      <p:cBhvr additive="base">
                                        <p:cTn id="8" dur="3000" fill="hold"/>
                                        <p:tgtEl>
                                          <p:spTgt spid="415747"/>
                                        </p:tgtEl>
                                        <p:attrNameLst>
                                          <p:attrName>ppt_y</p:attrName>
                                        </p:attrNameLst>
                                      </p:cBhvr>
                                      <p:tavLst>
                                        <p:tav tm="0">
                                          <p:val>
                                            <p:strVal val="#ppt_y"/>
                                          </p:val>
                                        </p:tav>
                                        <p:tav tm="100000">
                                          <p:val>
                                            <p:strVal val="#ppt_y"/>
                                          </p:val>
                                        </p:tav>
                                      </p:tavLst>
                                    </p:anim>
                                  </p:childTnLst>
                                </p:cTn>
                              </p:par>
                              <p:par>
                                <p:cTn id="9" presetID="9" presetClass="entr" presetSubtype="0" fill="hold" grpId="0" nodeType="withEffect">
                                  <p:stCondLst>
                                    <p:cond delay="0"/>
                                  </p:stCondLst>
                                  <p:childTnLst>
                                    <p:set>
                                      <p:cBhvr>
                                        <p:cTn id="10" dur="1" fill="hold">
                                          <p:stCondLst>
                                            <p:cond delay="0"/>
                                          </p:stCondLst>
                                        </p:cTn>
                                        <p:tgtEl>
                                          <p:spTgt spid="415751"/>
                                        </p:tgtEl>
                                        <p:attrNameLst>
                                          <p:attrName>style.visibility</p:attrName>
                                        </p:attrNameLst>
                                      </p:cBhvr>
                                      <p:to>
                                        <p:strVal val="visible"/>
                                      </p:to>
                                    </p:set>
                                    <p:animEffect transition="in" filter="dissolve">
                                      <p:cBhvr>
                                        <p:cTn id="11" dur="500"/>
                                        <p:tgtEl>
                                          <p:spTgt spid="415751"/>
                                        </p:tgtEl>
                                      </p:cBhvr>
                                    </p:animEffect>
                                  </p:childTnLst>
                                </p:cTn>
                              </p:par>
                            </p:childTnLst>
                          </p:cTn>
                        </p:par>
                        <p:par>
                          <p:cTn id="12" fill="hold" nodeType="with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415749">
                                            <p:txEl>
                                              <p:pRg st="0" end="0"/>
                                            </p:txEl>
                                          </p:spTgt>
                                        </p:tgtEl>
                                        <p:attrNameLst>
                                          <p:attrName>style.visibility</p:attrName>
                                        </p:attrNameLst>
                                      </p:cBhvr>
                                      <p:to>
                                        <p:strVal val="visible"/>
                                      </p:to>
                                    </p:set>
                                    <p:animEffect transition="in" filter="dissolve">
                                      <p:cBhvr>
                                        <p:cTn id="15" dur="500"/>
                                        <p:tgtEl>
                                          <p:spTgt spid="41574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415749">
                                            <p:txEl>
                                              <p:pRg st="1" end="1"/>
                                            </p:txEl>
                                          </p:spTgt>
                                        </p:tgtEl>
                                        <p:attrNameLst>
                                          <p:attrName>style.visibility</p:attrName>
                                        </p:attrNameLst>
                                      </p:cBhvr>
                                      <p:to>
                                        <p:strVal val="visible"/>
                                      </p:to>
                                    </p:set>
                                    <p:animEffect transition="in" filter="dissolve">
                                      <p:cBhvr>
                                        <p:cTn id="20" dur="500"/>
                                        <p:tgtEl>
                                          <p:spTgt spid="415749">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15749">
                                            <p:txEl>
                                              <p:pRg st="2" end="2"/>
                                            </p:txEl>
                                          </p:spTgt>
                                        </p:tgtEl>
                                        <p:attrNameLst>
                                          <p:attrName>style.visibility</p:attrName>
                                        </p:attrNameLst>
                                      </p:cBhvr>
                                      <p:to>
                                        <p:strVal val="visible"/>
                                      </p:to>
                                    </p:set>
                                    <p:animEffect transition="in" filter="dissolve">
                                      <p:cBhvr>
                                        <p:cTn id="23" dur="500"/>
                                        <p:tgtEl>
                                          <p:spTgt spid="415749">
                                            <p:txEl>
                                              <p:pRg st="2" end="2"/>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15749">
                                            <p:txEl>
                                              <p:pRg st="3" end="3"/>
                                            </p:txEl>
                                          </p:spTgt>
                                        </p:tgtEl>
                                        <p:attrNameLst>
                                          <p:attrName>style.visibility</p:attrName>
                                        </p:attrNameLst>
                                      </p:cBhvr>
                                      <p:to>
                                        <p:strVal val="visible"/>
                                      </p:to>
                                    </p:set>
                                    <p:animEffect transition="in" filter="dissolve">
                                      <p:cBhvr>
                                        <p:cTn id="26" dur="500"/>
                                        <p:tgtEl>
                                          <p:spTgt spid="415749">
                                            <p:txEl>
                                              <p:pRg st="3" end="3"/>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415749">
                                            <p:txEl>
                                              <p:pRg st="4" end="4"/>
                                            </p:txEl>
                                          </p:spTgt>
                                        </p:tgtEl>
                                        <p:attrNameLst>
                                          <p:attrName>style.visibility</p:attrName>
                                        </p:attrNameLst>
                                      </p:cBhvr>
                                      <p:to>
                                        <p:strVal val="visible"/>
                                      </p:to>
                                    </p:set>
                                    <p:animEffect transition="in" filter="dissolve">
                                      <p:cBhvr>
                                        <p:cTn id="29" dur="500"/>
                                        <p:tgtEl>
                                          <p:spTgt spid="415749">
                                            <p:txEl>
                                              <p:pRg st="4" end="4"/>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415749">
                                            <p:txEl>
                                              <p:pRg st="5" end="5"/>
                                            </p:txEl>
                                          </p:spTgt>
                                        </p:tgtEl>
                                        <p:attrNameLst>
                                          <p:attrName>style.visibility</p:attrName>
                                        </p:attrNameLst>
                                      </p:cBhvr>
                                      <p:to>
                                        <p:strVal val="visible"/>
                                      </p:to>
                                    </p:set>
                                    <p:animEffect transition="in" filter="dissolve">
                                      <p:cBhvr>
                                        <p:cTn id="32" dur="500"/>
                                        <p:tgtEl>
                                          <p:spTgt spid="41574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9" grpId="0" build="p"/>
      <p:bldP spid="415751"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1800" b="1" dirty="0">
                <a:solidFill>
                  <a:srgbClr val="000000"/>
                </a:solidFill>
                <a:latin typeface="Arial" panose="020B0604020202020204" pitchFamily="34" charset="0"/>
                <a:cs typeface="Arial" panose="020B0604020202020204" pitchFamily="34" charset="0"/>
              </a:rPr>
              <a:t>Dr. Rick Griffith</a:t>
            </a:r>
          </a:p>
          <a:p>
            <a:pPr algn="ctr">
              <a:defRPr/>
            </a:pPr>
            <a:r>
              <a:rPr lang="en-US" sz="1800" b="1" dirty="0">
                <a:solidFill>
                  <a:srgbClr val="000000"/>
                </a:solidFill>
                <a:latin typeface="Arial" panose="020B0604020202020204" pitchFamily="34" charset="0"/>
                <a:cs typeface="Arial" panose="020B0604020202020204" pitchFamily="34" charset="0"/>
              </a:rPr>
              <a:t>International Baptist Church of Singapore</a:t>
            </a:r>
          </a:p>
          <a:p>
            <a:pPr algn="ctr">
              <a:defRPr/>
            </a:pPr>
            <a:r>
              <a:rPr lang="en-US" sz="1800" b="1" dirty="0">
                <a:solidFill>
                  <a:srgbClr val="000000"/>
                </a:solidFill>
                <a:latin typeface="Arial" panose="020B0604020202020204" pitchFamily="34" charset="0"/>
                <a:cs typeface="Arial" panose="020B0604020202020204" pitchFamily="34" charset="0"/>
              </a:rPr>
              <a:t>22 May 2005</a:t>
            </a:r>
          </a:p>
        </p:txBody>
      </p:sp>
      <p:sp>
        <p:nvSpPr>
          <p:cNvPr id="373763" name="Rectangle 3"/>
          <p:cNvSpPr>
            <a:spLocks noChangeArrowheads="1"/>
          </p:cNvSpPr>
          <p:nvPr/>
        </p:nvSpPr>
        <p:spPr bwMode="auto">
          <a:xfrm>
            <a:off x="682625" y="763591"/>
            <a:ext cx="8064500" cy="5705475"/>
          </a:xfrm>
          <a:prstGeom prst="rect">
            <a:avLst/>
          </a:prstGeom>
          <a:solidFill>
            <a:schemeClr val="tx1"/>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64" name="Text Box 4"/>
          <p:cNvSpPr txBox="1">
            <a:spLocks noChangeArrowheads="1"/>
          </p:cNvSpPr>
          <p:nvPr/>
        </p:nvSpPr>
        <p:spPr bwMode="auto">
          <a:xfrm>
            <a:off x="8880245" y="5701492"/>
            <a:ext cx="184611" cy="4000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03" tIns="45702" rIns="91403" bIns="45702" anchor="ctr">
            <a:spAutoFit/>
          </a:bodyPr>
          <a:lstStyle/>
          <a:p>
            <a:pPr algn="ctr" eaLnBrk="0" hangingPunct="0">
              <a:spcBef>
                <a:spcPct val="50000"/>
              </a:spcBef>
              <a:defRPr/>
            </a:pPr>
            <a:endParaRPr lang="en-US" sz="2000">
              <a:solidFill>
                <a:srgbClr val="FFA27C"/>
              </a:solidFill>
              <a:latin typeface="Comic Sans MS" charset="0"/>
            </a:endParaRPr>
          </a:p>
        </p:txBody>
      </p:sp>
      <p:pic>
        <p:nvPicPr>
          <p:cNvPr id="373765"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7063" y="650875"/>
            <a:ext cx="7854950" cy="5648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chemeClr val="accent2"/>
                </a:solidFill>
                <a:miter lim="800000"/>
                <a:headEnd/>
                <a:tailEnd/>
              </a14:hiddenLine>
            </a:ext>
            <a:ext uri="{AF507438-7753-43e0-B8FC-AC1667EBCBE1}">
              <a14:hiddenEffects xmlns:a14="http://schemas.microsoft.com/office/drawing/2010/main" xmlns="">
                <a:effectLst>
                  <a:outerShdw blurRad="63500" dist="40161" dir="1106097" algn="ctr" rotWithShape="0">
                    <a:schemeClr val="bg1">
                      <a:alpha val="74998"/>
                    </a:schemeClr>
                  </a:outerShdw>
                </a:effectLst>
              </a14:hiddenEffects>
            </a:ext>
          </a:extLst>
        </p:spPr>
      </p:pic>
      <p:sp>
        <p:nvSpPr>
          <p:cNvPr id="373766" name="Rectangle 6"/>
          <p:cNvSpPr>
            <a:spLocks noChangeArrowheads="1"/>
          </p:cNvSpPr>
          <p:nvPr/>
        </p:nvSpPr>
        <p:spPr bwMode="auto">
          <a:xfrm>
            <a:off x="-1047750" y="1225550"/>
            <a:ext cx="7870825" cy="56403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90500">
                <a:solidFill>
                  <a:schemeClr val="accent2"/>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68" name="Text Box 8"/>
          <p:cNvSpPr txBox="1">
            <a:spLocks noChangeArrowheads="1"/>
          </p:cNvSpPr>
          <p:nvPr/>
        </p:nvSpPr>
        <p:spPr bwMode="auto">
          <a:xfrm>
            <a:off x="500064" y="5463578"/>
            <a:ext cx="8129587" cy="580635"/>
          </a:xfrm>
          <a:prstGeom prst="rect">
            <a:avLst/>
          </a:prstGeom>
          <a:noFill/>
          <a:ln>
            <a:noFill/>
          </a:ln>
          <a:effectLst>
            <a:outerShdw blurRad="63500" dist="63500" dir="3187806"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82008" tIns="41004" rIns="82008" bIns="41004"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endParaRPr lang="en-US" sz="3200" b="1" dirty="0">
              <a:solidFill>
                <a:srgbClr val="FC0128"/>
              </a:solidFill>
              <a:effectLst>
                <a:outerShdw blurRad="38100" dist="38100" dir="2700000" algn="tl">
                  <a:srgbClr val="DDDDDD"/>
                </a:outerShdw>
              </a:effectLst>
              <a:latin typeface="Arial" panose="020B0604020202020204" pitchFamily="34" charset="0"/>
            </a:endParaRPr>
          </a:p>
        </p:txBody>
      </p:sp>
      <p:sp>
        <p:nvSpPr>
          <p:cNvPr id="373769" name="Rectangle 9"/>
          <p:cNvSpPr>
            <a:spLocks noChangeArrowheads="1"/>
          </p:cNvSpPr>
          <p:nvPr/>
        </p:nvSpPr>
        <p:spPr bwMode="auto">
          <a:xfrm>
            <a:off x="619125" y="598488"/>
            <a:ext cx="7869238" cy="5640387"/>
          </a:xfrm>
          <a:prstGeom prst="rect">
            <a:avLst/>
          </a:prstGeom>
          <a:noFill/>
          <a:ln w="190500">
            <a:solidFill>
              <a:srgbClr val="790015"/>
            </a:solidFill>
            <a:miter lim="800000"/>
            <a:headEnd/>
            <a:tailEnd/>
          </a:ln>
          <a:effectLst>
            <a:outerShdw blurRad="635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70" name="Rectangle 10"/>
          <p:cNvSpPr>
            <a:spLocks noGrp="1" noChangeArrowheads="1"/>
          </p:cNvSpPr>
          <p:nvPr>
            <p:ph type="title" idx="4294967295"/>
          </p:nvPr>
        </p:nvSpPr>
        <p:spPr bwMode="auto">
          <a:xfrm>
            <a:off x="1354447" y="1152841"/>
            <a:ext cx="6398593" cy="4514783"/>
          </a:xfrm>
          <a:prstGeom prst="rect">
            <a:avLst/>
          </a:prstGeom>
          <a:effectLst>
            <a:outerShdw blurRad="63500" dist="35921" dir="2700000" algn="ctr" rotWithShape="0">
              <a:srgbClr val="FFFF43">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square" lIns="81999" tIns="41000" rIns="81999" bIns="41000" anchor="ctr">
            <a:spAutoFit/>
          </a:bodyPr>
          <a:lstStyle/>
          <a:p>
            <a:pPr>
              <a:spcBef>
                <a:spcPct val="50000"/>
              </a:spcBef>
              <a:defRPr/>
            </a:pPr>
            <a:r>
              <a:rPr lang="ar-JO" sz="7200" b="1" dirty="0">
                <a:solidFill>
                  <a:schemeClr val="tx1"/>
                </a:solidFill>
                <a:latin typeface="Arial" panose="020B0604020202020204" pitchFamily="34" charset="0"/>
                <a:cs typeface="Arial" panose="020B0604020202020204" pitchFamily="34" charset="0"/>
              </a:rPr>
              <a:t>مثل الحياة، يحتوي الكتاب المقدس على ما يجب وما لا يجب فعله</a:t>
            </a:r>
            <a:endParaRPr lang="en-US" sz="4000" b="1" dirty="0">
              <a:solidFill>
                <a:schemeClr val="tx1"/>
              </a:solidFill>
              <a:latin typeface="Arial" panose="020B0604020202020204" pitchFamily="34" charset="0"/>
              <a:cs typeface="Arial" panose="020B0604020202020204" pitchFamily="34" charset="0"/>
            </a:endParaRPr>
          </a:p>
        </p:txBody>
      </p:sp>
    </p:spTree>
  </p:cSld>
  <p:clrMapOvr>
    <a:masterClrMapping/>
  </p:clrMapOvr>
  <p:transition>
    <p:cut/>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4"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5235" name="Rectangle 3"/>
          <p:cNvSpPr>
            <a:spLocks noChangeArrowheads="1"/>
          </p:cNvSpPr>
          <p:nvPr/>
        </p:nvSpPr>
        <p:spPr bwMode="auto">
          <a:xfrm>
            <a:off x="0" y="1219200"/>
            <a:ext cx="9144000" cy="537845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5236" name="Text Box 4"/>
          <p:cNvSpPr txBox="1">
            <a:spLocks noChangeArrowheads="1"/>
          </p:cNvSpPr>
          <p:nvPr/>
        </p:nvSpPr>
        <p:spPr bwMode="auto">
          <a:xfrm>
            <a:off x="990601" y="1111250"/>
            <a:ext cx="8045450" cy="50783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266700" indent="-2667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البس إنسانك الجديد (4: 17-22)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تجدد (4: 23)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تقدس (4: 24)</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تكلم بالصدق (4: 25)</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لا تخطئ عندما تغضب (4: 26-27)</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لا تسرق (4: 28)</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تكلم بنعمة (4: 29)</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لطيفاً، رحيماً ومتسامحاً (4: 31-32)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قلد محبة الله (5: 1-2)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5237" name="Title 1"/>
          <p:cNvSpPr>
            <a:spLocks noGrp="1"/>
          </p:cNvSpPr>
          <p:nvPr>
            <p:ph type="title" idx="4294967295"/>
          </p:nvPr>
        </p:nvSpPr>
        <p:spPr>
          <a:xfrm>
            <a:off x="457200" y="44450"/>
            <a:ext cx="8229600" cy="1143000"/>
          </a:xfrm>
        </p:spPr>
        <p:txBody>
          <a:bodyPr/>
          <a:lstStyle/>
          <a:p>
            <a:r>
              <a:rPr lang="ar-JO" dirty="0">
                <a:ea typeface="ＭＳ Ｐゴシック" charset="0"/>
                <a:cs typeface="Arial" panose="020B0604020202020204" pitchFamily="34" charset="0"/>
              </a:rPr>
              <a:t>ما يجب فعله (4: 17-5: 2)</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468338719"/>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424BB3-7A28-4D5C-6025-EA2FCE41239D}"/>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6E5A0418-72D8-0560-EE6A-E38B9472535D}"/>
              </a:ext>
            </a:extLst>
          </p:cNvPr>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E829C2A2-CC9B-360D-E89B-9D64C65DE82A}"/>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D2C5E23E-E338-77F4-CAF6-09D804894D07}"/>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1A6D6256-E9C6-5C6F-AAE6-1AB4DFCEFE1E}"/>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36199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0" y="228600"/>
            <a:ext cx="9144000" cy="1676400"/>
          </a:xfrm>
          <a:effectLst>
            <a:outerShdw blurRad="63500" dist="35921" dir="2700000" algn="ctr" rotWithShape="0">
              <a:srgbClr val="000000">
                <a:alpha val="74998"/>
              </a:srgbClr>
            </a:outerShdw>
          </a:effectLst>
        </p:spPr>
        <p:txBody>
          <a:bodyPr/>
          <a:lstStyle/>
          <a:p>
            <a:pPr eaLnBrk="1" hangingPunct="1">
              <a:defRPr/>
            </a:pPr>
            <a:r>
              <a:rPr kumimoji="0" lang="ar-JO" altLang="zh-CN" sz="5400" dirty="0">
                <a:latin typeface="Arial" panose="020B0604020202020204" pitchFamily="34" charset="0"/>
                <a:cs typeface="Arial" panose="020B0604020202020204" pitchFamily="34" charset="0"/>
              </a:rPr>
              <a:t>لننظر إلى أف 4: 11-13</a:t>
            </a:r>
            <a:endParaRPr kumimoji="0" lang="en-US" dirty="0">
              <a:latin typeface="Arial" panose="020B0604020202020204" pitchFamily="34" charset="0"/>
              <a:cs typeface="Arial" panose="020B0604020202020204" pitchFamily="34" charset="0"/>
            </a:endParaRPr>
          </a:p>
        </p:txBody>
      </p:sp>
      <p:sp>
        <p:nvSpPr>
          <p:cNvPr id="34819" name="Rectangle 3"/>
          <p:cNvSpPr>
            <a:spLocks noChangeArrowheads="1"/>
          </p:cNvSpPr>
          <p:nvPr/>
        </p:nvSpPr>
        <p:spPr bwMode="auto">
          <a:xfrm>
            <a:off x="4491038" y="4271963"/>
            <a:ext cx="4652962"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لماذا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34821" name="Rectangle 5"/>
          <p:cNvSpPr>
            <a:spLocks noChangeArrowheads="1"/>
          </p:cNvSpPr>
          <p:nvPr/>
        </p:nvSpPr>
        <p:spPr bwMode="auto">
          <a:xfrm>
            <a:off x="4899025" y="2133601"/>
            <a:ext cx="383540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34822" name="Rectangle 6"/>
          <p:cNvSpPr>
            <a:spLocks noChangeArrowheads="1"/>
          </p:cNvSpPr>
          <p:nvPr/>
        </p:nvSpPr>
        <p:spPr bwMode="auto">
          <a:xfrm>
            <a:off x="1115616" y="2133601"/>
            <a:ext cx="25844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الأدوار</a:t>
            </a:r>
            <a:endParaRPr lang="en-US" sz="5400" b="1" dirty="0">
              <a:solidFill>
                <a:srgbClr val="FFFF43"/>
              </a:solidFill>
              <a:latin typeface="Arial" panose="020B0604020202020204" pitchFamily="34" charset="0"/>
              <a:cs typeface="Arial" panose="020B0604020202020204" pitchFamily="34" charset="0"/>
            </a:endParaRPr>
          </a:p>
        </p:txBody>
      </p:sp>
      <p:sp>
        <p:nvSpPr>
          <p:cNvPr id="34823" name="Rectangle 7"/>
          <p:cNvSpPr>
            <a:spLocks noChangeArrowheads="1"/>
          </p:cNvSpPr>
          <p:nvPr/>
        </p:nvSpPr>
        <p:spPr bwMode="auto">
          <a:xfrm>
            <a:off x="609600" y="4343400"/>
            <a:ext cx="36893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القصد</a:t>
            </a:r>
            <a:endParaRPr lang="en-US" sz="5400" b="1" dirty="0">
              <a:solidFill>
                <a:srgbClr val="FFFF43"/>
              </a:solidFill>
              <a:latin typeface="Arial" panose="020B0604020202020204" pitchFamily="34" charset="0"/>
              <a:cs typeface="Arial" panose="020B0604020202020204" pitchFamily="34" charset="0"/>
            </a:endParaRPr>
          </a:p>
        </p:txBody>
      </p:sp>
      <p:sp>
        <p:nvSpPr>
          <p:cNvPr id="34832" name="Line 16"/>
          <p:cNvSpPr>
            <a:spLocks noChangeShapeType="1"/>
          </p:cNvSpPr>
          <p:nvPr/>
        </p:nvSpPr>
        <p:spPr bwMode="auto">
          <a:xfrm>
            <a:off x="2362200" y="2971800"/>
            <a:ext cx="0" cy="1447800"/>
          </a:xfrm>
          <a:prstGeom prst="line">
            <a:avLst/>
          </a:prstGeom>
          <a:noFill/>
          <a:ln w="76200">
            <a:solidFill>
              <a:srgbClr val="FFFF43"/>
            </a:solidFill>
            <a:round/>
            <a:headEnd/>
            <a:tailEnd type="triangle" w="med" len="me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
        <p:nvSpPr>
          <p:cNvPr id="34834" name="Line 18"/>
          <p:cNvSpPr>
            <a:spLocks noChangeShapeType="1"/>
          </p:cNvSpPr>
          <p:nvPr/>
        </p:nvSpPr>
        <p:spPr bwMode="auto">
          <a:xfrm>
            <a:off x="6934200" y="2971800"/>
            <a:ext cx="0" cy="144780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348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nodeType="clickEffect">
                                  <p:stCondLst>
                                    <p:cond delay="0"/>
                                  </p:stCondLst>
                                  <p:childTnLst>
                                    <p:set>
                                      <p:cBhvr>
                                        <p:cTn id="10" dur="1" fill="hold">
                                          <p:stCondLst>
                                            <p:cond delay="0"/>
                                          </p:stCondLst>
                                        </p:cTn>
                                        <p:tgtEl>
                                          <p:spTgt spid="34832"/>
                                        </p:tgtEl>
                                        <p:attrNameLst>
                                          <p:attrName>style.visibility</p:attrName>
                                        </p:attrNameLst>
                                      </p:cBhvr>
                                      <p:to>
                                        <p:strVal val="visible"/>
                                      </p:to>
                                    </p:set>
                                    <p:animEffect transition="in" filter="wipe(up)">
                                      <p:cBhvr>
                                        <p:cTn id="11" dur="500"/>
                                        <p:tgtEl>
                                          <p:spTgt spid="34832"/>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0"/>
                                          </p:stCondLst>
                                        </p:cTn>
                                        <p:tgtEl>
                                          <p:spTgt spid="3482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34821"/>
                                        </p:tgtEl>
                                        <p:attrNameLst>
                                          <p:attrName>style.visibility</p:attrName>
                                        </p:attrNameLst>
                                      </p:cBhvr>
                                      <p:to>
                                        <p:strVal val="visible"/>
                                      </p:to>
                                    </p:set>
                                    <p:animEffect transition="in" filter="wipe(down)">
                                      <p:cBhvr>
                                        <p:cTn id="19" dur="580">
                                          <p:stCondLst>
                                            <p:cond delay="0"/>
                                          </p:stCondLst>
                                        </p:cTn>
                                        <p:tgtEl>
                                          <p:spTgt spid="34821"/>
                                        </p:tgtEl>
                                      </p:cBhvr>
                                    </p:animEffect>
                                    <p:anim calcmode="lin" valueType="num">
                                      <p:cBhvr>
                                        <p:cTn id="20" dur="1822" tmFilter="0,0; 0.14,0.36; 0.43,0.73; 0.71,0.91; 1.0,1.0">
                                          <p:stCondLst>
                                            <p:cond delay="0"/>
                                          </p:stCondLst>
                                        </p:cTn>
                                        <p:tgtEl>
                                          <p:spTgt spid="34821"/>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34821"/>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34821"/>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34821"/>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34821"/>
                                        </p:tgtEl>
                                        <p:attrNameLst>
                                          <p:attrName>ppt_y</p:attrName>
                                        </p:attrNameLst>
                                      </p:cBhvr>
                                      <p:tavLst>
                                        <p:tav tm="0" fmla="#ppt_y-sin(pi*$)/81">
                                          <p:val>
                                            <p:fltVal val="0"/>
                                          </p:val>
                                        </p:tav>
                                        <p:tav tm="100000">
                                          <p:val>
                                            <p:fltVal val="1"/>
                                          </p:val>
                                        </p:tav>
                                      </p:tavLst>
                                    </p:anim>
                                    <p:animScale>
                                      <p:cBhvr>
                                        <p:cTn id="25" dur="26">
                                          <p:stCondLst>
                                            <p:cond delay="650"/>
                                          </p:stCondLst>
                                        </p:cTn>
                                        <p:tgtEl>
                                          <p:spTgt spid="34821"/>
                                        </p:tgtEl>
                                      </p:cBhvr>
                                      <p:to x="100000" y="60000"/>
                                    </p:animScale>
                                    <p:animScale>
                                      <p:cBhvr>
                                        <p:cTn id="26" dur="166" decel="50000">
                                          <p:stCondLst>
                                            <p:cond delay="676"/>
                                          </p:stCondLst>
                                        </p:cTn>
                                        <p:tgtEl>
                                          <p:spTgt spid="34821"/>
                                        </p:tgtEl>
                                      </p:cBhvr>
                                      <p:to x="100000" y="100000"/>
                                    </p:animScale>
                                    <p:animScale>
                                      <p:cBhvr>
                                        <p:cTn id="27" dur="26">
                                          <p:stCondLst>
                                            <p:cond delay="1312"/>
                                          </p:stCondLst>
                                        </p:cTn>
                                        <p:tgtEl>
                                          <p:spTgt spid="34821"/>
                                        </p:tgtEl>
                                      </p:cBhvr>
                                      <p:to x="100000" y="80000"/>
                                    </p:animScale>
                                    <p:animScale>
                                      <p:cBhvr>
                                        <p:cTn id="28" dur="166" decel="50000">
                                          <p:stCondLst>
                                            <p:cond delay="1338"/>
                                          </p:stCondLst>
                                        </p:cTn>
                                        <p:tgtEl>
                                          <p:spTgt spid="34821"/>
                                        </p:tgtEl>
                                      </p:cBhvr>
                                      <p:to x="100000" y="100000"/>
                                    </p:animScale>
                                    <p:animScale>
                                      <p:cBhvr>
                                        <p:cTn id="29" dur="26">
                                          <p:stCondLst>
                                            <p:cond delay="1642"/>
                                          </p:stCondLst>
                                        </p:cTn>
                                        <p:tgtEl>
                                          <p:spTgt spid="34821"/>
                                        </p:tgtEl>
                                      </p:cBhvr>
                                      <p:to x="100000" y="90000"/>
                                    </p:animScale>
                                    <p:animScale>
                                      <p:cBhvr>
                                        <p:cTn id="30" dur="166" decel="50000">
                                          <p:stCondLst>
                                            <p:cond delay="1668"/>
                                          </p:stCondLst>
                                        </p:cTn>
                                        <p:tgtEl>
                                          <p:spTgt spid="34821"/>
                                        </p:tgtEl>
                                      </p:cBhvr>
                                      <p:to x="100000" y="100000"/>
                                    </p:animScale>
                                    <p:animScale>
                                      <p:cBhvr>
                                        <p:cTn id="31" dur="26">
                                          <p:stCondLst>
                                            <p:cond delay="1808"/>
                                          </p:stCondLst>
                                        </p:cTn>
                                        <p:tgtEl>
                                          <p:spTgt spid="34821"/>
                                        </p:tgtEl>
                                      </p:cBhvr>
                                      <p:to x="100000" y="95000"/>
                                    </p:animScale>
                                    <p:animScale>
                                      <p:cBhvr>
                                        <p:cTn id="32" dur="166" decel="50000">
                                          <p:stCondLst>
                                            <p:cond delay="1834"/>
                                          </p:stCondLst>
                                        </p:cTn>
                                        <p:tgtEl>
                                          <p:spTgt spid="34821"/>
                                        </p:tgtEl>
                                      </p:cBhvr>
                                      <p:to x="100000" y="100000"/>
                                    </p:animScale>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34834"/>
                                        </p:tgtEl>
                                        <p:attrNameLst>
                                          <p:attrName>style.visibility</p:attrName>
                                        </p:attrNameLst>
                                      </p:cBhvr>
                                      <p:to>
                                        <p:strVal val="visible"/>
                                      </p:to>
                                    </p:set>
                                    <p:animEffect transition="in" filter="wipe(up)">
                                      <p:cBhvr>
                                        <p:cTn id="37" dur="500"/>
                                        <p:tgtEl>
                                          <p:spTgt spid="34834"/>
                                        </p:tgtEl>
                                      </p:cBhvr>
                                    </p:animEffect>
                                  </p:childTnLst>
                                </p:cTn>
                              </p:par>
                            </p:childTnLst>
                          </p:cTn>
                        </p:par>
                        <p:par>
                          <p:cTn id="38" fill="hold" nodeType="afterGroup">
                            <p:stCondLst>
                              <p:cond delay="500"/>
                            </p:stCondLst>
                            <p:childTnLst>
                              <p:par>
                                <p:cTn id="39" presetID="26" presetClass="entr" presetSubtype="0" fill="hold" grpId="0" nodeType="afterEffect">
                                  <p:stCondLst>
                                    <p:cond delay="0"/>
                                  </p:stCondLst>
                                  <p:childTnLst>
                                    <p:set>
                                      <p:cBhvr>
                                        <p:cTn id="40" dur="1" fill="hold">
                                          <p:stCondLst>
                                            <p:cond delay="0"/>
                                          </p:stCondLst>
                                        </p:cTn>
                                        <p:tgtEl>
                                          <p:spTgt spid="34819"/>
                                        </p:tgtEl>
                                        <p:attrNameLst>
                                          <p:attrName>style.visibility</p:attrName>
                                        </p:attrNameLst>
                                      </p:cBhvr>
                                      <p:to>
                                        <p:strVal val="visible"/>
                                      </p:to>
                                    </p:set>
                                    <p:animEffect transition="in" filter="wipe(down)">
                                      <p:cBhvr>
                                        <p:cTn id="41" dur="580">
                                          <p:stCondLst>
                                            <p:cond delay="0"/>
                                          </p:stCondLst>
                                        </p:cTn>
                                        <p:tgtEl>
                                          <p:spTgt spid="34819"/>
                                        </p:tgtEl>
                                      </p:cBhvr>
                                    </p:animEffect>
                                    <p:anim calcmode="lin" valueType="num">
                                      <p:cBhvr>
                                        <p:cTn id="42" dur="1822" tmFilter="0,0; 0.14,0.36; 0.43,0.73; 0.71,0.91; 1.0,1.0">
                                          <p:stCondLst>
                                            <p:cond delay="0"/>
                                          </p:stCondLst>
                                        </p:cTn>
                                        <p:tgtEl>
                                          <p:spTgt spid="34819"/>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34819"/>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34819"/>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34819"/>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34819"/>
                                        </p:tgtEl>
                                        <p:attrNameLst>
                                          <p:attrName>ppt_y</p:attrName>
                                        </p:attrNameLst>
                                      </p:cBhvr>
                                      <p:tavLst>
                                        <p:tav tm="0" fmla="#ppt_y-sin(pi*$)/81">
                                          <p:val>
                                            <p:fltVal val="0"/>
                                          </p:val>
                                        </p:tav>
                                        <p:tav tm="100000">
                                          <p:val>
                                            <p:fltVal val="1"/>
                                          </p:val>
                                        </p:tav>
                                      </p:tavLst>
                                    </p:anim>
                                    <p:animScale>
                                      <p:cBhvr>
                                        <p:cTn id="47" dur="26">
                                          <p:stCondLst>
                                            <p:cond delay="650"/>
                                          </p:stCondLst>
                                        </p:cTn>
                                        <p:tgtEl>
                                          <p:spTgt spid="34819"/>
                                        </p:tgtEl>
                                      </p:cBhvr>
                                      <p:to x="100000" y="60000"/>
                                    </p:animScale>
                                    <p:animScale>
                                      <p:cBhvr>
                                        <p:cTn id="48" dur="166" decel="50000">
                                          <p:stCondLst>
                                            <p:cond delay="676"/>
                                          </p:stCondLst>
                                        </p:cTn>
                                        <p:tgtEl>
                                          <p:spTgt spid="34819"/>
                                        </p:tgtEl>
                                      </p:cBhvr>
                                      <p:to x="100000" y="100000"/>
                                    </p:animScale>
                                    <p:animScale>
                                      <p:cBhvr>
                                        <p:cTn id="49" dur="26">
                                          <p:stCondLst>
                                            <p:cond delay="1312"/>
                                          </p:stCondLst>
                                        </p:cTn>
                                        <p:tgtEl>
                                          <p:spTgt spid="34819"/>
                                        </p:tgtEl>
                                      </p:cBhvr>
                                      <p:to x="100000" y="80000"/>
                                    </p:animScale>
                                    <p:animScale>
                                      <p:cBhvr>
                                        <p:cTn id="50" dur="166" decel="50000">
                                          <p:stCondLst>
                                            <p:cond delay="1338"/>
                                          </p:stCondLst>
                                        </p:cTn>
                                        <p:tgtEl>
                                          <p:spTgt spid="34819"/>
                                        </p:tgtEl>
                                      </p:cBhvr>
                                      <p:to x="100000" y="100000"/>
                                    </p:animScale>
                                    <p:animScale>
                                      <p:cBhvr>
                                        <p:cTn id="51" dur="26">
                                          <p:stCondLst>
                                            <p:cond delay="1642"/>
                                          </p:stCondLst>
                                        </p:cTn>
                                        <p:tgtEl>
                                          <p:spTgt spid="34819"/>
                                        </p:tgtEl>
                                      </p:cBhvr>
                                      <p:to x="100000" y="90000"/>
                                    </p:animScale>
                                    <p:animScale>
                                      <p:cBhvr>
                                        <p:cTn id="52" dur="166" decel="50000">
                                          <p:stCondLst>
                                            <p:cond delay="1668"/>
                                          </p:stCondLst>
                                        </p:cTn>
                                        <p:tgtEl>
                                          <p:spTgt spid="34819"/>
                                        </p:tgtEl>
                                      </p:cBhvr>
                                      <p:to x="100000" y="100000"/>
                                    </p:animScale>
                                    <p:animScale>
                                      <p:cBhvr>
                                        <p:cTn id="53" dur="26">
                                          <p:stCondLst>
                                            <p:cond delay="1808"/>
                                          </p:stCondLst>
                                        </p:cTn>
                                        <p:tgtEl>
                                          <p:spTgt spid="34819"/>
                                        </p:tgtEl>
                                      </p:cBhvr>
                                      <p:to x="100000" y="95000"/>
                                    </p:animScale>
                                    <p:animScale>
                                      <p:cBhvr>
                                        <p:cTn id="54" dur="166" decel="50000">
                                          <p:stCondLst>
                                            <p:cond delay="1834"/>
                                          </p:stCondLst>
                                        </p:cTn>
                                        <p:tgtEl>
                                          <p:spTgt spid="348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9" grpId="0"/>
      <p:bldP spid="34821" grpId="0"/>
      <p:bldP spid="34822" grpId="0"/>
      <p:bldP spid="34823"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ctrTitle"/>
          </p:nvPr>
        </p:nvSpPr>
        <p:spPr>
          <a:xfrm>
            <a:off x="0" y="533400"/>
            <a:ext cx="9144000" cy="990600"/>
          </a:xfrm>
        </p:spPr>
        <p:txBody>
          <a:bodyPr/>
          <a:lstStyle/>
          <a:p>
            <a:pPr algn="ctr" eaLnBrk="1" hangingPunct="1">
              <a:defRPr/>
            </a:pPr>
            <a:r>
              <a:rPr lang="ar-JO" sz="4800" u="sng" dirty="0">
                <a:cs typeface="Arial" panose="020B0604020202020204" pitchFamily="34" charset="0"/>
              </a:rPr>
              <a:t>ما هي أدوارنا؟</a:t>
            </a:r>
            <a:endParaRPr lang="en-US" dirty="0">
              <a:cs typeface="Arial" panose="020B0604020202020204" pitchFamily="34" charset="0"/>
            </a:endParaRPr>
          </a:p>
        </p:txBody>
      </p:sp>
      <p:sp>
        <p:nvSpPr>
          <p:cNvPr id="26627" name="Rectangle 3"/>
          <p:cNvSpPr>
            <a:spLocks noGrp="1" noChangeArrowheads="1"/>
          </p:cNvSpPr>
          <p:nvPr>
            <p:ph type="subTitle" idx="1"/>
          </p:nvPr>
        </p:nvSpPr>
        <p:spPr>
          <a:xfrm>
            <a:off x="608016" y="1905001"/>
            <a:ext cx="8383587" cy="3200400"/>
          </a:xfrm>
          <a:extLst>
            <a:ext uri="{AF507438-7753-43e0-B8FC-AC1667EBCBE1}">
              <a14:hiddenEffects xmlns:a14="http://schemas.microsoft.com/office/drawing/2010/main" xmlns="">
                <a:effectLst>
                  <a:outerShdw blurRad="63500" dist="30468" dir="3897794" algn="ctr" rotWithShape="0">
                    <a:schemeClr val="bg2">
                      <a:alpha val="74998"/>
                    </a:schemeClr>
                  </a:outerShdw>
                </a:effectLst>
              </a14:hiddenEffects>
            </a:ext>
          </a:extLst>
        </p:spPr>
        <p:txBody>
          <a:bodyPr/>
          <a:lstStyle/>
          <a:p>
            <a:pPr algn="r" eaLnBrk="1" hangingPunct="1">
              <a:defRPr/>
            </a:pPr>
            <a:r>
              <a:rPr lang="ar-JO" sz="4400" dirty="0">
                <a:cs typeface="Arial" panose="020B0604020202020204" pitchFamily="34" charset="0"/>
              </a:rPr>
              <a:t>1. ماذا يفترض أن يعمل </a:t>
            </a:r>
            <a:r>
              <a:rPr lang="ar-JO" sz="4400" u="sng" dirty="0">
                <a:cs typeface="Arial" panose="020B0604020202020204" pitchFamily="34" charset="0"/>
              </a:rPr>
              <a:t>الراعي – المعلم</a:t>
            </a:r>
            <a:r>
              <a:rPr lang="ar-JO" sz="4400" dirty="0">
                <a:cs typeface="Arial" panose="020B0604020202020204" pitchFamily="34" charset="0"/>
              </a:rPr>
              <a:t>؟</a:t>
            </a:r>
          </a:p>
          <a:p>
            <a:pPr algn="r" eaLnBrk="1" hangingPunct="1">
              <a:defRPr/>
            </a:pPr>
            <a:endParaRPr lang="en-US" sz="4400" dirty="0">
              <a:cs typeface="Arial" panose="020B0604020202020204" pitchFamily="34" charset="0"/>
            </a:endParaRPr>
          </a:p>
          <a:p>
            <a:pPr algn="r" eaLnBrk="1" hangingPunct="1">
              <a:defRPr/>
            </a:pPr>
            <a:r>
              <a:rPr lang="ar-JO" sz="4400" dirty="0">
                <a:cs typeface="Arial" panose="020B0604020202020204" pitchFamily="34" charset="0"/>
              </a:rPr>
              <a:t>2. ماذا يفترض أن يفعل </a:t>
            </a:r>
            <a:r>
              <a:rPr lang="ar-JO" sz="4400" u="sng" dirty="0">
                <a:cs typeface="Arial" panose="020B0604020202020204" pitchFamily="34" charset="0"/>
              </a:rPr>
              <a:t>الشعب</a:t>
            </a:r>
            <a:r>
              <a:rPr lang="ar-JO" sz="4400" dirty="0">
                <a:cs typeface="Arial" panose="020B0604020202020204" pitchFamily="34" charset="0"/>
              </a:rPr>
              <a:t>؟</a:t>
            </a:r>
            <a:endParaRPr lang="en-US" sz="4400" dirty="0">
              <a:cs typeface="Arial" panose="020B0604020202020204" pitchFamily="34" charset="0"/>
            </a:endParaRPr>
          </a:p>
        </p:txBody>
      </p:sp>
      <p:sp>
        <p:nvSpPr>
          <p:cNvPr id="2" name="Rectangle 1">
            <a:extLst>
              <a:ext uri="{FF2B5EF4-FFF2-40B4-BE49-F238E27FC236}">
                <a16:creationId xmlns:a16="http://schemas.microsoft.com/office/drawing/2014/main" id="{0DC42977-DEF4-4D63-3C1C-F84D31EE6BB6}"/>
              </a:ext>
            </a:extLst>
          </p:cNvPr>
          <p:cNvSpPr/>
          <p:nvPr/>
        </p:nvSpPr>
        <p:spPr bwMode="auto">
          <a:xfrm>
            <a:off x="3131840" y="5867400"/>
            <a:ext cx="6012158" cy="99060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800" b="1" u="none" strike="noStrike" cap="none" normalizeH="0" baseline="0" dirty="0">
                <a:ln>
                  <a:noFill/>
                </a:ln>
                <a:solidFill>
                  <a:srgbClr val="D60093"/>
                </a:solidFill>
                <a:effectLst/>
                <a:latin typeface="Arial" panose="020B0604020202020204" pitchFamily="34" charset="0"/>
                <a:cs typeface="Arial" panose="020B0604020202020204" pitchFamily="34" charset="0"/>
              </a:rPr>
              <a:t>المسألة في أف 4: 11-13</a:t>
            </a:r>
            <a:endParaRPr kumimoji="0" lang="en-US" sz="4800" b="1" u="none" strike="noStrike" cap="none" normalizeH="0" baseline="0" dirty="0">
              <a:ln>
                <a:noFill/>
              </a:ln>
              <a:solidFill>
                <a:srgbClr val="D60093"/>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6627">
                                            <p:txEl>
                                              <p:pRg st="0" end="0"/>
                                            </p:txEl>
                                          </p:spTgt>
                                        </p:tgtEl>
                                        <p:attrNameLst>
                                          <p:attrName>style.visibility</p:attrName>
                                        </p:attrNameLst>
                                      </p:cBhvr>
                                      <p:to>
                                        <p:strVal val="visible"/>
                                      </p:to>
                                    </p:set>
                                    <p:anim calcmode="lin" valueType="num">
                                      <p:cBhvr>
                                        <p:cTn id="7" dur="500" fill="hold"/>
                                        <p:tgtEl>
                                          <p:spTgt spid="2662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6627">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2662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662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6627">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41" presetClass="entr" presetSubtype="0" fill="hold" grpId="0" nodeType="clickEffect">
                                  <p:stCondLst>
                                    <p:cond delay="0"/>
                                  </p:stCondLst>
                                  <p:iterate type="lt">
                                    <p:tmPct val="10000"/>
                                  </p:iterate>
                                  <p:childTnLst>
                                    <p:set>
                                      <p:cBhvr>
                                        <p:cTn id="15" dur="1" fill="hold">
                                          <p:stCondLst>
                                            <p:cond delay="0"/>
                                          </p:stCondLst>
                                        </p:cTn>
                                        <p:tgtEl>
                                          <p:spTgt spid="26627">
                                            <p:txEl>
                                              <p:pRg st="2" end="2"/>
                                            </p:txEl>
                                          </p:spTgt>
                                        </p:tgtEl>
                                        <p:attrNameLst>
                                          <p:attrName>style.visibility</p:attrName>
                                        </p:attrNameLst>
                                      </p:cBhvr>
                                      <p:to>
                                        <p:strVal val="visible"/>
                                      </p:to>
                                    </p:set>
                                    <p:anim calcmode="lin" valueType="num">
                                      <p:cBhvr>
                                        <p:cTn id="16" dur="500" fill="hold"/>
                                        <p:tgtEl>
                                          <p:spTgt spid="2662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26627">
                                            <p:txEl>
                                              <p:pRg st="2" end="2"/>
                                            </p:txEl>
                                          </p:spTgt>
                                        </p:tgtEl>
                                        <p:attrNameLst>
                                          <p:attrName>ppt_y</p:attrName>
                                        </p:attrNameLst>
                                      </p:cBhvr>
                                      <p:tavLst>
                                        <p:tav tm="0">
                                          <p:val>
                                            <p:strVal val="#ppt_y"/>
                                          </p:val>
                                        </p:tav>
                                        <p:tav tm="100000">
                                          <p:val>
                                            <p:strVal val="#ppt_y"/>
                                          </p:val>
                                        </p:tav>
                                      </p:tavLst>
                                    </p:anim>
                                    <p:anim calcmode="lin" valueType="num">
                                      <p:cBhvr>
                                        <p:cTn id="18" dur="500" fill="hold"/>
                                        <p:tgtEl>
                                          <p:spTgt spid="2662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2662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266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1" name="Rectangle 3"/>
          <p:cNvSpPr>
            <a:spLocks noChangeArrowheads="1"/>
          </p:cNvSpPr>
          <p:nvPr/>
        </p:nvSpPr>
        <p:spPr bwMode="auto">
          <a:xfrm>
            <a:off x="76200" y="1219200"/>
            <a:ext cx="4419600" cy="5638800"/>
          </a:xfrm>
          <a:prstGeom prst="rect">
            <a:avLst/>
          </a:prstGeom>
          <a:gradFill rotWithShape="0">
            <a:gsLst>
              <a:gs pos="0">
                <a:srgbClr val="146225"/>
              </a:gs>
              <a:gs pos="100000">
                <a:srgbClr val="146225">
                  <a:gamma/>
                  <a:shade val="52941"/>
                  <a:invGamma/>
                </a:srgbClr>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دعا يسوع </a:t>
            </a:r>
          </a:p>
          <a:p>
            <a:pPr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الرعاة-المعلمين </a:t>
            </a:r>
            <a:r>
              <a:rPr lang="ar-JO" sz="4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لإعدادك</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 لخدماتك</a:t>
            </a:r>
            <a:b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11-12أ</a:t>
            </a: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514054" name="Rectangle 6"/>
          <p:cNvSpPr>
            <a:spLocks noGrp="1" noChangeArrowheads="1"/>
          </p:cNvSpPr>
          <p:nvPr>
            <p:ph type="title"/>
          </p:nvPr>
        </p:nvSpPr>
        <p:spPr>
          <a:xfrm>
            <a:off x="533400" y="304800"/>
            <a:ext cx="8229600" cy="1143000"/>
          </a:xfrm>
        </p:spPr>
        <p:txBody>
          <a:bodyPr/>
          <a:lstStyle/>
          <a:p>
            <a:pPr eaLnBrk="1" hangingPunct="1">
              <a:defRPr/>
            </a:pPr>
            <a:r>
              <a:rPr lang="ar-JO" b="1" dirty="0">
                <a:latin typeface="Arial" panose="020B0604020202020204" pitchFamily="34" charset="0"/>
                <a:cs typeface="Arial" panose="020B0604020202020204" pitchFamily="34" charset="0"/>
              </a:rPr>
              <a:t>النقطة الرئيسية رقم 1</a:t>
            </a:r>
            <a:endParaRPr lang="en-US" b="1" dirty="0">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527D90CA-CE0A-2F0D-FA89-20C38461B864}"/>
              </a:ext>
            </a:extLst>
          </p:cNvPr>
          <p:cNvSpPr/>
          <p:nvPr/>
        </p:nvSpPr>
        <p:spPr bwMode="auto">
          <a:xfrm>
            <a:off x="0" y="0"/>
            <a:ext cx="1331640" cy="114300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800" b="1" u="none" strike="noStrike" cap="none" normalizeH="0" baseline="0" dirty="0">
                <a:ln>
                  <a:noFill/>
                </a:ln>
                <a:solidFill>
                  <a:srgbClr val="FFC000"/>
                </a:solidFill>
                <a:effectLst/>
                <a:latin typeface="Arial" panose="020B0604020202020204" pitchFamily="34" charset="0"/>
                <a:cs typeface="Arial" panose="020B0604020202020204" pitchFamily="34" charset="0"/>
              </a:rPr>
              <a:t>ماذا</a:t>
            </a:r>
            <a:endParaRPr kumimoji="0" lang="en-US" sz="4800" b="1"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14051"/>
                                        </p:tgtEl>
                                        <p:attrNameLst>
                                          <p:attrName>style.visibility</p:attrName>
                                        </p:attrNameLst>
                                      </p:cBhvr>
                                      <p:to>
                                        <p:strVal val="visible"/>
                                      </p:to>
                                    </p:set>
                                    <p:animEffect transition="in" filter="blinds(horizontal)">
                                      <p:cBhvr>
                                        <p:cTn id="7" dur="500"/>
                                        <p:tgtEl>
                                          <p:spTgt spid="514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1"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651266" name="Picture 2" descr="Afric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90600" y="609600"/>
            <a:ext cx="1404938"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651267" name="Group 14"/>
          <p:cNvGrpSpPr>
            <a:grpSpLocks/>
          </p:cNvGrpSpPr>
          <p:nvPr/>
        </p:nvGrpSpPr>
        <p:grpSpPr bwMode="auto">
          <a:xfrm>
            <a:off x="609600" y="152400"/>
            <a:ext cx="2514600" cy="6553200"/>
            <a:chOff x="384" y="96"/>
            <a:chExt cx="1584" cy="4128"/>
          </a:xfrm>
        </p:grpSpPr>
        <p:sp>
          <p:nvSpPr>
            <p:cNvPr id="47112" name="Rectangle 8"/>
            <p:cNvSpPr>
              <a:spLocks noChangeArrowheads="1"/>
            </p:cNvSpPr>
            <p:nvPr/>
          </p:nvSpPr>
          <p:spPr bwMode="auto">
            <a:xfrm>
              <a:off x="576" y="192"/>
              <a:ext cx="1392" cy="4032"/>
            </a:xfrm>
            <a:prstGeom prst="rect">
              <a:avLst/>
            </a:prstGeom>
            <a:solidFill>
              <a:srgbClr val="6601FF"/>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4" name="Oval 10"/>
            <p:cNvSpPr>
              <a:spLocks noChangeArrowheads="1"/>
            </p:cNvSpPr>
            <p:nvPr/>
          </p:nvSpPr>
          <p:spPr bwMode="auto">
            <a:xfrm>
              <a:off x="384" y="3456"/>
              <a:ext cx="480" cy="768"/>
            </a:xfrm>
            <a:prstGeom prst="ellipse">
              <a:avLst/>
            </a:prstGeom>
            <a:solidFill>
              <a:srgbClr val="6601FF"/>
            </a:soli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5" name="Oval 11"/>
            <p:cNvSpPr>
              <a:spLocks noChangeArrowheads="1"/>
            </p:cNvSpPr>
            <p:nvPr/>
          </p:nvSpPr>
          <p:spPr bwMode="auto">
            <a:xfrm>
              <a:off x="480" y="96"/>
              <a:ext cx="480" cy="768"/>
            </a:xfrm>
            <a:prstGeom prst="ellipse">
              <a:avLst/>
            </a:prstGeom>
            <a:solidFill>
              <a:srgbClr val="6601FF"/>
            </a:soli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7" name="Oval 13"/>
            <p:cNvSpPr>
              <a:spLocks noChangeArrowheads="1"/>
            </p:cNvSpPr>
            <p:nvPr/>
          </p:nvSpPr>
          <p:spPr bwMode="auto">
            <a:xfrm>
              <a:off x="1344" y="96"/>
              <a:ext cx="480" cy="768"/>
            </a:xfrm>
            <a:prstGeom prst="ellipse">
              <a:avLst/>
            </a:prstGeom>
            <a:solidFill>
              <a:srgbClr val="6601FF"/>
            </a:soli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47110" name="Rectangle 6"/>
          <p:cNvSpPr>
            <a:spLocks noGrp="1" noChangeArrowheads="1"/>
          </p:cNvSpPr>
          <p:nvPr>
            <p:ph type="ctrTitle"/>
          </p:nvPr>
        </p:nvSpPr>
        <p:spPr>
          <a:xfrm rot="16200000">
            <a:off x="-1943100" y="2324100"/>
            <a:ext cx="6400800" cy="2209800"/>
          </a:xfrm>
          <a:effectLst>
            <a:outerShdw blurRad="63500" dist="35921" dir="2700000" algn="ctr" rotWithShape="0">
              <a:schemeClr val="tx2">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pPr eaLnBrk="1" hangingPunct="1">
              <a:defRPr/>
            </a:pPr>
            <a:r>
              <a:rPr lang="ar-JO" altLang="ja-JP" sz="6000" dirty="0">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rPr>
              <a:t>المحترفون</a:t>
            </a:r>
            <a:endParaRPr lang="en-US" sz="6000" dirty="0">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endParaRPr>
          </a:p>
        </p:txBody>
      </p:sp>
      <p:sp>
        <p:nvSpPr>
          <p:cNvPr id="47120" name="Text Box 16"/>
          <p:cNvSpPr txBox="1">
            <a:spLocks noChangeArrowheads="1"/>
          </p:cNvSpPr>
          <p:nvPr/>
        </p:nvSpPr>
        <p:spPr bwMode="auto">
          <a:xfrm rot="-1790011">
            <a:off x="2883758" y="682267"/>
            <a:ext cx="1106367" cy="8309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رسل</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1" name="Text Box 17"/>
          <p:cNvSpPr txBox="1">
            <a:spLocks noChangeArrowheads="1"/>
          </p:cNvSpPr>
          <p:nvPr/>
        </p:nvSpPr>
        <p:spPr bwMode="auto">
          <a:xfrm rot="-1790011">
            <a:off x="3945096" y="666392"/>
            <a:ext cx="1250637" cy="8309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أنبياء</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2" name="Text Box 18"/>
          <p:cNvSpPr txBox="1">
            <a:spLocks noChangeArrowheads="1"/>
          </p:cNvSpPr>
          <p:nvPr/>
        </p:nvSpPr>
        <p:spPr bwMode="auto">
          <a:xfrm rot="-1790011">
            <a:off x="5070078" y="479067"/>
            <a:ext cx="1858175" cy="8309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مبشرون</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3" name="Text Box 19"/>
          <p:cNvSpPr txBox="1">
            <a:spLocks noChangeArrowheads="1"/>
          </p:cNvSpPr>
          <p:nvPr/>
        </p:nvSpPr>
        <p:spPr bwMode="auto">
          <a:xfrm rot="-1790011">
            <a:off x="5787691" y="799742"/>
            <a:ext cx="1516736" cy="8309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رعاة -</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4" name="Text Box 20"/>
          <p:cNvSpPr txBox="1">
            <a:spLocks noChangeArrowheads="1"/>
          </p:cNvSpPr>
          <p:nvPr/>
        </p:nvSpPr>
        <p:spPr bwMode="auto">
          <a:xfrm rot="-1790011">
            <a:off x="7065679" y="656867"/>
            <a:ext cx="1670624" cy="8309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معلمون</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20">
                                            <p:txEl>
                                              <p:pRg st="0" end="0"/>
                                            </p:txEl>
                                          </p:spTgt>
                                        </p:tgtEl>
                                        <p:attrNameLst>
                                          <p:attrName>style.visibility</p:attrName>
                                        </p:attrNameLst>
                                      </p:cBhvr>
                                      <p:to>
                                        <p:strVal val="visible"/>
                                      </p:to>
                                    </p:set>
                                    <p:anim calcmode="lin" valueType="num">
                                      <p:cBhvr additive="base">
                                        <p:cTn id="7" dur="500" fill="hold"/>
                                        <p:tgtEl>
                                          <p:spTgt spid="4712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20">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7121">
                                            <p:txEl>
                                              <p:pRg st="0" end="0"/>
                                            </p:txEl>
                                          </p:spTgt>
                                        </p:tgtEl>
                                        <p:attrNameLst>
                                          <p:attrName>style.visibility</p:attrName>
                                        </p:attrNameLst>
                                      </p:cBhvr>
                                      <p:to>
                                        <p:strVal val="visible"/>
                                      </p:to>
                                    </p:set>
                                    <p:anim calcmode="lin" valueType="num">
                                      <p:cBhvr additive="base">
                                        <p:cTn id="12" dur="500" fill="hold"/>
                                        <p:tgtEl>
                                          <p:spTgt spid="47121">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47121">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
                                        </p:tgtEl>
                                      </p:cMediaNode>
                                    </p:audio>
                                  </p:sub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47122">
                                            <p:txEl>
                                              <p:pRg st="0" end="0"/>
                                            </p:txEl>
                                          </p:spTgt>
                                        </p:tgtEl>
                                        <p:attrNameLst>
                                          <p:attrName>style.visibility</p:attrName>
                                        </p:attrNameLst>
                                      </p:cBhvr>
                                      <p:to>
                                        <p:strVal val="visible"/>
                                      </p:to>
                                    </p:set>
                                    <p:anim calcmode="lin" valueType="num">
                                      <p:cBhvr additive="base">
                                        <p:cTn id="17" dur="500" fill="hold"/>
                                        <p:tgtEl>
                                          <p:spTgt spid="4712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7122">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
                                        </p:tgtEl>
                                      </p:cMediaNode>
                                    </p:audio>
                                  </p:sub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47123">
                                            <p:txEl>
                                              <p:pRg st="0" end="0"/>
                                            </p:txEl>
                                          </p:spTgt>
                                        </p:tgtEl>
                                        <p:attrNameLst>
                                          <p:attrName>style.visibility</p:attrName>
                                        </p:attrNameLst>
                                      </p:cBhvr>
                                      <p:to>
                                        <p:strVal val="visible"/>
                                      </p:to>
                                    </p:set>
                                    <p:anim calcmode="lin" valueType="num">
                                      <p:cBhvr additive="base">
                                        <p:cTn id="22" dur="500" fill="hold"/>
                                        <p:tgtEl>
                                          <p:spTgt spid="47123">
                                            <p:txEl>
                                              <p:pRg st="0" end="0"/>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47123">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4" fill="hold" nodeType="afterGroup">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47124">
                                            <p:txEl>
                                              <p:pRg st="0" end="0"/>
                                            </p:txEl>
                                          </p:spTgt>
                                        </p:tgtEl>
                                        <p:attrNameLst>
                                          <p:attrName>style.visibility</p:attrName>
                                        </p:attrNameLst>
                                      </p:cBhvr>
                                      <p:to>
                                        <p:strVal val="visible"/>
                                      </p:to>
                                    </p:set>
                                    <p:anim calcmode="lin" valueType="num">
                                      <p:cBhvr additive="base">
                                        <p:cTn id="27" dur="500" fill="hold"/>
                                        <p:tgtEl>
                                          <p:spTgt spid="47124">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7124">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0" grpId="0" build="p" autoUpdateAnimBg="0"/>
      <p:bldP spid="47121" grpId="0" build="p" autoUpdateAnimBg="0"/>
      <p:bldP spid="47122" grpId="0" build="p" autoUpdateAnimBg="0"/>
      <p:bldP spid="47123" grpId="0" build="p" autoUpdateAnimBg="0"/>
      <p:bldP spid="47124" grpId="0" build="p"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idx="4294967295"/>
          </p:nvPr>
        </p:nvSpPr>
        <p:spPr>
          <a:xfrm>
            <a:off x="4787903" y="457200"/>
            <a:ext cx="4138613" cy="3581400"/>
          </a:xfrm>
        </p:spPr>
        <p:txBody>
          <a:bodyPr/>
          <a:lstStyle/>
          <a:p>
            <a:pPr algn="ctr" eaLnBrk="1" hangingPunct="1">
              <a:defRPr/>
            </a:pPr>
            <a:r>
              <a:rPr lang="ar-JO" sz="5400" b="1" dirty="0">
                <a:latin typeface="Arial" panose="020B0604020202020204" pitchFamily="34" charset="0"/>
                <a:cs typeface="Arial" panose="020B0604020202020204" pitchFamily="34" charset="0"/>
              </a:rPr>
              <a:t>موهبة</a:t>
            </a:r>
            <a:br>
              <a:rPr lang="ar-JO" sz="5400" b="1" dirty="0">
                <a:latin typeface="Arial" panose="020B0604020202020204" pitchFamily="34" charset="0"/>
                <a:cs typeface="Arial" panose="020B0604020202020204" pitchFamily="34" charset="0"/>
              </a:rPr>
            </a:br>
            <a:r>
              <a:rPr lang="ar-JO" sz="5400" b="1" dirty="0">
                <a:latin typeface="Arial" panose="020B0604020202020204" pitchFamily="34" charset="0"/>
                <a:cs typeface="Arial" panose="020B0604020202020204" pitchFamily="34" charset="0"/>
              </a:rPr>
              <a:t>النبوة</a:t>
            </a:r>
            <a:endParaRPr lang="en-US" sz="5400" b="1" dirty="0">
              <a:latin typeface="Arial" panose="020B0604020202020204" pitchFamily="34" charset="0"/>
              <a:cs typeface="Arial" panose="020B0604020202020204" pitchFamily="34" charset="0"/>
            </a:endParaRPr>
          </a:p>
        </p:txBody>
      </p:sp>
      <p:sp>
        <p:nvSpPr>
          <p:cNvPr id="653314" name="Text Box 3"/>
          <p:cNvSpPr txBox="1">
            <a:spLocks noChangeArrowheads="1"/>
          </p:cNvSpPr>
          <p:nvPr/>
        </p:nvSpPr>
        <p:spPr bwMode="auto">
          <a:xfrm>
            <a:off x="4348857" y="5029200"/>
            <a:ext cx="4605722" cy="144653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buFontTx/>
              <a:buChar char="•"/>
            </a:pPr>
            <a:r>
              <a:rPr lang="ar-JO" sz="4400" b="1" dirty="0">
                <a:solidFill>
                  <a:srgbClr val="FFFF00"/>
                </a:solidFill>
                <a:latin typeface="Arial" panose="020B0604020202020204" pitchFamily="34" charset="0"/>
                <a:cs typeface="Arial" panose="020B0604020202020204" pitchFamily="34" charset="0"/>
              </a:rPr>
              <a:t>ما هي؟</a:t>
            </a:r>
            <a:endParaRPr lang="en-US" sz="4400" b="1" dirty="0">
              <a:solidFill>
                <a:srgbClr val="FFFF00"/>
              </a:solidFill>
              <a:latin typeface="Arial" panose="020B0604020202020204" pitchFamily="34" charset="0"/>
              <a:cs typeface="Arial" panose="020B0604020202020204" pitchFamily="34" charset="0"/>
            </a:endParaRPr>
          </a:p>
          <a:p>
            <a:pPr algn="r" rtl="1">
              <a:buFontTx/>
              <a:buChar char="•"/>
            </a:pPr>
            <a:r>
              <a:rPr lang="ar-JO" sz="4400" b="1" dirty="0">
                <a:solidFill>
                  <a:srgbClr val="FFFF00"/>
                </a:solidFill>
                <a:latin typeface="Arial" panose="020B0604020202020204" pitchFamily="34" charset="0"/>
                <a:cs typeface="Arial" panose="020B0604020202020204" pitchFamily="34" charset="0"/>
              </a:rPr>
              <a:t>هل هي موجودة اليوم؟</a:t>
            </a:r>
            <a:endParaRPr lang="en-US" sz="4400" b="1" dirty="0">
              <a:solidFill>
                <a:srgbClr val="FFFF00"/>
              </a:solidFill>
              <a:latin typeface="Arial" panose="020B0604020202020204" pitchFamily="34" charset="0"/>
              <a:cs typeface="Arial" panose="020B0604020202020204" pitchFamily="34" charset="0"/>
            </a:endParaRPr>
          </a:p>
        </p:txBody>
      </p:sp>
    </p:spTree>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2" descr="Shar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0" name="Text Box 4"/>
          <p:cNvSpPr txBox="1">
            <a:spLocks noChangeArrowheads="1"/>
          </p:cNvSpPr>
          <p:nvPr/>
        </p:nvSpPr>
        <p:spPr bwMode="auto">
          <a:xfrm>
            <a:off x="228600" y="1295400"/>
            <a:ext cx="2831232" cy="1754326"/>
          </a:xfrm>
          <a:prstGeom prst="rect">
            <a:avLst/>
          </a:prstGeom>
          <a:noFill/>
          <a:ln w="9525">
            <a:noFill/>
            <a:miter lim="800000"/>
            <a:headEnd/>
            <a:tailEnd/>
          </a:ln>
          <a:effectLst/>
        </p:spPr>
        <p:txBody>
          <a:bodyPr wrap="square">
            <a:spAutoFit/>
          </a:bodyPr>
          <a:lstStyle>
            <a:lvl1pPr marL="287338" indent="-287338"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العبرية: </a:t>
            </a:r>
            <a:r>
              <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nabi</a:t>
            </a:r>
            <a:endPar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الناطق بلسان الله</a:t>
            </a: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,المتحدث، النبي</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p:txBody>
      </p:sp>
      <p:sp>
        <p:nvSpPr>
          <p:cNvPr id="4101" name="Text Box 5"/>
          <p:cNvSpPr txBox="1">
            <a:spLocks noChangeArrowheads="1"/>
          </p:cNvSpPr>
          <p:nvPr/>
        </p:nvSpPr>
        <p:spPr bwMode="auto">
          <a:xfrm>
            <a:off x="6876256" y="1828800"/>
            <a:ext cx="2267744" cy="3416320"/>
          </a:xfrm>
          <a:prstGeom prst="rect">
            <a:avLst/>
          </a:prstGeom>
          <a:noFill/>
          <a:ln w="9525">
            <a:noFill/>
            <a:miter lim="800000"/>
            <a:headEnd/>
            <a:tailEnd/>
          </a:ln>
          <a:effectLst/>
        </p:spPr>
        <p:txBody>
          <a:bodyPr wrap="square">
            <a:spAutoFit/>
          </a:bodyPr>
          <a:lstStyle>
            <a:defPPr>
              <a:defRPr lang="en-US"/>
            </a:defPPr>
            <a:lvl1pPr marL="287338" indent="-287338" algn="ctr" eaLnBrk="1" hangingPunct="1">
              <a:buClr>
                <a:schemeClr val="bg1"/>
              </a:buClr>
              <a:defRPr sz="3600" b="1">
                <a:effectLst>
                  <a:glow rad="101600">
                    <a:schemeClr val="tx1"/>
                  </a:glow>
                </a:effectLst>
                <a:latin typeface="Times New Roman" panose="02020603050405020304" pitchFamily="18" charset="0"/>
                <a:cs typeface="Times New Roman" panose="02020603050405020304" pitchFamily="18"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اليونانية:</a:t>
            </a: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Prophetes</a:t>
            </a:r>
            <a:endPar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من يتكلم باسم الله ويعلن ما يريد الله أن يعلنه</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p:txBody>
      </p:sp>
      <p:sp>
        <p:nvSpPr>
          <p:cNvPr id="113668" name="Text Box 6"/>
          <p:cNvSpPr txBox="1">
            <a:spLocks noChangeArrowheads="1"/>
          </p:cNvSpPr>
          <p:nvPr/>
        </p:nvSpPr>
        <p:spPr bwMode="auto">
          <a:xfrm>
            <a:off x="8061325" y="115888"/>
            <a:ext cx="1082675" cy="457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186</a:t>
            </a:r>
            <a:endParaRPr kumimoji="0" lang="en-US" sz="24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endParaRPr>
          </a:p>
        </p:txBody>
      </p:sp>
      <p:sp>
        <p:nvSpPr>
          <p:cNvPr id="4103" name="Rectangle 7"/>
          <p:cNvSpPr>
            <a:spLocks noGrp="1" noChangeArrowheads="1"/>
          </p:cNvSpPr>
          <p:nvPr>
            <p:ph type="title" idx="4294967295"/>
          </p:nvPr>
        </p:nvSpPr>
        <p:spPr>
          <a:xfrm>
            <a:off x="228600" y="274638"/>
            <a:ext cx="4495800" cy="762000"/>
          </a:xfrm>
        </p:spPr>
        <p:txBody>
          <a:bodyPr anchor="t">
            <a:spAutoFit/>
          </a:bodyPr>
          <a:lstStyle/>
          <a:p>
            <a:pPr algn="l" eaLnBrk="1" hangingPunct="1">
              <a:spcBef>
                <a:spcPct val="50000"/>
              </a:spcBef>
              <a:defRPr/>
            </a:pPr>
            <a:r>
              <a:rPr lang="ar-JO" dirty="0">
                <a:solidFill>
                  <a:schemeClr val="bg1"/>
                </a:solidFill>
                <a:effectLst>
                  <a:glow rad="101600">
                    <a:schemeClr val="tx1"/>
                  </a:glow>
                  <a:outerShdw blurRad="38100" dist="38100" dir="2700000" algn="tl">
                    <a:srgbClr val="808080"/>
                  </a:outerShdw>
                </a:effectLst>
                <a:ea typeface="ＭＳ Ｐゴシック" charset="0"/>
                <a:cs typeface="Arial" panose="020B0604020202020204" pitchFamily="34" charset="0"/>
              </a:rPr>
              <a:t>تعريفات</a:t>
            </a:r>
            <a:endParaRPr lang="en-US" dirty="0">
              <a:solidFill>
                <a:schemeClr val="bg1"/>
              </a:solidFill>
              <a:effectLst>
                <a:glow rad="101600">
                  <a:schemeClr val="tx1"/>
                </a:glow>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100">
                                            <p:txEl>
                                              <p:pRg st="0" end="0"/>
                                            </p:txEl>
                                          </p:spTgt>
                                        </p:tgtEl>
                                        <p:attrNameLst>
                                          <p:attrName>style.visibility</p:attrName>
                                        </p:attrNameLst>
                                      </p:cBhvr>
                                      <p:to>
                                        <p:strVal val="visible"/>
                                      </p:to>
                                    </p:set>
                                    <p:animEffect transition="in" filter="dissolve">
                                      <p:cBhvr>
                                        <p:cTn id="7" dur="500"/>
                                        <p:tgtEl>
                                          <p:spTgt spid="410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00">
                                            <p:txEl>
                                              <p:pRg st="1" end="1"/>
                                            </p:txEl>
                                          </p:spTgt>
                                        </p:tgtEl>
                                        <p:attrNameLst>
                                          <p:attrName>style.visibility</p:attrName>
                                        </p:attrNameLst>
                                      </p:cBhvr>
                                      <p:to>
                                        <p:strVal val="visible"/>
                                      </p:to>
                                    </p:set>
                                    <p:animEffect transition="in" filter="dissolve">
                                      <p:cBhvr>
                                        <p:cTn id="12" dur="500"/>
                                        <p:tgtEl>
                                          <p:spTgt spid="410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100">
                                            <p:txEl>
                                              <p:pRg st="2" end="2"/>
                                            </p:txEl>
                                          </p:spTgt>
                                        </p:tgtEl>
                                        <p:attrNameLst>
                                          <p:attrName>style.visibility</p:attrName>
                                        </p:attrNameLst>
                                      </p:cBhvr>
                                      <p:to>
                                        <p:strVal val="visible"/>
                                      </p:to>
                                    </p:set>
                                    <p:animEffect transition="in" filter="dissolve">
                                      <p:cBhvr>
                                        <p:cTn id="17" dur="500"/>
                                        <p:tgtEl>
                                          <p:spTgt spid="4100">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101">
                                            <p:txEl>
                                              <p:pRg st="0" end="0"/>
                                            </p:txEl>
                                          </p:spTgt>
                                        </p:tgtEl>
                                        <p:attrNameLst>
                                          <p:attrName>style.visibility</p:attrName>
                                        </p:attrNameLst>
                                      </p:cBhvr>
                                      <p:to>
                                        <p:strVal val="visible"/>
                                      </p:to>
                                    </p:set>
                                    <p:animEffect transition="in" filter="dissolve">
                                      <p:cBhvr>
                                        <p:cTn id="22" dur="500"/>
                                        <p:tgtEl>
                                          <p:spTgt spid="410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01">
                                            <p:txEl>
                                              <p:pRg st="1" end="1"/>
                                            </p:txEl>
                                          </p:spTgt>
                                        </p:tgtEl>
                                        <p:attrNameLst>
                                          <p:attrName>style.visibility</p:attrName>
                                        </p:attrNameLst>
                                      </p:cBhvr>
                                      <p:to>
                                        <p:strVal val="visible"/>
                                      </p:to>
                                    </p:set>
                                    <p:animEffect transition="in" filter="dissolve">
                                      <p:cBhvr>
                                        <p:cTn id="27" dur="500"/>
                                        <p:tgtEl>
                                          <p:spTgt spid="4101">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101">
                                            <p:txEl>
                                              <p:pRg st="2" end="2"/>
                                            </p:txEl>
                                          </p:spTgt>
                                        </p:tgtEl>
                                        <p:attrNameLst>
                                          <p:attrName>style.visibility</p:attrName>
                                        </p:attrNameLst>
                                      </p:cBhvr>
                                      <p:to>
                                        <p:strVal val="visible"/>
                                      </p:to>
                                    </p:set>
                                    <p:animEffect transition="in" filter="dissolve">
                                      <p:cBhvr>
                                        <p:cTn id="32" dur="500"/>
                                        <p:tgtEl>
                                          <p:spTgt spid="410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ctrTitle" sz="quarter"/>
          </p:nvPr>
        </p:nvSpPr>
        <p:spPr>
          <a:xfrm>
            <a:off x="5489104" y="-26985"/>
            <a:ext cx="3654896" cy="1066801"/>
          </a:xfrm>
        </p:spPr>
        <p:txBody>
          <a:bodyPr/>
          <a:lstStyle/>
          <a:p>
            <a:pPr algn="r" eaLnBrk="1" hangingPunct="1"/>
            <a:r>
              <a:rPr lang="ar-JO" dirty="0"/>
              <a:t>رسائل السجن</a:t>
            </a:r>
            <a:endParaRPr lang="en-US" dirty="0"/>
          </a:p>
        </p:txBody>
      </p:sp>
      <p:pic>
        <p:nvPicPr>
          <p:cNvPr id="467971" name="Picture 4" descr="Prison Epistles000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07704" y="1"/>
            <a:ext cx="4477874" cy="4943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7" name="Rectangle 5"/>
          <p:cNvSpPr>
            <a:spLocks noChangeArrowheads="1"/>
          </p:cNvSpPr>
          <p:nvPr/>
        </p:nvSpPr>
        <p:spPr bwMode="auto">
          <a:xfrm>
            <a:off x="5489104" y="4365625"/>
            <a:ext cx="3536302"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7" tIns="45714" rIns="91427" bIns="45714"/>
          <a:lstStyle/>
          <a:p>
            <a:pPr marL="0" marR="0" lvl="0" indent="0" algn="r" defTabSz="914400" rtl="0" eaLnBrk="1" fontAlgn="base" latinLnBrk="0" hangingPunct="1">
              <a:lnSpc>
                <a:spcPct val="90000"/>
              </a:lnSpc>
              <a:spcBef>
                <a:spcPct val="20000"/>
              </a:spcBef>
              <a:spcAft>
                <a:spcPct val="0"/>
              </a:spcAft>
              <a:buClr>
                <a:srgbClr val="FFCC66"/>
              </a:buClr>
              <a:buSzPct val="90000"/>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نقد هذه الصورة ...</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35150" y="5073650"/>
            <a:ext cx="7345363" cy="181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7" tIns="45714" rIns="91427" bIns="45714"/>
          <a:lstStyle/>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عادة ما كان لبولس كاتب يكتب (رومية ١٦: ٢٢)</a:t>
            </a: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كان بولس قيد الإقامة الجبرية (أعمال الرسل ٢٨: ٣٠- ٣١)</a:t>
            </a: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تم تقييد بولس إلى حارس (أعمال الرسل  ١٦: ٢٨)</a:t>
            </a:r>
            <a:r>
              <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 </a:t>
            </a:r>
            <a:endPar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كان بولس يبلغ من العمر ٦٠ عامًا (وليس ٨٠ مثل هذا الرجل!)</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3"/>
          <p:cNvSpPr txBox="1">
            <a:spLocks noChangeArrowheads="1"/>
          </p:cNvSpPr>
          <p:nvPr/>
        </p:nvSpPr>
        <p:spPr bwMode="auto">
          <a:xfrm>
            <a:off x="6516216" y="1412878"/>
            <a:ext cx="2520280" cy="266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r" eaLnBrk="1" hangingPunct="1">
              <a:defRPr sz="4400">
                <a:solidFill>
                  <a:srgbClr val="FFFFFF"/>
                </a:solidFill>
                <a:latin typeface="Arial" charset="0"/>
                <a:cs typeface="Arial"/>
              </a:defRPr>
            </a:lvl1pPr>
            <a:lvl2pPr eaLnBrk="0" hangingPunct="0">
              <a:defRPr sz="4400">
                <a:solidFill>
                  <a:srgbClr val="FFFFFF"/>
                </a:solidFill>
                <a:latin typeface="Arial" charset="0"/>
                <a:cs typeface="Times New Roman" pitchFamily="-111" charset="0"/>
              </a:defRPr>
            </a:lvl2pPr>
            <a:lvl3pPr eaLnBrk="0" hangingPunct="0">
              <a:defRPr sz="4400">
                <a:solidFill>
                  <a:srgbClr val="FFFFFF"/>
                </a:solidFill>
                <a:latin typeface="Arial" charset="0"/>
                <a:cs typeface="Times New Roman" pitchFamily="-111" charset="0"/>
              </a:defRPr>
            </a:lvl3pPr>
            <a:lvl4pPr eaLnBrk="0" hangingPunct="0">
              <a:defRPr sz="4400">
                <a:solidFill>
                  <a:srgbClr val="FFFFFF"/>
                </a:solidFill>
                <a:latin typeface="Arial" charset="0"/>
                <a:cs typeface="Times New Roman" pitchFamily="-111" charset="0"/>
              </a:defRPr>
            </a:lvl4pPr>
            <a:lvl5pPr eaLnBrk="0" hangingPunct="0">
              <a:defRPr sz="4400">
                <a:solidFill>
                  <a:srgbClr val="FFFFFF"/>
                </a:solidFill>
                <a:latin typeface="Arial" charset="0"/>
                <a:cs typeface="Times New Roman" pitchFamily="-111" charset="0"/>
              </a:defRPr>
            </a:lvl5pPr>
            <a:lvl6pPr marL="457132"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أفسس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كولوسي</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فليمون</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فيليبي</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788972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437"/>
                                        </p:tgtEl>
                                        <p:attrNameLst>
                                          <p:attrName>style.visibility</p:attrName>
                                        </p:attrNameLst>
                                      </p:cBhvr>
                                      <p:to>
                                        <p:strVal val="visible"/>
                                      </p:to>
                                    </p:set>
                                    <p:animEffect transition="in" filter="dissolve">
                                      <p:cBhvr>
                                        <p:cTn id="7" dur="500"/>
                                        <p:tgtEl>
                                          <p:spTgt spid="1843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3" presetClass="entr" presetSubtype="0" fill="hold" nodeType="clickEffect">
                                  <p:stCondLst>
                                    <p:cond delay="0"/>
                                  </p:stCondLst>
                                  <p:childTnLst>
                                    <p:set>
                                      <p:cBhvr>
                                        <p:cTn id="11" dur="1" fill="hold">
                                          <p:stCondLst>
                                            <p:cond delay="0"/>
                                          </p:stCondLst>
                                        </p:cTn>
                                        <p:tgtEl>
                                          <p:spTgt spid="18438">
                                            <p:txEl>
                                              <p:pRg st="0" end="0"/>
                                            </p:txEl>
                                          </p:spTgt>
                                        </p:tgtEl>
                                        <p:attrNameLst>
                                          <p:attrName>style.visibility</p:attrName>
                                        </p:attrNameLst>
                                      </p:cBhvr>
                                      <p:to>
                                        <p:strVal val="visible"/>
                                      </p:to>
                                    </p:set>
                                    <p:anim calcmode="lin" valueType="num">
                                      <p:cBhvr>
                                        <p:cTn id="12" dur="500" fill="hold"/>
                                        <p:tgtEl>
                                          <p:spTgt spid="1843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8438">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8438">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nodeType="clickEffect">
                                  <p:stCondLst>
                                    <p:cond delay="0"/>
                                  </p:stCondLst>
                                  <p:childTnLst>
                                    <p:set>
                                      <p:cBhvr>
                                        <p:cTn id="18" dur="1" fill="hold">
                                          <p:stCondLst>
                                            <p:cond delay="0"/>
                                          </p:stCondLst>
                                        </p:cTn>
                                        <p:tgtEl>
                                          <p:spTgt spid="18438">
                                            <p:txEl>
                                              <p:pRg st="1" end="1"/>
                                            </p:txEl>
                                          </p:spTgt>
                                        </p:tgtEl>
                                        <p:attrNameLst>
                                          <p:attrName>style.visibility</p:attrName>
                                        </p:attrNameLst>
                                      </p:cBhvr>
                                      <p:to>
                                        <p:strVal val="visible"/>
                                      </p:to>
                                    </p:set>
                                    <p:anim calcmode="lin" valueType="num">
                                      <p:cBhvr>
                                        <p:cTn id="19" dur="500" fill="hold"/>
                                        <p:tgtEl>
                                          <p:spTgt spid="18438">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18438">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18438">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0" fill="hold" nodeType="clickEffect">
                                  <p:stCondLst>
                                    <p:cond delay="0"/>
                                  </p:stCondLst>
                                  <p:childTnLst>
                                    <p:set>
                                      <p:cBhvr>
                                        <p:cTn id="25" dur="1" fill="hold">
                                          <p:stCondLst>
                                            <p:cond delay="0"/>
                                          </p:stCondLst>
                                        </p:cTn>
                                        <p:tgtEl>
                                          <p:spTgt spid="18438">
                                            <p:txEl>
                                              <p:pRg st="2" end="2"/>
                                            </p:txEl>
                                          </p:spTgt>
                                        </p:tgtEl>
                                        <p:attrNameLst>
                                          <p:attrName>style.visibility</p:attrName>
                                        </p:attrNameLst>
                                      </p:cBhvr>
                                      <p:to>
                                        <p:strVal val="visible"/>
                                      </p:to>
                                    </p:set>
                                    <p:anim calcmode="lin" valueType="num">
                                      <p:cBhvr>
                                        <p:cTn id="26" dur="500" fill="hold"/>
                                        <p:tgtEl>
                                          <p:spTgt spid="18438">
                                            <p:txEl>
                                              <p:pRg st="2" end="2"/>
                                            </p:txEl>
                                          </p:spTgt>
                                        </p:tgtEl>
                                        <p:attrNameLst>
                                          <p:attrName>ppt_w</p:attrName>
                                        </p:attrNameLst>
                                      </p:cBhvr>
                                      <p:tavLst>
                                        <p:tav tm="0">
                                          <p:val>
                                            <p:fltVal val="0"/>
                                          </p:val>
                                        </p:tav>
                                        <p:tav tm="100000">
                                          <p:val>
                                            <p:strVal val="#ppt_w"/>
                                          </p:val>
                                        </p:tav>
                                      </p:tavLst>
                                    </p:anim>
                                    <p:anim calcmode="lin" valueType="num">
                                      <p:cBhvr>
                                        <p:cTn id="27" dur="500" fill="hold"/>
                                        <p:tgtEl>
                                          <p:spTgt spid="18438">
                                            <p:txEl>
                                              <p:pRg st="2" end="2"/>
                                            </p:txEl>
                                          </p:spTgt>
                                        </p:tgtEl>
                                        <p:attrNameLst>
                                          <p:attrName>ppt_h</p:attrName>
                                        </p:attrNameLst>
                                      </p:cBhvr>
                                      <p:tavLst>
                                        <p:tav tm="0">
                                          <p:val>
                                            <p:fltVal val="0"/>
                                          </p:val>
                                        </p:tav>
                                        <p:tav tm="100000">
                                          <p:val>
                                            <p:strVal val="#ppt_h"/>
                                          </p:val>
                                        </p:tav>
                                      </p:tavLst>
                                    </p:anim>
                                    <p:animEffect transition="in" filter="fade">
                                      <p:cBhvr>
                                        <p:cTn id="28" dur="500"/>
                                        <p:tgtEl>
                                          <p:spTgt spid="18438">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0" fill="hold" nodeType="clickEffect">
                                  <p:stCondLst>
                                    <p:cond delay="0"/>
                                  </p:stCondLst>
                                  <p:childTnLst>
                                    <p:set>
                                      <p:cBhvr>
                                        <p:cTn id="32" dur="1" fill="hold">
                                          <p:stCondLst>
                                            <p:cond delay="0"/>
                                          </p:stCondLst>
                                        </p:cTn>
                                        <p:tgtEl>
                                          <p:spTgt spid="18438">
                                            <p:txEl>
                                              <p:pRg st="3" end="3"/>
                                            </p:txEl>
                                          </p:spTgt>
                                        </p:tgtEl>
                                        <p:attrNameLst>
                                          <p:attrName>style.visibility</p:attrName>
                                        </p:attrNameLst>
                                      </p:cBhvr>
                                      <p:to>
                                        <p:strVal val="visible"/>
                                      </p:to>
                                    </p:set>
                                    <p:anim calcmode="lin" valueType="num">
                                      <p:cBhvr>
                                        <p:cTn id="33" dur="500" fill="hold"/>
                                        <p:tgtEl>
                                          <p:spTgt spid="18438">
                                            <p:txEl>
                                              <p:pRg st="3" end="3"/>
                                            </p:txEl>
                                          </p:spTgt>
                                        </p:tgtEl>
                                        <p:attrNameLst>
                                          <p:attrName>ppt_w</p:attrName>
                                        </p:attrNameLst>
                                      </p:cBhvr>
                                      <p:tavLst>
                                        <p:tav tm="0">
                                          <p:val>
                                            <p:fltVal val="0"/>
                                          </p:val>
                                        </p:tav>
                                        <p:tav tm="100000">
                                          <p:val>
                                            <p:strVal val="#ppt_w"/>
                                          </p:val>
                                        </p:tav>
                                      </p:tavLst>
                                    </p:anim>
                                    <p:anim calcmode="lin" valueType="num">
                                      <p:cBhvr>
                                        <p:cTn id="34" dur="500" fill="hold"/>
                                        <p:tgtEl>
                                          <p:spTgt spid="18438">
                                            <p:txEl>
                                              <p:pRg st="3" end="3"/>
                                            </p:txEl>
                                          </p:spTgt>
                                        </p:tgtEl>
                                        <p:attrNameLst>
                                          <p:attrName>ppt_h</p:attrName>
                                        </p:attrNameLst>
                                      </p:cBhvr>
                                      <p:tavLst>
                                        <p:tav tm="0">
                                          <p:val>
                                            <p:fltVal val="0"/>
                                          </p:val>
                                        </p:tav>
                                        <p:tav tm="100000">
                                          <p:val>
                                            <p:strVal val="#ppt_h"/>
                                          </p:val>
                                        </p:tav>
                                      </p:tavLst>
                                    </p:anim>
                                    <p:animEffect transition="in" filter="fade">
                                      <p:cBhvr>
                                        <p:cTn id="35" dur="500"/>
                                        <p:tgtEl>
                                          <p:spTgt spid="1843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1026" descr="Green marble"/>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5" name="Text Box 1027"/>
          <p:cNvSpPr txBox="1">
            <a:spLocks noChangeArrowheads="1"/>
          </p:cNvSpPr>
          <p:nvPr/>
        </p:nvSpPr>
        <p:spPr bwMode="auto">
          <a:xfrm>
            <a:off x="571500" y="1554163"/>
            <a:ext cx="8001000" cy="43915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1" eaLnBrk="1" fontAlgn="base" latinLnBrk="0" hangingPunct="1">
              <a:lnSpc>
                <a:spcPct val="150000"/>
              </a:lnSpc>
              <a:spcBef>
                <a:spcPct val="50000"/>
              </a:spcBef>
              <a:spcAft>
                <a:spcPct val="0"/>
              </a:spcAft>
              <a:buClrTx/>
              <a:buSzTx/>
              <a:buFontTx/>
              <a:buNone/>
              <a:tabLst/>
              <a:defRPr/>
            </a:pPr>
            <a:r>
              <a:rPr kumimoji="0" lang="ar-JO" altLang="ja-JP" sz="48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20 عالمين هذا أولاً: أن كل نبوة الكتاب ليست من تفسير خاص 21 لأنه لم تأت نبوة قط بمشيئة إنسان، بل تكلم أناس الله القديسون مسوقين من الروح القدس.</a:t>
            </a:r>
            <a:endParaRPr kumimoji="0" lang="en-US" sz="48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233476" name="Text Box 1028"/>
          <p:cNvSpPr txBox="1">
            <a:spLocks noChangeArrowheads="1"/>
          </p:cNvSpPr>
          <p:nvPr/>
        </p:nvSpPr>
        <p:spPr bwMode="auto">
          <a:xfrm>
            <a:off x="1403648" y="6068776"/>
            <a:ext cx="4572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بطرس 1: 20-21</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Rectangle 1029"/>
          <p:cNvSpPr>
            <a:spLocks noGrp="1" noChangeArrowheads="1"/>
          </p:cNvSpPr>
          <p:nvPr>
            <p:ph type="title" idx="4294967295"/>
          </p:nvPr>
        </p:nvSpPr>
        <p:spPr>
          <a:xfrm>
            <a:off x="457200" y="274638"/>
            <a:ext cx="8229600" cy="762000"/>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ما هي النبوة؟</a:t>
            </a:r>
            <a:endParaRPr lang="en-US"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Tree>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09" name="Group 5"/>
          <p:cNvGrpSpPr>
            <a:grpSpLocks/>
          </p:cNvGrpSpPr>
          <p:nvPr/>
        </p:nvGrpSpPr>
        <p:grpSpPr bwMode="auto">
          <a:xfrm>
            <a:off x="152400" y="304800"/>
            <a:ext cx="4514850" cy="4572000"/>
            <a:chOff x="96" y="192"/>
            <a:chExt cx="2844" cy="2880"/>
          </a:xfrm>
        </p:grpSpPr>
        <p:pic>
          <p:nvPicPr>
            <p:cNvPr id="1198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19810" name="Rectangle 3"/>
          <p:cNvSpPr>
            <a:spLocks noGrp="1" noChangeArrowheads="1"/>
          </p:cNvSpPr>
          <p:nvPr>
            <p:ph type="ctrTitle"/>
          </p:nvPr>
        </p:nvSpPr>
        <p:spPr>
          <a:xfrm>
            <a:off x="3048000" y="468313"/>
            <a:ext cx="5943600" cy="1169987"/>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اختبارات النبي الحقيقي</a:t>
            </a:r>
            <a:br>
              <a:rPr lang="ar-JO" sz="3500" b="1" dirty="0">
                <a:latin typeface="Arial" panose="020B0604020202020204" pitchFamily="34" charset="0"/>
                <a:ea typeface="ＭＳ Ｐゴシック" charset="0"/>
                <a:cs typeface="Arial" panose="020B0604020202020204" pitchFamily="34" charset="0"/>
              </a:rPr>
            </a:br>
            <a:r>
              <a:rPr lang="ar-JO" sz="3500" b="1" dirty="0">
                <a:latin typeface="Arial" panose="020B0604020202020204" pitchFamily="34" charset="0"/>
                <a:ea typeface="ＭＳ Ｐゴシック" charset="0"/>
                <a:cs typeface="Arial" panose="020B0604020202020204" pitchFamily="34" charset="0"/>
              </a:rPr>
              <a:t> (تث 18: 18-20)</a:t>
            </a:r>
            <a:endParaRPr lang="en-US" sz="3500" b="1" dirty="0">
              <a:latin typeface="Arial" panose="020B0604020202020204" pitchFamily="34" charset="0"/>
              <a:ea typeface="ＭＳ Ｐゴシック" charset="0"/>
              <a:cs typeface="Arial" panose="020B0604020202020204" pitchFamily="34" charset="0"/>
            </a:endParaRPr>
          </a:p>
        </p:txBody>
      </p:sp>
      <p:sp>
        <p:nvSpPr>
          <p:cNvPr id="89094" name="Text Box 6"/>
          <p:cNvSpPr txBox="1">
            <a:spLocks noChangeArrowheads="1"/>
          </p:cNvSpPr>
          <p:nvPr/>
        </p:nvSpPr>
        <p:spPr bwMode="auto">
          <a:xfrm>
            <a:off x="5165725" y="1981200"/>
            <a:ext cx="3597275"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7525" indent="-517525"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التنبؤات 100%صحيحة </a:t>
            </a: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endPar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يعبد الرب</a:t>
            </a:r>
            <a:endParaRPr kumimoji="0" lang="en-US"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89094">
                                            <p:txEl>
                                              <p:pRg st="2" end="2"/>
                                            </p:txEl>
                                          </p:spTgt>
                                        </p:tgtEl>
                                        <p:attrNameLst>
                                          <p:attrName>style.visibility</p:attrName>
                                        </p:attrNameLst>
                                      </p:cBhvr>
                                      <p:to>
                                        <p:strVal val="visible"/>
                                      </p:to>
                                    </p:set>
                                    <p:anim calcmode="lin" valueType="num">
                                      <p:cBhvr>
                                        <p:cTn id="15"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70104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بيت الله (أف 2: 19-22)</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632835"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مبشرين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1"/>
            <a:ext cx="39624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رعاة - 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1"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0">
              <a:blip r:embed="rId3"/>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0">
              <a:blip r:embed="rId3"/>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0492" name="Text Box 12"/>
          <p:cNvSpPr txBox="1">
            <a:spLocks noChangeArrowheads="1"/>
          </p:cNvSpPr>
          <p:nvPr/>
        </p:nvSpPr>
        <p:spPr bwMode="auto">
          <a:xfrm>
            <a:off x="6792759" y="3292477"/>
            <a:ext cx="2039315" cy="83098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المواهب التجهيزية</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اف 4: 11-12أ</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632842" name="Text Box 13"/>
          <p:cNvSpPr txBox="1">
            <a:spLocks noChangeArrowheads="1"/>
          </p:cNvSpPr>
          <p:nvPr/>
        </p:nvSpPr>
        <p:spPr bwMode="auto">
          <a:xfrm>
            <a:off x="1371600" y="6553201"/>
            <a:ext cx="5986482" cy="304799"/>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ر. سويندول ” دليل دراسة المواهب الروحية“ (1983)، 7</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94" name="Text Box 14"/>
          <p:cNvSpPr txBox="1">
            <a:spLocks noChangeArrowheads="1"/>
          </p:cNvSpPr>
          <p:nvPr/>
        </p:nvSpPr>
        <p:spPr bwMode="auto">
          <a:xfrm>
            <a:off x="6550332" y="990602"/>
            <a:ext cx="2507391" cy="83098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المواهب غير التجهيزية</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 4: 12ب</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000"/>
                            </p:stCondLst>
                            <p:childTnLst>
                              <p:par>
                                <p:cTn id="36" presetID="1" presetClass="entr" presetSubtype="0" fill="hold" grpId="0" nodeType="afterEffect">
                                  <p:stCondLst>
                                    <p:cond delay="0"/>
                                  </p:stCondLst>
                                  <p:childTnLst>
                                    <p:set>
                                      <p:cBhvr>
                                        <p:cTn id="37" dur="1" fill="hold">
                                          <p:stCondLst>
                                            <p:cond delay="0"/>
                                          </p:stCondLst>
                                        </p:cTn>
                                        <p:tgtEl>
                                          <p:spTgt spid="20492"/>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20489"/>
                                        </p:tgtEl>
                                        <p:attrNameLst>
                                          <p:attrName>style.visibility</p:attrName>
                                        </p:attrNameLst>
                                      </p:cBhvr>
                                      <p:to>
                                        <p:strVal val="visible"/>
                                      </p:to>
                                    </p:set>
                                    <p:anim calcmode="lin" valueType="num">
                                      <p:cBhvr>
                                        <p:cTn id="42" dur="1000" fill="hold"/>
                                        <p:tgtEl>
                                          <p:spTgt spid="20489"/>
                                        </p:tgtEl>
                                        <p:attrNameLst>
                                          <p:attrName>ppt_w</p:attrName>
                                        </p:attrNameLst>
                                      </p:cBhvr>
                                      <p:tavLst>
                                        <p:tav tm="0">
                                          <p:val>
                                            <p:fltVal val="0"/>
                                          </p:val>
                                        </p:tav>
                                        <p:tav tm="100000">
                                          <p:val>
                                            <p:strVal val="#ppt_w"/>
                                          </p:val>
                                        </p:tav>
                                      </p:tavLst>
                                    </p:anim>
                                    <p:anim calcmode="lin" valueType="num">
                                      <p:cBhvr>
                                        <p:cTn id="43" dur="1000" fill="hold"/>
                                        <p:tgtEl>
                                          <p:spTgt spid="20489"/>
                                        </p:tgtEl>
                                        <p:attrNameLst>
                                          <p:attrName>ppt_h</p:attrName>
                                        </p:attrNameLst>
                                      </p:cBhvr>
                                      <p:tavLst>
                                        <p:tav tm="0">
                                          <p:val>
                                            <p:fltVal val="0"/>
                                          </p:val>
                                        </p:tav>
                                        <p:tav tm="100000">
                                          <p:val>
                                            <p:strVal val="#ppt_h"/>
                                          </p:val>
                                        </p:tav>
                                      </p:tavLst>
                                    </p:anim>
                                    <p:anim calcmode="lin" valueType="num">
                                      <p:cBhvr>
                                        <p:cTn id="44"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000"/>
                            </p:stCondLst>
                            <p:childTnLst>
                              <p:par>
                                <p:cTn id="47" presetID="1" presetClass="entr" presetSubtype="0" fill="hold" grpId="0" nodeType="afterEffect">
                                  <p:stCondLst>
                                    <p:cond delay="0"/>
                                  </p:stCondLst>
                                  <p:childTnLst>
                                    <p:set>
                                      <p:cBhvr>
                                        <p:cTn id="48" dur="1" fill="hold">
                                          <p:stCondLst>
                                            <p:cond delay="0"/>
                                          </p:stCondLst>
                                        </p:cTn>
                                        <p:tgtEl>
                                          <p:spTgt spid="204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92" grpId="0"/>
      <p:bldP spid="20494"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4993"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ar-SA" sz="5400" dirty="0">
                <a:ea typeface="ＭＳ Ｐゴシック" charset="0"/>
                <a:cs typeface="Arial" panose="020B0604020202020204" pitchFamily="34" charset="0"/>
              </a:rPr>
              <a:t>رؤيا ٢٢ : ١٨-١٩</a:t>
            </a:r>
          </a:p>
        </p:txBody>
      </p:sp>
      <p:sp>
        <p:nvSpPr>
          <p:cNvPr id="119813" name="Rectangle 5"/>
          <p:cNvSpPr>
            <a:spLocks noChangeArrowheads="1"/>
          </p:cNvSpPr>
          <p:nvPr/>
        </p:nvSpPr>
        <p:spPr bwMode="auto">
          <a:xfrm>
            <a:off x="2051050" y="3473450"/>
            <a:ext cx="6781800" cy="3384550"/>
          </a:xfrm>
          <a:prstGeom prst="rect">
            <a:avLst/>
          </a:prstGeom>
          <a:noFill/>
          <a:ln>
            <a:noFill/>
          </a:ln>
          <a:effectLst>
            <a:outerShdw blurRad="63500" dist="35921" dir="2700000" algn="ctr" rotWithShape="0">
              <a:schemeClr val="tx2">
                <a:alpha val="74998"/>
              </a:schemeClr>
            </a:outerShdw>
          </a:effectLst>
        </p:spPr>
        <p:txBody>
          <a:bodyPr/>
          <a:lstStyle/>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كان أحد يزيد على هذا، يزيد الله عليه الضربات المكتوبة في هذا الكتاب.</a:t>
            </a: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وإن كان أحد يحذف من أقوال كتاب هذه النبوة، يحذف الله نصيبه من سفر الحياة، ومن المدينة المقدسة، ومن المكتوب في هذا الكتاب.</a:t>
            </a:r>
          </a:p>
        </p:txBody>
      </p:sp>
      <p:sp>
        <p:nvSpPr>
          <p:cNvPr id="6" name="Rectangle 4"/>
          <p:cNvSpPr txBox="1">
            <a:spLocks noChangeArrowheads="1"/>
          </p:cNvSpPr>
          <p:nvPr/>
        </p:nvSpPr>
        <p:spPr bwMode="auto">
          <a:xfrm>
            <a:off x="2051050" y="2174875"/>
            <a:ext cx="687705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لأني أشهد لكل من يسمع أقوال نبوة هذا الكتاب:</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472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832816143"/>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billyGrahamPreaching_pri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187" name="Rectangle 3"/>
          <p:cNvSpPr>
            <a:spLocks noGrp="1" noChangeArrowheads="1"/>
          </p:cNvSpPr>
          <p:nvPr>
            <p:ph type="title"/>
          </p:nvPr>
        </p:nvSpPr>
        <p:spPr>
          <a:xfrm>
            <a:off x="228600" y="304800"/>
            <a:ext cx="8915400" cy="927100"/>
          </a:xfrm>
          <a:effectLst>
            <a:outerShdw blurRad="63500" dist="35921" dir="2700000" algn="ctr" rotWithShape="0">
              <a:schemeClr val="tx2">
                <a:alpha val="74998"/>
              </a:schemeClr>
            </a:outerShdw>
          </a:effectLst>
        </p:spPr>
        <p:txBody>
          <a:bodyPr/>
          <a:lstStyle/>
          <a:p>
            <a:pPr algn="ctr">
              <a:defRPr/>
            </a:pPr>
            <a:r>
              <a:rPr lang="ar-JO" sz="5000" dirty="0">
                <a:solidFill>
                  <a:srgbClr val="FFFFFF"/>
                </a:solidFill>
                <a:cs typeface="Arial" panose="020B0604020202020204" pitchFamily="34" charset="0"/>
              </a:rPr>
              <a:t>المبشرون</a:t>
            </a:r>
            <a:endParaRPr lang="en-US" sz="4200" dirty="0">
              <a:solidFill>
                <a:srgbClr val="FFFFFF"/>
              </a:solidFill>
              <a:cs typeface="Arial" panose="020B0604020202020204" pitchFamily="34" charset="0"/>
            </a:endParaRPr>
          </a:p>
        </p:txBody>
      </p:sp>
      <p:sp>
        <p:nvSpPr>
          <p:cNvPr id="221188" name="Rectangle 4"/>
          <p:cNvSpPr>
            <a:spLocks noGrp="1" noChangeArrowheads="1"/>
          </p:cNvSpPr>
          <p:nvPr>
            <p:ph type="body" idx="1"/>
          </p:nvPr>
        </p:nvSpPr>
        <p:spPr>
          <a:xfrm>
            <a:off x="457200" y="1600200"/>
            <a:ext cx="4267200" cy="2819400"/>
          </a:xfrm>
          <a:effectLst>
            <a:outerShdw blurRad="63500" dist="35921" dir="2700000" algn="ctr" rotWithShape="0">
              <a:schemeClr val="tx2">
                <a:alpha val="74998"/>
              </a:schemeClr>
            </a:outerShdw>
          </a:effectLst>
        </p:spPr>
        <p:txBody>
          <a:bodyPr/>
          <a:lstStyle/>
          <a:p>
            <a:pPr algn="r" rtl="1">
              <a:defRPr/>
            </a:pPr>
            <a:r>
              <a:rPr lang="ar-JO" sz="4400" dirty="0">
                <a:solidFill>
                  <a:srgbClr val="FFFFFF"/>
                </a:solidFill>
                <a:ea typeface="+mn-ea"/>
                <a:cs typeface="Arial" panose="020B0604020202020204" pitchFamily="34" charset="0"/>
              </a:rPr>
              <a:t>هل بيلي غراهام   هو المقياس؟</a:t>
            </a:r>
            <a:endParaRPr lang="en-US" sz="4400" dirty="0">
              <a:solidFill>
                <a:srgbClr val="FFFFFF"/>
              </a:solidFill>
              <a:ea typeface="+mn-ea"/>
              <a:cs typeface="Arial" panose="020B0604020202020204" pitchFamily="34" charset="0"/>
            </a:endParaRPr>
          </a:p>
        </p:txBody>
      </p:sp>
      <p:sp>
        <p:nvSpPr>
          <p:cNvPr id="5"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س29</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21188">
                                            <p:txEl>
                                              <p:pRg st="0" end="0"/>
                                            </p:txEl>
                                          </p:spTgt>
                                        </p:tgtEl>
                                        <p:attrNameLst>
                                          <p:attrName>style.visibility</p:attrName>
                                        </p:attrNameLst>
                                      </p:cBhvr>
                                      <p:to>
                                        <p:strVal val="visible"/>
                                      </p:to>
                                    </p:set>
                                    <p:animEffect transition="in" filter="checkerboard(across)">
                                      <p:cBhvr>
                                        <p:cTn id="7" dur="500"/>
                                        <p:tgtEl>
                                          <p:spTgt spid="2211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188" grpId="0" build="p"/>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ChangeArrowheads="1"/>
          </p:cNvSpPr>
          <p:nvPr>
            <p:ph type="title" idx="4294967295"/>
          </p:nvPr>
        </p:nvSpPr>
        <p:spPr/>
        <p:txBody>
          <a:bodyPr/>
          <a:lstStyle/>
          <a:p>
            <a:pPr eaLnBrk="1" hangingPunct="1"/>
            <a:r>
              <a:rPr lang="ar-JO" sz="6600" dirty="0">
                <a:cs typeface="Arial" panose="020B0604020202020204" pitchFamily="34" charset="0"/>
              </a:rPr>
              <a:t>الرعاة-المعلمين</a:t>
            </a:r>
            <a:endParaRPr lang="en-US" dirty="0">
              <a:cs typeface="Arial" panose="020B0604020202020204" pitchFamily="34" charset="0"/>
            </a:endParaRPr>
          </a:p>
        </p:txBody>
      </p:sp>
      <p:pic>
        <p:nvPicPr>
          <p:cNvPr id="370690" name="Picture 3" descr="stanley_toussai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2057400"/>
            <a:ext cx="2160588" cy="287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0691" name="Picture 4" descr="pastorderek_sm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00600" y="2019300"/>
            <a:ext cx="2613025"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9381" name="Text Box 5"/>
          <p:cNvSpPr txBox="1">
            <a:spLocks noChangeArrowheads="1"/>
          </p:cNvSpPr>
          <p:nvPr/>
        </p:nvSpPr>
        <p:spPr bwMode="auto">
          <a:xfrm>
            <a:off x="8377238" y="0"/>
            <a:ext cx="7620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0693" name="Text Box 6"/>
          <p:cNvSpPr txBox="1">
            <a:spLocks noChangeArrowheads="1"/>
          </p:cNvSpPr>
          <p:nvPr/>
        </p:nvSpPr>
        <p:spPr bwMode="auto">
          <a:xfrm>
            <a:off x="685800" y="5257800"/>
            <a:ext cx="7940675"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كثير من الأحيان نفكر فقط في أولئك الذين يشغلون منصب الراعي والمعلم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س12</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2"/>
          <p:cNvSpPr>
            <a:spLocks noGrp="1" noChangeArrowheads="1"/>
          </p:cNvSpPr>
          <p:nvPr>
            <p:ph type="title" idx="4294967295"/>
          </p:nvPr>
        </p:nvSpPr>
        <p:spPr>
          <a:xfrm>
            <a:off x="685800" y="381000"/>
            <a:ext cx="7772400" cy="1143000"/>
          </a:xfrm>
        </p:spPr>
        <p:txBody>
          <a:bodyPr/>
          <a:lstStyle/>
          <a:p>
            <a:pPr eaLnBrk="1" hangingPunct="1"/>
            <a:r>
              <a:rPr lang="ar-JO" dirty="0">
                <a:cs typeface="Arial" panose="020B0604020202020204" pitchFamily="34" charset="0"/>
              </a:rPr>
              <a:t>يسوع هو الراعي الصالح</a:t>
            </a:r>
            <a:endParaRPr lang="en-US" dirty="0">
              <a:cs typeface="Arial" panose="020B0604020202020204" pitchFamily="34" charset="0"/>
            </a:endParaRPr>
          </a:p>
        </p:txBody>
      </p:sp>
      <p:pic>
        <p:nvPicPr>
          <p:cNvPr id="372738" name="Picture 3" descr="Christ - The Good Shepherd - Simon Dewe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70175" y="1524000"/>
            <a:ext cx="380365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س21</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س30</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3474" name="Rectangle 2"/>
          <p:cNvSpPr>
            <a:spLocks noGrp="1" noChangeArrowheads="1"/>
          </p:cNvSpPr>
          <p:nvPr>
            <p:ph type="title"/>
          </p:nvPr>
        </p:nvSpPr>
        <p:spPr>
          <a:xfrm>
            <a:off x="685800" y="838200"/>
            <a:ext cx="7772400" cy="1371600"/>
          </a:xfrm>
          <a:effectLst>
            <a:outerShdw blurRad="63500" dist="35921" dir="2700000" algn="ctr" rotWithShape="0">
              <a:schemeClr val="tx1">
                <a:alpha val="74998"/>
              </a:schemeClr>
            </a:outerShdw>
          </a:effectLst>
        </p:spPr>
        <p:txBody>
          <a:bodyPr/>
          <a:lstStyle/>
          <a:p>
            <a:pPr eaLnBrk="1" hangingPunct="1">
              <a:defRPr/>
            </a:pPr>
            <a:r>
              <a:rPr lang="ar-JO" sz="5400" dirty="0">
                <a:cs typeface="Arial" panose="020B0604020202020204" pitchFamily="34" charset="0"/>
              </a:rPr>
              <a:t>الموهبة المزدوجة</a:t>
            </a:r>
            <a:endParaRPr lang="en-US" dirty="0">
              <a:cs typeface="Arial" panose="020B0604020202020204" pitchFamily="34" charset="0"/>
            </a:endParaRPr>
          </a:p>
        </p:txBody>
      </p:sp>
      <p:sp>
        <p:nvSpPr>
          <p:cNvPr id="233475" name="Text Box 3"/>
          <p:cNvSpPr txBox="1">
            <a:spLocks noChangeArrowheads="1"/>
          </p:cNvSpPr>
          <p:nvPr/>
        </p:nvSpPr>
        <p:spPr bwMode="auto">
          <a:xfrm>
            <a:off x="0" y="2209800"/>
            <a:ext cx="5076056" cy="286232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وهو أعطى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البعض رسلاً</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أنبياء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مبشرين</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رعاة ومعلمين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33476" name="Oval 4"/>
          <p:cNvSpPr>
            <a:spLocks noChangeArrowheads="1"/>
          </p:cNvSpPr>
          <p:nvPr/>
        </p:nvSpPr>
        <p:spPr bwMode="auto">
          <a:xfrm>
            <a:off x="4716016" y="1844824"/>
            <a:ext cx="360040" cy="4022576"/>
          </a:xfrm>
          <a:prstGeom prst="ellipse">
            <a:avLst/>
          </a:prstGeom>
          <a:noFill/>
          <a:ln w="76200">
            <a:solidFill>
              <a:srgbClr val="80008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Oval 5"/>
          <p:cNvSpPr>
            <a:spLocks noChangeArrowheads="1"/>
          </p:cNvSpPr>
          <p:nvPr/>
        </p:nvSpPr>
        <p:spPr bwMode="auto">
          <a:xfrm>
            <a:off x="2555776" y="4114800"/>
            <a:ext cx="504050" cy="1371600"/>
          </a:xfrm>
          <a:prstGeom prst="ellipse">
            <a:avLst/>
          </a:prstGeom>
          <a:noFill/>
          <a:ln w="76200">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8" name="Text Box 6"/>
          <p:cNvSpPr txBox="1">
            <a:spLocks noChangeArrowheads="1"/>
          </p:cNvSpPr>
          <p:nvPr/>
        </p:nvSpPr>
        <p:spPr bwMode="auto">
          <a:xfrm>
            <a:off x="1187624" y="4191000"/>
            <a:ext cx="2259157"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a:t>
            </a:r>
          </a:p>
        </p:txBody>
      </p:sp>
      <p:sp>
        <p:nvSpPr>
          <p:cNvPr id="233479" name="Text Box 7"/>
          <p:cNvSpPr txBox="1">
            <a:spLocks noChangeArrowheads="1"/>
          </p:cNvSpPr>
          <p:nvPr/>
        </p:nvSpPr>
        <p:spPr bwMode="auto">
          <a:xfrm rot="10800000">
            <a:off x="3707902" y="4185353"/>
            <a:ext cx="360039"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33476"/>
                                        </p:tgtEl>
                                        <p:attrNameLst>
                                          <p:attrName>style.visibility</p:attrName>
                                        </p:attrNameLst>
                                      </p:cBhvr>
                                      <p:to>
                                        <p:strVal val="visible"/>
                                      </p:to>
                                    </p:set>
                                    <p:anim calcmode="lin" valueType="num">
                                      <p:cBhvr>
                                        <p:cTn id="7" dur="1000" fill="hold"/>
                                        <p:tgtEl>
                                          <p:spTgt spid="233476"/>
                                        </p:tgtEl>
                                        <p:attrNameLst>
                                          <p:attrName>ppt_w</p:attrName>
                                        </p:attrNameLst>
                                      </p:cBhvr>
                                      <p:tavLst>
                                        <p:tav tm="0">
                                          <p:val>
                                            <p:strVal val="#ppt_w*0.70"/>
                                          </p:val>
                                        </p:tav>
                                        <p:tav tm="100000">
                                          <p:val>
                                            <p:strVal val="#ppt_w"/>
                                          </p:val>
                                        </p:tav>
                                      </p:tavLst>
                                    </p:anim>
                                    <p:anim calcmode="lin" valueType="num">
                                      <p:cBhvr>
                                        <p:cTn id="8" dur="1000" fill="hold"/>
                                        <p:tgtEl>
                                          <p:spTgt spid="233476"/>
                                        </p:tgtEl>
                                        <p:attrNameLst>
                                          <p:attrName>ppt_h</p:attrName>
                                        </p:attrNameLst>
                                      </p:cBhvr>
                                      <p:tavLst>
                                        <p:tav tm="0">
                                          <p:val>
                                            <p:strVal val="#ppt_h"/>
                                          </p:val>
                                        </p:tav>
                                        <p:tav tm="100000">
                                          <p:val>
                                            <p:strVal val="#ppt_h"/>
                                          </p:val>
                                        </p:tav>
                                      </p:tavLst>
                                    </p:anim>
                                    <p:animEffect transition="in" filter="fade">
                                      <p:cBhvr>
                                        <p:cTn id="9" dur="1000"/>
                                        <p:tgtEl>
                                          <p:spTgt spid="233476"/>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33477"/>
                                        </p:tgtEl>
                                        <p:attrNameLst>
                                          <p:attrName>style.visibility</p:attrName>
                                        </p:attrNameLst>
                                      </p:cBhvr>
                                      <p:to>
                                        <p:strVal val="visible"/>
                                      </p:to>
                                    </p:set>
                                    <p:anim calcmode="lin" valueType="num">
                                      <p:cBhvr>
                                        <p:cTn id="13" dur="1000" fill="hold"/>
                                        <p:tgtEl>
                                          <p:spTgt spid="233477"/>
                                        </p:tgtEl>
                                        <p:attrNameLst>
                                          <p:attrName>ppt_w</p:attrName>
                                        </p:attrNameLst>
                                      </p:cBhvr>
                                      <p:tavLst>
                                        <p:tav tm="0">
                                          <p:val>
                                            <p:strVal val="#ppt_w*0.70"/>
                                          </p:val>
                                        </p:tav>
                                        <p:tav tm="100000">
                                          <p:val>
                                            <p:strVal val="#ppt_w"/>
                                          </p:val>
                                        </p:tav>
                                      </p:tavLst>
                                    </p:anim>
                                    <p:anim calcmode="lin" valueType="num">
                                      <p:cBhvr>
                                        <p:cTn id="14" dur="1000" fill="hold"/>
                                        <p:tgtEl>
                                          <p:spTgt spid="233477"/>
                                        </p:tgtEl>
                                        <p:attrNameLst>
                                          <p:attrName>ppt_h</p:attrName>
                                        </p:attrNameLst>
                                      </p:cBhvr>
                                      <p:tavLst>
                                        <p:tav tm="0">
                                          <p:val>
                                            <p:strVal val="#ppt_h"/>
                                          </p:val>
                                        </p:tav>
                                        <p:tav tm="100000">
                                          <p:val>
                                            <p:strVal val="#ppt_h"/>
                                          </p:val>
                                        </p:tav>
                                      </p:tavLst>
                                    </p:anim>
                                    <p:animEffect transition="in" filter="fade">
                                      <p:cBhvr>
                                        <p:cTn id="15" dur="1000"/>
                                        <p:tgtEl>
                                          <p:spTgt spid="233477"/>
                                        </p:tgtEl>
                                      </p:cBhvr>
                                    </p:animEffect>
                                  </p:childTnLst>
                                </p:cTn>
                              </p:par>
                            </p:childTnLst>
                          </p:cTn>
                        </p:par>
                        <p:par>
                          <p:cTn id="16" fill="hold" nodeType="afterGroup">
                            <p:stCondLst>
                              <p:cond delay="2000"/>
                            </p:stCondLst>
                            <p:childTnLst>
                              <p:par>
                                <p:cTn id="17" presetID="2" presetClass="entr" presetSubtype="4" fill="hold" grpId="0" nodeType="afterEffect">
                                  <p:stCondLst>
                                    <p:cond delay="0"/>
                                  </p:stCondLst>
                                  <p:childTnLst>
                                    <p:set>
                                      <p:cBhvr>
                                        <p:cTn id="18" dur="1" fill="hold">
                                          <p:stCondLst>
                                            <p:cond delay="0"/>
                                          </p:stCondLst>
                                        </p:cTn>
                                        <p:tgtEl>
                                          <p:spTgt spid="233478"/>
                                        </p:tgtEl>
                                        <p:attrNameLst>
                                          <p:attrName>style.visibility</p:attrName>
                                        </p:attrNameLst>
                                      </p:cBhvr>
                                      <p:to>
                                        <p:strVal val="visible"/>
                                      </p:to>
                                    </p:set>
                                    <p:anim calcmode="lin" valueType="num">
                                      <p:cBhvr additive="base">
                                        <p:cTn id="19" dur="500" fill="hold"/>
                                        <p:tgtEl>
                                          <p:spTgt spid="233478"/>
                                        </p:tgtEl>
                                        <p:attrNameLst>
                                          <p:attrName>ppt_x</p:attrName>
                                        </p:attrNameLst>
                                      </p:cBhvr>
                                      <p:tavLst>
                                        <p:tav tm="0">
                                          <p:val>
                                            <p:strVal val="#ppt_x"/>
                                          </p:val>
                                        </p:tav>
                                        <p:tav tm="100000">
                                          <p:val>
                                            <p:strVal val="#ppt_x"/>
                                          </p:val>
                                        </p:tav>
                                      </p:tavLst>
                                    </p:anim>
                                    <p:anim calcmode="lin" valueType="num">
                                      <p:cBhvr additive="base">
                                        <p:cTn id="20" dur="500" fill="hold"/>
                                        <p:tgtEl>
                                          <p:spTgt spid="233478"/>
                                        </p:tgtEl>
                                        <p:attrNameLst>
                                          <p:attrName>ppt_y</p:attrName>
                                        </p:attrNameLst>
                                      </p:cBhvr>
                                      <p:tavLst>
                                        <p:tav tm="0">
                                          <p:val>
                                            <p:strVal val="1+#ppt_h/2"/>
                                          </p:val>
                                        </p:tav>
                                        <p:tav tm="100000">
                                          <p:val>
                                            <p:strVal val="#ppt_y"/>
                                          </p:val>
                                        </p:tav>
                                      </p:tavLst>
                                    </p:anim>
                                  </p:childTnLst>
                                </p:cTn>
                              </p:par>
                            </p:childTnLst>
                          </p:cTn>
                        </p:par>
                        <p:par>
                          <p:cTn id="21" fill="hold" nodeType="afterGroup">
                            <p:stCondLst>
                              <p:cond delay="2500"/>
                            </p:stCondLst>
                            <p:childTnLst>
                              <p:par>
                                <p:cTn id="22" presetID="2" presetClass="entr" presetSubtype="4" fill="hold" grpId="0" nodeType="afterEffect">
                                  <p:stCondLst>
                                    <p:cond delay="0"/>
                                  </p:stCondLst>
                                  <p:childTnLst>
                                    <p:set>
                                      <p:cBhvr>
                                        <p:cTn id="23" dur="1" fill="hold">
                                          <p:stCondLst>
                                            <p:cond delay="0"/>
                                          </p:stCondLst>
                                        </p:cTn>
                                        <p:tgtEl>
                                          <p:spTgt spid="233479"/>
                                        </p:tgtEl>
                                        <p:attrNameLst>
                                          <p:attrName>style.visibility</p:attrName>
                                        </p:attrNameLst>
                                      </p:cBhvr>
                                      <p:to>
                                        <p:strVal val="visible"/>
                                      </p:to>
                                    </p:set>
                                    <p:anim calcmode="lin" valueType="num">
                                      <p:cBhvr additive="base">
                                        <p:cTn id="24" dur="500" fill="hold"/>
                                        <p:tgtEl>
                                          <p:spTgt spid="233479"/>
                                        </p:tgtEl>
                                        <p:attrNameLst>
                                          <p:attrName>ppt_x</p:attrName>
                                        </p:attrNameLst>
                                      </p:cBhvr>
                                      <p:tavLst>
                                        <p:tav tm="0">
                                          <p:val>
                                            <p:strVal val="#ppt_x"/>
                                          </p:val>
                                        </p:tav>
                                        <p:tav tm="100000">
                                          <p:val>
                                            <p:strVal val="#ppt_x"/>
                                          </p:val>
                                        </p:tav>
                                      </p:tavLst>
                                    </p:anim>
                                    <p:anim calcmode="lin" valueType="num">
                                      <p:cBhvr additive="base">
                                        <p:cTn id="25" dur="500" fill="hold"/>
                                        <p:tgtEl>
                                          <p:spTgt spid="233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6" grpId="0" animBg="1"/>
      <p:bldP spid="233477" grpId="0" animBg="1"/>
      <p:bldP spid="233478" grpId="0"/>
      <p:bldP spid="233479"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DSS"/>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6834" name="Picture 3" descr="the-lord-is-my-shepherd-zoom"/>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542925"/>
            <a:ext cx="4578350" cy="6315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24" name="Text Box 4"/>
          <p:cNvSpPr txBox="1">
            <a:spLocks noChangeArrowheads="1"/>
          </p:cNvSpPr>
          <p:nvPr/>
        </p:nvSpPr>
        <p:spPr bwMode="auto">
          <a:xfrm>
            <a:off x="6350" y="1203325"/>
            <a:ext cx="45656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الراعي</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5" name="Rectangle 5"/>
          <p:cNvSpPr>
            <a:spLocks noGrp="1" noChangeArrowheads="1"/>
          </p:cNvSpPr>
          <p:nvPr>
            <p:ph type="title" idx="4294967295"/>
          </p:nvPr>
        </p:nvSpPr>
        <p:spPr>
          <a:xfrm>
            <a:off x="0" y="0"/>
            <a:ext cx="9144000" cy="838200"/>
          </a:xfrm>
          <a:gradFill rotWithShape="0">
            <a:gsLst>
              <a:gs pos="0">
                <a:schemeClr val="accent2">
                  <a:gamma/>
                  <a:shade val="46275"/>
                  <a:invGamma/>
                </a:schemeClr>
              </a:gs>
              <a:gs pos="100000">
                <a:schemeClr val="accent2"/>
              </a:gs>
            </a:gsLst>
            <a:path path="shape">
              <a:fillToRect l="50000" t="50000" r="50000" b="50000"/>
            </a:path>
          </a:gradFill>
          <a:effectLst>
            <a:outerShdw blurRad="63500" dist="35921" dir="2700000" algn="ctr" rotWithShape="0">
              <a:schemeClr val="tx1">
                <a:alpha val="74998"/>
              </a:schemeClr>
            </a:outerShdw>
          </a:effectLst>
        </p:spPr>
        <p:txBody>
          <a:bodyPr/>
          <a:lstStyle/>
          <a:p>
            <a:pPr eaLnBrk="1" hangingPunct="1">
              <a:defRPr/>
            </a:pPr>
            <a:r>
              <a:rPr lang="ar-JO" dirty="0">
                <a:ea typeface="+mj-ea"/>
                <a:cs typeface="Arial" panose="020B0604020202020204" pitchFamily="34" charset="0"/>
              </a:rPr>
              <a:t>الموهبة الوحيدة المزدوجة</a:t>
            </a:r>
            <a:endParaRPr lang="en-US" dirty="0">
              <a:ea typeface="+mj-ea"/>
              <a:cs typeface="Arial" panose="020B0604020202020204" pitchFamily="34" charset="0"/>
            </a:endParaRPr>
          </a:p>
        </p:txBody>
      </p:sp>
      <p:sp>
        <p:nvSpPr>
          <p:cNvPr id="235526" name="Text Box 6"/>
          <p:cNvSpPr txBox="1">
            <a:spLocks noChangeArrowheads="1"/>
          </p:cNvSpPr>
          <p:nvPr/>
        </p:nvSpPr>
        <p:spPr bwMode="auto">
          <a:xfrm>
            <a:off x="4565650" y="1203325"/>
            <a:ext cx="45656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المعلم</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7" name="Text Box 7"/>
          <p:cNvSpPr txBox="1">
            <a:spLocks noChangeArrowheads="1"/>
          </p:cNvSpPr>
          <p:nvPr/>
        </p:nvSpPr>
        <p:spPr bwMode="auto">
          <a:xfrm>
            <a:off x="6350" y="22098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الحماية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8" name="Text Box 8"/>
          <p:cNvSpPr txBox="1">
            <a:spLocks noChangeArrowheads="1"/>
          </p:cNvSpPr>
          <p:nvPr/>
        </p:nvSpPr>
        <p:spPr bwMode="auto">
          <a:xfrm>
            <a:off x="4572000" y="22098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الدراسة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9" name="Text Box 9"/>
          <p:cNvSpPr txBox="1">
            <a:spLocks noChangeArrowheads="1"/>
          </p:cNvSpPr>
          <p:nvPr/>
        </p:nvSpPr>
        <p:spPr bwMode="auto">
          <a:xfrm>
            <a:off x="6350" y="32004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التأديب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0" name="Text Box 10"/>
          <p:cNvSpPr txBox="1">
            <a:spLocks noChangeArrowheads="1"/>
          </p:cNvSpPr>
          <p:nvPr/>
        </p:nvSpPr>
        <p:spPr bwMode="auto">
          <a:xfrm>
            <a:off x="4584700" y="3200400"/>
            <a:ext cx="454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التوجيه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1" name="Text Box 11"/>
          <p:cNvSpPr txBox="1">
            <a:spLocks noChangeArrowheads="1"/>
          </p:cNvSpPr>
          <p:nvPr/>
        </p:nvSpPr>
        <p:spPr bwMode="auto">
          <a:xfrm>
            <a:off x="6350" y="41910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القيادة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2" name="Text Box 12"/>
          <p:cNvSpPr txBox="1">
            <a:spLocks noChangeArrowheads="1"/>
          </p:cNvSpPr>
          <p:nvPr/>
        </p:nvSpPr>
        <p:spPr bwMode="auto">
          <a:xfrm>
            <a:off x="4565650" y="4191000"/>
            <a:ext cx="454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3" name="Text Box 13"/>
          <p:cNvSpPr txBox="1">
            <a:spLocks noChangeArrowheads="1"/>
          </p:cNvSpPr>
          <p:nvPr/>
        </p:nvSpPr>
        <p:spPr bwMode="auto">
          <a:xfrm>
            <a:off x="6350" y="51816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الإهتمام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4" name="Text Box 14"/>
          <p:cNvSpPr txBox="1">
            <a:spLocks noChangeArrowheads="1"/>
          </p:cNvSpPr>
          <p:nvPr/>
        </p:nvSpPr>
        <p:spPr bwMode="auto">
          <a:xfrm>
            <a:off x="4584700" y="5181600"/>
            <a:ext cx="452755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التحذير</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5" name="Text Box 15"/>
          <p:cNvSpPr txBox="1">
            <a:spLocks noChangeArrowheads="1"/>
          </p:cNvSpPr>
          <p:nvPr/>
        </p:nvSpPr>
        <p:spPr bwMode="auto">
          <a:xfrm>
            <a:off x="8382000" y="0"/>
            <a:ext cx="7620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3742184" y="2204864"/>
            <a:ext cx="829816" cy="461665"/>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س39</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p:cNvSpPr txBox="1">
            <a:spLocks noChangeArrowheads="1"/>
          </p:cNvSpPr>
          <p:nvPr/>
        </p:nvSpPr>
        <p:spPr bwMode="auto">
          <a:xfrm>
            <a:off x="3742184" y="4221088"/>
            <a:ext cx="829816" cy="461665"/>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س48</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p:cNvSpPr txBox="1">
            <a:spLocks noChangeArrowheads="1"/>
          </p:cNvSpPr>
          <p:nvPr/>
        </p:nvSpPr>
        <p:spPr bwMode="auto">
          <a:xfrm>
            <a:off x="3742184" y="3284984"/>
            <a:ext cx="836166" cy="461665"/>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س57</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4"/>
          <p:cNvSpPr txBox="1">
            <a:spLocks noChangeArrowheads="1"/>
          </p:cNvSpPr>
          <p:nvPr/>
        </p:nvSpPr>
        <p:spPr bwMode="auto">
          <a:xfrm>
            <a:off x="3742184" y="5301208"/>
            <a:ext cx="829816" cy="461665"/>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س66</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235527"/>
                                        </p:tgtEl>
                                        <p:attrNameLst>
                                          <p:attrName>style.visibility</p:attrName>
                                        </p:attrNameLst>
                                      </p:cBhvr>
                                      <p:to>
                                        <p:strVal val="visible"/>
                                      </p:to>
                                    </p:set>
                                    <p:anim calcmode="lin" valueType="num">
                                      <p:cBhvr>
                                        <p:cTn id="7" dur="1000" fill="hold"/>
                                        <p:tgtEl>
                                          <p:spTgt spid="235527"/>
                                        </p:tgtEl>
                                        <p:attrNameLst>
                                          <p:attrName>ppt_w</p:attrName>
                                        </p:attrNameLst>
                                      </p:cBhvr>
                                      <p:tavLst>
                                        <p:tav tm="0">
                                          <p:val>
                                            <p:fltVal val="0"/>
                                          </p:val>
                                        </p:tav>
                                        <p:tav tm="100000">
                                          <p:val>
                                            <p:strVal val="#ppt_w"/>
                                          </p:val>
                                        </p:tav>
                                      </p:tavLst>
                                    </p:anim>
                                    <p:anim calcmode="lin" valueType="num">
                                      <p:cBhvr>
                                        <p:cTn id="8" dur="1000" fill="hold"/>
                                        <p:tgtEl>
                                          <p:spTgt spid="235527"/>
                                        </p:tgtEl>
                                        <p:attrNameLst>
                                          <p:attrName>ppt_h</p:attrName>
                                        </p:attrNameLst>
                                      </p:cBhvr>
                                      <p:tavLst>
                                        <p:tav tm="0">
                                          <p:val>
                                            <p:fltVal val="0"/>
                                          </p:val>
                                        </p:tav>
                                        <p:tav tm="100000">
                                          <p:val>
                                            <p:strVal val="#ppt_h"/>
                                          </p:val>
                                        </p:tav>
                                      </p:tavLst>
                                    </p:anim>
                                    <p:anim calcmode="lin" valueType="num">
                                      <p:cBhvr>
                                        <p:cTn id="9" dur="1000" fill="hold"/>
                                        <p:tgtEl>
                                          <p:spTgt spid="23552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5527"/>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5" presetClass="entr" presetSubtype="0" fill="hold" grpId="0" nodeType="afterEffect">
                                  <p:stCondLst>
                                    <p:cond delay="0"/>
                                  </p:stCondLst>
                                  <p:childTnLst>
                                    <p:set>
                                      <p:cBhvr>
                                        <p:cTn id="13" dur="1" fill="hold">
                                          <p:stCondLst>
                                            <p:cond delay="0"/>
                                          </p:stCondLst>
                                        </p:cTn>
                                        <p:tgtEl>
                                          <p:spTgt spid="235528"/>
                                        </p:tgtEl>
                                        <p:attrNameLst>
                                          <p:attrName>style.visibility</p:attrName>
                                        </p:attrNameLst>
                                      </p:cBhvr>
                                      <p:to>
                                        <p:strVal val="visible"/>
                                      </p:to>
                                    </p:set>
                                    <p:anim calcmode="lin" valueType="num">
                                      <p:cBhvr>
                                        <p:cTn id="14" dur="1000" fill="hold"/>
                                        <p:tgtEl>
                                          <p:spTgt spid="235528"/>
                                        </p:tgtEl>
                                        <p:attrNameLst>
                                          <p:attrName>ppt_w</p:attrName>
                                        </p:attrNameLst>
                                      </p:cBhvr>
                                      <p:tavLst>
                                        <p:tav tm="0">
                                          <p:val>
                                            <p:fltVal val="0"/>
                                          </p:val>
                                        </p:tav>
                                        <p:tav tm="100000">
                                          <p:val>
                                            <p:strVal val="#ppt_w"/>
                                          </p:val>
                                        </p:tav>
                                      </p:tavLst>
                                    </p:anim>
                                    <p:anim calcmode="lin" valueType="num">
                                      <p:cBhvr>
                                        <p:cTn id="15" dur="1000" fill="hold"/>
                                        <p:tgtEl>
                                          <p:spTgt spid="235528"/>
                                        </p:tgtEl>
                                        <p:attrNameLst>
                                          <p:attrName>ppt_h</p:attrName>
                                        </p:attrNameLst>
                                      </p:cBhvr>
                                      <p:tavLst>
                                        <p:tav tm="0">
                                          <p:val>
                                            <p:fltVal val="0"/>
                                          </p:val>
                                        </p:tav>
                                        <p:tav tm="100000">
                                          <p:val>
                                            <p:strVal val="#ppt_h"/>
                                          </p:val>
                                        </p:tav>
                                      </p:tavLst>
                                    </p:anim>
                                    <p:anim calcmode="lin" valueType="num">
                                      <p:cBhvr>
                                        <p:cTn id="16" dur="1000" fill="hold"/>
                                        <p:tgtEl>
                                          <p:spTgt spid="235528"/>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235528"/>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2000"/>
                            </p:stCondLst>
                            <p:childTnLst>
                              <p:par>
                                <p:cTn id="19" presetID="15" presetClass="entr" presetSubtype="0" fill="hold" grpId="0" nodeType="afterEffect">
                                  <p:stCondLst>
                                    <p:cond delay="0"/>
                                  </p:stCondLst>
                                  <p:childTnLst>
                                    <p:set>
                                      <p:cBhvr>
                                        <p:cTn id="20" dur="1" fill="hold">
                                          <p:stCondLst>
                                            <p:cond delay="0"/>
                                          </p:stCondLst>
                                        </p:cTn>
                                        <p:tgtEl>
                                          <p:spTgt spid="235529"/>
                                        </p:tgtEl>
                                        <p:attrNameLst>
                                          <p:attrName>style.visibility</p:attrName>
                                        </p:attrNameLst>
                                      </p:cBhvr>
                                      <p:to>
                                        <p:strVal val="visible"/>
                                      </p:to>
                                    </p:set>
                                    <p:anim calcmode="lin" valueType="num">
                                      <p:cBhvr>
                                        <p:cTn id="21" dur="1000" fill="hold"/>
                                        <p:tgtEl>
                                          <p:spTgt spid="235529"/>
                                        </p:tgtEl>
                                        <p:attrNameLst>
                                          <p:attrName>ppt_w</p:attrName>
                                        </p:attrNameLst>
                                      </p:cBhvr>
                                      <p:tavLst>
                                        <p:tav tm="0">
                                          <p:val>
                                            <p:fltVal val="0"/>
                                          </p:val>
                                        </p:tav>
                                        <p:tav tm="100000">
                                          <p:val>
                                            <p:strVal val="#ppt_w"/>
                                          </p:val>
                                        </p:tav>
                                      </p:tavLst>
                                    </p:anim>
                                    <p:anim calcmode="lin" valueType="num">
                                      <p:cBhvr>
                                        <p:cTn id="22" dur="1000" fill="hold"/>
                                        <p:tgtEl>
                                          <p:spTgt spid="235529"/>
                                        </p:tgtEl>
                                        <p:attrNameLst>
                                          <p:attrName>ppt_h</p:attrName>
                                        </p:attrNameLst>
                                      </p:cBhvr>
                                      <p:tavLst>
                                        <p:tav tm="0">
                                          <p:val>
                                            <p:fltVal val="0"/>
                                          </p:val>
                                        </p:tav>
                                        <p:tav tm="100000">
                                          <p:val>
                                            <p:strVal val="#ppt_h"/>
                                          </p:val>
                                        </p:tav>
                                      </p:tavLst>
                                    </p:anim>
                                    <p:anim calcmode="lin" valueType="num">
                                      <p:cBhvr>
                                        <p:cTn id="23" dur="1000" fill="hold"/>
                                        <p:tgtEl>
                                          <p:spTgt spid="235529"/>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235529"/>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3000"/>
                            </p:stCondLst>
                            <p:childTnLst>
                              <p:par>
                                <p:cTn id="26" presetID="15" presetClass="entr" presetSubtype="0" fill="hold" grpId="0" nodeType="afterEffect">
                                  <p:stCondLst>
                                    <p:cond delay="0"/>
                                  </p:stCondLst>
                                  <p:childTnLst>
                                    <p:set>
                                      <p:cBhvr>
                                        <p:cTn id="27" dur="1" fill="hold">
                                          <p:stCondLst>
                                            <p:cond delay="0"/>
                                          </p:stCondLst>
                                        </p:cTn>
                                        <p:tgtEl>
                                          <p:spTgt spid="235530"/>
                                        </p:tgtEl>
                                        <p:attrNameLst>
                                          <p:attrName>style.visibility</p:attrName>
                                        </p:attrNameLst>
                                      </p:cBhvr>
                                      <p:to>
                                        <p:strVal val="visible"/>
                                      </p:to>
                                    </p:set>
                                    <p:anim calcmode="lin" valueType="num">
                                      <p:cBhvr>
                                        <p:cTn id="28" dur="1000" fill="hold"/>
                                        <p:tgtEl>
                                          <p:spTgt spid="235530"/>
                                        </p:tgtEl>
                                        <p:attrNameLst>
                                          <p:attrName>ppt_w</p:attrName>
                                        </p:attrNameLst>
                                      </p:cBhvr>
                                      <p:tavLst>
                                        <p:tav tm="0">
                                          <p:val>
                                            <p:fltVal val="0"/>
                                          </p:val>
                                        </p:tav>
                                        <p:tav tm="100000">
                                          <p:val>
                                            <p:strVal val="#ppt_w"/>
                                          </p:val>
                                        </p:tav>
                                      </p:tavLst>
                                    </p:anim>
                                    <p:anim calcmode="lin" valueType="num">
                                      <p:cBhvr>
                                        <p:cTn id="29" dur="1000" fill="hold"/>
                                        <p:tgtEl>
                                          <p:spTgt spid="235530"/>
                                        </p:tgtEl>
                                        <p:attrNameLst>
                                          <p:attrName>ppt_h</p:attrName>
                                        </p:attrNameLst>
                                      </p:cBhvr>
                                      <p:tavLst>
                                        <p:tav tm="0">
                                          <p:val>
                                            <p:fltVal val="0"/>
                                          </p:val>
                                        </p:tav>
                                        <p:tav tm="100000">
                                          <p:val>
                                            <p:strVal val="#ppt_h"/>
                                          </p:val>
                                        </p:tav>
                                      </p:tavLst>
                                    </p:anim>
                                    <p:anim calcmode="lin" valueType="num">
                                      <p:cBhvr>
                                        <p:cTn id="30" dur="1000" fill="hold"/>
                                        <p:tgtEl>
                                          <p:spTgt spid="235530"/>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235530"/>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4000"/>
                            </p:stCondLst>
                            <p:childTnLst>
                              <p:par>
                                <p:cTn id="33" presetID="15" presetClass="entr" presetSubtype="0" fill="hold" grpId="0" nodeType="afterEffect">
                                  <p:stCondLst>
                                    <p:cond delay="0"/>
                                  </p:stCondLst>
                                  <p:childTnLst>
                                    <p:set>
                                      <p:cBhvr>
                                        <p:cTn id="34" dur="1" fill="hold">
                                          <p:stCondLst>
                                            <p:cond delay="0"/>
                                          </p:stCondLst>
                                        </p:cTn>
                                        <p:tgtEl>
                                          <p:spTgt spid="235531"/>
                                        </p:tgtEl>
                                        <p:attrNameLst>
                                          <p:attrName>style.visibility</p:attrName>
                                        </p:attrNameLst>
                                      </p:cBhvr>
                                      <p:to>
                                        <p:strVal val="visible"/>
                                      </p:to>
                                    </p:set>
                                    <p:anim calcmode="lin" valueType="num">
                                      <p:cBhvr>
                                        <p:cTn id="35" dur="1000" fill="hold"/>
                                        <p:tgtEl>
                                          <p:spTgt spid="235531"/>
                                        </p:tgtEl>
                                        <p:attrNameLst>
                                          <p:attrName>ppt_w</p:attrName>
                                        </p:attrNameLst>
                                      </p:cBhvr>
                                      <p:tavLst>
                                        <p:tav tm="0">
                                          <p:val>
                                            <p:fltVal val="0"/>
                                          </p:val>
                                        </p:tav>
                                        <p:tav tm="100000">
                                          <p:val>
                                            <p:strVal val="#ppt_w"/>
                                          </p:val>
                                        </p:tav>
                                      </p:tavLst>
                                    </p:anim>
                                    <p:anim calcmode="lin" valueType="num">
                                      <p:cBhvr>
                                        <p:cTn id="36" dur="1000" fill="hold"/>
                                        <p:tgtEl>
                                          <p:spTgt spid="235531"/>
                                        </p:tgtEl>
                                        <p:attrNameLst>
                                          <p:attrName>ppt_h</p:attrName>
                                        </p:attrNameLst>
                                      </p:cBhvr>
                                      <p:tavLst>
                                        <p:tav tm="0">
                                          <p:val>
                                            <p:fltVal val="0"/>
                                          </p:val>
                                        </p:tav>
                                        <p:tav tm="100000">
                                          <p:val>
                                            <p:strVal val="#ppt_h"/>
                                          </p:val>
                                        </p:tav>
                                      </p:tavLst>
                                    </p:anim>
                                    <p:anim calcmode="lin" valueType="num">
                                      <p:cBhvr>
                                        <p:cTn id="37" dur="1000" fill="hold"/>
                                        <p:tgtEl>
                                          <p:spTgt spid="235531"/>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235531"/>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5000"/>
                            </p:stCondLst>
                            <p:childTnLst>
                              <p:par>
                                <p:cTn id="40" presetID="15" presetClass="entr" presetSubtype="0" fill="hold" grpId="0" nodeType="afterEffect">
                                  <p:stCondLst>
                                    <p:cond delay="0"/>
                                  </p:stCondLst>
                                  <p:childTnLst>
                                    <p:set>
                                      <p:cBhvr>
                                        <p:cTn id="41" dur="1" fill="hold">
                                          <p:stCondLst>
                                            <p:cond delay="0"/>
                                          </p:stCondLst>
                                        </p:cTn>
                                        <p:tgtEl>
                                          <p:spTgt spid="235532"/>
                                        </p:tgtEl>
                                        <p:attrNameLst>
                                          <p:attrName>style.visibility</p:attrName>
                                        </p:attrNameLst>
                                      </p:cBhvr>
                                      <p:to>
                                        <p:strVal val="visible"/>
                                      </p:to>
                                    </p:set>
                                    <p:anim calcmode="lin" valueType="num">
                                      <p:cBhvr>
                                        <p:cTn id="42" dur="1000" fill="hold"/>
                                        <p:tgtEl>
                                          <p:spTgt spid="235532"/>
                                        </p:tgtEl>
                                        <p:attrNameLst>
                                          <p:attrName>ppt_w</p:attrName>
                                        </p:attrNameLst>
                                      </p:cBhvr>
                                      <p:tavLst>
                                        <p:tav tm="0">
                                          <p:val>
                                            <p:fltVal val="0"/>
                                          </p:val>
                                        </p:tav>
                                        <p:tav tm="100000">
                                          <p:val>
                                            <p:strVal val="#ppt_w"/>
                                          </p:val>
                                        </p:tav>
                                      </p:tavLst>
                                    </p:anim>
                                    <p:anim calcmode="lin" valueType="num">
                                      <p:cBhvr>
                                        <p:cTn id="43" dur="1000" fill="hold"/>
                                        <p:tgtEl>
                                          <p:spTgt spid="235532"/>
                                        </p:tgtEl>
                                        <p:attrNameLst>
                                          <p:attrName>ppt_h</p:attrName>
                                        </p:attrNameLst>
                                      </p:cBhvr>
                                      <p:tavLst>
                                        <p:tav tm="0">
                                          <p:val>
                                            <p:fltVal val="0"/>
                                          </p:val>
                                        </p:tav>
                                        <p:tav tm="100000">
                                          <p:val>
                                            <p:strVal val="#ppt_h"/>
                                          </p:val>
                                        </p:tav>
                                      </p:tavLst>
                                    </p:anim>
                                    <p:anim calcmode="lin" valueType="num">
                                      <p:cBhvr>
                                        <p:cTn id="44" dur="1000" fill="hold"/>
                                        <p:tgtEl>
                                          <p:spTgt spid="235532"/>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35532"/>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6000"/>
                            </p:stCondLst>
                            <p:childTnLst>
                              <p:par>
                                <p:cTn id="47" presetID="15" presetClass="entr" presetSubtype="0" fill="hold" grpId="0" nodeType="afterEffect">
                                  <p:stCondLst>
                                    <p:cond delay="0"/>
                                  </p:stCondLst>
                                  <p:childTnLst>
                                    <p:set>
                                      <p:cBhvr>
                                        <p:cTn id="48" dur="1" fill="hold">
                                          <p:stCondLst>
                                            <p:cond delay="0"/>
                                          </p:stCondLst>
                                        </p:cTn>
                                        <p:tgtEl>
                                          <p:spTgt spid="235533"/>
                                        </p:tgtEl>
                                        <p:attrNameLst>
                                          <p:attrName>style.visibility</p:attrName>
                                        </p:attrNameLst>
                                      </p:cBhvr>
                                      <p:to>
                                        <p:strVal val="visible"/>
                                      </p:to>
                                    </p:set>
                                    <p:anim calcmode="lin" valueType="num">
                                      <p:cBhvr>
                                        <p:cTn id="49" dur="1000" fill="hold"/>
                                        <p:tgtEl>
                                          <p:spTgt spid="235533"/>
                                        </p:tgtEl>
                                        <p:attrNameLst>
                                          <p:attrName>ppt_w</p:attrName>
                                        </p:attrNameLst>
                                      </p:cBhvr>
                                      <p:tavLst>
                                        <p:tav tm="0">
                                          <p:val>
                                            <p:fltVal val="0"/>
                                          </p:val>
                                        </p:tav>
                                        <p:tav tm="100000">
                                          <p:val>
                                            <p:strVal val="#ppt_w"/>
                                          </p:val>
                                        </p:tav>
                                      </p:tavLst>
                                    </p:anim>
                                    <p:anim calcmode="lin" valueType="num">
                                      <p:cBhvr>
                                        <p:cTn id="50" dur="1000" fill="hold"/>
                                        <p:tgtEl>
                                          <p:spTgt spid="235533"/>
                                        </p:tgtEl>
                                        <p:attrNameLst>
                                          <p:attrName>ppt_h</p:attrName>
                                        </p:attrNameLst>
                                      </p:cBhvr>
                                      <p:tavLst>
                                        <p:tav tm="0">
                                          <p:val>
                                            <p:fltVal val="0"/>
                                          </p:val>
                                        </p:tav>
                                        <p:tav tm="100000">
                                          <p:val>
                                            <p:strVal val="#ppt_h"/>
                                          </p:val>
                                        </p:tav>
                                      </p:tavLst>
                                    </p:anim>
                                    <p:anim calcmode="lin" valueType="num">
                                      <p:cBhvr>
                                        <p:cTn id="51" dur="1000" fill="hold"/>
                                        <p:tgtEl>
                                          <p:spTgt spid="235533"/>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235533"/>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7000"/>
                            </p:stCondLst>
                            <p:childTnLst>
                              <p:par>
                                <p:cTn id="54" presetID="15" presetClass="entr" presetSubtype="0" fill="hold" grpId="0" nodeType="afterEffect">
                                  <p:stCondLst>
                                    <p:cond delay="0"/>
                                  </p:stCondLst>
                                  <p:childTnLst>
                                    <p:set>
                                      <p:cBhvr>
                                        <p:cTn id="55" dur="1" fill="hold">
                                          <p:stCondLst>
                                            <p:cond delay="0"/>
                                          </p:stCondLst>
                                        </p:cTn>
                                        <p:tgtEl>
                                          <p:spTgt spid="235534"/>
                                        </p:tgtEl>
                                        <p:attrNameLst>
                                          <p:attrName>style.visibility</p:attrName>
                                        </p:attrNameLst>
                                      </p:cBhvr>
                                      <p:to>
                                        <p:strVal val="visible"/>
                                      </p:to>
                                    </p:set>
                                    <p:anim calcmode="lin" valueType="num">
                                      <p:cBhvr>
                                        <p:cTn id="56" dur="1000" fill="hold"/>
                                        <p:tgtEl>
                                          <p:spTgt spid="235534"/>
                                        </p:tgtEl>
                                        <p:attrNameLst>
                                          <p:attrName>ppt_w</p:attrName>
                                        </p:attrNameLst>
                                      </p:cBhvr>
                                      <p:tavLst>
                                        <p:tav tm="0">
                                          <p:val>
                                            <p:fltVal val="0"/>
                                          </p:val>
                                        </p:tav>
                                        <p:tav tm="100000">
                                          <p:val>
                                            <p:strVal val="#ppt_w"/>
                                          </p:val>
                                        </p:tav>
                                      </p:tavLst>
                                    </p:anim>
                                    <p:anim calcmode="lin" valueType="num">
                                      <p:cBhvr>
                                        <p:cTn id="57" dur="1000" fill="hold"/>
                                        <p:tgtEl>
                                          <p:spTgt spid="235534"/>
                                        </p:tgtEl>
                                        <p:attrNameLst>
                                          <p:attrName>ppt_h</p:attrName>
                                        </p:attrNameLst>
                                      </p:cBhvr>
                                      <p:tavLst>
                                        <p:tav tm="0">
                                          <p:val>
                                            <p:fltVal val="0"/>
                                          </p:val>
                                        </p:tav>
                                        <p:tav tm="100000">
                                          <p:val>
                                            <p:strVal val="#ppt_h"/>
                                          </p:val>
                                        </p:tav>
                                      </p:tavLst>
                                    </p:anim>
                                    <p:anim calcmode="lin" valueType="num">
                                      <p:cBhvr>
                                        <p:cTn id="58" dur="1000" fill="hold"/>
                                        <p:tgtEl>
                                          <p:spTgt spid="235534"/>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23553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7" grpId="0"/>
      <p:bldP spid="235528" grpId="0"/>
      <p:bldP spid="235529" grpId="0"/>
      <p:bldP spid="235530" grpId="0"/>
      <p:bldP spid="235531" grpId="0"/>
      <p:bldP spid="235532" grpId="0"/>
      <p:bldP spid="235533" grpId="0"/>
      <p:bldP spid="235534"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2"/>
          <p:cNvSpPr>
            <a:spLocks noChangeArrowheads="1"/>
          </p:cNvSpPr>
          <p:nvPr/>
        </p:nvSpPr>
        <p:spPr bwMode="auto">
          <a:xfrm>
            <a:off x="0" y="5715000"/>
            <a:ext cx="4343400" cy="1143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8882" name="Rectangle 3"/>
          <p:cNvSpPr>
            <a:spLocks noGrp="1" noChangeArrowheads="1"/>
          </p:cNvSpPr>
          <p:nvPr>
            <p:ph type="title" idx="4294967295"/>
          </p:nvPr>
        </p:nvSpPr>
        <p:spPr>
          <a:xfrm>
            <a:off x="593055" y="-937220"/>
            <a:ext cx="7772400" cy="1143000"/>
          </a:xfrm>
        </p:spPr>
        <p:txBody>
          <a:bodyPr/>
          <a:lstStyle/>
          <a:p>
            <a:pPr eaLnBrk="1" hangingPunct="1"/>
            <a:r>
              <a:rPr lang="en-US" dirty="0"/>
              <a:t>Toughest Job in the World</a:t>
            </a:r>
          </a:p>
        </p:txBody>
      </p:sp>
      <p:pic>
        <p:nvPicPr>
          <p:cNvPr id="378883" name="Picture 4" descr="PastorRating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8388" r="48096" b="57184"/>
          <a:stretch/>
        </p:blipFill>
        <p:spPr bwMode="auto">
          <a:xfrm>
            <a:off x="0" y="0"/>
            <a:ext cx="4343400" cy="604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885" name="Text Box 6"/>
          <p:cNvSpPr txBox="1">
            <a:spLocks noChangeArrowheads="1"/>
          </p:cNvSpPr>
          <p:nvPr/>
        </p:nvSpPr>
        <p:spPr bwMode="auto">
          <a:xfrm>
            <a:off x="0" y="5029200"/>
            <a:ext cx="4343400" cy="120032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بالطبع لا تتردد في أي وقت في إخباري برأيك في الوظيفة التي أقوم بها     كقسيس لك.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Q75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Q84</a:t>
            </a:r>
          </a:p>
        </p:txBody>
      </p:sp>
      <p:grpSp>
        <p:nvGrpSpPr>
          <p:cNvPr id="2" name="Group 1">
            <a:extLst>
              <a:ext uri="{FF2B5EF4-FFF2-40B4-BE49-F238E27FC236}">
                <a16:creationId xmlns:a16="http://schemas.microsoft.com/office/drawing/2014/main" id="{D9764D02-105C-3242-A128-E21E0E2A1923}"/>
              </a:ext>
            </a:extLst>
          </p:cNvPr>
          <p:cNvGrpSpPr/>
          <p:nvPr/>
        </p:nvGrpSpPr>
        <p:grpSpPr>
          <a:xfrm>
            <a:off x="4343400" y="0"/>
            <a:ext cx="4819426" cy="6890273"/>
            <a:chOff x="4343400" y="0"/>
            <a:chExt cx="4819426" cy="6890273"/>
          </a:xfrm>
        </p:grpSpPr>
        <p:pic>
          <p:nvPicPr>
            <p:cNvPr id="8" name="Picture 4" descr="PastorRatings">
              <a:extLst>
                <a:ext uri="{FF2B5EF4-FFF2-40B4-BE49-F238E27FC236}">
                  <a16:creationId xmlns:a16="http://schemas.microsoft.com/office/drawing/2014/main" id="{D3C64AF2-7439-3F4E-A168-1332BB9D491E}"/>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51904" b="57184"/>
            <a:stretch/>
          </p:blipFill>
          <p:spPr bwMode="auto">
            <a:xfrm>
              <a:off x="4343400" y="0"/>
              <a:ext cx="4800600" cy="604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a:extLst>
                <a:ext uri="{FF2B5EF4-FFF2-40B4-BE49-F238E27FC236}">
                  <a16:creationId xmlns:a16="http://schemas.microsoft.com/office/drawing/2014/main" id="{81F414E8-1DC9-D647-8620-F4A3ED33A45A}"/>
                </a:ext>
              </a:extLst>
            </p:cNvPr>
            <p:cNvSpPr>
              <a:spLocks noChangeArrowheads="1"/>
            </p:cNvSpPr>
            <p:nvPr/>
          </p:nvSpPr>
          <p:spPr bwMode="auto">
            <a:xfrm>
              <a:off x="4343400" y="5747273"/>
              <a:ext cx="4819426" cy="1143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5181600" y="73025"/>
            <a:ext cx="3962400" cy="1298575"/>
          </a:xfrm>
        </p:spPr>
        <p:txBody>
          <a:bodyPr/>
          <a:lstStyle/>
          <a:p>
            <a:pPr algn="ctr" eaLnBrk="1" hangingPunct="1">
              <a:defRPr/>
            </a:pPr>
            <a:r>
              <a:rPr lang="ar-JO" sz="3200" dirty="0">
                <a:effectLst>
                  <a:outerShdw blurRad="38100" dist="38100" dir="2700000" algn="tl">
                    <a:srgbClr val="000000"/>
                  </a:outerShdw>
                </a:effectLst>
              </a:rPr>
              <a:t>يُعامل المسيحيون أحيانًا بشكل غير عادل</a:t>
            </a:r>
            <a:endParaRPr lang="en-US" sz="3200" dirty="0">
              <a:effectLst>
                <a:outerShdw blurRad="38100" dist="38100" dir="2700000" algn="tl">
                  <a:srgbClr val="000000"/>
                </a:outerShdw>
              </a:effectLst>
            </a:endParaRPr>
          </a:p>
        </p:txBody>
      </p:sp>
      <p:sp>
        <p:nvSpPr>
          <p:cNvPr id="88067" name="Rectangle 3"/>
          <p:cNvSpPr>
            <a:spLocks noGrp="1" noChangeArrowheads="1"/>
          </p:cNvSpPr>
          <p:nvPr>
            <p:ph type="body" idx="1"/>
          </p:nvPr>
        </p:nvSpPr>
        <p:spPr>
          <a:xfrm>
            <a:off x="4953000" y="1600200"/>
            <a:ext cx="4191000" cy="2514600"/>
          </a:xfrm>
        </p:spPr>
        <p:txBody>
          <a:bodyPr/>
          <a:lstStyle/>
          <a:p>
            <a:pPr marL="609510" indent="-609510" algn="r" rtl="1" eaLnBrk="1" hangingPunct="1">
              <a:lnSpc>
                <a:spcPct val="80000"/>
              </a:lnSpc>
              <a:buFont typeface="Arial" charset="0"/>
              <a:buAutoNum type="arabicPeriod"/>
              <a:defRPr/>
            </a:pPr>
            <a:r>
              <a:rPr lang="ar-JO" sz="2800" dirty="0">
                <a:effectLst>
                  <a:outerShdw blurRad="38100" dist="38100" dir="2700000" algn="tl">
                    <a:srgbClr val="000000"/>
                  </a:outerShdw>
                </a:effectLst>
              </a:rPr>
              <a:t>كان بولس ــــــ وانتهى به الأمر تحت الإقامة الجبرية في روما</a:t>
            </a:r>
          </a:p>
          <a:p>
            <a:pPr marL="609510" indent="-609510" algn="r" rtl="1" eaLnBrk="1" hangingPunct="1">
              <a:lnSpc>
                <a:spcPct val="80000"/>
              </a:lnSpc>
              <a:buFont typeface="Arial" charset="0"/>
              <a:buAutoNum type="arabicPeriod"/>
              <a:defRPr/>
            </a:pPr>
            <a:r>
              <a:rPr lang="ar-JO" sz="2800" dirty="0">
                <a:effectLst>
                  <a:outerShdw blurRad="38100" dist="38100" dir="2700000" algn="tl">
                    <a:srgbClr val="000000"/>
                  </a:outerShdw>
                </a:effectLst>
              </a:rPr>
              <a:t>لاحظ أن الشماس يظهر مع إرهابي ومتهرب ضريبي</a:t>
            </a:r>
            <a:endParaRPr lang="en-US" sz="2800" dirty="0">
              <a:effectLst>
                <a:outerShdw blurRad="38100" dist="38100" dir="2700000" algn="tl">
                  <a:srgbClr val="000000"/>
                </a:outerShdw>
              </a:effectLst>
            </a:endParaRPr>
          </a:p>
        </p:txBody>
      </p:sp>
      <p:pic>
        <p:nvPicPr>
          <p:cNvPr id="470019" name="Picture 5" descr="Jail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639" y="22226"/>
            <a:ext cx="49863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0020" name="Picture 4" descr="Jai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334001" y="4241801"/>
            <a:ext cx="3492500" cy="703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0021" name="Picture 2" descr="C:\Users\user\Desktop\Picture1.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 y="0"/>
            <a:ext cx="5002213"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ounded Rectangle 6"/>
          <p:cNvSpPr>
            <a:spLocks noChangeArrowheads="1"/>
          </p:cNvSpPr>
          <p:nvPr/>
        </p:nvSpPr>
        <p:spPr bwMode="auto">
          <a:xfrm>
            <a:off x="0" y="-171447"/>
            <a:ext cx="5003800" cy="1319213"/>
          </a:xfrm>
          <a:prstGeom prst="roundRect">
            <a:avLst>
              <a:gd name="adj" fmla="val 16667"/>
            </a:avLst>
          </a:prstGeom>
          <a:noFill/>
          <a:ln w="0" cap="sq" algn="ctr">
            <a:noFill/>
            <a:round/>
            <a:headEnd type="none" w="sm" len="sm"/>
            <a:tailEnd type="none" w="sm" len="sm"/>
          </a:ln>
        </p:spPr>
        <p:txBody>
          <a:bodyPr wrap="none" lIns="91427" tIns="45714" rIns="91427" bIns="45714"/>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JO" sz="7200" b="1" kern="0" spc="-110" dirty="0">
                <a:solidFill>
                  <a:sysClr val="windowText" lastClr="000000"/>
                </a:solidFill>
                <a:latin typeface="Arial Narrow"/>
                <a:cs typeface="Arial Narrow"/>
              </a:rPr>
              <a:t>ا</a:t>
            </a:r>
            <a:r>
              <a:rPr kumimoji="0" lang="ar-JO" sz="7200" b="1" i="0" u="none" strike="noStrike" kern="0" cap="none" spc="-110" normalizeH="0" baseline="0" noProof="0" dirty="0">
                <a:ln>
                  <a:noFill/>
                </a:ln>
                <a:solidFill>
                  <a:sysClr val="windowText" lastClr="000000"/>
                </a:solidFill>
                <a:effectLst/>
                <a:uLnTx/>
                <a:uFillTx/>
                <a:latin typeface="Arial Narrow"/>
                <a:ea typeface="ＭＳ Ｐゴシック" charset="0"/>
                <a:cs typeface="Arial Narrow"/>
              </a:rPr>
              <a:t>ذهب إلى السجن</a:t>
            </a:r>
          </a:p>
        </p:txBody>
      </p:sp>
    </p:spTree>
    <p:extLst>
      <p:ext uri="{BB962C8B-B14F-4D97-AF65-F5344CB8AC3E}">
        <p14:creationId xmlns:p14="http://schemas.microsoft.com/office/powerpoint/2010/main" val="826047760"/>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39618" name="Rectangle 2"/>
          <p:cNvSpPr>
            <a:spLocks noGrp="1" noChangeArrowheads="1"/>
          </p:cNvSpPr>
          <p:nvPr>
            <p:ph type="ctrTitle"/>
          </p:nvPr>
        </p:nvSpPr>
        <p:spPr>
          <a:xfrm>
            <a:off x="0" y="381000"/>
            <a:ext cx="9144000" cy="708025"/>
          </a:xfrm>
        </p:spPr>
        <p:txBody>
          <a:bodyPr/>
          <a:lstStyle/>
          <a:p>
            <a:pPr eaLnBrk="1" hangingPunct="1">
              <a:defRPr/>
            </a:pPr>
            <a:r>
              <a:rPr lang="ar-JO" dirty="0">
                <a:solidFill>
                  <a:schemeClr val="bg1"/>
                </a:solidFill>
                <a:effectLst>
                  <a:glow rad="139700">
                    <a:schemeClr val="tx1">
                      <a:alpha val="86000"/>
                    </a:schemeClr>
                  </a:glow>
                </a:effectLst>
                <a:ea typeface="ＭＳ Ｐゴシック" charset="0"/>
                <a:cs typeface="Arial" panose="020B0604020202020204" pitchFamily="34" charset="0"/>
              </a:rPr>
              <a:t>أفسس 4: 11-12                            (ترجمة الملك جيمس الخاطئة)</a:t>
            </a:r>
            <a:endParaRPr lang="en-US" dirty="0">
              <a:solidFill>
                <a:schemeClr val="bg1"/>
              </a:solidFill>
              <a:effectLst>
                <a:glow rad="139700">
                  <a:schemeClr val="tx1">
                    <a:alpha val="86000"/>
                  </a:schemeClr>
                </a:glow>
              </a:effectLst>
              <a:ea typeface="ＭＳ Ｐゴシック" charset="0"/>
              <a:cs typeface="Arial" panose="020B0604020202020204" pitchFamily="34" charset="0"/>
            </a:endParaRPr>
          </a:p>
        </p:txBody>
      </p:sp>
      <p:sp>
        <p:nvSpPr>
          <p:cNvPr id="239619" name="Rectangle 3"/>
          <p:cNvSpPr>
            <a:spLocks noChangeArrowheads="1"/>
          </p:cNvSpPr>
          <p:nvPr/>
        </p:nvSpPr>
        <p:spPr bwMode="auto">
          <a:xfrm>
            <a:off x="457200" y="381000"/>
            <a:ext cx="8229600"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0" name="Text Box 4"/>
          <p:cNvSpPr txBox="1">
            <a:spLocks noChangeArrowheads="1"/>
          </p:cNvSpPr>
          <p:nvPr/>
        </p:nvSpPr>
        <p:spPr bwMode="auto">
          <a:xfrm>
            <a:off x="6660233" y="1420813"/>
            <a:ext cx="2483768" cy="95410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ع 11</a:t>
            </a:r>
            <a:b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ترجمة الملك جيمس</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239621" name="Text Box 5"/>
          <p:cNvSpPr txBox="1">
            <a:spLocks noChangeArrowheads="1"/>
          </p:cNvSpPr>
          <p:nvPr/>
        </p:nvSpPr>
        <p:spPr bwMode="auto">
          <a:xfrm>
            <a:off x="1" y="1420813"/>
            <a:ext cx="6660232" cy="2246769"/>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وهو أعطى</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البعض، رسل</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والبعض أنبياء</a:t>
            </a: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والبعض مبشرين</a:t>
            </a:r>
            <a: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والبعض رعاة ومعلمين</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2" name="Text Box 6"/>
          <p:cNvSpPr txBox="1">
            <a:spLocks noChangeArrowheads="1"/>
          </p:cNvSpPr>
          <p:nvPr/>
        </p:nvSpPr>
        <p:spPr bwMode="auto">
          <a:xfrm>
            <a:off x="6660232" y="4038600"/>
            <a:ext cx="2483768" cy="95410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ع 12</a:t>
            </a:r>
            <a:b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ترجمة الملك جيمس</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239623" name="Text Box 7"/>
          <p:cNvSpPr txBox="1">
            <a:spLocks noChangeArrowheads="1"/>
          </p:cNvSpPr>
          <p:nvPr/>
        </p:nvSpPr>
        <p:spPr bwMode="auto">
          <a:xfrm>
            <a:off x="0" y="4038600"/>
            <a:ext cx="6516216" cy="1384995"/>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لأجل تكميل القديسين</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لعمل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لبنيان جسد المسيح</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4" name="Text Box 8"/>
          <p:cNvSpPr txBox="1">
            <a:spLocks noChangeArrowheads="1"/>
          </p:cNvSpPr>
          <p:nvPr/>
        </p:nvSpPr>
        <p:spPr bwMode="auto">
          <a:xfrm>
            <a:off x="0" y="5957888"/>
            <a:ext cx="9144000" cy="519112"/>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يعني أن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يقومون بجميع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الخدمات الثلاث</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39624"/>
                                        </p:tgtEl>
                                        <p:attrNameLst>
                                          <p:attrName>style.visibility</p:attrName>
                                        </p:attrNameLst>
                                      </p:cBhvr>
                                      <p:to>
                                        <p:strVal val="visible"/>
                                      </p:to>
                                    </p:set>
                                    <p:animEffect transition="in" filter="wedge">
                                      <p:cBhvr>
                                        <p:cTn id="7" dur="2000"/>
                                        <p:tgtEl>
                                          <p:spTgt spid="2396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4"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9937" name="Rectangle 2"/>
          <p:cNvSpPr>
            <a:spLocks noGrp="1" noChangeArrowheads="1"/>
          </p:cNvSpPr>
          <p:nvPr>
            <p:ph type="title"/>
          </p:nvPr>
        </p:nvSpPr>
        <p:spPr>
          <a:xfrm>
            <a:off x="-1" y="206149"/>
            <a:ext cx="9144000" cy="990603"/>
          </a:xfrm>
        </p:spPr>
        <p:txBody>
          <a:bodyPr/>
          <a:lstStyle/>
          <a:p>
            <a:pPr eaLnBrk="1" hangingPunct="1"/>
            <a:r>
              <a:rPr lang="ar-JO" dirty="0">
                <a:ea typeface="ＭＳ Ｐゴシック" charset="0"/>
                <a:cs typeface="Arial" panose="020B0604020202020204" pitchFamily="34" charset="0"/>
              </a:rPr>
              <a:t>اقرأ الإعلان</a:t>
            </a:r>
            <a:endParaRPr lang="en-US" dirty="0">
              <a:ea typeface="ＭＳ Ｐゴシック" charset="0"/>
              <a:cs typeface="Arial" panose="020B0604020202020204" pitchFamily="34" charset="0"/>
            </a:endParaRPr>
          </a:p>
        </p:txBody>
      </p:sp>
      <p:sp>
        <p:nvSpPr>
          <p:cNvPr id="674820" name="Text Box 4"/>
          <p:cNvSpPr txBox="1">
            <a:spLocks noChangeArrowheads="1"/>
          </p:cNvSpPr>
          <p:nvPr/>
        </p:nvSpPr>
        <p:spPr bwMode="auto">
          <a:xfrm>
            <a:off x="258762" y="1413069"/>
            <a:ext cx="8626475" cy="4031861"/>
          </a:xfrm>
          <a:prstGeom prst="rect">
            <a:avLst/>
          </a:prstGeom>
          <a:gradFill rotWithShape="0">
            <a:gsLst>
              <a:gs pos="0">
                <a:srgbClr val="FF0000"/>
              </a:gs>
              <a:gs pos="100000">
                <a:srgbClr val="FF0000">
                  <a:gamma/>
                  <a:shade val="46275"/>
                  <a:invGamma/>
                </a:srgbClr>
              </a:gs>
            </a:gsLst>
            <a:path path="shape">
              <a:fillToRect l="50000" t="50000" r="50000" b="50000"/>
            </a:path>
          </a:gradFill>
          <a:ln>
            <a:noFill/>
          </a:ln>
          <a:extLs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مطلوب: راعي كنيسة متنامية - وهو تحدٍ حقيقي للرجل المناسب. يجب أن يكون على دراية بجميع مشاكل الولادة والحياة والمرض والموت. يجب أن يعرف كيفية تشغيل آلة التصوير وإصلاحها. قادر على أن يبدو متعلماً في بعض الأحيان ولكن معظم الناس الوقت يبدو وكأنه شخص عادي جداً. يجب أن يتظاهر بأنه يحب سماع حديث النساء. يجب أن تكون زوجة مقدم الطلب مذهلة وواضحة، ولا تثبط عزيمتها أبداً. سيخضع المتقدمون للتقييم من قبل لجنة مكونة من 100 شخص لتحديد سلامة العقل."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1985" name="Picture 2" descr="synagogueatmeiron(reconstruct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
            <a:ext cx="9144000"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4" name="AutoShape 4"/>
          <p:cNvSpPr>
            <a:spLocks noChangeArrowheads="1"/>
          </p:cNvSpPr>
          <p:nvPr/>
        </p:nvSpPr>
        <p:spPr bwMode="auto">
          <a:xfrm>
            <a:off x="3124201" y="2438400"/>
            <a:ext cx="2362200" cy="25908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3600" b="1" dirty="0">
                <a:solidFill>
                  <a:srgbClr val="614121"/>
                </a:solidFill>
                <a:latin typeface="Arial" panose="020B0604020202020204" pitchFamily="34" charset="0"/>
                <a:cs typeface="Arial" panose="020B0604020202020204" pitchFamily="34" charset="0"/>
              </a:rPr>
              <a:t>Super</a:t>
            </a:r>
            <a:br>
              <a:rPr lang="en-US" sz="3600" b="1" dirty="0">
                <a:solidFill>
                  <a:srgbClr val="614121"/>
                </a:solidFill>
                <a:latin typeface="Arial" panose="020B0604020202020204" pitchFamily="34" charset="0"/>
                <a:cs typeface="Arial" panose="020B0604020202020204" pitchFamily="34" charset="0"/>
              </a:rPr>
            </a:br>
            <a:r>
              <a:rPr lang="en-US" sz="3600" b="1" dirty="0">
                <a:solidFill>
                  <a:srgbClr val="614121"/>
                </a:solidFill>
                <a:latin typeface="Arial" panose="020B0604020202020204" pitchFamily="34" charset="0"/>
                <a:cs typeface="Arial" panose="020B0604020202020204" pitchFamily="34" charset="0"/>
              </a:rPr>
              <a:t>Pastor!</a:t>
            </a:r>
            <a:endParaRPr lang="en-US" sz="1800" b="1" dirty="0">
              <a:solidFill>
                <a:srgbClr val="FFFFFF"/>
              </a:solidFill>
              <a:latin typeface="Arial" panose="020B0604020202020204" pitchFamily="34" charset="0"/>
              <a:cs typeface="Arial" panose="020B0604020202020204" pitchFamily="34" charset="0"/>
            </a:endParaRPr>
          </a:p>
        </p:txBody>
      </p:sp>
      <p:pic>
        <p:nvPicPr>
          <p:cNvPr id="40982" name="Picture 22" descr="jfairley_multi_409_26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 y="2335216"/>
            <a:ext cx="7162800" cy="4675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6" name="Oval 6"/>
          <p:cNvSpPr>
            <a:spLocks noChangeArrowheads="1"/>
          </p:cNvSpPr>
          <p:nvPr/>
        </p:nvSpPr>
        <p:spPr bwMode="auto">
          <a:xfrm>
            <a:off x="6019800" y="2514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المساعدات</a:t>
            </a:r>
            <a:endParaRPr lang="en-US" b="1" dirty="0">
              <a:solidFill>
                <a:srgbClr val="FFFFFF"/>
              </a:solidFill>
              <a:latin typeface="Arial" panose="020B0604020202020204" pitchFamily="34" charset="0"/>
              <a:cs typeface="Arial" panose="020B0604020202020204" pitchFamily="34" charset="0"/>
            </a:endParaRPr>
          </a:p>
        </p:txBody>
      </p:sp>
      <p:sp>
        <p:nvSpPr>
          <p:cNvPr id="40965" name="AutoShape 5"/>
          <p:cNvSpPr>
            <a:spLocks noChangeArrowheads="1"/>
          </p:cNvSpPr>
          <p:nvPr/>
        </p:nvSpPr>
        <p:spPr bwMode="auto">
          <a:xfrm>
            <a:off x="5105400" y="33528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68" name="Oval 8"/>
          <p:cNvSpPr>
            <a:spLocks noChangeArrowheads="1"/>
          </p:cNvSpPr>
          <p:nvPr/>
        </p:nvSpPr>
        <p:spPr bwMode="auto">
          <a:xfrm>
            <a:off x="228600" y="472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الزيارات</a:t>
            </a:r>
            <a:endParaRPr lang="en-US" b="1" dirty="0">
              <a:solidFill>
                <a:srgbClr val="FFFFFF"/>
              </a:solidFill>
              <a:latin typeface="Arial" panose="020B0604020202020204" pitchFamily="34" charset="0"/>
              <a:cs typeface="Arial" panose="020B0604020202020204" pitchFamily="34" charset="0"/>
            </a:endParaRPr>
          </a:p>
        </p:txBody>
      </p:sp>
      <p:sp>
        <p:nvSpPr>
          <p:cNvPr id="40969" name="AutoShape 9"/>
          <p:cNvSpPr>
            <a:spLocks noChangeArrowheads="1"/>
          </p:cNvSpPr>
          <p:nvPr/>
        </p:nvSpPr>
        <p:spPr bwMode="auto">
          <a:xfrm rot="8721182">
            <a:off x="2438400" y="4267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0" name="Oval 10"/>
          <p:cNvSpPr>
            <a:spLocks noChangeArrowheads="1"/>
          </p:cNvSpPr>
          <p:nvPr/>
        </p:nvSpPr>
        <p:spPr bwMode="auto">
          <a:xfrm>
            <a:off x="609600" y="91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العبادة</a:t>
            </a:r>
            <a:endParaRPr lang="en-US" b="1" dirty="0">
              <a:solidFill>
                <a:srgbClr val="FFFFFF"/>
              </a:solidFill>
              <a:latin typeface="Arial" panose="020B0604020202020204" pitchFamily="34" charset="0"/>
              <a:cs typeface="Arial" panose="020B0604020202020204" pitchFamily="34" charset="0"/>
            </a:endParaRPr>
          </a:p>
        </p:txBody>
      </p:sp>
      <p:sp>
        <p:nvSpPr>
          <p:cNvPr id="40971" name="AutoShape 11"/>
          <p:cNvSpPr>
            <a:spLocks noChangeArrowheads="1"/>
          </p:cNvSpPr>
          <p:nvPr/>
        </p:nvSpPr>
        <p:spPr bwMode="auto">
          <a:xfrm rot="-7037047">
            <a:off x="2590800" y="1981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2" name="Oval 12"/>
          <p:cNvSpPr>
            <a:spLocks noChangeArrowheads="1"/>
          </p:cNvSpPr>
          <p:nvPr/>
        </p:nvSpPr>
        <p:spPr bwMode="auto">
          <a:xfrm>
            <a:off x="5486400" y="46482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التسويق</a:t>
            </a:r>
            <a:endParaRPr lang="en-US" b="1" dirty="0">
              <a:solidFill>
                <a:srgbClr val="FFFFFF"/>
              </a:solidFill>
              <a:latin typeface="Arial" panose="020B0604020202020204" pitchFamily="34" charset="0"/>
              <a:cs typeface="Arial" panose="020B0604020202020204" pitchFamily="34" charset="0"/>
            </a:endParaRPr>
          </a:p>
        </p:txBody>
      </p:sp>
      <p:sp>
        <p:nvSpPr>
          <p:cNvPr id="40973" name="AutoShape 13"/>
          <p:cNvSpPr>
            <a:spLocks noChangeArrowheads="1"/>
          </p:cNvSpPr>
          <p:nvPr/>
        </p:nvSpPr>
        <p:spPr bwMode="auto">
          <a:xfrm rot="1652068">
            <a:off x="4724400" y="45720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5" name="AutoShape 15"/>
          <p:cNvSpPr>
            <a:spLocks noChangeArrowheads="1"/>
          </p:cNvSpPr>
          <p:nvPr/>
        </p:nvSpPr>
        <p:spPr bwMode="auto">
          <a:xfrm rot="-2104668">
            <a:off x="4648200" y="2133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6" name="Oval 16"/>
          <p:cNvSpPr>
            <a:spLocks noChangeArrowheads="1"/>
          </p:cNvSpPr>
          <p:nvPr/>
        </p:nvSpPr>
        <p:spPr bwMode="auto">
          <a:xfrm>
            <a:off x="-152400" y="2514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الأمور المالية</a:t>
            </a:r>
            <a:endParaRPr lang="en-US" b="1" dirty="0">
              <a:solidFill>
                <a:srgbClr val="FFFFFF"/>
              </a:solidFill>
              <a:latin typeface="Arial" panose="020B0604020202020204" pitchFamily="34" charset="0"/>
              <a:cs typeface="Arial" panose="020B0604020202020204" pitchFamily="34" charset="0"/>
            </a:endParaRPr>
          </a:p>
        </p:txBody>
      </p:sp>
      <p:sp>
        <p:nvSpPr>
          <p:cNvPr id="40977" name="AutoShape 17"/>
          <p:cNvSpPr>
            <a:spLocks noChangeArrowheads="1"/>
          </p:cNvSpPr>
          <p:nvPr/>
        </p:nvSpPr>
        <p:spPr bwMode="auto">
          <a:xfrm rot="10822508">
            <a:off x="2209800" y="3124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8" name="Oval 18"/>
          <p:cNvSpPr>
            <a:spLocks noChangeArrowheads="1"/>
          </p:cNvSpPr>
          <p:nvPr/>
        </p:nvSpPr>
        <p:spPr bwMode="auto">
          <a:xfrm>
            <a:off x="3276600" y="5334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النساء</a:t>
            </a:r>
            <a:endParaRPr lang="en-US" b="1" dirty="0">
              <a:solidFill>
                <a:srgbClr val="FFFFFF"/>
              </a:solidFill>
              <a:latin typeface="Arial" panose="020B0604020202020204" pitchFamily="34" charset="0"/>
              <a:cs typeface="Arial" panose="020B0604020202020204" pitchFamily="34" charset="0"/>
            </a:endParaRPr>
          </a:p>
        </p:txBody>
      </p:sp>
      <p:sp>
        <p:nvSpPr>
          <p:cNvPr id="40979" name="AutoShape 19"/>
          <p:cNvSpPr>
            <a:spLocks noChangeArrowheads="1"/>
          </p:cNvSpPr>
          <p:nvPr/>
        </p:nvSpPr>
        <p:spPr bwMode="auto">
          <a:xfrm rot="-5370781">
            <a:off x="3657601" y="16764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80" name="Oval 20"/>
          <p:cNvSpPr>
            <a:spLocks noChangeArrowheads="1"/>
          </p:cNvSpPr>
          <p:nvPr/>
        </p:nvSpPr>
        <p:spPr bwMode="auto">
          <a:xfrm>
            <a:off x="2667000" y="5486400"/>
            <a:ext cx="2895600" cy="1371600"/>
          </a:xfrm>
          <a:prstGeom prst="ellipse">
            <a:avLst/>
          </a:prstGeom>
          <a:solidFill>
            <a:srgbClr val="146225"/>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قطع العشب</a:t>
            </a:r>
            <a:endParaRPr lang="en-US" b="1" dirty="0">
              <a:solidFill>
                <a:srgbClr val="FFFFFF"/>
              </a:solidFill>
              <a:latin typeface="Arial" panose="020B0604020202020204" pitchFamily="34" charset="0"/>
              <a:cs typeface="Arial" panose="020B0604020202020204" pitchFamily="34" charset="0"/>
            </a:endParaRPr>
          </a:p>
        </p:txBody>
      </p:sp>
      <p:sp>
        <p:nvSpPr>
          <p:cNvPr id="40981" name="AutoShape 21"/>
          <p:cNvSpPr>
            <a:spLocks noChangeArrowheads="1"/>
          </p:cNvSpPr>
          <p:nvPr/>
        </p:nvSpPr>
        <p:spPr bwMode="auto">
          <a:xfrm rot="5786080">
            <a:off x="3505200" y="4800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4" name="Oval 14"/>
          <p:cNvSpPr>
            <a:spLocks noChangeArrowheads="1"/>
          </p:cNvSpPr>
          <p:nvPr/>
        </p:nvSpPr>
        <p:spPr bwMode="auto">
          <a:xfrm>
            <a:off x="5562600" y="12192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الرجال</a:t>
            </a:r>
            <a:endParaRPr lang="en-US" b="1" dirty="0">
              <a:solidFill>
                <a:srgbClr val="FFFFFF"/>
              </a:solidFill>
              <a:latin typeface="Arial" panose="020B0604020202020204" pitchFamily="34" charset="0"/>
              <a:cs typeface="Arial" panose="020B0604020202020204" pitchFamily="34" charset="0"/>
            </a:endParaRPr>
          </a:p>
        </p:txBody>
      </p:sp>
      <p:sp>
        <p:nvSpPr>
          <p:cNvPr id="40963" name="Rectangle 3"/>
          <p:cNvSpPr>
            <a:spLocks noGrp="1" noChangeArrowheads="1"/>
          </p:cNvSpPr>
          <p:nvPr>
            <p:ph type="title"/>
          </p:nvPr>
        </p:nvSpPr>
        <p:spPr>
          <a:xfrm>
            <a:off x="0" y="76201"/>
            <a:ext cx="9144000" cy="589337"/>
          </a:xfrm>
        </p:spPr>
        <p:txBody>
          <a:bodyPr/>
          <a:lstStyle/>
          <a:p>
            <a:pPr eaLnBrk="1" hangingPunct="1">
              <a:defRPr/>
            </a:pPr>
            <a:r>
              <a:rPr lang="ar-JO"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rPr>
              <a:t>ماذا يوجد داخل الكنيسة؟</a:t>
            </a:r>
            <a:endParaRPr lang="en-US"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0964"/>
                                        </p:tgtEl>
                                        <p:attrNameLst>
                                          <p:attrName>style.visibility</p:attrName>
                                        </p:attrNameLst>
                                      </p:cBhvr>
                                      <p:to>
                                        <p:strVal val="visible"/>
                                      </p:to>
                                    </p:set>
                                    <p:animEffect transition="in" filter="dissolve">
                                      <p:cBhvr>
                                        <p:cTn id="7" dur="500"/>
                                        <p:tgtEl>
                                          <p:spTgt spid="4096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40982"/>
                                        </p:tgtEl>
                                        <p:attrNameLst>
                                          <p:attrName>style.visibility</p:attrName>
                                        </p:attrNameLst>
                                      </p:cBhvr>
                                      <p:to>
                                        <p:strVal val="visible"/>
                                      </p:to>
                                    </p:set>
                                    <p:anim calcmode="lin" valueType="num">
                                      <p:cBhvr additive="base">
                                        <p:cTn id="12" dur="500" fill="hold"/>
                                        <p:tgtEl>
                                          <p:spTgt spid="40982"/>
                                        </p:tgtEl>
                                        <p:attrNameLst>
                                          <p:attrName>ppt_x</p:attrName>
                                        </p:attrNameLst>
                                      </p:cBhvr>
                                      <p:tavLst>
                                        <p:tav tm="0">
                                          <p:val>
                                            <p:strVal val="#ppt_x"/>
                                          </p:val>
                                        </p:tav>
                                        <p:tav tm="100000">
                                          <p:val>
                                            <p:strVal val="#ppt_x"/>
                                          </p:val>
                                        </p:tav>
                                      </p:tavLst>
                                    </p:anim>
                                    <p:anim calcmode="lin" valueType="num">
                                      <p:cBhvr additive="base">
                                        <p:cTn id="13" dur="500" fill="hold"/>
                                        <p:tgtEl>
                                          <p:spTgt spid="4098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40965"/>
                                        </p:tgtEl>
                                        <p:attrNameLst>
                                          <p:attrName>style.visibility</p:attrName>
                                        </p:attrNameLst>
                                      </p:cBhvr>
                                      <p:to>
                                        <p:strVal val="visible"/>
                                      </p:to>
                                    </p:set>
                                    <p:animEffect transition="in" filter="wipe(left)">
                                      <p:cBhvr>
                                        <p:cTn id="17" dur="500"/>
                                        <p:tgtEl>
                                          <p:spTgt spid="40965"/>
                                        </p:tgtEl>
                                      </p:cBhvr>
                                    </p:animEffect>
                                  </p:childTnLst>
                                </p:cTn>
                              </p:par>
                            </p:childTnLst>
                          </p:cTn>
                        </p:par>
                        <p:par>
                          <p:cTn id="18" fill="hold" nodeType="afterGroup">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40966"/>
                                        </p:tgtEl>
                                        <p:attrNameLst>
                                          <p:attrName>style.visibility</p:attrName>
                                        </p:attrNameLst>
                                      </p:cBhvr>
                                      <p:to>
                                        <p:strVal val="visible"/>
                                      </p:to>
                                    </p:set>
                                  </p:childTnLst>
                                </p:cTn>
                              </p:par>
                            </p:childTnLst>
                          </p:cTn>
                        </p:par>
                        <p:par>
                          <p:cTn id="21" fill="hold" nodeType="afterGroup">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40969"/>
                                        </p:tgtEl>
                                        <p:attrNameLst>
                                          <p:attrName>style.visibility</p:attrName>
                                        </p:attrNameLst>
                                      </p:cBhvr>
                                      <p:to>
                                        <p:strVal val="visible"/>
                                      </p:to>
                                    </p:set>
                                    <p:animEffect transition="in" filter="wipe(left)">
                                      <p:cBhvr>
                                        <p:cTn id="24" dur="500"/>
                                        <p:tgtEl>
                                          <p:spTgt spid="40969"/>
                                        </p:tgtEl>
                                      </p:cBhvr>
                                    </p:animEffect>
                                  </p:childTnLst>
                                </p:cTn>
                              </p:par>
                            </p:childTnLst>
                          </p:cTn>
                        </p:par>
                        <p:par>
                          <p:cTn id="25" fill="hold" nodeType="afterGroup">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40968"/>
                                        </p:tgtEl>
                                        <p:attrNameLst>
                                          <p:attrName>style.visibility</p:attrName>
                                        </p:attrNameLst>
                                      </p:cBhvr>
                                      <p:to>
                                        <p:strVal val="visible"/>
                                      </p:to>
                                    </p:set>
                                  </p:childTnLst>
                                </p:cTn>
                              </p:par>
                            </p:childTnLst>
                          </p:cTn>
                        </p:par>
                        <p:par>
                          <p:cTn id="28" fill="hold" nodeType="afterGroup">
                            <p:stCondLst>
                              <p:cond delay="1500"/>
                            </p:stCondLst>
                            <p:childTnLst>
                              <p:par>
                                <p:cTn id="29" presetID="22" presetClass="entr" presetSubtype="8" fill="hold" grpId="0" nodeType="afterEffect">
                                  <p:stCondLst>
                                    <p:cond delay="0"/>
                                  </p:stCondLst>
                                  <p:childTnLst>
                                    <p:set>
                                      <p:cBhvr>
                                        <p:cTn id="30" dur="1" fill="hold">
                                          <p:stCondLst>
                                            <p:cond delay="0"/>
                                          </p:stCondLst>
                                        </p:cTn>
                                        <p:tgtEl>
                                          <p:spTgt spid="40971"/>
                                        </p:tgtEl>
                                        <p:attrNameLst>
                                          <p:attrName>style.visibility</p:attrName>
                                        </p:attrNameLst>
                                      </p:cBhvr>
                                      <p:to>
                                        <p:strVal val="visible"/>
                                      </p:to>
                                    </p:set>
                                    <p:animEffect transition="in" filter="wipe(left)">
                                      <p:cBhvr>
                                        <p:cTn id="31" dur="500"/>
                                        <p:tgtEl>
                                          <p:spTgt spid="40971"/>
                                        </p:tgtEl>
                                      </p:cBhvr>
                                    </p:animEffect>
                                  </p:childTnLst>
                                </p:cTn>
                              </p:par>
                            </p:childTnLst>
                          </p:cTn>
                        </p:par>
                        <p:par>
                          <p:cTn id="32" fill="hold" nodeType="afterGroup">
                            <p:stCondLst>
                              <p:cond delay="2000"/>
                            </p:stCondLst>
                            <p:childTnLst>
                              <p:par>
                                <p:cTn id="33" presetID="1" presetClass="entr" presetSubtype="0" fill="hold" grpId="0" nodeType="afterEffect">
                                  <p:stCondLst>
                                    <p:cond delay="0"/>
                                  </p:stCondLst>
                                  <p:childTnLst>
                                    <p:set>
                                      <p:cBhvr>
                                        <p:cTn id="34" dur="1" fill="hold">
                                          <p:stCondLst>
                                            <p:cond delay="0"/>
                                          </p:stCondLst>
                                        </p:cTn>
                                        <p:tgtEl>
                                          <p:spTgt spid="40970"/>
                                        </p:tgtEl>
                                        <p:attrNameLst>
                                          <p:attrName>style.visibility</p:attrName>
                                        </p:attrNameLst>
                                      </p:cBhvr>
                                      <p:to>
                                        <p:strVal val="visible"/>
                                      </p:to>
                                    </p:set>
                                  </p:childTnLst>
                                </p:cTn>
                              </p:par>
                            </p:childTnLst>
                          </p:cTn>
                        </p:par>
                        <p:par>
                          <p:cTn id="35" fill="hold" nodeType="afterGroup">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40973"/>
                                        </p:tgtEl>
                                        <p:attrNameLst>
                                          <p:attrName>style.visibility</p:attrName>
                                        </p:attrNameLst>
                                      </p:cBhvr>
                                      <p:to>
                                        <p:strVal val="visible"/>
                                      </p:to>
                                    </p:set>
                                    <p:animEffect transition="in" filter="wipe(left)">
                                      <p:cBhvr>
                                        <p:cTn id="38" dur="500"/>
                                        <p:tgtEl>
                                          <p:spTgt spid="40973"/>
                                        </p:tgtEl>
                                      </p:cBhvr>
                                    </p:animEffect>
                                  </p:childTnLst>
                                </p:cTn>
                              </p:par>
                            </p:childTnLst>
                          </p:cTn>
                        </p:par>
                        <p:par>
                          <p:cTn id="39" fill="hold" nodeType="afterGroup">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40972"/>
                                        </p:tgtEl>
                                        <p:attrNameLst>
                                          <p:attrName>style.visibility</p:attrName>
                                        </p:attrNameLst>
                                      </p:cBhvr>
                                      <p:to>
                                        <p:strVal val="visible"/>
                                      </p:to>
                                    </p:set>
                                  </p:childTnLst>
                                </p:cTn>
                              </p:par>
                            </p:childTnLst>
                          </p:cTn>
                        </p:par>
                        <p:par>
                          <p:cTn id="42" fill="hold" nodeType="afterGroup">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40975"/>
                                        </p:tgtEl>
                                        <p:attrNameLst>
                                          <p:attrName>style.visibility</p:attrName>
                                        </p:attrNameLst>
                                      </p:cBhvr>
                                      <p:to>
                                        <p:strVal val="visible"/>
                                      </p:to>
                                    </p:set>
                                    <p:animEffect transition="in" filter="wipe(left)">
                                      <p:cBhvr>
                                        <p:cTn id="45" dur="500"/>
                                        <p:tgtEl>
                                          <p:spTgt spid="40975"/>
                                        </p:tgtEl>
                                      </p:cBhvr>
                                    </p:animEffect>
                                  </p:childTnLst>
                                </p:cTn>
                              </p:par>
                            </p:childTnLst>
                          </p:cTn>
                        </p:par>
                        <p:par>
                          <p:cTn id="46" fill="hold" nodeType="afterGroup">
                            <p:stCondLst>
                              <p:cond delay="3000"/>
                            </p:stCondLst>
                            <p:childTnLst>
                              <p:par>
                                <p:cTn id="47" presetID="1" presetClass="entr" presetSubtype="0" fill="hold" grpId="0" nodeType="afterEffect">
                                  <p:stCondLst>
                                    <p:cond delay="0"/>
                                  </p:stCondLst>
                                  <p:childTnLst>
                                    <p:set>
                                      <p:cBhvr>
                                        <p:cTn id="48" dur="1" fill="hold">
                                          <p:stCondLst>
                                            <p:cond delay="0"/>
                                          </p:stCondLst>
                                        </p:cTn>
                                        <p:tgtEl>
                                          <p:spTgt spid="40974"/>
                                        </p:tgtEl>
                                        <p:attrNameLst>
                                          <p:attrName>style.visibility</p:attrName>
                                        </p:attrNameLst>
                                      </p:cBhvr>
                                      <p:to>
                                        <p:strVal val="visible"/>
                                      </p:to>
                                    </p:set>
                                  </p:childTnLst>
                                </p:cTn>
                              </p:par>
                            </p:childTnLst>
                          </p:cTn>
                        </p:par>
                        <p:par>
                          <p:cTn id="49" fill="hold" nodeType="afterGroup">
                            <p:stCondLst>
                              <p:cond delay="3000"/>
                            </p:stCondLst>
                            <p:childTnLst>
                              <p:par>
                                <p:cTn id="50" presetID="22" presetClass="entr" presetSubtype="8" fill="hold" grpId="0" nodeType="afterEffect">
                                  <p:stCondLst>
                                    <p:cond delay="0"/>
                                  </p:stCondLst>
                                  <p:childTnLst>
                                    <p:set>
                                      <p:cBhvr>
                                        <p:cTn id="51" dur="1" fill="hold">
                                          <p:stCondLst>
                                            <p:cond delay="0"/>
                                          </p:stCondLst>
                                        </p:cTn>
                                        <p:tgtEl>
                                          <p:spTgt spid="40977"/>
                                        </p:tgtEl>
                                        <p:attrNameLst>
                                          <p:attrName>style.visibility</p:attrName>
                                        </p:attrNameLst>
                                      </p:cBhvr>
                                      <p:to>
                                        <p:strVal val="visible"/>
                                      </p:to>
                                    </p:set>
                                    <p:animEffect transition="in" filter="wipe(left)">
                                      <p:cBhvr>
                                        <p:cTn id="52" dur="500"/>
                                        <p:tgtEl>
                                          <p:spTgt spid="40977"/>
                                        </p:tgtEl>
                                      </p:cBhvr>
                                    </p:animEffect>
                                  </p:childTnLst>
                                </p:cTn>
                              </p:par>
                            </p:childTnLst>
                          </p:cTn>
                        </p:par>
                        <p:par>
                          <p:cTn id="53" fill="hold" nodeType="afterGroup">
                            <p:stCondLst>
                              <p:cond delay="3500"/>
                            </p:stCondLst>
                            <p:childTnLst>
                              <p:par>
                                <p:cTn id="54" presetID="1" presetClass="entr" presetSubtype="0" fill="hold" grpId="0" nodeType="afterEffect">
                                  <p:stCondLst>
                                    <p:cond delay="0"/>
                                  </p:stCondLst>
                                  <p:childTnLst>
                                    <p:set>
                                      <p:cBhvr>
                                        <p:cTn id="55" dur="1" fill="hold">
                                          <p:stCondLst>
                                            <p:cond delay="0"/>
                                          </p:stCondLst>
                                        </p:cTn>
                                        <p:tgtEl>
                                          <p:spTgt spid="40976"/>
                                        </p:tgtEl>
                                        <p:attrNameLst>
                                          <p:attrName>style.visibility</p:attrName>
                                        </p:attrNameLst>
                                      </p:cBhvr>
                                      <p:to>
                                        <p:strVal val="visible"/>
                                      </p:to>
                                    </p:set>
                                  </p:childTnLst>
                                </p:cTn>
                              </p:par>
                            </p:childTnLst>
                          </p:cTn>
                        </p:par>
                        <p:par>
                          <p:cTn id="56" fill="hold" nodeType="afterGroup">
                            <p:stCondLst>
                              <p:cond delay="3500"/>
                            </p:stCondLst>
                            <p:childTnLst>
                              <p:par>
                                <p:cTn id="57" presetID="22" presetClass="entr" presetSubtype="8" fill="hold" grpId="0" nodeType="afterEffect">
                                  <p:stCondLst>
                                    <p:cond delay="0"/>
                                  </p:stCondLst>
                                  <p:childTnLst>
                                    <p:set>
                                      <p:cBhvr>
                                        <p:cTn id="58" dur="1" fill="hold">
                                          <p:stCondLst>
                                            <p:cond delay="0"/>
                                          </p:stCondLst>
                                        </p:cTn>
                                        <p:tgtEl>
                                          <p:spTgt spid="40979"/>
                                        </p:tgtEl>
                                        <p:attrNameLst>
                                          <p:attrName>style.visibility</p:attrName>
                                        </p:attrNameLst>
                                      </p:cBhvr>
                                      <p:to>
                                        <p:strVal val="visible"/>
                                      </p:to>
                                    </p:set>
                                    <p:animEffect transition="in" filter="wipe(left)">
                                      <p:cBhvr>
                                        <p:cTn id="59" dur="500"/>
                                        <p:tgtEl>
                                          <p:spTgt spid="40979"/>
                                        </p:tgtEl>
                                      </p:cBhvr>
                                    </p:animEffect>
                                  </p:childTnLst>
                                </p:cTn>
                              </p:par>
                            </p:childTnLst>
                          </p:cTn>
                        </p:par>
                        <p:par>
                          <p:cTn id="60" fill="hold" nodeType="afterGroup">
                            <p:stCondLst>
                              <p:cond delay="4000"/>
                            </p:stCondLst>
                            <p:childTnLst>
                              <p:par>
                                <p:cTn id="61" presetID="1" presetClass="entr" presetSubtype="0" fill="hold" grpId="0" nodeType="afterEffect">
                                  <p:stCondLst>
                                    <p:cond delay="0"/>
                                  </p:stCondLst>
                                  <p:childTnLst>
                                    <p:set>
                                      <p:cBhvr>
                                        <p:cTn id="62" dur="1" fill="hold">
                                          <p:stCondLst>
                                            <p:cond delay="0"/>
                                          </p:stCondLst>
                                        </p:cTn>
                                        <p:tgtEl>
                                          <p:spTgt spid="40978"/>
                                        </p:tgtEl>
                                        <p:attrNameLst>
                                          <p:attrName>style.visibility</p:attrName>
                                        </p:attrNameLst>
                                      </p:cBhvr>
                                      <p:to>
                                        <p:strVal val="visible"/>
                                      </p:to>
                                    </p:set>
                                  </p:childTnLst>
                                </p:cTn>
                              </p:par>
                            </p:childTnLst>
                          </p:cTn>
                        </p:par>
                        <p:par>
                          <p:cTn id="63" fill="hold" nodeType="afterGroup">
                            <p:stCondLst>
                              <p:cond delay="4000"/>
                            </p:stCondLst>
                            <p:childTnLst>
                              <p:par>
                                <p:cTn id="64" presetID="22" presetClass="entr" presetSubtype="8" fill="hold" grpId="0" nodeType="afterEffect">
                                  <p:stCondLst>
                                    <p:cond delay="0"/>
                                  </p:stCondLst>
                                  <p:childTnLst>
                                    <p:set>
                                      <p:cBhvr>
                                        <p:cTn id="65" dur="1" fill="hold">
                                          <p:stCondLst>
                                            <p:cond delay="0"/>
                                          </p:stCondLst>
                                        </p:cTn>
                                        <p:tgtEl>
                                          <p:spTgt spid="40981"/>
                                        </p:tgtEl>
                                        <p:attrNameLst>
                                          <p:attrName>style.visibility</p:attrName>
                                        </p:attrNameLst>
                                      </p:cBhvr>
                                      <p:to>
                                        <p:strVal val="visible"/>
                                      </p:to>
                                    </p:set>
                                    <p:animEffect transition="in" filter="wipe(left)">
                                      <p:cBhvr>
                                        <p:cTn id="66" dur="500"/>
                                        <p:tgtEl>
                                          <p:spTgt spid="40981"/>
                                        </p:tgtEl>
                                      </p:cBhvr>
                                    </p:animEffect>
                                  </p:childTnLst>
                                </p:cTn>
                              </p:par>
                            </p:childTnLst>
                          </p:cTn>
                        </p:par>
                        <p:par>
                          <p:cTn id="67" fill="hold" nodeType="afterGroup">
                            <p:stCondLst>
                              <p:cond delay="4500"/>
                            </p:stCondLst>
                            <p:childTnLst>
                              <p:par>
                                <p:cTn id="68" presetID="1" presetClass="entr" presetSubtype="0" fill="hold" grpId="0" nodeType="afterEffect">
                                  <p:stCondLst>
                                    <p:cond delay="0"/>
                                  </p:stCondLst>
                                  <p:childTnLst>
                                    <p:set>
                                      <p:cBhvr>
                                        <p:cTn id="69" dur="1" fill="hold">
                                          <p:stCondLst>
                                            <p:cond delay="0"/>
                                          </p:stCondLst>
                                        </p:cTn>
                                        <p:tgtEl>
                                          <p:spTgt spid="40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4" grpId="0" animBg="1"/>
      <p:bldP spid="40966" grpId="0" animBg="1"/>
      <p:bldP spid="40965" grpId="0" animBg="1"/>
      <p:bldP spid="40968" grpId="0" animBg="1"/>
      <p:bldP spid="40969" grpId="0" animBg="1"/>
      <p:bldP spid="40970" grpId="0" animBg="1"/>
      <p:bldP spid="40971" grpId="0" animBg="1"/>
      <p:bldP spid="40972" grpId="0" animBg="1"/>
      <p:bldP spid="40973" grpId="0" animBg="1"/>
      <p:bldP spid="40975" grpId="0" animBg="1"/>
      <p:bldP spid="40976" grpId="0" animBg="1"/>
      <p:bldP spid="40977" grpId="0" animBg="1"/>
      <p:bldP spid="40978" grpId="0" animBg="1"/>
      <p:bldP spid="40979" grpId="0" animBg="1"/>
      <p:bldP spid="40980" grpId="0" animBg="1"/>
      <p:bldP spid="40981" grpId="0" animBg="1"/>
      <p:bldP spid="40974"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866" name="Rectangle 2"/>
          <p:cNvSpPr>
            <a:spLocks noGrp="1" noChangeArrowheads="1"/>
          </p:cNvSpPr>
          <p:nvPr>
            <p:ph type="ctrTitle"/>
          </p:nvPr>
        </p:nvSpPr>
        <p:spPr>
          <a:xfrm>
            <a:off x="0" y="304800"/>
            <a:ext cx="9144000" cy="1752600"/>
          </a:xfrm>
          <a:solidFill>
            <a:srgbClr val="000000"/>
          </a:solidFill>
          <a:extLst>
            <a:ext uri="{AF507438-7753-43e0-B8FC-AC1667EBCBE1}">
              <a14:hiddenEffects xmlns:a14="http://schemas.microsoft.com/office/drawing/2010/main" xmlns="">
                <a:effectLst>
                  <a:outerShdw blurRad="63500" dist="35921" dir="2700000" algn="ctr" rotWithShape="0">
                    <a:srgbClr val="000000">
                      <a:alpha val="74998"/>
                    </a:srgbClr>
                  </a:outerShdw>
                </a:effectLst>
              </a14:hiddenEffects>
            </a:ext>
          </a:extLst>
        </p:spPr>
        <p:txBody>
          <a:bodyPr/>
          <a:lstStyle/>
          <a:p>
            <a:pPr eaLnBrk="1" hangingPunct="1">
              <a:defRPr/>
            </a:pP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Equipping</a:t>
            </a: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 (NAU, 4:12)</a:t>
            </a:r>
            <a:b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b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to prepare</a:t>
            </a: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 (NIV)</a:t>
            </a:r>
            <a:endParaRPr lang="en-US" b="1" dirty="0">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676867" name="Rectangle 3"/>
          <p:cNvSpPr>
            <a:spLocks noGrp="1" noChangeArrowheads="1"/>
          </p:cNvSpPr>
          <p:nvPr>
            <p:ph type="subTitle" idx="1"/>
          </p:nvPr>
        </p:nvSpPr>
        <p:spPr>
          <a:xfrm>
            <a:off x="0" y="2133600"/>
            <a:ext cx="9144000" cy="1981200"/>
          </a:xfrm>
          <a:effectLst>
            <a:outerShdw blurRad="63500" dist="35921" dir="2700000" algn="ctr" rotWithShape="0">
              <a:srgbClr val="000000">
                <a:alpha val="74998"/>
              </a:srgbClr>
            </a:outerShdw>
          </a:effectLst>
        </p:spPr>
        <p:txBody>
          <a:bodyPr/>
          <a:lstStyle/>
          <a:p>
            <a:pPr eaLnBrk="1" hangingPunct="1">
              <a:defRPr/>
            </a:pPr>
            <a:r>
              <a:rPr lang="en-US" sz="4800" b="1" dirty="0" err="1">
                <a:latin typeface="Arial" panose="020B0604020202020204" pitchFamily="34" charset="0"/>
                <a:cs typeface="Arial" panose="020B0604020202020204" pitchFamily="34" charset="0"/>
              </a:rPr>
              <a:t>katartism</a:t>
            </a:r>
            <a:r>
              <a:rPr lang="en-US" sz="4800" b="1" dirty="0">
                <a:latin typeface="Arial" panose="020B0604020202020204" pitchFamily="34" charset="0"/>
                <a:cs typeface="Arial" panose="020B0604020202020204" pitchFamily="34" charset="0"/>
              </a:rPr>
              <a:t> </a:t>
            </a:r>
            <a:r>
              <a:rPr lang="en-US" sz="3600" b="1" dirty="0">
                <a:latin typeface="Arial" panose="020B0604020202020204" pitchFamily="34" charset="0"/>
                <a:cs typeface="Arial" panose="020B0604020202020204" pitchFamily="34" charset="0"/>
              </a:rPr>
              <a:t>(</a:t>
            </a:r>
            <a:r>
              <a:rPr lang="en-US" sz="3600" b="1" dirty="0" err="1">
                <a:latin typeface="Arial" panose="020B0604020202020204" pitchFamily="34" charset="0"/>
                <a:cs typeface="Arial" panose="020B0604020202020204" pitchFamily="34" charset="0"/>
              </a:rPr>
              <a:t>katartismos</a:t>
            </a:r>
            <a:r>
              <a:rPr lang="en-US" sz="3600" b="1" dirty="0">
                <a:latin typeface="Arial" panose="020B0604020202020204" pitchFamily="34" charset="0"/>
                <a:cs typeface="Arial" panose="020B0604020202020204" pitchFamily="34" charset="0"/>
              </a:rPr>
              <a:t> = </a:t>
            </a:r>
            <a:r>
              <a:rPr lang="ar-JO" sz="3600" b="1" dirty="0">
                <a:latin typeface="Arial" panose="020B0604020202020204" pitchFamily="34" charset="0"/>
                <a:cs typeface="Arial" panose="020B0604020202020204" pitchFamily="34" charset="0"/>
              </a:rPr>
              <a:t>اسم</a:t>
            </a:r>
            <a:r>
              <a:rPr lang="en-US" sz="3600" b="1" dirty="0">
                <a:latin typeface="Arial" panose="020B0604020202020204" pitchFamily="34" charset="0"/>
                <a:cs typeface="Arial" panose="020B0604020202020204" pitchFamily="34" charset="0"/>
              </a:rPr>
              <a:t>)</a:t>
            </a:r>
            <a:endParaRPr lang="en-US" sz="4400" b="1" dirty="0">
              <a:latin typeface="Arial" panose="020B0604020202020204" pitchFamily="34" charset="0"/>
              <a:cs typeface="Arial" panose="020B0604020202020204" pitchFamily="34" charset="0"/>
            </a:endParaRPr>
          </a:p>
          <a:p>
            <a:pPr eaLnBrk="1" hangingPunct="1">
              <a:defRPr/>
            </a:pPr>
            <a:r>
              <a:rPr lang="en-US" sz="4400" b="1" dirty="0">
                <a:latin typeface="Arial" panose="020B0604020202020204" pitchFamily="34" charset="0"/>
                <a:cs typeface="Arial" panose="020B0604020202020204" pitchFamily="34" charset="0"/>
              </a:rPr>
              <a:t> </a:t>
            </a:r>
            <a:r>
              <a:rPr lang="ar-JO" sz="4400" b="1" dirty="0">
                <a:latin typeface="Arial" panose="020B0604020202020204" pitchFamily="34" charset="0"/>
                <a:cs typeface="Arial" panose="020B0604020202020204" pitchFamily="34" charset="0"/>
              </a:rPr>
              <a:t>إعداد - تدريب</a:t>
            </a:r>
            <a:endParaRPr lang="en-US" sz="4400" b="1" dirty="0">
              <a:latin typeface="Arial" panose="020B0604020202020204" pitchFamily="34" charset="0"/>
              <a:cs typeface="Arial" panose="020B0604020202020204" pitchFamily="34" charset="0"/>
            </a:endParaRPr>
          </a:p>
        </p:txBody>
      </p:sp>
      <p:sp>
        <p:nvSpPr>
          <p:cNvPr id="676868" name="Rectangle 4"/>
          <p:cNvSpPr>
            <a:spLocks noChangeArrowheads="1"/>
          </p:cNvSpPr>
          <p:nvPr/>
        </p:nvSpPr>
        <p:spPr bwMode="auto">
          <a:xfrm>
            <a:off x="0" y="4114800"/>
            <a:ext cx="9144000" cy="2286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r>
              <a:rPr lang="en-US" sz="4800" b="1" dirty="0" err="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katarti,z</a:t>
            </a:r>
            <a:r>
              <a:rPr lang="en-US" sz="4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(katartizo =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فعل</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spcBef>
                <a:spcPct val="20000"/>
              </a:spcBef>
              <a:buClr>
                <a:srgbClr val="FFCC66"/>
              </a:buClr>
              <a:buSzPct val="80000"/>
              <a:buFont typeface="Wingdings" charset="0"/>
              <a:buNone/>
              <a:defRPr/>
            </a:pPr>
            <a:r>
              <a:rPr lang="ar-JO"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إصلاح، استعادة، تصحيح، إكمال</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76869" name="Line 5"/>
          <p:cNvSpPr>
            <a:spLocks noChangeShapeType="1"/>
          </p:cNvSpPr>
          <p:nvPr/>
        </p:nvSpPr>
        <p:spPr bwMode="auto">
          <a:xfrm flipV="1">
            <a:off x="228600" y="4038600"/>
            <a:ext cx="8610600" cy="0"/>
          </a:xfrm>
          <a:prstGeom prst="line">
            <a:avLst/>
          </a:prstGeom>
          <a:noFill/>
          <a:ln w="28575">
            <a:solidFill>
              <a:schemeClr val="tx1"/>
            </a:solidFill>
            <a:round/>
            <a:headEnd/>
            <a:tailEn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FFFFFF"/>
              </a:solidFill>
              <a:latin typeface="Arial" panose="020B0604020202020204" pitchFamily="34" charset="0"/>
              <a:cs typeface="Arial" panose="020B0604020202020204" pitchFamily="34" charset="0"/>
            </a:endParaRPr>
          </a:p>
        </p:txBody>
      </p:sp>
      <p:sp>
        <p:nvSpPr>
          <p:cNvPr id="676870" name="Rectangle 6"/>
          <p:cNvSpPr>
            <a:spLocks noChangeArrowheads="1"/>
          </p:cNvSpPr>
          <p:nvPr/>
        </p:nvSpPr>
        <p:spPr bwMode="auto">
          <a:xfrm>
            <a:off x="0" y="304800"/>
            <a:ext cx="9144000" cy="1752600"/>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5921" dir="2700000" algn="ctr" rotWithShape="0">
                    <a:srgbClr val="000000">
                      <a:alpha val="74998"/>
                    </a:srgbClr>
                  </a:outerShdw>
                </a:effectLst>
              </a14:hiddenEffects>
            </a:ext>
          </a:extLst>
        </p:spPr>
        <p:txBody>
          <a:bodyPr lIns="91427" tIns="45714" rIns="91427" bIns="45714" anchor="ctr" anchorCtr="1"/>
          <a:lstStyle/>
          <a:p>
            <a:pPr algn="ctr">
              <a:defRPr/>
            </a:pPr>
            <a:r>
              <a:rPr lang="ru-RU" altLang="ja-JP" sz="4800" b="1" dirty="0">
                <a:solidFill>
                  <a:srgbClr val="FFFFCC"/>
                </a:solidFill>
                <a:latin typeface="Arial" panose="020B0604020202020204" pitchFamily="34" charset="0"/>
                <a:cs typeface="Arial" panose="020B0604020202020204" pitchFamily="34" charset="0"/>
              </a:rPr>
              <a:t>“</a:t>
            </a:r>
            <a:r>
              <a:rPr lang="ar-JO" altLang="ja-JP" sz="4800" b="1" dirty="0">
                <a:solidFill>
                  <a:srgbClr val="FFFFCC"/>
                </a:solidFill>
                <a:latin typeface="Arial" panose="020B0604020202020204" pitchFamily="34" charset="0"/>
                <a:cs typeface="Arial" panose="020B0604020202020204" pitchFamily="34" charset="0"/>
              </a:rPr>
              <a:t>تكميل</a:t>
            </a:r>
            <a:r>
              <a:rPr lang="ru-RU" altLang="ja-JP" sz="4800" b="1" dirty="0">
                <a:solidFill>
                  <a:srgbClr val="FFFFCC"/>
                </a:solidFill>
                <a:latin typeface="Arial" panose="020B0604020202020204" pitchFamily="34" charset="0"/>
                <a:cs typeface="Arial" panose="020B0604020202020204" pitchFamily="34" charset="0"/>
              </a:rPr>
              <a:t>"</a:t>
            </a:r>
            <a:r>
              <a:rPr lang="en-US" sz="4800" b="1" dirty="0">
                <a:solidFill>
                  <a:srgbClr val="FFFFCC"/>
                </a:solidFill>
                <a:latin typeface="Arial" panose="020B0604020202020204" pitchFamily="34" charset="0"/>
                <a:cs typeface="Arial" panose="020B0604020202020204" pitchFamily="34" charset="0"/>
              </a:rPr>
              <a:t> (NAU, </a:t>
            </a:r>
            <a:r>
              <a:rPr lang="ar-JO" sz="4800" b="1" dirty="0">
                <a:solidFill>
                  <a:srgbClr val="FFFFCC"/>
                </a:solidFill>
                <a:latin typeface="Arial" panose="020B0604020202020204" pitchFamily="34" charset="0"/>
                <a:cs typeface="Arial" panose="020B0604020202020204" pitchFamily="34" charset="0"/>
              </a:rPr>
              <a:t>4: 12</a:t>
            </a:r>
            <a:r>
              <a:rPr lang="en-US" sz="4800" b="1" dirty="0">
                <a:solidFill>
                  <a:srgbClr val="FFFFCC"/>
                </a:solidFill>
                <a:latin typeface="Arial" panose="020B0604020202020204" pitchFamily="34" charset="0"/>
                <a:cs typeface="Arial" panose="020B0604020202020204" pitchFamily="34" charset="0"/>
              </a:rPr>
              <a:t>)</a:t>
            </a:r>
            <a:br>
              <a:rPr lang="en-US" sz="4800" b="1" dirty="0">
                <a:solidFill>
                  <a:srgbClr val="FFFFCC"/>
                </a:solidFill>
                <a:latin typeface="Arial" panose="020B0604020202020204" pitchFamily="34" charset="0"/>
                <a:cs typeface="Arial" panose="020B0604020202020204" pitchFamily="34" charset="0"/>
              </a:rPr>
            </a:br>
            <a:r>
              <a:rPr lang="ru-RU" altLang="ja-JP" sz="4800" b="1" dirty="0">
                <a:solidFill>
                  <a:srgbClr val="FFFFCC"/>
                </a:solidFill>
                <a:latin typeface="Arial" panose="020B0604020202020204" pitchFamily="34" charset="0"/>
                <a:cs typeface="Arial" panose="020B0604020202020204" pitchFamily="34" charset="0"/>
              </a:rPr>
              <a:t>“</a:t>
            </a:r>
            <a:r>
              <a:rPr lang="ar-JO" altLang="ja-JP" sz="4800" b="1" dirty="0">
                <a:solidFill>
                  <a:srgbClr val="FFFFCC"/>
                </a:solidFill>
                <a:latin typeface="Arial" panose="020B0604020202020204" pitchFamily="34" charset="0"/>
                <a:cs typeface="Arial" panose="020B0604020202020204" pitchFamily="34" charset="0"/>
              </a:rPr>
              <a:t>ليحضر</a:t>
            </a:r>
            <a:r>
              <a:rPr lang="ru-RU" altLang="ja-JP" sz="4800" b="1" dirty="0">
                <a:solidFill>
                  <a:srgbClr val="FFFFCC"/>
                </a:solidFill>
                <a:latin typeface="Arial" panose="020B0604020202020204" pitchFamily="34" charset="0"/>
                <a:cs typeface="Arial" panose="020B0604020202020204" pitchFamily="34" charset="0"/>
              </a:rPr>
              <a:t>"</a:t>
            </a:r>
            <a:r>
              <a:rPr lang="en-US" sz="4800" b="1" dirty="0">
                <a:solidFill>
                  <a:srgbClr val="FFFFCC"/>
                </a:solidFill>
                <a:latin typeface="Arial" panose="020B0604020202020204" pitchFamily="34" charset="0"/>
                <a:cs typeface="Arial" panose="020B0604020202020204" pitchFamily="34" charset="0"/>
              </a:rPr>
              <a:t> (NIV)</a:t>
            </a:r>
            <a:endParaRPr lang="en-US" sz="5400" b="1" dirty="0">
              <a:solidFill>
                <a:srgbClr val="FFFFCC"/>
              </a:solidFill>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6CB18E30-762B-8448-B591-77EA5C204908}"/>
              </a:ext>
            </a:extLst>
          </p:cNvPr>
          <p:cNvPicPr>
            <a:picLocks noChangeAspect="1"/>
          </p:cNvPicPr>
          <p:nvPr/>
        </p:nvPicPr>
        <p:blipFill>
          <a:blip r:embed="rId2"/>
          <a:stretch>
            <a:fillRect/>
          </a:stretch>
        </p:blipFill>
        <p:spPr>
          <a:xfrm>
            <a:off x="611560" y="2132856"/>
            <a:ext cx="3359770" cy="861000"/>
          </a:xfrm>
          <a:prstGeom prst="rect">
            <a:avLst/>
          </a:prstGeom>
        </p:spPr>
      </p:pic>
      <p:pic>
        <p:nvPicPr>
          <p:cNvPr id="7" name="Picture 6">
            <a:extLst>
              <a:ext uri="{FF2B5EF4-FFF2-40B4-BE49-F238E27FC236}">
                <a16:creationId xmlns:a16="http://schemas.microsoft.com/office/drawing/2014/main" id="{4B32525C-9BB9-7C44-A756-644233D7D6C2}"/>
              </a:ext>
            </a:extLst>
          </p:cNvPr>
          <p:cNvPicPr>
            <a:picLocks noChangeAspect="1"/>
          </p:cNvPicPr>
          <p:nvPr/>
        </p:nvPicPr>
        <p:blipFill>
          <a:blip r:embed="rId3"/>
          <a:stretch>
            <a:fillRect/>
          </a:stretch>
        </p:blipFill>
        <p:spPr>
          <a:xfrm>
            <a:off x="683568" y="4098866"/>
            <a:ext cx="3359770" cy="861000"/>
          </a:xfrm>
          <a:prstGeom prst="rect">
            <a:avLst/>
          </a:prstGeom>
        </p:spPr>
      </p:pic>
    </p:spTree>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Rectangle 2"/>
          <p:cNvSpPr>
            <a:spLocks noGrp="1" noChangeArrowheads="1"/>
          </p:cNvSpPr>
          <p:nvPr>
            <p:ph type="ctrTitle"/>
          </p:nvPr>
        </p:nvSpPr>
        <p:spPr>
          <a:xfrm>
            <a:off x="0" y="0"/>
            <a:ext cx="9144000" cy="2057400"/>
          </a:xfrm>
          <a:solidFill>
            <a:srgbClr val="000000"/>
          </a:solidFill>
          <a:extLst>
            <a:ext uri="{AF507438-7753-43e0-B8FC-AC1667EBCBE1}">
              <a14:hiddenEffects xmlns:a14="http://schemas.microsoft.com/office/drawing/2010/main" xmlns="">
                <a:effectLst>
                  <a:outerShdw blurRad="63500" dist="35921" dir="2700000" algn="ctr" rotWithShape="0">
                    <a:srgbClr val="000000">
                      <a:alpha val="74998"/>
                    </a:srgbClr>
                  </a:outerShdw>
                </a:effectLst>
              </a14:hiddenEffects>
            </a:ext>
          </a:extLst>
        </p:spPr>
        <p:txBody>
          <a:bodyPr/>
          <a:lstStyle/>
          <a:p>
            <a:pPr eaLnBrk="1" hangingPunct="1">
              <a:defRPr/>
            </a:pPr>
            <a:r>
              <a:rPr lang="en-US" b="1" dirty="0">
                <a:effectLst>
                  <a:outerShdw blurRad="38100" dist="38100" dir="2700000" algn="tl">
                    <a:srgbClr val="FFFFFF"/>
                  </a:outerShdw>
                </a:effectLst>
                <a:latin typeface="Bwgrkl" charset="0"/>
                <a:cs typeface="+mj-cs"/>
              </a:rPr>
              <a:t>katarti,zw</a:t>
            </a:r>
            <a:r>
              <a:rPr lang="en-US" dirty="0">
                <a:effectLst>
                  <a:outerShdw blurRad="38100" dist="38100" dir="2700000" algn="tl">
                    <a:srgbClr val="FFFFFF"/>
                  </a:outerShdw>
                </a:effectLst>
                <a:latin typeface="Bwgrkl" charset="0"/>
                <a:cs typeface="+mj-cs"/>
              </a:rPr>
              <a:t> </a:t>
            </a:r>
            <a:r>
              <a:rPr lang="en-US" sz="3200" b="1" dirty="0">
                <a:effectLst>
                  <a:outerShdw blurRad="38100" dist="38100" dir="2700000" algn="tl">
                    <a:srgbClr val="FFFFFF"/>
                  </a:outerShdw>
                </a:effectLst>
                <a:cs typeface="+mj-cs"/>
              </a:rPr>
              <a:t>(katartizo = verb)</a:t>
            </a:r>
            <a:br>
              <a:rPr lang="en-US" sz="4000" b="1" dirty="0">
                <a:effectLst>
                  <a:outerShdw blurRad="38100" dist="38100" dir="2700000" algn="tl">
                    <a:srgbClr val="FFFFFF"/>
                  </a:outerShdw>
                </a:effectLst>
                <a:cs typeface="+mj-cs"/>
              </a:rPr>
            </a:br>
            <a:r>
              <a:rPr lang="en-US" sz="4000" b="1" dirty="0">
                <a:effectLst>
                  <a:outerShdw blurRad="38100" dist="38100" dir="2700000" algn="tl">
                    <a:srgbClr val="FFFFFF"/>
                  </a:outerShdw>
                </a:effectLst>
                <a:cs typeface="+mj-cs"/>
              </a:rPr>
              <a:t>mend, restore, set right, </a:t>
            </a:r>
            <a:br>
              <a:rPr lang="en-US" sz="4000" b="1" dirty="0">
                <a:effectLst>
                  <a:outerShdw blurRad="38100" dist="38100" dir="2700000" algn="tl">
                    <a:srgbClr val="FFFFFF"/>
                  </a:outerShdw>
                </a:effectLst>
                <a:cs typeface="+mj-cs"/>
              </a:rPr>
            </a:br>
            <a:r>
              <a:rPr lang="en-US" sz="4000" b="1" dirty="0">
                <a:effectLst>
                  <a:outerShdw blurRad="38100" dist="38100" dir="2700000" algn="tl">
                    <a:srgbClr val="FFFFFF"/>
                  </a:outerShdw>
                </a:effectLst>
                <a:cs typeface="+mj-cs"/>
              </a:rPr>
              <a:t>make complete</a:t>
            </a:r>
            <a:r>
              <a:rPr lang="en-US" dirty="0">
                <a:solidFill>
                  <a:srgbClr val="000000"/>
                </a:solidFill>
                <a:effectLst>
                  <a:outerShdw blurRad="38100" dist="38100" dir="2700000" algn="tl">
                    <a:srgbClr val="FFFFFF"/>
                  </a:outerShdw>
                </a:effectLst>
                <a:latin typeface="Geneva" charset="0"/>
                <a:cs typeface="+mj-cs"/>
              </a:rPr>
              <a:t> </a:t>
            </a:r>
          </a:p>
        </p:txBody>
      </p:sp>
      <p:sp>
        <p:nvSpPr>
          <p:cNvPr id="677891" name="Rectangle 3"/>
          <p:cNvSpPr>
            <a:spLocks noGrp="1" noChangeArrowheads="1"/>
          </p:cNvSpPr>
          <p:nvPr>
            <p:ph type="subTitle" idx="1"/>
          </p:nvPr>
        </p:nvSpPr>
        <p:spPr>
          <a:xfrm>
            <a:off x="0" y="2286000"/>
            <a:ext cx="9144000" cy="1981200"/>
          </a:xfrm>
          <a:effectLst>
            <a:outerShdw blurRad="63500" dist="35921" dir="2700000" algn="ctr" rotWithShape="0">
              <a:srgbClr val="000000">
                <a:alpha val="74998"/>
              </a:srgbClr>
            </a:outerShdw>
          </a:effectLst>
        </p:spPr>
        <p:txBody>
          <a:bodyPr/>
          <a:lstStyle/>
          <a:p>
            <a:pPr eaLnBrk="1" hangingPunct="1">
              <a:defRPr/>
            </a:pPr>
            <a:r>
              <a:rPr lang="en-US" sz="3600" b="1" dirty="0">
                <a:latin typeface="Arial" panose="020B0604020202020204" pitchFamily="34" charset="0"/>
                <a:cs typeface="Arial" panose="020B0604020202020204" pitchFamily="34" charset="0"/>
              </a:rPr>
              <a:t>NAU </a:t>
            </a:r>
            <a:r>
              <a:rPr lang="ar-JO" sz="3600" b="1" dirty="0">
                <a:latin typeface="Arial" panose="020B0604020202020204" pitchFamily="34" charset="0"/>
                <a:cs typeface="Arial" panose="020B0604020202020204" pitchFamily="34" charset="0"/>
              </a:rPr>
              <a:t>1 تسالونيكي 3: 10</a:t>
            </a:r>
            <a:r>
              <a:rPr lang="en-US" sz="4400" b="1" dirty="0">
                <a:latin typeface="Arial" panose="020B0604020202020204" pitchFamily="34" charset="0"/>
                <a:cs typeface="Arial" panose="020B0604020202020204" pitchFamily="34" charset="0"/>
              </a:rPr>
              <a:t> </a:t>
            </a:r>
            <a:endParaRPr lang="en-US" sz="4000" b="1" dirty="0">
              <a:latin typeface="Arial" panose="020B0604020202020204" pitchFamily="34" charset="0"/>
              <a:cs typeface="Arial" panose="020B0604020202020204" pitchFamily="34" charset="0"/>
            </a:endParaRPr>
          </a:p>
          <a:p>
            <a:pPr eaLnBrk="1" hangingPunct="1">
              <a:defRPr/>
            </a:pPr>
            <a:r>
              <a:rPr lang="ar-JO" sz="4000" b="1" dirty="0">
                <a:solidFill>
                  <a:srgbClr val="FFFF00"/>
                </a:solidFill>
                <a:latin typeface="Arial" panose="020B0604020202020204" pitchFamily="34" charset="0"/>
                <a:cs typeface="Arial" panose="020B0604020202020204" pitchFamily="34" charset="0"/>
              </a:rPr>
              <a:t>نكمل</a:t>
            </a:r>
            <a:r>
              <a:rPr lang="ar-JO" sz="4000" b="1" dirty="0">
                <a:latin typeface="Arial" panose="020B0604020202020204" pitchFamily="34" charset="0"/>
                <a:cs typeface="Arial" panose="020B0604020202020204" pitchFamily="34" charset="0"/>
              </a:rPr>
              <a:t> نقائص إيمانكم</a:t>
            </a:r>
            <a:endParaRPr lang="en-US" sz="4400" b="1" dirty="0">
              <a:latin typeface="Arial" panose="020B0604020202020204" pitchFamily="34" charset="0"/>
              <a:cs typeface="Arial" panose="020B0604020202020204" pitchFamily="34" charset="0"/>
            </a:endParaRPr>
          </a:p>
        </p:txBody>
      </p:sp>
      <p:sp>
        <p:nvSpPr>
          <p:cNvPr id="677892" name="Rectangle 4"/>
          <p:cNvSpPr>
            <a:spLocks noChangeArrowheads="1"/>
          </p:cNvSpPr>
          <p:nvPr/>
        </p:nvSpPr>
        <p:spPr bwMode="auto">
          <a:xfrm>
            <a:off x="0" y="4114800"/>
            <a:ext cx="9144000" cy="2286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endParaRPr lang="en-US" sz="4400">
              <a:solidFill>
                <a:srgbClr val="FFFFFF"/>
              </a:solidFill>
              <a:effectLst>
                <a:outerShdw blurRad="38100" dist="38100" dir="2700000" algn="tl">
                  <a:srgbClr val="000000"/>
                </a:outerShdw>
              </a:effectLst>
              <a:latin typeface="Tahoma" charset="0"/>
            </a:endParaRPr>
          </a:p>
        </p:txBody>
      </p:sp>
      <p:sp>
        <p:nvSpPr>
          <p:cNvPr id="677893" name="Line 5"/>
          <p:cNvSpPr>
            <a:spLocks noChangeShapeType="1"/>
          </p:cNvSpPr>
          <p:nvPr/>
        </p:nvSpPr>
        <p:spPr bwMode="auto">
          <a:xfrm>
            <a:off x="228600" y="4191000"/>
            <a:ext cx="8686800" cy="0"/>
          </a:xfrm>
          <a:prstGeom prst="line">
            <a:avLst/>
          </a:prstGeom>
          <a:noFill/>
          <a:ln w="28575">
            <a:solidFill>
              <a:schemeClr val="tx1"/>
            </a:solidFill>
            <a:round/>
            <a:headEnd/>
            <a:tailEn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FFFFFF"/>
              </a:solidFill>
              <a:latin typeface="Arial" panose="020B0604020202020204" pitchFamily="34" charset="0"/>
            </a:endParaRPr>
          </a:p>
        </p:txBody>
      </p:sp>
      <p:sp>
        <p:nvSpPr>
          <p:cNvPr id="677894" name="Rectangle 6"/>
          <p:cNvSpPr>
            <a:spLocks noChangeArrowheads="1"/>
          </p:cNvSpPr>
          <p:nvPr/>
        </p:nvSpPr>
        <p:spPr bwMode="auto">
          <a:xfrm>
            <a:off x="0" y="4648200"/>
            <a:ext cx="9144000" cy="1981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NIV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عبرانيين 13: 21</a:t>
            </a:r>
            <a:r>
              <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p>
          <a:p>
            <a:pPr algn="ctr">
              <a:spcBef>
                <a:spcPct val="20000"/>
              </a:spcBef>
              <a:buClr>
                <a:srgbClr val="FFCC66"/>
              </a:buClr>
              <a:buSzPct val="80000"/>
              <a:buFont typeface="Wingdings" charset="0"/>
              <a:buNone/>
              <a:defRPr/>
            </a:pP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a:t>
            </a: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يكملكم</a:t>
            </a: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في كل عمل صالح لتصنعوا مشيئته</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77895" name="Rectangle 7"/>
          <p:cNvSpPr>
            <a:spLocks noChangeArrowheads="1"/>
          </p:cNvSpPr>
          <p:nvPr/>
        </p:nvSpPr>
        <p:spPr bwMode="auto">
          <a:xfrm>
            <a:off x="0" y="3"/>
            <a:ext cx="9144000" cy="2276475"/>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5921" dir="2700000" algn="ctr" rotWithShape="0">
                    <a:srgbClr val="000000">
                      <a:alpha val="74998"/>
                    </a:srgbClr>
                  </a:outerShdw>
                </a:effectLst>
              </a14:hiddenEffects>
            </a:ext>
          </a:extLst>
        </p:spPr>
        <p:txBody>
          <a:bodyPr lIns="91427" tIns="45714" rIns="91427" bIns="45714" anchor="ctr" anchorCtr="1"/>
          <a:lstStyle/>
          <a:p>
            <a:pPr algn="ctr">
              <a:defRPr/>
            </a:pPr>
            <a:r>
              <a:rPr lang="en-US" sz="5400" b="1" dirty="0" err="1">
                <a:solidFill>
                  <a:srgbClr val="FFFFCC"/>
                </a:solidFill>
                <a:latin typeface="Arial" panose="020B0604020202020204" pitchFamily="34" charset="0"/>
                <a:cs typeface="Arial" panose="020B0604020202020204" pitchFamily="34" charset="0"/>
              </a:rPr>
              <a:t>katarti</a:t>
            </a:r>
            <a:r>
              <a:rPr lang="en-US" sz="5400" b="1" dirty="0">
                <a:solidFill>
                  <a:srgbClr val="FFFFCC"/>
                </a:solidFill>
                <a:latin typeface="Arial" panose="020B0604020202020204" pitchFamily="34" charset="0"/>
                <a:cs typeface="Arial" panose="020B0604020202020204" pitchFamily="34" charset="0"/>
              </a:rPr>
              <a:t>, </a:t>
            </a:r>
            <a:r>
              <a:rPr lang="en-US" sz="3200" b="1" dirty="0">
                <a:solidFill>
                  <a:srgbClr val="FFFFCC"/>
                </a:solidFill>
                <a:latin typeface="Arial" panose="020B0604020202020204" pitchFamily="34" charset="0"/>
                <a:cs typeface="Arial" panose="020B0604020202020204" pitchFamily="34" charset="0"/>
              </a:rPr>
              <a:t>(katartizo = </a:t>
            </a:r>
            <a:r>
              <a:rPr lang="ar-JO" sz="3200" b="1" dirty="0">
                <a:solidFill>
                  <a:srgbClr val="FFFFCC"/>
                </a:solidFill>
                <a:latin typeface="Arial" panose="020B0604020202020204" pitchFamily="34" charset="0"/>
                <a:cs typeface="Arial" panose="020B0604020202020204" pitchFamily="34" charset="0"/>
              </a:rPr>
              <a:t>فعل</a:t>
            </a:r>
            <a:r>
              <a:rPr lang="en-US" sz="3200" b="1" dirty="0">
                <a:solidFill>
                  <a:srgbClr val="FFFFCC"/>
                </a:solidFill>
                <a:latin typeface="Arial" panose="020B0604020202020204" pitchFamily="34" charset="0"/>
                <a:cs typeface="Arial" panose="020B0604020202020204" pitchFamily="34" charset="0"/>
              </a:rPr>
              <a:t>)</a:t>
            </a:r>
            <a:br>
              <a:rPr lang="en-US" sz="4000" b="1" dirty="0">
                <a:solidFill>
                  <a:srgbClr val="FFFFCC"/>
                </a:solidFill>
                <a:latin typeface="Arial" panose="020B0604020202020204" pitchFamily="34" charset="0"/>
                <a:cs typeface="Arial" panose="020B0604020202020204" pitchFamily="34" charset="0"/>
              </a:rPr>
            </a:br>
            <a:r>
              <a:rPr lang="ar-JO" sz="4000" b="1" dirty="0">
                <a:solidFill>
                  <a:srgbClr val="FFFFCC"/>
                </a:solidFill>
                <a:latin typeface="Arial" panose="020B0604020202020204" pitchFamily="34" charset="0"/>
                <a:cs typeface="Arial" panose="020B0604020202020204" pitchFamily="34" charset="0"/>
              </a:rPr>
              <a:t>إصلاح، استعادة، تصحيح، إكمال</a:t>
            </a:r>
          </a:p>
          <a:p>
            <a:pPr algn="ctr">
              <a:defRPr/>
            </a:pPr>
            <a:endParaRPr lang="en-US" sz="5400" b="1" dirty="0">
              <a:solidFill>
                <a:srgbClr val="000000"/>
              </a:solidFill>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C0E4FBE5-5797-054A-9BB0-E843FAAE5E86}"/>
              </a:ext>
            </a:extLst>
          </p:cNvPr>
          <p:cNvPicPr>
            <a:picLocks noChangeAspect="1"/>
          </p:cNvPicPr>
          <p:nvPr/>
        </p:nvPicPr>
        <p:blipFill>
          <a:blip r:embed="rId3"/>
          <a:stretch>
            <a:fillRect/>
          </a:stretch>
        </p:blipFill>
        <p:spPr>
          <a:xfrm>
            <a:off x="755576" y="34641"/>
            <a:ext cx="3528392" cy="904212"/>
          </a:xfrm>
          <a:prstGeom prst="rect">
            <a:avLst/>
          </a:prstGeom>
        </p:spPr>
      </p:pic>
    </p:spTree>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7105" name="Picture 2" descr="melhorfotov20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9" name="Rectangle 3"/>
          <p:cNvSpPr>
            <a:spLocks noGrp="1" noChangeArrowheads="1"/>
          </p:cNvSpPr>
          <p:nvPr>
            <p:ph type="title" idx="4294967295"/>
          </p:nvPr>
        </p:nvSpPr>
        <p:spPr/>
        <p:txBody>
          <a:bodyPr/>
          <a:lstStyle/>
          <a:p>
            <a:pPr eaLnBrk="1" hangingPunct="1">
              <a:defRPr/>
            </a:pPr>
            <a:r>
              <a:rPr lang="ar-JO" dirty="0"/>
              <a:t>لا تتوقع من القادة أن يمسكوا الشمس</a:t>
            </a:r>
            <a:endParaRPr lang="en-US" dirty="0"/>
          </a:p>
        </p:txBody>
      </p:sp>
    </p:spTree>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a:xfrm>
            <a:off x="457200" y="381000"/>
            <a:ext cx="8229600" cy="762000"/>
          </a:xfrm>
        </p:spPr>
        <p:txBody>
          <a:bodyPr/>
          <a:lstStyle/>
          <a:p>
            <a:pPr rtl="1" eaLnBrk="1" hangingPunct="1">
              <a:defRPr/>
            </a:pPr>
            <a:r>
              <a:rPr lang="ar-JO" dirty="0">
                <a:solidFill>
                  <a:schemeClr val="bg1"/>
                </a:solidFill>
                <a:effectLst>
                  <a:glow rad="101600">
                    <a:schemeClr val="tx1">
                      <a:alpha val="75000"/>
                    </a:schemeClr>
                  </a:glow>
                </a:effectLst>
                <a:ea typeface="ＭＳ Ｐゴシック" charset="0"/>
                <a:cs typeface="Arial" panose="020B0604020202020204" pitchFamily="34" charset="0"/>
              </a:rPr>
              <a:t>أفسس 4: 11- 12 (</a:t>
            </a:r>
            <a:r>
              <a:rPr lang="en-US" dirty="0">
                <a:solidFill>
                  <a:schemeClr val="bg1"/>
                </a:solidFill>
                <a:effectLst>
                  <a:glow rad="101600">
                    <a:schemeClr val="tx1">
                      <a:alpha val="75000"/>
                    </a:schemeClr>
                  </a:glow>
                </a:effectLst>
                <a:ea typeface="ＭＳ Ｐゴシック" charset="0"/>
                <a:cs typeface="Arial" panose="020B0604020202020204" pitchFamily="34" charset="0"/>
              </a:rPr>
              <a:t>(NASB</a:t>
            </a:r>
          </a:p>
        </p:txBody>
      </p:sp>
      <p:sp>
        <p:nvSpPr>
          <p:cNvPr id="241667" name="Text Box 3"/>
          <p:cNvSpPr txBox="1">
            <a:spLocks noChangeArrowheads="1"/>
          </p:cNvSpPr>
          <p:nvPr/>
        </p:nvSpPr>
        <p:spPr bwMode="auto">
          <a:xfrm>
            <a:off x="7740352" y="1420813"/>
            <a:ext cx="1403648" cy="946150"/>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 11</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NASB</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1668" name="Text Box 4"/>
          <p:cNvSpPr txBox="1">
            <a:spLocks noChangeArrowheads="1"/>
          </p:cNvSpPr>
          <p:nvPr/>
        </p:nvSpPr>
        <p:spPr bwMode="auto">
          <a:xfrm>
            <a:off x="0" y="1420813"/>
            <a:ext cx="7740352" cy="2246769"/>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وهو أعطى</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البعض كرسل</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كأنبياء</a:t>
            </a: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كمبشرين</a:t>
            </a: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والبعض كرعاة ومعلمين</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1669" name="Text Box 5"/>
          <p:cNvSpPr txBox="1">
            <a:spLocks noChangeArrowheads="1"/>
          </p:cNvSpPr>
          <p:nvPr/>
        </p:nvSpPr>
        <p:spPr bwMode="auto">
          <a:xfrm>
            <a:off x="7740352" y="4038600"/>
            <a:ext cx="1403648" cy="946150"/>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 12</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NASB</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1670" name="Text Box 6"/>
          <p:cNvSpPr txBox="1">
            <a:spLocks noChangeArrowheads="1"/>
          </p:cNvSpPr>
          <p:nvPr/>
        </p:nvSpPr>
        <p:spPr bwMode="auto">
          <a:xfrm>
            <a:off x="0" y="4038600"/>
            <a:ext cx="7524328" cy="1384995"/>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لأجل إعداد القديسين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لأجل عمل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لبنيان جسد المسيح</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1671" name="Text Box 7"/>
          <p:cNvSpPr txBox="1">
            <a:spLocks noChangeArrowheads="1"/>
          </p:cNvSpPr>
          <p:nvPr/>
        </p:nvSpPr>
        <p:spPr bwMode="auto">
          <a:xfrm>
            <a:off x="0" y="5957888"/>
            <a:ext cx="9144000" cy="523220"/>
          </a:xfrm>
          <a:prstGeom prst="rect">
            <a:avLst/>
          </a:prstGeom>
          <a:solidFill>
            <a:srgbClr val="80008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أعطى الله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لتدريب الآخرين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عمل الخدمة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41671"/>
                                        </p:tgtEl>
                                        <p:attrNameLst>
                                          <p:attrName>style.visibility</p:attrName>
                                        </p:attrNameLst>
                                      </p:cBhvr>
                                      <p:to>
                                        <p:strVal val="visible"/>
                                      </p:to>
                                    </p:set>
                                    <p:animEffect transition="in" filter="fade">
                                      <p:cBhvr>
                                        <p:cTn id="7" dur="100"/>
                                        <p:tgtEl>
                                          <p:spTgt spid="241671"/>
                                        </p:tgtEl>
                                      </p:cBhvr>
                                    </p:animEffect>
                                    <p:anim calcmode="lin" valueType="num">
                                      <p:cBhvr>
                                        <p:cTn id="8" dur="400" fill="hold"/>
                                        <p:tgtEl>
                                          <p:spTgt spid="241671"/>
                                        </p:tgtEl>
                                        <p:attrNameLst>
                                          <p:attrName>ppt_x</p:attrName>
                                        </p:attrNameLst>
                                      </p:cBhvr>
                                      <p:tavLst>
                                        <p:tav tm="0">
                                          <p:val>
                                            <p:strVal val="#ppt_x"/>
                                          </p:val>
                                        </p:tav>
                                        <p:tav tm="100000">
                                          <p:val>
                                            <p:strVal val="#ppt_x"/>
                                          </p:val>
                                        </p:tav>
                                      </p:tavLst>
                                    </p:anim>
                                    <p:anim calcmode="lin" valueType="num">
                                      <p:cBhvr>
                                        <p:cTn id="9" dur="400" fill="hold"/>
                                        <p:tgtEl>
                                          <p:spTgt spid="241671"/>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4167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4167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71"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2"/>
          <p:cNvSpPr>
            <a:spLocks noGrp="1" noChangeArrowheads="1"/>
          </p:cNvSpPr>
          <p:nvPr>
            <p:ph type="title" idx="4294967295"/>
          </p:nvPr>
        </p:nvSpPr>
        <p:spPr>
          <a:xfrm>
            <a:off x="228600" y="228600"/>
            <a:ext cx="8458200" cy="1143000"/>
          </a:xfrm>
          <a:effectLst>
            <a:outerShdw blurRad="63500" dist="35921" dir="2700000" algn="ctr" rotWithShape="0">
              <a:srgbClr val="000000">
                <a:alpha val="74998"/>
              </a:srgbClr>
            </a:outerShdw>
          </a:effectLst>
        </p:spPr>
        <p:txBody>
          <a:bodyPr/>
          <a:lstStyle/>
          <a:p>
            <a:pPr algn="ctr" rtl="1">
              <a:defRPr/>
            </a:pPr>
            <a:r>
              <a:rPr lang="ar-JO"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rPr>
              <a:t>أفسس 4: 11-12 </a:t>
            </a:r>
            <a:r>
              <a:rPr lang="en-US" sz="2800"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rPr>
              <a:t>(NIV)</a:t>
            </a:r>
            <a:endParaRPr lang="en-US"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endParaRPr>
          </a:p>
        </p:txBody>
      </p:sp>
      <p:sp>
        <p:nvSpPr>
          <p:cNvPr id="243715" name="Text Box 3"/>
          <p:cNvSpPr txBox="1">
            <a:spLocks noChangeArrowheads="1"/>
          </p:cNvSpPr>
          <p:nvPr/>
        </p:nvSpPr>
        <p:spPr bwMode="auto">
          <a:xfrm>
            <a:off x="8172400" y="1420813"/>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ع11</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NIV</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3716" name="Text Box 4"/>
          <p:cNvSpPr txBox="1">
            <a:spLocks noChangeArrowheads="1"/>
          </p:cNvSpPr>
          <p:nvPr/>
        </p:nvSpPr>
        <p:spPr bwMode="auto">
          <a:xfrm>
            <a:off x="0" y="1420813"/>
            <a:ext cx="8172400" cy="2246769"/>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إنه هو من أعطى</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للبعض أن يكونوا رسلاً</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أن يكونوا أنبياء</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أن يكونوا مبشرين</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والبعض أن يكونوا رعاة ومعلمين</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3717" name="Text Box 5"/>
          <p:cNvSpPr txBox="1">
            <a:spLocks noChangeArrowheads="1"/>
          </p:cNvSpPr>
          <p:nvPr/>
        </p:nvSpPr>
        <p:spPr bwMode="auto">
          <a:xfrm>
            <a:off x="8172400" y="4038600"/>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ع12</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NIV</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3718" name="Text Box 6"/>
          <p:cNvSpPr txBox="1">
            <a:spLocks noChangeArrowheads="1"/>
          </p:cNvSpPr>
          <p:nvPr/>
        </p:nvSpPr>
        <p:spPr bwMode="auto">
          <a:xfrm>
            <a:off x="0" y="4038600"/>
            <a:ext cx="8100392" cy="138499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لإعداد شعب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لأعمال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حتى يبنى جسد المسيح</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3719" name="Text Box 7"/>
          <p:cNvSpPr txBox="1">
            <a:spLocks noChangeArrowheads="1"/>
          </p:cNvSpPr>
          <p:nvPr/>
        </p:nvSpPr>
        <p:spPr bwMode="auto">
          <a:xfrm>
            <a:off x="0" y="5957888"/>
            <a:ext cx="9144000" cy="519112"/>
          </a:xfrm>
          <a:prstGeom prst="rect">
            <a:avLst/>
          </a:prstGeom>
          <a:solidFill>
            <a:srgbClr val="80008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أعطى الله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لتدريب الآخرين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عمل الخدمة</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43719"/>
                                        </p:tgtEl>
                                        <p:attrNameLst>
                                          <p:attrName>style.visibility</p:attrName>
                                        </p:attrNameLst>
                                      </p:cBhvr>
                                      <p:to>
                                        <p:strVal val="visible"/>
                                      </p:to>
                                    </p:set>
                                    <p:animEffect transition="in" filter="fade">
                                      <p:cBhvr>
                                        <p:cTn id="7" dur="100"/>
                                        <p:tgtEl>
                                          <p:spTgt spid="243719"/>
                                        </p:tgtEl>
                                      </p:cBhvr>
                                    </p:animEffect>
                                    <p:anim calcmode="lin" valueType="num">
                                      <p:cBhvr>
                                        <p:cTn id="8" dur="400" fill="hold"/>
                                        <p:tgtEl>
                                          <p:spTgt spid="243719"/>
                                        </p:tgtEl>
                                        <p:attrNameLst>
                                          <p:attrName>ppt_x</p:attrName>
                                        </p:attrNameLst>
                                      </p:cBhvr>
                                      <p:tavLst>
                                        <p:tav tm="0">
                                          <p:val>
                                            <p:strVal val="#ppt_x"/>
                                          </p:val>
                                        </p:tav>
                                        <p:tav tm="100000">
                                          <p:val>
                                            <p:strVal val="#ppt_x"/>
                                          </p:val>
                                        </p:tav>
                                      </p:tavLst>
                                    </p:anim>
                                    <p:anim calcmode="lin" valueType="num">
                                      <p:cBhvr>
                                        <p:cTn id="9" dur="400" fill="hold"/>
                                        <p:tgtEl>
                                          <p:spTgt spid="24371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437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437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719"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descr="Paula at Ro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62402" y="2133601"/>
            <a:ext cx="5146675"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1" name="Rectangle 3"/>
          <p:cNvSpPr>
            <a:spLocks noGrp="1" noChangeArrowheads="1"/>
          </p:cNvSpPr>
          <p:nvPr>
            <p:ph type="title"/>
          </p:nvPr>
        </p:nvSpPr>
        <p:spPr>
          <a:xfrm>
            <a:off x="0" y="-152400"/>
            <a:ext cx="9144000" cy="2438400"/>
          </a:xfrm>
        </p:spPr>
        <p:txBody>
          <a:bodyPr/>
          <a:lstStyle/>
          <a:p>
            <a:pPr marL="961882" indent="-961882" algn="r" eaLnBrk="1" hangingPunct="1">
              <a:defRPr/>
            </a:pPr>
            <a:r>
              <a:rPr lang="ar-JO" b="1" dirty="0">
                <a:latin typeface="Arial" panose="020B0604020202020204" pitchFamily="34" charset="0"/>
                <a:cs typeface="Arial" panose="020B0604020202020204" pitchFamily="34" charset="0"/>
              </a:rPr>
              <a:t>ب. دورنا كرعاة – معلمين هو تدريبك من أجل  </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    خدمت</a:t>
            </a:r>
            <a:r>
              <a:rPr lang="ar-JO" b="1" dirty="0">
                <a:solidFill>
                  <a:srgbClr val="FFFF00"/>
                </a:solidFill>
                <a:latin typeface="Arial" panose="020B0604020202020204" pitchFamily="34" charset="0"/>
                <a:cs typeface="Arial" panose="020B0604020202020204" pitchFamily="34" charset="0"/>
              </a:rPr>
              <a:t>ك</a:t>
            </a:r>
            <a:r>
              <a:rPr lang="ar-JO" b="1" dirty="0">
                <a:latin typeface="Arial" panose="020B0604020202020204" pitchFamily="34" charset="0"/>
                <a:cs typeface="Arial" panose="020B0604020202020204" pitchFamily="34" charset="0"/>
              </a:rPr>
              <a:t> (أف 4: 12أ) </a:t>
            </a:r>
            <a:br>
              <a:rPr lang="ar-JO" b="1" dirty="0">
                <a:latin typeface="Arial" panose="020B0604020202020204" pitchFamily="34" charset="0"/>
                <a:cs typeface="Arial" panose="020B0604020202020204" pitchFamily="34" charset="0"/>
              </a:rPr>
            </a:br>
            <a:endParaRPr lang="en-US" b="1" dirty="0">
              <a:solidFill>
                <a:schemeClr val="tx1"/>
              </a:solidFill>
              <a:latin typeface="Arial" panose="020B0604020202020204" pitchFamily="34" charset="0"/>
              <a:cs typeface="Arial" panose="020B0604020202020204" pitchFamily="34" charset="0"/>
            </a:endParaRPr>
          </a:p>
        </p:txBody>
      </p:sp>
      <p:sp>
        <p:nvSpPr>
          <p:cNvPr id="43012" name="AutoShape 4"/>
          <p:cNvSpPr>
            <a:spLocks noChangeArrowheads="1"/>
          </p:cNvSpPr>
          <p:nvPr/>
        </p:nvSpPr>
        <p:spPr bwMode="auto">
          <a:xfrm>
            <a:off x="0" y="2971800"/>
            <a:ext cx="2895600" cy="28956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3600" b="1" dirty="0">
                <a:solidFill>
                  <a:srgbClr val="614121"/>
                </a:solidFill>
                <a:latin typeface="Arial" panose="020B0604020202020204" pitchFamily="34" charset="0"/>
                <a:cs typeface="Arial" panose="020B0604020202020204" pitchFamily="34" charset="0"/>
              </a:rPr>
              <a:t>رعاة – </a:t>
            </a:r>
          </a:p>
          <a:p>
            <a:pPr algn="ctr">
              <a:defRPr/>
            </a:pPr>
            <a:r>
              <a:rPr lang="ar-JO" sz="3600" b="1" dirty="0">
                <a:solidFill>
                  <a:srgbClr val="614121"/>
                </a:solidFill>
                <a:latin typeface="Arial" panose="020B0604020202020204" pitchFamily="34" charset="0"/>
                <a:cs typeface="Arial" panose="020B0604020202020204" pitchFamily="34" charset="0"/>
              </a:rPr>
              <a:t>معلمين</a:t>
            </a:r>
            <a:endParaRPr lang="en-US" sz="1800" b="1" dirty="0">
              <a:solidFill>
                <a:srgbClr val="FFFFFF"/>
              </a:solidFill>
              <a:latin typeface="Arial" panose="020B0604020202020204" pitchFamily="34" charset="0"/>
              <a:cs typeface="Arial" panose="020B0604020202020204" pitchFamily="34" charset="0"/>
            </a:endParaRPr>
          </a:p>
        </p:txBody>
      </p:sp>
      <p:sp>
        <p:nvSpPr>
          <p:cNvPr id="43013" name="AutoShape 5"/>
          <p:cNvSpPr>
            <a:spLocks noChangeArrowheads="1"/>
          </p:cNvSpPr>
          <p:nvPr/>
        </p:nvSpPr>
        <p:spPr bwMode="auto">
          <a:xfrm>
            <a:off x="2667000" y="3276600"/>
            <a:ext cx="15240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rgbClr val="000000">
                <a:alpha val="74998"/>
              </a:srgb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تكميل</a:t>
            </a:r>
            <a:endParaRPr lang="en-US" sz="3200" b="1" dirty="0">
              <a:solidFill>
                <a:srgbClr val="FFFFFF"/>
              </a:solidFill>
              <a:latin typeface="Arial" panose="020B0604020202020204" pitchFamily="34" charset="0"/>
              <a:cs typeface="Arial" panose="020B0604020202020204" pitchFamily="34" charset="0"/>
            </a:endParaRPr>
          </a:p>
        </p:txBody>
      </p:sp>
      <p:grpSp>
        <p:nvGrpSpPr>
          <p:cNvPr id="43018" name="Group 10"/>
          <p:cNvGrpSpPr>
            <a:grpSpLocks/>
          </p:cNvGrpSpPr>
          <p:nvPr/>
        </p:nvGrpSpPr>
        <p:grpSpPr bwMode="auto">
          <a:xfrm>
            <a:off x="6858000" y="2819400"/>
            <a:ext cx="2286000" cy="3200400"/>
            <a:chOff x="4320" y="1776"/>
            <a:chExt cx="1440" cy="2016"/>
          </a:xfrm>
        </p:grpSpPr>
        <p:sp>
          <p:nvSpPr>
            <p:cNvPr id="43015" name="AutoShape 7"/>
            <p:cNvSpPr>
              <a:spLocks noChangeArrowheads="1"/>
            </p:cNvSpPr>
            <p:nvPr/>
          </p:nvSpPr>
          <p:spPr bwMode="auto">
            <a:xfrm>
              <a:off x="4320" y="1776"/>
              <a:ext cx="1440" cy="1440"/>
            </a:xfrm>
            <a:prstGeom prst="plus">
              <a:avLst>
                <a:gd name="adj" fmla="val 25000"/>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38100">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43016" name="Rectangle 8"/>
            <p:cNvSpPr>
              <a:spLocks noChangeArrowheads="1"/>
            </p:cNvSpPr>
            <p:nvPr/>
          </p:nvSpPr>
          <p:spPr bwMode="auto">
            <a:xfrm>
              <a:off x="4656" y="2832"/>
              <a:ext cx="768" cy="960"/>
            </a:xfrm>
            <a:prstGeom prst="rect">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43017" name="Text Box 9"/>
            <p:cNvSpPr txBox="1">
              <a:spLocks noChangeArrowheads="1"/>
            </p:cNvSpPr>
            <p:nvPr/>
          </p:nvSpPr>
          <p:spPr bwMode="auto">
            <a:xfrm>
              <a:off x="4738" y="2160"/>
              <a:ext cx="672" cy="67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defRPr/>
              </a:pPr>
              <a:r>
                <a:rPr lang="ar-JO" sz="3200" b="1" dirty="0">
                  <a:solidFill>
                    <a:srgbClr val="FFFFFF"/>
                  </a:solidFill>
                  <a:latin typeface="Arial" panose="020B0604020202020204" pitchFamily="34" charset="0"/>
                  <a:cs typeface="Arial" panose="020B0604020202020204" pitchFamily="34" charset="0"/>
                </a:rPr>
                <a:t>أعمال</a:t>
              </a:r>
            </a:p>
            <a:p>
              <a:pPr algn="ctr">
                <a:defRPr/>
              </a:pPr>
              <a:r>
                <a:rPr lang="ar-JO" sz="3200" b="1" dirty="0">
                  <a:solidFill>
                    <a:srgbClr val="FFFFFF"/>
                  </a:solidFill>
                  <a:latin typeface="Arial" panose="020B0604020202020204" pitchFamily="34" charset="0"/>
                  <a:cs typeface="Arial" panose="020B0604020202020204" pitchFamily="34" charset="0"/>
                </a:rPr>
                <a:t>الخدمة</a:t>
              </a:r>
              <a:endParaRPr lang="en-US" sz="3200" b="1" dirty="0">
                <a:solidFill>
                  <a:srgbClr val="FFFFFF"/>
                </a:solidFill>
                <a:latin typeface="Arial" panose="020B0604020202020204" pitchFamily="34" charset="0"/>
                <a:cs typeface="Arial" panose="020B0604020202020204" pitchFamily="34" charset="0"/>
              </a:endParaRPr>
            </a:p>
          </p:txBody>
        </p:sp>
      </p:grpSp>
      <p:sp>
        <p:nvSpPr>
          <p:cNvPr id="43019" name="AutoShape 11"/>
          <p:cNvSpPr>
            <a:spLocks noChangeArrowheads="1"/>
          </p:cNvSpPr>
          <p:nvPr/>
        </p:nvSpPr>
        <p:spPr bwMode="auto">
          <a:xfrm>
            <a:off x="5791200" y="3276600"/>
            <a:ext cx="10668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chemeClr val="bg2">
                <a:alpha val="74998"/>
              </a:scheme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عمل</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012"/>
                                        </p:tgtEl>
                                        <p:attrNameLst>
                                          <p:attrName>style.visibility</p:attrName>
                                        </p:attrNameLst>
                                      </p:cBhvr>
                                      <p:to>
                                        <p:strVal val="visible"/>
                                      </p:to>
                                    </p:set>
                                    <p:animEffect transition="in" filter="dissolve">
                                      <p:cBhvr>
                                        <p:cTn id="7" dur="500"/>
                                        <p:tgtEl>
                                          <p:spTgt spid="430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3013"/>
                                        </p:tgtEl>
                                        <p:attrNameLst>
                                          <p:attrName>style.visibility</p:attrName>
                                        </p:attrNameLst>
                                      </p:cBhvr>
                                      <p:to>
                                        <p:strVal val="visible"/>
                                      </p:to>
                                    </p:set>
                                    <p:animEffect transition="in" filter="wipe(left)">
                                      <p:cBhvr>
                                        <p:cTn id="12" dur="2000"/>
                                        <p:tgtEl>
                                          <p:spTgt spid="430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3010"/>
                                        </p:tgtEl>
                                        <p:attrNameLst>
                                          <p:attrName>style.visibility</p:attrName>
                                        </p:attrNameLst>
                                      </p:cBhvr>
                                      <p:to>
                                        <p:strVal val="visible"/>
                                      </p:to>
                                    </p:set>
                                    <p:animEffect transition="in" filter="dissolve">
                                      <p:cBhvr>
                                        <p:cTn id="17" dur="500"/>
                                        <p:tgtEl>
                                          <p:spTgt spid="430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3019"/>
                                        </p:tgtEl>
                                        <p:attrNameLst>
                                          <p:attrName>style.visibility</p:attrName>
                                        </p:attrNameLst>
                                      </p:cBhvr>
                                      <p:to>
                                        <p:strVal val="visible"/>
                                      </p:to>
                                    </p:set>
                                    <p:animEffect transition="in" filter="wipe(left)">
                                      <p:cBhvr>
                                        <p:cTn id="22" dur="2000"/>
                                        <p:tgtEl>
                                          <p:spTgt spid="4301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3018"/>
                                        </p:tgtEl>
                                        <p:attrNameLst>
                                          <p:attrName>style.visibility</p:attrName>
                                        </p:attrNameLst>
                                      </p:cBhvr>
                                      <p:to>
                                        <p:strVal val="visible"/>
                                      </p:to>
                                    </p:set>
                                    <p:animEffect transition="in" filter="dissolve">
                                      <p:cBhvr>
                                        <p:cTn id="27" dur="500"/>
                                        <p:tgtEl>
                                          <p:spTgt spid="43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2" grpId="0" animBg="1"/>
      <p:bldP spid="43013" grpId="0" animBg="1"/>
      <p:bldP spid="43019"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7345" name="Picture 2" descr="synagogueatmeiron(reconstruct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
            <a:ext cx="9144000"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9667" name="AutoShape 3"/>
          <p:cNvSpPr>
            <a:spLocks noChangeArrowheads="1"/>
          </p:cNvSpPr>
          <p:nvPr/>
        </p:nvSpPr>
        <p:spPr bwMode="auto">
          <a:xfrm>
            <a:off x="3124201" y="2438400"/>
            <a:ext cx="2362200" cy="25908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2800" b="1" dirty="0">
                <a:solidFill>
                  <a:srgbClr val="614121"/>
                </a:solidFill>
                <a:latin typeface="Arial" panose="020B0604020202020204" pitchFamily="34" charset="0"/>
                <a:cs typeface="Arial" panose="020B0604020202020204" pitchFamily="34" charset="0"/>
              </a:rPr>
              <a:t>رعاة –</a:t>
            </a:r>
          </a:p>
          <a:p>
            <a:pPr algn="ctr">
              <a:defRPr/>
            </a:pPr>
            <a:r>
              <a:rPr lang="ar-JO" sz="2800" b="1" dirty="0">
                <a:solidFill>
                  <a:srgbClr val="614121"/>
                </a:solidFill>
                <a:latin typeface="Arial" panose="020B0604020202020204" pitchFamily="34" charset="0"/>
                <a:cs typeface="Arial" panose="020B0604020202020204" pitchFamily="34" charset="0"/>
              </a:rPr>
              <a:t>معلمين</a:t>
            </a:r>
            <a:endParaRPr lang="en-US" sz="1400" b="1" dirty="0">
              <a:solidFill>
                <a:srgbClr val="FFFFFF"/>
              </a:solidFill>
              <a:latin typeface="Arial" panose="020B0604020202020204" pitchFamily="34" charset="0"/>
              <a:cs typeface="Arial" panose="020B0604020202020204" pitchFamily="34" charset="0"/>
            </a:endParaRPr>
          </a:p>
        </p:txBody>
      </p:sp>
      <p:sp>
        <p:nvSpPr>
          <p:cNvPr id="369668" name="Oval 4"/>
          <p:cNvSpPr>
            <a:spLocks noChangeArrowheads="1"/>
          </p:cNvSpPr>
          <p:nvPr/>
        </p:nvSpPr>
        <p:spPr bwMode="auto">
          <a:xfrm>
            <a:off x="6019800" y="3276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المساعدات</a:t>
            </a:r>
            <a:endParaRPr lang="en-US" b="1" dirty="0">
              <a:solidFill>
                <a:srgbClr val="FFFFFF"/>
              </a:solidFill>
              <a:latin typeface="Arial" panose="020B0604020202020204" pitchFamily="34" charset="0"/>
              <a:cs typeface="Arial" panose="020B0604020202020204" pitchFamily="34" charset="0"/>
            </a:endParaRPr>
          </a:p>
        </p:txBody>
      </p:sp>
      <p:sp>
        <p:nvSpPr>
          <p:cNvPr id="369669" name="AutoShape 5"/>
          <p:cNvSpPr>
            <a:spLocks noChangeArrowheads="1"/>
          </p:cNvSpPr>
          <p:nvPr/>
        </p:nvSpPr>
        <p:spPr bwMode="auto">
          <a:xfrm>
            <a:off x="5105400" y="2971800"/>
            <a:ext cx="1219200" cy="1600200"/>
          </a:xfrm>
          <a:prstGeom prst="homePlate">
            <a:avLst>
              <a:gd name="adj" fmla="val 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0" name="Oval 6"/>
          <p:cNvSpPr>
            <a:spLocks noChangeArrowheads="1"/>
          </p:cNvSpPr>
          <p:nvPr/>
        </p:nvSpPr>
        <p:spPr bwMode="auto">
          <a:xfrm>
            <a:off x="228600" y="472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رعاية النفوس</a:t>
            </a:r>
            <a:endParaRPr lang="en-US" b="1" dirty="0">
              <a:solidFill>
                <a:srgbClr val="FFFFFF"/>
              </a:solidFill>
              <a:latin typeface="Arial" panose="020B0604020202020204" pitchFamily="34" charset="0"/>
              <a:cs typeface="Arial" panose="020B0604020202020204" pitchFamily="34" charset="0"/>
            </a:endParaRPr>
          </a:p>
        </p:txBody>
      </p:sp>
      <p:sp>
        <p:nvSpPr>
          <p:cNvPr id="369671" name="AutoShape 7"/>
          <p:cNvSpPr>
            <a:spLocks noChangeArrowheads="1"/>
          </p:cNvSpPr>
          <p:nvPr/>
        </p:nvSpPr>
        <p:spPr bwMode="auto">
          <a:xfrm rot="8721182">
            <a:off x="2438400" y="4267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2" name="Oval 8"/>
          <p:cNvSpPr>
            <a:spLocks noChangeArrowheads="1"/>
          </p:cNvSpPr>
          <p:nvPr/>
        </p:nvSpPr>
        <p:spPr bwMode="auto">
          <a:xfrm>
            <a:off x="609600" y="91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العبادة</a:t>
            </a:r>
            <a:endParaRPr lang="en-US" b="1" dirty="0">
              <a:solidFill>
                <a:srgbClr val="FFFFFF"/>
              </a:solidFill>
              <a:latin typeface="Arial" panose="020B0604020202020204" pitchFamily="34" charset="0"/>
              <a:cs typeface="Arial" panose="020B0604020202020204" pitchFamily="34" charset="0"/>
            </a:endParaRPr>
          </a:p>
        </p:txBody>
      </p:sp>
      <p:sp>
        <p:nvSpPr>
          <p:cNvPr id="369673" name="AutoShape 9"/>
          <p:cNvSpPr>
            <a:spLocks noChangeArrowheads="1"/>
          </p:cNvSpPr>
          <p:nvPr/>
        </p:nvSpPr>
        <p:spPr bwMode="auto">
          <a:xfrm rot="-7037047">
            <a:off x="2489200" y="1919288"/>
            <a:ext cx="1219200" cy="1295400"/>
          </a:xfrm>
          <a:prstGeom prst="homePlate">
            <a:avLst>
              <a:gd name="adj" fmla="val 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4" name="Oval 10"/>
          <p:cNvSpPr>
            <a:spLocks noChangeArrowheads="1"/>
          </p:cNvSpPr>
          <p:nvPr/>
        </p:nvSpPr>
        <p:spPr bwMode="auto">
          <a:xfrm>
            <a:off x="5486400" y="48768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التسويق</a:t>
            </a:r>
            <a:endParaRPr lang="en-US" b="1" dirty="0">
              <a:solidFill>
                <a:srgbClr val="FFFFFF"/>
              </a:solidFill>
              <a:latin typeface="Arial" panose="020B0604020202020204" pitchFamily="34" charset="0"/>
              <a:cs typeface="Arial" panose="020B0604020202020204" pitchFamily="34" charset="0"/>
            </a:endParaRPr>
          </a:p>
        </p:txBody>
      </p:sp>
      <p:sp>
        <p:nvSpPr>
          <p:cNvPr id="369675" name="AutoShape 11"/>
          <p:cNvSpPr>
            <a:spLocks noChangeArrowheads="1"/>
          </p:cNvSpPr>
          <p:nvPr/>
        </p:nvSpPr>
        <p:spPr bwMode="auto">
          <a:xfrm rot="1652068">
            <a:off x="4724400" y="4648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6" name="AutoShape 12"/>
          <p:cNvSpPr>
            <a:spLocks noChangeArrowheads="1"/>
          </p:cNvSpPr>
          <p:nvPr/>
        </p:nvSpPr>
        <p:spPr bwMode="auto">
          <a:xfrm rot="-2104668">
            <a:off x="4648200" y="2133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7" name="Oval 13"/>
          <p:cNvSpPr>
            <a:spLocks noChangeArrowheads="1"/>
          </p:cNvSpPr>
          <p:nvPr/>
        </p:nvSpPr>
        <p:spPr bwMode="auto">
          <a:xfrm>
            <a:off x="-304800" y="2667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الأمور المالية</a:t>
            </a:r>
            <a:endParaRPr lang="en-US" b="1" dirty="0">
              <a:solidFill>
                <a:srgbClr val="FFFFFF"/>
              </a:solidFill>
              <a:latin typeface="Arial" panose="020B0604020202020204" pitchFamily="34" charset="0"/>
              <a:cs typeface="Arial" panose="020B0604020202020204" pitchFamily="34" charset="0"/>
            </a:endParaRPr>
          </a:p>
        </p:txBody>
      </p:sp>
      <p:sp>
        <p:nvSpPr>
          <p:cNvPr id="369678" name="AutoShape 14"/>
          <p:cNvSpPr>
            <a:spLocks noChangeArrowheads="1"/>
          </p:cNvSpPr>
          <p:nvPr/>
        </p:nvSpPr>
        <p:spPr bwMode="auto">
          <a:xfrm rot="10822508">
            <a:off x="2286000" y="3124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9" name="Oval 15"/>
          <p:cNvSpPr>
            <a:spLocks noChangeArrowheads="1"/>
          </p:cNvSpPr>
          <p:nvPr/>
        </p:nvSpPr>
        <p:spPr bwMode="auto">
          <a:xfrm>
            <a:off x="3124200" y="381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النساء</a:t>
            </a:r>
            <a:endParaRPr lang="en-US" b="1" dirty="0">
              <a:solidFill>
                <a:srgbClr val="FFFFFF"/>
              </a:solidFill>
              <a:latin typeface="Arial" panose="020B0604020202020204" pitchFamily="34" charset="0"/>
              <a:cs typeface="Arial" panose="020B0604020202020204" pitchFamily="34" charset="0"/>
            </a:endParaRPr>
          </a:p>
        </p:txBody>
      </p:sp>
      <p:sp>
        <p:nvSpPr>
          <p:cNvPr id="369680" name="AutoShape 16"/>
          <p:cNvSpPr>
            <a:spLocks noChangeArrowheads="1"/>
          </p:cNvSpPr>
          <p:nvPr/>
        </p:nvSpPr>
        <p:spPr bwMode="auto">
          <a:xfrm rot="-5370781">
            <a:off x="3657601" y="16764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81" name="Oval 17"/>
          <p:cNvSpPr>
            <a:spLocks noChangeArrowheads="1"/>
          </p:cNvSpPr>
          <p:nvPr/>
        </p:nvSpPr>
        <p:spPr bwMode="auto">
          <a:xfrm>
            <a:off x="2667000" y="5486400"/>
            <a:ext cx="2895600" cy="1371600"/>
          </a:xfrm>
          <a:prstGeom prst="ellipse">
            <a:avLst/>
          </a:prstGeom>
          <a:solidFill>
            <a:srgbClr val="146225"/>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قطع العشب</a:t>
            </a:r>
            <a:endParaRPr lang="en-US" b="1" dirty="0">
              <a:solidFill>
                <a:srgbClr val="FFFFFF"/>
              </a:solidFill>
              <a:latin typeface="Arial" panose="020B0604020202020204" pitchFamily="34" charset="0"/>
              <a:cs typeface="Arial" panose="020B0604020202020204" pitchFamily="34" charset="0"/>
            </a:endParaRPr>
          </a:p>
        </p:txBody>
      </p:sp>
      <p:sp>
        <p:nvSpPr>
          <p:cNvPr id="369682" name="AutoShape 18"/>
          <p:cNvSpPr>
            <a:spLocks noChangeArrowheads="1"/>
          </p:cNvSpPr>
          <p:nvPr/>
        </p:nvSpPr>
        <p:spPr bwMode="auto">
          <a:xfrm rot="5786080">
            <a:off x="3505200" y="4800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84" name="Rectangle 20"/>
          <p:cNvSpPr>
            <a:spLocks noGrp="1" noChangeArrowheads="1"/>
          </p:cNvSpPr>
          <p:nvPr>
            <p:ph type="title"/>
          </p:nvPr>
        </p:nvSpPr>
        <p:spPr>
          <a:xfrm>
            <a:off x="0" y="-152400"/>
            <a:ext cx="9144000" cy="1017588"/>
          </a:xfrm>
        </p:spPr>
        <p:txBody>
          <a:bodyPr/>
          <a:lstStyle/>
          <a:p>
            <a:pPr eaLnBrk="1" hangingPunct="1">
              <a:defRPr/>
            </a:pPr>
            <a:r>
              <a:rPr lang="ar-JO"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rPr>
              <a:t>كيف نقوم بالتكميل؟</a:t>
            </a:r>
            <a:endParaRPr lang="en-US"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369685" name="Oval 21"/>
          <p:cNvSpPr>
            <a:spLocks noChangeArrowheads="1"/>
          </p:cNvSpPr>
          <p:nvPr/>
        </p:nvSpPr>
        <p:spPr bwMode="auto">
          <a:xfrm>
            <a:off x="5638800" y="1524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الرجال</a:t>
            </a:r>
            <a:endParaRPr lang="en-US" b="1" dirty="0">
              <a:solidFill>
                <a:srgbClr val="FFFFFF"/>
              </a:solidFill>
              <a:latin typeface="Arial" panose="020B0604020202020204" pitchFamily="34" charset="0"/>
              <a:cs typeface="Arial" panose="020B0604020202020204" pitchFamily="34" charset="0"/>
            </a:endParaRPr>
          </a:p>
        </p:txBody>
      </p:sp>
      <p:sp>
        <p:nvSpPr>
          <p:cNvPr id="369686" name="Text Box 22"/>
          <p:cNvSpPr txBox="1">
            <a:spLocks noChangeArrowheads="1"/>
          </p:cNvSpPr>
          <p:nvPr/>
        </p:nvSpPr>
        <p:spPr bwMode="auto">
          <a:xfrm>
            <a:off x="3733803" y="1219201"/>
            <a:ext cx="941257" cy="156964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كلير</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كارين</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بيكي</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7" name="Text Box 23"/>
          <p:cNvSpPr txBox="1">
            <a:spLocks noChangeArrowheads="1"/>
          </p:cNvSpPr>
          <p:nvPr/>
        </p:nvSpPr>
        <p:spPr bwMode="auto">
          <a:xfrm>
            <a:off x="4994276" y="2286002"/>
            <a:ext cx="889961" cy="58476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بودما</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8" name="Text Box 24"/>
          <p:cNvSpPr txBox="1">
            <a:spLocks noChangeArrowheads="1"/>
          </p:cNvSpPr>
          <p:nvPr/>
        </p:nvSpPr>
        <p:spPr bwMode="auto">
          <a:xfrm>
            <a:off x="2381251" y="3124202"/>
            <a:ext cx="1094518" cy="107720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فونغ</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بيل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9" name="Text Box 25"/>
          <p:cNvSpPr txBox="1">
            <a:spLocks noChangeArrowheads="1"/>
          </p:cNvSpPr>
          <p:nvPr/>
        </p:nvSpPr>
        <p:spPr bwMode="auto">
          <a:xfrm>
            <a:off x="3886202" y="5287965"/>
            <a:ext cx="330513" cy="58476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0" name="Text Box 26"/>
          <p:cNvSpPr txBox="1">
            <a:spLocks noChangeArrowheads="1"/>
          </p:cNvSpPr>
          <p:nvPr/>
        </p:nvSpPr>
        <p:spPr bwMode="auto">
          <a:xfrm>
            <a:off x="4800601" y="4876800"/>
            <a:ext cx="888358" cy="58476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كيرت</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1" name="Text Box 27"/>
          <p:cNvSpPr txBox="1">
            <a:spLocks noChangeArrowheads="1"/>
          </p:cNvSpPr>
          <p:nvPr/>
        </p:nvSpPr>
        <p:spPr bwMode="auto">
          <a:xfrm>
            <a:off x="5181601" y="3124200"/>
            <a:ext cx="1412540" cy="156964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مايا</a:t>
            </a:r>
          </a:p>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أندرو</a:t>
            </a:r>
          </a:p>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ريك سي.</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2" name="Text Box 28"/>
          <p:cNvSpPr txBox="1">
            <a:spLocks noChangeArrowheads="1"/>
          </p:cNvSpPr>
          <p:nvPr/>
        </p:nvSpPr>
        <p:spPr bwMode="auto">
          <a:xfrm>
            <a:off x="2514601" y="4191001"/>
            <a:ext cx="896373" cy="107720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جوي</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سنثيا</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3" name="Text Box 29"/>
          <p:cNvSpPr txBox="1">
            <a:spLocks noChangeArrowheads="1"/>
          </p:cNvSpPr>
          <p:nvPr/>
        </p:nvSpPr>
        <p:spPr bwMode="auto">
          <a:xfrm>
            <a:off x="2514601" y="2057402"/>
            <a:ext cx="1111175" cy="107720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سوزان</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آنسيل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69667"/>
                                        </p:tgtEl>
                                        <p:attrNameLst>
                                          <p:attrName>style.visibility</p:attrName>
                                        </p:attrNameLst>
                                      </p:cBhvr>
                                      <p:to>
                                        <p:strVal val="visible"/>
                                      </p:to>
                                    </p:set>
                                    <p:animEffect transition="in" filter="dissolve">
                                      <p:cBhvr>
                                        <p:cTn id="7" dur="500"/>
                                        <p:tgtEl>
                                          <p:spTgt spid="369667"/>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9669"/>
                                        </p:tgtEl>
                                        <p:attrNameLst>
                                          <p:attrName>style.visibility</p:attrName>
                                        </p:attrNameLst>
                                      </p:cBhvr>
                                      <p:to>
                                        <p:strVal val="visible"/>
                                      </p:to>
                                    </p:set>
                                    <p:animEffect transition="in" filter="wipe(left)">
                                      <p:cBhvr>
                                        <p:cTn id="11" dur="500"/>
                                        <p:tgtEl>
                                          <p:spTgt spid="369669"/>
                                        </p:tgtEl>
                                      </p:cBhvr>
                                    </p:animEffect>
                                  </p:childTnLst>
                                </p:cTn>
                              </p:par>
                            </p:childTnLst>
                          </p:cTn>
                        </p:par>
                        <p:par>
                          <p:cTn id="12" fill="hold" nodeType="afterGroup">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69668"/>
                                        </p:tgtEl>
                                        <p:attrNameLst>
                                          <p:attrName>style.visibility</p:attrName>
                                        </p:attrNameLst>
                                      </p:cBhvr>
                                      <p:to>
                                        <p:strVal val="visible"/>
                                      </p:to>
                                    </p:set>
                                  </p:childTnLst>
                                </p:cTn>
                              </p:par>
                            </p:childTnLst>
                          </p:cTn>
                        </p:par>
                        <p:par>
                          <p:cTn id="15" fill="hold" nodeType="afterGroup">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369671"/>
                                        </p:tgtEl>
                                        <p:attrNameLst>
                                          <p:attrName>style.visibility</p:attrName>
                                        </p:attrNameLst>
                                      </p:cBhvr>
                                      <p:to>
                                        <p:strVal val="visible"/>
                                      </p:to>
                                    </p:set>
                                    <p:animEffect transition="in" filter="wipe(left)">
                                      <p:cBhvr>
                                        <p:cTn id="18" dur="500"/>
                                        <p:tgtEl>
                                          <p:spTgt spid="369671"/>
                                        </p:tgtEl>
                                      </p:cBhvr>
                                    </p:animEffect>
                                  </p:childTnLst>
                                </p:cTn>
                              </p:par>
                            </p:childTnLst>
                          </p:cTn>
                        </p:par>
                        <p:par>
                          <p:cTn id="19" fill="hold" nodeType="afterGroup">
                            <p:stCondLst>
                              <p:cond delay="1500"/>
                            </p:stCondLst>
                            <p:childTnLst>
                              <p:par>
                                <p:cTn id="20" presetID="1" presetClass="entr" presetSubtype="0" fill="hold" grpId="0" nodeType="afterEffect">
                                  <p:stCondLst>
                                    <p:cond delay="0"/>
                                  </p:stCondLst>
                                  <p:childTnLst>
                                    <p:set>
                                      <p:cBhvr>
                                        <p:cTn id="21" dur="1" fill="hold">
                                          <p:stCondLst>
                                            <p:cond delay="0"/>
                                          </p:stCondLst>
                                        </p:cTn>
                                        <p:tgtEl>
                                          <p:spTgt spid="369670"/>
                                        </p:tgtEl>
                                        <p:attrNameLst>
                                          <p:attrName>style.visibility</p:attrName>
                                        </p:attrNameLst>
                                      </p:cBhvr>
                                      <p:to>
                                        <p:strVal val="visible"/>
                                      </p:to>
                                    </p:set>
                                  </p:childTnLst>
                                </p:cTn>
                              </p:par>
                            </p:childTnLst>
                          </p:cTn>
                        </p:par>
                        <p:par>
                          <p:cTn id="22" fill="hold" nodeType="afterGroup">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369673"/>
                                        </p:tgtEl>
                                        <p:attrNameLst>
                                          <p:attrName>style.visibility</p:attrName>
                                        </p:attrNameLst>
                                      </p:cBhvr>
                                      <p:to>
                                        <p:strVal val="visible"/>
                                      </p:to>
                                    </p:set>
                                    <p:animEffect transition="in" filter="wipe(left)">
                                      <p:cBhvr>
                                        <p:cTn id="25" dur="500"/>
                                        <p:tgtEl>
                                          <p:spTgt spid="369673"/>
                                        </p:tgtEl>
                                      </p:cBhvr>
                                    </p:animEffect>
                                  </p:childTnLst>
                                </p:cTn>
                              </p:par>
                            </p:childTnLst>
                          </p:cTn>
                        </p:par>
                        <p:par>
                          <p:cTn id="26" fill="hold" nodeType="afterGroup">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69672"/>
                                        </p:tgtEl>
                                        <p:attrNameLst>
                                          <p:attrName>style.visibility</p:attrName>
                                        </p:attrNameLst>
                                      </p:cBhvr>
                                      <p:to>
                                        <p:strVal val="visible"/>
                                      </p:to>
                                    </p:set>
                                  </p:childTnLst>
                                </p:cTn>
                              </p:par>
                            </p:childTnLst>
                          </p:cTn>
                        </p:par>
                        <p:par>
                          <p:cTn id="29" fill="hold" nodeType="afterGroup">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369675"/>
                                        </p:tgtEl>
                                        <p:attrNameLst>
                                          <p:attrName>style.visibility</p:attrName>
                                        </p:attrNameLst>
                                      </p:cBhvr>
                                      <p:to>
                                        <p:strVal val="visible"/>
                                      </p:to>
                                    </p:set>
                                    <p:animEffect transition="in" filter="wipe(left)">
                                      <p:cBhvr>
                                        <p:cTn id="32" dur="500"/>
                                        <p:tgtEl>
                                          <p:spTgt spid="369675"/>
                                        </p:tgtEl>
                                      </p:cBhvr>
                                    </p:animEffect>
                                  </p:childTnLst>
                                </p:cTn>
                              </p:par>
                            </p:childTnLst>
                          </p:cTn>
                        </p:par>
                        <p:par>
                          <p:cTn id="33" fill="hold" nodeType="afterGroup">
                            <p:stCondLst>
                              <p:cond delay="2500"/>
                            </p:stCondLst>
                            <p:childTnLst>
                              <p:par>
                                <p:cTn id="34" presetID="1" presetClass="entr" presetSubtype="0" fill="hold" grpId="0" nodeType="afterEffect">
                                  <p:stCondLst>
                                    <p:cond delay="0"/>
                                  </p:stCondLst>
                                  <p:childTnLst>
                                    <p:set>
                                      <p:cBhvr>
                                        <p:cTn id="35" dur="1" fill="hold">
                                          <p:stCondLst>
                                            <p:cond delay="0"/>
                                          </p:stCondLst>
                                        </p:cTn>
                                        <p:tgtEl>
                                          <p:spTgt spid="369674"/>
                                        </p:tgtEl>
                                        <p:attrNameLst>
                                          <p:attrName>style.visibility</p:attrName>
                                        </p:attrNameLst>
                                      </p:cBhvr>
                                      <p:to>
                                        <p:strVal val="visible"/>
                                      </p:to>
                                    </p:set>
                                  </p:childTnLst>
                                </p:cTn>
                              </p:par>
                            </p:childTnLst>
                          </p:cTn>
                        </p:par>
                        <p:par>
                          <p:cTn id="36" fill="hold" nodeType="afterGroup">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369676"/>
                                        </p:tgtEl>
                                        <p:attrNameLst>
                                          <p:attrName>style.visibility</p:attrName>
                                        </p:attrNameLst>
                                      </p:cBhvr>
                                      <p:to>
                                        <p:strVal val="visible"/>
                                      </p:to>
                                    </p:set>
                                    <p:animEffect transition="in" filter="wipe(left)">
                                      <p:cBhvr>
                                        <p:cTn id="39" dur="500"/>
                                        <p:tgtEl>
                                          <p:spTgt spid="369676"/>
                                        </p:tgtEl>
                                      </p:cBhvr>
                                    </p:animEffect>
                                  </p:childTnLst>
                                </p:cTn>
                              </p:par>
                            </p:childTnLst>
                          </p:cTn>
                        </p:par>
                        <p:par>
                          <p:cTn id="40" fill="hold" nodeType="afterGroup">
                            <p:stCondLst>
                              <p:cond delay="3000"/>
                            </p:stCondLst>
                            <p:childTnLst>
                              <p:par>
                                <p:cTn id="41" presetID="1" presetClass="entr" presetSubtype="0" fill="hold" grpId="0" nodeType="afterEffect">
                                  <p:stCondLst>
                                    <p:cond delay="0"/>
                                  </p:stCondLst>
                                  <p:childTnLst>
                                    <p:set>
                                      <p:cBhvr>
                                        <p:cTn id="42" dur="1" fill="hold">
                                          <p:stCondLst>
                                            <p:cond delay="0"/>
                                          </p:stCondLst>
                                        </p:cTn>
                                        <p:tgtEl>
                                          <p:spTgt spid="369685"/>
                                        </p:tgtEl>
                                        <p:attrNameLst>
                                          <p:attrName>style.visibility</p:attrName>
                                        </p:attrNameLst>
                                      </p:cBhvr>
                                      <p:to>
                                        <p:strVal val="visible"/>
                                      </p:to>
                                    </p:set>
                                  </p:childTnLst>
                                </p:cTn>
                              </p:par>
                            </p:childTnLst>
                          </p:cTn>
                        </p:par>
                        <p:par>
                          <p:cTn id="43" fill="hold" nodeType="afterGroup">
                            <p:stCondLst>
                              <p:cond delay="3000"/>
                            </p:stCondLst>
                            <p:childTnLst>
                              <p:par>
                                <p:cTn id="44" presetID="22" presetClass="entr" presetSubtype="8" fill="hold" grpId="0" nodeType="afterEffect">
                                  <p:stCondLst>
                                    <p:cond delay="0"/>
                                  </p:stCondLst>
                                  <p:childTnLst>
                                    <p:set>
                                      <p:cBhvr>
                                        <p:cTn id="45" dur="1" fill="hold">
                                          <p:stCondLst>
                                            <p:cond delay="0"/>
                                          </p:stCondLst>
                                        </p:cTn>
                                        <p:tgtEl>
                                          <p:spTgt spid="369678"/>
                                        </p:tgtEl>
                                        <p:attrNameLst>
                                          <p:attrName>style.visibility</p:attrName>
                                        </p:attrNameLst>
                                      </p:cBhvr>
                                      <p:to>
                                        <p:strVal val="visible"/>
                                      </p:to>
                                    </p:set>
                                    <p:animEffect transition="in" filter="wipe(left)">
                                      <p:cBhvr>
                                        <p:cTn id="46" dur="500"/>
                                        <p:tgtEl>
                                          <p:spTgt spid="369678"/>
                                        </p:tgtEl>
                                      </p:cBhvr>
                                    </p:animEffect>
                                  </p:childTnLst>
                                </p:cTn>
                              </p:par>
                            </p:childTnLst>
                          </p:cTn>
                        </p:par>
                        <p:par>
                          <p:cTn id="47" fill="hold" nodeType="afterGroup">
                            <p:stCondLst>
                              <p:cond delay="3500"/>
                            </p:stCondLst>
                            <p:childTnLst>
                              <p:par>
                                <p:cTn id="48" presetID="1" presetClass="entr" presetSubtype="0" fill="hold" grpId="0" nodeType="afterEffect">
                                  <p:stCondLst>
                                    <p:cond delay="0"/>
                                  </p:stCondLst>
                                  <p:childTnLst>
                                    <p:set>
                                      <p:cBhvr>
                                        <p:cTn id="49" dur="1" fill="hold">
                                          <p:stCondLst>
                                            <p:cond delay="0"/>
                                          </p:stCondLst>
                                        </p:cTn>
                                        <p:tgtEl>
                                          <p:spTgt spid="369677"/>
                                        </p:tgtEl>
                                        <p:attrNameLst>
                                          <p:attrName>style.visibility</p:attrName>
                                        </p:attrNameLst>
                                      </p:cBhvr>
                                      <p:to>
                                        <p:strVal val="visible"/>
                                      </p:to>
                                    </p:set>
                                  </p:childTnLst>
                                </p:cTn>
                              </p:par>
                            </p:childTnLst>
                          </p:cTn>
                        </p:par>
                        <p:par>
                          <p:cTn id="50" fill="hold" nodeType="afterGroup">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369680"/>
                                        </p:tgtEl>
                                        <p:attrNameLst>
                                          <p:attrName>style.visibility</p:attrName>
                                        </p:attrNameLst>
                                      </p:cBhvr>
                                      <p:to>
                                        <p:strVal val="visible"/>
                                      </p:to>
                                    </p:set>
                                    <p:animEffect transition="in" filter="wipe(left)">
                                      <p:cBhvr>
                                        <p:cTn id="53" dur="500"/>
                                        <p:tgtEl>
                                          <p:spTgt spid="369680"/>
                                        </p:tgtEl>
                                      </p:cBhvr>
                                    </p:animEffect>
                                  </p:childTnLst>
                                </p:cTn>
                              </p:par>
                            </p:childTnLst>
                          </p:cTn>
                        </p:par>
                        <p:par>
                          <p:cTn id="54" fill="hold" nodeType="afterGroup">
                            <p:stCondLst>
                              <p:cond delay="4000"/>
                            </p:stCondLst>
                            <p:childTnLst>
                              <p:par>
                                <p:cTn id="55" presetID="1" presetClass="entr" presetSubtype="0" fill="hold" grpId="0" nodeType="afterEffect">
                                  <p:stCondLst>
                                    <p:cond delay="0"/>
                                  </p:stCondLst>
                                  <p:childTnLst>
                                    <p:set>
                                      <p:cBhvr>
                                        <p:cTn id="56" dur="1" fill="hold">
                                          <p:stCondLst>
                                            <p:cond delay="0"/>
                                          </p:stCondLst>
                                        </p:cTn>
                                        <p:tgtEl>
                                          <p:spTgt spid="369679"/>
                                        </p:tgtEl>
                                        <p:attrNameLst>
                                          <p:attrName>style.visibility</p:attrName>
                                        </p:attrNameLst>
                                      </p:cBhvr>
                                      <p:to>
                                        <p:strVal val="visible"/>
                                      </p:to>
                                    </p:set>
                                  </p:childTnLst>
                                </p:cTn>
                              </p:par>
                            </p:childTnLst>
                          </p:cTn>
                        </p:par>
                        <p:par>
                          <p:cTn id="57" fill="hold" nodeType="afterGroup">
                            <p:stCondLst>
                              <p:cond delay="4000"/>
                            </p:stCondLst>
                            <p:childTnLst>
                              <p:par>
                                <p:cTn id="58" presetID="22" presetClass="entr" presetSubtype="8" fill="hold" grpId="0" nodeType="afterEffect">
                                  <p:stCondLst>
                                    <p:cond delay="0"/>
                                  </p:stCondLst>
                                  <p:childTnLst>
                                    <p:set>
                                      <p:cBhvr>
                                        <p:cTn id="59" dur="1" fill="hold">
                                          <p:stCondLst>
                                            <p:cond delay="0"/>
                                          </p:stCondLst>
                                        </p:cTn>
                                        <p:tgtEl>
                                          <p:spTgt spid="369682"/>
                                        </p:tgtEl>
                                        <p:attrNameLst>
                                          <p:attrName>style.visibility</p:attrName>
                                        </p:attrNameLst>
                                      </p:cBhvr>
                                      <p:to>
                                        <p:strVal val="visible"/>
                                      </p:to>
                                    </p:set>
                                    <p:animEffect transition="in" filter="wipe(left)">
                                      <p:cBhvr>
                                        <p:cTn id="60" dur="500"/>
                                        <p:tgtEl>
                                          <p:spTgt spid="369682"/>
                                        </p:tgtEl>
                                      </p:cBhvr>
                                    </p:animEffect>
                                  </p:childTnLst>
                                </p:cTn>
                              </p:par>
                            </p:childTnLst>
                          </p:cTn>
                        </p:par>
                        <p:par>
                          <p:cTn id="61" fill="hold" nodeType="afterGroup">
                            <p:stCondLst>
                              <p:cond delay="4500"/>
                            </p:stCondLst>
                            <p:childTnLst>
                              <p:par>
                                <p:cTn id="62" presetID="1" presetClass="entr" presetSubtype="0" fill="hold" grpId="0" nodeType="afterEffect">
                                  <p:stCondLst>
                                    <p:cond delay="0"/>
                                  </p:stCondLst>
                                  <p:childTnLst>
                                    <p:set>
                                      <p:cBhvr>
                                        <p:cTn id="63" dur="1" fill="hold">
                                          <p:stCondLst>
                                            <p:cond delay="0"/>
                                          </p:stCondLst>
                                        </p:cTn>
                                        <p:tgtEl>
                                          <p:spTgt spid="369681"/>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38" presetClass="entr" presetSubtype="0" accel="50000" fill="hold" grpId="0" nodeType="clickEffect">
                                  <p:stCondLst>
                                    <p:cond delay="0"/>
                                  </p:stCondLst>
                                  <p:iterate type="lt">
                                    <p:tmPct val="50000"/>
                                  </p:iterate>
                                  <p:childTnLst>
                                    <p:set>
                                      <p:cBhvr>
                                        <p:cTn id="67" dur="1" fill="hold">
                                          <p:stCondLst>
                                            <p:cond delay="0"/>
                                          </p:stCondLst>
                                        </p:cTn>
                                        <p:tgtEl>
                                          <p:spTgt spid="369692"/>
                                        </p:tgtEl>
                                        <p:attrNameLst>
                                          <p:attrName>style.visibility</p:attrName>
                                        </p:attrNameLst>
                                      </p:cBhvr>
                                      <p:to>
                                        <p:strVal val="visible"/>
                                      </p:to>
                                    </p:set>
                                    <p:set>
                                      <p:cBhvr>
                                        <p:cTn id="68" dur="455" fill="hold">
                                          <p:stCondLst>
                                            <p:cond delay="0"/>
                                          </p:stCondLst>
                                        </p:cTn>
                                        <p:tgtEl>
                                          <p:spTgt spid="369692"/>
                                        </p:tgtEl>
                                        <p:attrNameLst>
                                          <p:attrName>style.rotation</p:attrName>
                                        </p:attrNameLst>
                                      </p:cBhvr>
                                      <p:to>
                                        <p:strVal val="-45.0"/>
                                      </p:to>
                                    </p:set>
                                    <p:anim calcmode="lin" valueType="num">
                                      <p:cBhvr>
                                        <p:cTn id="69" dur="455" fill="hold">
                                          <p:stCondLst>
                                            <p:cond delay="455"/>
                                          </p:stCondLst>
                                        </p:cTn>
                                        <p:tgtEl>
                                          <p:spTgt spid="369692"/>
                                        </p:tgtEl>
                                        <p:attrNameLst>
                                          <p:attrName>style.rotation</p:attrName>
                                        </p:attrNameLst>
                                      </p:cBhvr>
                                      <p:tavLst>
                                        <p:tav tm="0">
                                          <p:val>
                                            <p:fltVal val="-45"/>
                                          </p:val>
                                        </p:tav>
                                        <p:tav tm="69900">
                                          <p:val>
                                            <p:fltVal val="45"/>
                                          </p:val>
                                        </p:tav>
                                        <p:tav tm="100000">
                                          <p:val>
                                            <p:fltVal val="0"/>
                                          </p:val>
                                        </p:tav>
                                      </p:tavLst>
                                    </p:anim>
                                    <p:anim calcmode="lin" valueType="num">
                                      <p:cBhvr>
                                        <p:cTn id="70" dur="455" fill="hold">
                                          <p:stCondLst>
                                            <p:cond delay="0"/>
                                          </p:stCondLst>
                                        </p:cTn>
                                        <p:tgtEl>
                                          <p:spTgt spid="369692"/>
                                        </p:tgtEl>
                                        <p:attrNameLst>
                                          <p:attrName>ppt_y</p:attrName>
                                        </p:attrNameLst>
                                      </p:cBhvr>
                                      <p:tavLst>
                                        <p:tav tm="0">
                                          <p:val>
                                            <p:strVal val="#ppt_y-1"/>
                                          </p:val>
                                        </p:tav>
                                        <p:tav tm="100000">
                                          <p:val>
                                            <p:strVal val="#ppt_y-(0.354*#ppt_w-0.172*#ppt_h)"/>
                                          </p:val>
                                        </p:tav>
                                      </p:tavLst>
                                    </p:anim>
                                    <p:anim calcmode="lin" valueType="num">
                                      <p:cBhvr>
                                        <p:cTn id="71" dur="156" decel="50000" autoRev="1" fill="hold">
                                          <p:stCondLst>
                                            <p:cond delay="455"/>
                                          </p:stCondLst>
                                        </p:cTn>
                                        <p:tgtEl>
                                          <p:spTgt spid="369692"/>
                                        </p:tgtEl>
                                        <p:attrNameLst>
                                          <p:attrName>ppt_y</p:attrName>
                                        </p:attrNameLst>
                                      </p:cBhvr>
                                      <p:tavLst>
                                        <p:tav tm="0">
                                          <p:val>
                                            <p:strVal val="#ppt_y-(0.354*#ppt_w-0.172*#ppt_h)"/>
                                          </p:val>
                                        </p:tav>
                                        <p:tav tm="100000">
                                          <p:val>
                                            <p:strVal val="#ppt_y-(0.354*#ppt_w-0.172*#ppt_h)-#ppt_h/2"/>
                                          </p:val>
                                        </p:tav>
                                      </p:tavLst>
                                    </p:anim>
                                    <p:anim calcmode="lin" valueType="num">
                                      <p:cBhvr>
                                        <p:cTn id="72" dur="136" fill="hold">
                                          <p:stCondLst>
                                            <p:cond delay="864"/>
                                          </p:stCondLst>
                                        </p:cTn>
                                        <p:tgtEl>
                                          <p:spTgt spid="369692"/>
                                        </p:tgtEl>
                                        <p:attrNameLst>
                                          <p:attrName>ppt_y</p:attrName>
                                        </p:attrNameLst>
                                      </p:cBhvr>
                                      <p:tavLst>
                                        <p:tav tm="0">
                                          <p:val>
                                            <p:strVal val="#ppt_y-(0.354*#ppt_w-0.172*#ppt_h)"/>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38" presetClass="entr" presetSubtype="0" accel="50000" fill="hold" grpId="0" nodeType="clickEffect">
                                  <p:stCondLst>
                                    <p:cond delay="0"/>
                                  </p:stCondLst>
                                  <p:iterate type="lt">
                                    <p:tmPct val="50000"/>
                                  </p:iterate>
                                  <p:childTnLst>
                                    <p:set>
                                      <p:cBhvr>
                                        <p:cTn id="76" dur="1" fill="hold">
                                          <p:stCondLst>
                                            <p:cond delay="0"/>
                                          </p:stCondLst>
                                        </p:cTn>
                                        <p:tgtEl>
                                          <p:spTgt spid="369688"/>
                                        </p:tgtEl>
                                        <p:attrNameLst>
                                          <p:attrName>style.visibility</p:attrName>
                                        </p:attrNameLst>
                                      </p:cBhvr>
                                      <p:to>
                                        <p:strVal val="visible"/>
                                      </p:to>
                                    </p:set>
                                    <p:set>
                                      <p:cBhvr>
                                        <p:cTn id="77" dur="455" fill="hold">
                                          <p:stCondLst>
                                            <p:cond delay="0"/>
                                          </p:stCondLst>
                                        </p:cTn>
                                        <p:tgtEl>
                                          <p:spTgt spid="369688"/>
                                        </p:tgtEl>
                                        <p:attrNameLst>
                                          <p:attrName>style.rotation</p:attrName>
                                        </p:attrNameLst>
                                      </p:cBhvr>
                                      <p:to>
                                        <p:strVal val="-45.0"/>
                                      </p:to>
                                    </p:set>
                                    <p:anim calcmode="lin" valueType="num">
                                      <p:cBhvr>
                                        <p:cTn id="78" dur="455" fill="hold">
                                          <p:stCondLst>
                                            <p:cond delay="455"/>
                                          </p:stCondLst>
                                        </p:cTn>
                                        <p:tgtEl>
                                          <p:spTgt spid="369688"/>
                                        </p:tgtEl>
                                        <p:attrNameLst>
                                          <p:attrName>style.rotation</p:attrName>
                                        </p:attrNameLst>
                                      </p:cBhvr>
                                      <p:tavLst>
                                        <p:tav tm="0">
                                          <p:val>
                                            <p:fltVal val="-45"/>
                                          </p:val>
                                        </p:tav>
                                        <p:tav tm="69900">
                                          <p:val>
                                            <p:fltVal val="45"/>
                                          </p:val>
                                        </p:tav>
                                        <p:tav tm="100000">
                                          <p:val>
                                            <p:fltVal val="0"/>
                                          </p:val>
                                        </p:tav>
                                      </p:tavLst>
                                    </p:anim>
                                    <p:anim calcmode="lin" valueType="num">
                                      <p:cBhvr>
                                        <p:cTn id="79" dur="455" fill="hold">
                                          <p:stCondLst>
                                            <p:cond delay="0"/>
                                          </p:stCondLst>
                                        </p:cTn>
                                        <p:tgtEl>
                                          <p:spTgt spid="369688"/>
                                        </p:tgtEl>
                                        <p:attrNameLst>
                                          <p:attrName>ppt_y</p:attrName>
                                        </p:attrNameLst>
                                      </p:cBhvr>
                                      <p:tavLst>
                                        <p:tav tm="0">
                                          <p:val>
                                            <p:strVal val="#ppt_y-1"/>
                                          </p:val>
                                        </p:tav>
                                        <p:tav tm="100000">
                                          <p:val>
                                            <p:strVal val="#ppt_y-(0.354*#ppt_w-0.172*#ppt_h)"/>
                                          </p:val>
                                        </p:tav>
                                      </p:tavLst>
                                    </p:anim>
                                    <p:anim calcmode="lin" valueType="num">
                                      <p:cBhvr>
                                        <p:cTn id="80" dur="156" decel="50000" autoRev="1" fill="hold">
                                          <p:stCondLst>
                                            <p:cond delay="455"/>
                                          </p:stCondLst>
                                        </p:cTn>
                                        <p:tgtEl>
                                          <p:spTgt spid="369688"/>
                                        </p:tgtEl>
                                        <p:attrNameLst>
                                          <p:attrName>ppt_y</p:attrName>
                                        </p:attrNameLst>
                                      </p:cBhvr>
                                      <p:tavLst>
                                        <p:tav tm="0">
                                          <p:val>
                                            <p:strVal val="#ppt_y-(0.354*#ppt_w-0.172*#ppt_h)"/>
                                          </p:val>
                                        </p:tav>
                                        <p:tav tm="100000">
                                          <p:val>
                                            <p:strVal val="#ppt_y-(0.354*#ppt_w-0.172*#ppt_h)-#ppt_h/2"/>
                                          </p:val>
                                        </p:tav>
                                      </p:tavLst>
                                    </p:anim>
                                    <p:anim calcmode="lin" valueType="num">
                                      <p:cBhvr>
                                        <p:cTn id="81" dur="136" fill="hold">
                                          <p:stCondLst>
                                            <p:cond delay="864"/>
                                          </p:stCondLst>
                                        </p:cTn>
                                        <p:tgtEl>
                                          <p:spTgt spid="369688"/>
                                        </p:tgtEl>
                                        <p:attrNameLst>
                                          <p:attrName>ppt_y</p:attrName>
                                        </p:attrNameLst>
                                      </p:cBhvr>
                                      <p:tavLst>
                                        <p:tav tm="0">
                                          <p:val>
                                            <p:strVal val="#ppt_y-(0.354*#ppt_w-0.172*#ppt_h)"/>
                                          </p:val>
                                        </p:tav>
                                        <p:tav tm="100000">
                                          <p:val>
                                            <p:strVal val="#ppt_y"/>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38" presetClass="entr" presetSubtype="0" accel="50000" fill="hold" grpId="0" nodeType="clickEffect">
                                  <p:stCondLst>
                                    <p:cond delay="0"/>
                                  </p:stCondLst>
                                  <p:iterate type="lt">
                                    <p:tmPct val="50000"/>
                                  </p:iterate>
                                  <p:childTnLst>
                                    <p:set>
                                      <p:cBhvr>
                                        <p:cTn id="85" dur="1" fill="hold">
                                          <p:stCondLst>
                                            <p:cond delay="0"/>
                                          </p:stCondLst>
                                        </p:cTn>
                                        <p:tgtEl>
                                          <p:spTgt spid="369693"/>
                                        </p:tgtEl>
                                        <p:attrNameLst>
                                          <p:attrName>style.visibility</p:attrName>
                                        </p:attrNameLst>
                                      </p:cBhvr>
                                      <p:to>
                                        <p:strVal val="visible"/>
                                      </p:to>
                                    </p:set>
                                    <p:set>
                                      <p:cBhvr>
                                        <p:cTn id="86" dur="455" fill="hold">
                                          <p:stCondLst>
                                            <p:cond delay="0"/>
                                          </p:stCondLst>
                                        </p:cTn>
                                        <p:tgtEl>
                                          <p:spTgt spid="369693"/>
                                        </p:tgtEl>
                                        <p:attrNameLst>
                                          <p:attrName>style.rotation</p:attrName>
                                        </p:attrNameLst>
                                      </p:cBhvr>
                                      <p:to>
                                        <p:strVal val="-45.0"/>
                                      </p:to>
                                    </p:set>
                                    <p:anim calcmode="lin" valueType="num">
                                      <p:cBhvr>
                                        <p:cTn id="87" dur="455" fill="hold">
                                          <p:stCondLst>
                                            <p:cond delay="455"/>
                                          </p:stCondLst>
                                        </p:cTn>
                                        <p:tgtEl>
                                          <p:spTgt spid="369693"/>
                                        </p:tgtEl>
                                        <p:attrNameLst>
                                          <p:attrName>style.rotation</p:attrName>
                                        </p:attrNameLst>
                                      </p:cBhvr>
                                      <p:tavLst>
                                        <p:tav tm="0">
                                          <p:val>
                                            <p:fltVal val="-45"/>
                                          </p:val>
                                        </p:tav>
                                        <p:tav tm="69900">
                                          <p:val>
                                            <p:fltVal val="45"/>
                                          </p:val>
                                        </p:tav>
                                        <p:tav tm="100000">
                                          <p:val>
                                            <p:fltVal val="0"/>
                                          </p:val>
                                        </p:tav>
                                      </p:tavLst>
                                    </p:anim>
                                    <p:anim calcmode="lin" valueType="num">
                                      <p:cBhvr>
                                        <p:cTn id="88" dur="455" fill="hold">
                                          <p:stCondLst>
                                            <p:cond delay="0"/>
                                          </p:stCondLst>
                                        </p:cTn>
                                        <p:tgtEl>
                                          <p:spTgt spid="369693"/>
                                        </p:tgtEl>
                                        <p:attrNameLst>
                                          <p:attrName>ppt_y</p:attrName>
                                        </p:attrNameLst>
                                      </p:cBhvr>
                                      <p:tavLst>
                                        <p:tav tm="0">
                                          <p:val>
                                            <p:strVal val="#ppt_y-1"/>
                                          </p:val>
                                        </p:tav>
                                        <p:tav tm="100000">
                                          <p:val>
                                            <p:strVal val="#ppt_y-(0.354*#ppt_w-0.172*#ppt_h)"/>
                                          </p:val>
                                        </p:tav>
                                      </p:tavLst>
                                    </p:anim>
                                    <p:anim calcmode="lin" valueType="num">
                                      <p:cBhvr>
                                        <p:cTn id="89" dur="156" decel="50000" autoRev="1" fill="hold">
                                          <p:stCondLst>
                                            <p:cond delay="455"/>
                                          </p:stCondLst>
                                        </p:cTn>
                                        <p:tgtEl>
                                          <p:spTgt spid="369693"/>
                                        </p:tgtEl>
                                        <p:attrNameLst>
                                          <p:attrName>ppt_y</p:attrName>
                                        </p:attrNameLst>
                                      </p:cBhvr>
                                      <p:tavLst>
                                        <p:tav tm="0">
                                          <p:val>
                                            <p:strVal val="#ppt_y-(0.354*#ppt_w-0.172*#ppt_h)"/>
                                          </p:val>
                                        </p:tav>
                                        <p:tav tm="100000">
                                          <p:val>
                                            <p:strVal val="#ppt_y-(0.354*#ppt_w-0.172*#ppt_h)-#ppt_h/2"/>
                                          </p:val>
                                        </p:tav>
                                      </p:tavLst>
                                    </p:anim>
                                    <p:anim calcmode="lin" valueType="num">
                                      <p:cBhvr>
                                        <p:cTn id="90" dur="136" fill="hold">
                                          <p:stCondLst>
                                            <p:cond delay="864"/>
                                          </p:stCondLst>
                                        </p:cTn>
                                        <p:tgtEl>
                                          <p:spTgt spid="369693"/>
                                        </p:tgtEl>
                                        <p:attrNameLst>
                                          <p:attrName>ppt_y</p:attrName>
                                        </p:attrNameLst>
                                      </p:cBhvr>
                                      <p:tavLst>
                                        <p:tav tm="0">
                                          <p:val>
                                            <p:strVal val="#ppt_y-(0.354*#ppt_w-0.172*#ppt_h)"/>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38" presetClass="entr" presetSubtype="0" accel="50000" fill="hold" grpId="0" nodeType="clickEffect">
                                  <p:stCondLst>
                                    <p:cond delay="0"/>
                                  </p:stCondLst>
                                  <p:iterate type="lt">
                                    <p:tmPct val="50000"/>
                                  </p:iterate>
                                  <p:childTnLst>
                                    <p:set>
                                      <p:cBhvr>
                                        <p:cTn id="94" dur="1" fill="hold">
                                          <p:stCondLst>
                                            <p:cond delay="0"/>
                                          </p:stCondLst>
                                        </p:cTn>
                                        <p:tgtEl>
                                          <p:spTgt spid="369686"/>
                                        </p:tgtEl>
                                        <p:attrNameLst>
                                          <p:attrName>style.visibility</p:attrName>
                                        </p:attrNameLst>
                                      </p:cBhvr>
                                      <p:to>
                                        <p:strVal val="visible"/>
                                      </p:to>
                                    </p:set>
                                    <p:set>
                                      <p:cBhvr>
                                        <p:cTn id="95" dur="455" fill="hold">
                                          <p:stCondLst>
                                            <p:cond delay="0"/>
                                          </p:stCondLst>
                                        </p:cTn>
                                        <p:tgtEl>
                                          <p:spTgt spid="369686"/>
                                        </p:tgtEl>
                                        <p:attrNameLst>
                                          <p:attrName>style.rotation</p:attrName>
                                        </p:attrNameLst>
                                      </p:cBhvr>
                                      <p:to>
                                        <p:strVal val="-45.0"/>
                                      </p:to>
                                    </p:set>
                                    <p:anim calcmode="lin" valueType="num">
                                      <p:cBhvr>
                                        <p:cTn id="96" dur="455" fill="hold">
                                          <p:stCondLst>
                                            <p:cond delay="455"/>
                                          </p:stCondLst>
                                        </p:cTn>
                                        <p:tgtEl>
                                          <p:spTgt spid="369686"/>
                                        </p:tgtEl>
                                        <p:attrNameLst>
                                          <p:attrName>style.rotation</p:attrName>
                                        </p:attrNameLst>
                                      </p:cBhvr>
                                      <p:tavLst>
                                        <p:tav tm="0">
                                          <p:val>
                                            <p:fltVal val="-45"/>
                                          </p:val>
                                        </p:tav>
                                        <p:tav tm="69900">
                                          <p:val>
                                            <p:fltVal val="45"/>
                                          </p:val>
                                        </p:tav>
                                        <p:tav tm="100000">
                                          <p:val>
                                            <p:fltVal val="0"/>
                                          </p:val>
                                        </p:tav>
                                      </p:tavLst>
                                    </p:anim>
                                    <p:anim calcmode="lin" valueType="num">
                                      <p:cBhvr>
                                        <p:cTn id="97" dur="455" fill="hold">
                                          <p:stCondLst>
                                            <p:cond delay="0"/>
                                          </p:stCondLst>
                                        </p:cTn>
                                        <p:tgtEl>
                                          <p:spTgt spid="369686"/>
                                        </p:tgtEl>
                                        <p:attrNameLst>
                                          <p:attrName>ppt_y</p:attrName>
                                        </p:attrNameLst>
                                      </p:cBhvr>
                                      <p:tavLst>
                                        <p:tav tm="0">
                                          <p:val>
                                            <p:strVal val="#ppt_y-1"/>
                                          </p:val>
                                        </p:tav>
                                        <p:tav tm="100000">
                                          <p:val>
                                            <p:strVal val="#ppt_y-(0.354*#ppt_w-0.172*#ppt_h)"/>
                                          </p:val>
                                        </p:tav>
                                      </p:tavLst>
                                    </p:anim>
                                    <p:anim calcmode="lin" valueType="num">
                                      <p:cBhvr>
                                        <p:cTn id="98" dur="156" decel="50000" autoRev="1" fill="hold">
                                          <p:stCondLst>
                                            <p:cond delay="455"/>
                                          </p:stCondLst>
                                        </p:cTn>
                                        <p:tgtEl>
                                          <p:spTgt spid="369686"/>
                                        </p:tgtEl>
                                        <p:attrNameLst>
                                          <p:attrName>ppt_y</p:attrName>
                                        </p:attrNameLst>
                                      </p:cBhvr>
                                      <p:tavLst>
                                        <p:tav tm="0">
                                          <p:val>
                                            <p:strVal val="#ppt_y-(0.354*#ppt_w-0.172*#ppt_h)"/>
                                          </p:val>
                                        </p:tav>
                                        <p:tav tm="100000">
                                          <p:val>
                                            <p:strVal val="#ppt_y-(0.354*#ppt_w-0.172*#ppt_h)-#ppt_h/2"/>
                                          </p:val>
                                        </p:tav>
                                      </p:tavLst>
                                    </p:anim>
                                    <p:anim calcmode="lin" valueType="num">
                                      <p:cBhvr>
                                        <p:cTn id="99" dur="136" fill="hold">
                                          <p:stCondLst>
                                            <p:cond delay="864"/>
                                          </p:stCondLst>
                                        </p:cTn>
                                        <p:tgtEl>
                                          <p:spTgt spid="369686"/>
                                        </p:tgtEl>
                                        <p:attrNameLst>
                                          <p:attrName>ppt_y</p:attrName>
                                        </p:attrNameLst>
                                      </p:cBhvr>
                                      <p:tavLst>
                                        <p:tav tm="0">
                                          <p:val>
                                            <p:strVal val="#ppt_y-(0.354*#ppt_w-0.172*#ppt_h)"/>
                                          </p:val>
                                        </p:tav>
                                        <p:tav tm="100000">
                                          <p:val>
                                            <p:strVal val="#ppt_y"/>
                                          </p:val>
                                        </p:tav>
                                      </p:tavLst>
                                    </p:anim>
                                  </p:childTnLst>
                                </p:cTn>
                              </p:par>
                            </p:childTnLst>
                          </p:cTn>
                        </p:par>
                      </p:childTnLst>
                    </p:cTn>
                  </p:par>
                  <p:par>
                    <p:cTn id="100" fill="hold" nodeType="clickPar">
                      <p:stCondLst>
                        <p:cond delay="indefinite"/>
                      </p:stCondLst>
                      <p:childTnLst>
                        <p:par>
                          <p:cTn id="101" fill="hold" nodeType="withGroup">
                            <p:stCondLst>
                              <p:cond delay="0"/>
                            </p:stCondLst>
                            <p:childTnLst>
                              <p:par>
                                <p:cTn id="102" presetID="38" presetClass="entr" presetSubtype="0" accel="50000" fill="hold" grpId="0" nodeType="clickEffect">
                                  <p:stCondLst>
                                    <p:cond delay="0"/>
                                  </p:stCondLst>
                                  <p:iterate type="lt">
                                    <p:tmPct val="50000"/>
                                  </p:iterate>
                                  <p:childTnLst>
                                    <p:set>
                                      <p:cBhvr>
                                        <p:cTn id="103" dur="1" fill="hold">
                                          <p:stCondLst>
                                            <p:cond delay="0"/>
                                          </p:stCondLst>
                                        </p:cTn>
                                        <p:tgtEl>
                                          <p:spTgt spid="369687"/>
                                        </p:tgtEl>
                                        <p:attrNameLst>
                                          <p:attrName>style.visibility</p:attrName>
                                        </p:attrNameLst>
                                      </p:cBhvr>
                                      <p:to>
                                        <p:strVal val="visible"/>
                                      </p:to>
                                    </p:set>
                                    <p:set>
                                      <p:cBhvr>
                                        <p:cTn id="104" dur="455" fill="hold">
                                          <p:stCondLst>
                                            <p:cond delay="0"/>
                                          </p:stCondLst>
                                        </p:cTn>
                                        <p:tgtEl>
                                          <p:spTgt spid="369687"/>
                                        </p:tgtEl>
                                        <p:attrNameLst>
                                          <p:attrName>style.rotation</p:attrName>
                                        </p:attrNameLst>
                                      </p:cBhvr>
                                      <p:to>
                                        <p:strVal val="-45.0"/>
                                      </p:to>
                                    </p:set>
                                    <p:anim calcmode="lin" valueType="num">
                                      <p:cBhvr>
                                        <p:cTn id="105" dur="455" fill="hold">
                                          <p:stCondLst>
                                            <p:cond delay="455"/>
                                          </p:stCondLst>
                                        </p:cTn>
                                        <p:tgtEl>
                                          <p:spTgt spid="369687"/>
                                        </p:tgtEl>
                                        <p:attrNameLst>
                                          <p:attrName>style.rotation</p:attrName>
                                        </p:attrNameLst>
                                      </p:cBhvr>
                                      <p:tavLst>
                                        <p:tav tm="0">
                                          <p:val>
                                            <p:fltVal val="-45"/>
                                          </p:val>
                                        </p:tav>
                                        <p:tav tm="69900">
                                          <p:val>
                                            <p:fltVal val="45"/>
                                          </p:val>
                                        </p:tav>
                                        <p:tav tm="100000">
                                          <p:val>
                                            <p:fltVal val="0"/>
                                          </p:val>
                                        </p:tav>
                                      </p:tavLst>
                                    </p:anim>
                                    <p:anim calcmode="lin" valueType="num">
                                      <p:cBhvr>
                                        <p:cTn id="106" dur="455" fill="hold">
                                          <p:stCondLst>
                                            <p:cond delay="0"/>
                                          </p:stCondLst>
                                        </p:cTn>
                                        <p:tgtEl>
                                          <p:spTgt spid="369687"/>
                                        </p:tgtEl>
                                        <p:attrNameLst>
                                          <p:attrName>ppt_y</p:attrName>
                                        </p:attrNameLst>
                                      </p:cBhvr>
                                      <p:tavLst>
                                        <p:tav tm="0">
                                          <p:val>
                                            <p:strVal val="#ppt_y-1"/>
                                          </p:val>
                                        </p:tav>
                                        <p:tav tm="100000">
                                          <p:val>
                                            <p:strVal val="#ppt_y-(0.354*#ppt_w-0.172*#ppt_h)"/>
                                          </p:val>
                                        </p:tav>
                                      </p:tavLst>
                                    </p:anim>
                                    <p:anim calcmode="lin" valueType="num">
                                      <p:cBhvr>
                                        <p:cTn id="107" dur="156" decel="50000" autoRev="1" fill="hold">
                                          <p:stCondLst>
                                            <p:cond delay="455"/>
                                          </p:stCondLst>
                                        </p:cTn>
                                        <p:tgtEl>
                                          <p:spTgt spid="369687"/>
                                        </p:tgtEl>
                                        <p:attrNameLst>
                                          <p:attrName>ppt_y</p:attrName>
                                        </p:attrNameLst>
                                      </p:cBhvr>
                                      <p:tavLst>
                                        <p:tav tm="0">
                                          <p:val>
                                            <p:strVal val="#ppt_y-(0.354*#ppt_w-0.172*#ppt_h)"/>
                                          </p:val>
                                        </p:tav>
                                        <p:tav tm="100000">
                                          <p:val>
                                            <p:strVal val="#ppt_y-(0.354*#ppt_w-0.172*#ppt_h)-#ppt_h/2"/>
                                          </p:val>
                                        </p:tav>
                                      </p:tavLst>
                                    </p:anim>
                                    <p:anim calcmode="lin" valueType="num">
                                      <p:cBhvr>
                                        <p:cTn id="108" dur="136" fill="hold">
                                          <p:stCondLst>
                                            <p:cond delay="864"/>
                                          </p:stCondLst>
                                        </p:cTn>
                                        <p:tgtEl>
                                          <p:spTgt spid="369687"/>
                                        </p:tgtEl>
                                        <p:attrNameLst>
                                          <p:attrName>ppt_y</p:attrName>
                                        </p:attrNameLst>
                                      </p:cBhvr>
                                      <p:tavLst>
                                        <p:tav tm="0">
                                          <p:val>
                                            <p:strVal val="#ppt_y-(0.354*#ppt_w-0.172*#ppt_h)"/>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8" presetClass="entr" presetSubtype="0" accel="50000" fill="hold" grpId="0" nodeType="clickEffect">
                                  <p:stCondLst>
                                    <p:cond delay="0"/>
                                  </p:stCondLst>
                                  <p:iterate type="lt">
                                    <p:tmPct val="50000"/>
                                  </p:iterate>
                                  <p:childTnLst>
                                    <p:set>
                                      <p:cBhvr>
                                        <p:cTn id="112" dur="1" fill="hold">
                                          <p:stCondLst>
                                            <p:cond delay="0"/>
                                          </p:stCondLst>
                                        </p:cTn>
                                        <p:tgtEl>
                                          <p:spTgt spid="369691"/>
                                        </p:tgtEl>
                                        <p:attrNameLst>
                                          <p:attrName>style.visibility</p:attrName>
                                        </p:attrNameLst>
                                      </p:cBhvr>
                                      <p:to>
                                        <p:strVal val="visible"/>
                                      </p:to>
                                    </p:set>
                                    <p:set>
                                      <p:cBhvr>
                                        <p:cTn id="113" dur="455" fill="hold">
                                          <p:stCondLst>
                                            <p:cond delay="0"/>
                                          </p:stCondLst>
                                        </p:cTn>
                                        <p:tgtEl>
                                          <p:spTgt spid="369691"/>
                                        </p:tgtEl>
                                        <p:attrNameLst>
                                          <p:attrName>style.rotation</p:attrName>
                                        </p:attrNameLst>
                                      </p:cBhvr>
                                      <p:to>
                                        <p:strVal val="-45.0"/>
                                      </p:to>
                                    </p:set>
                                    <p:anim calcmode="lin" valueType="num">
                                      <p:cBhvr>
                                        <p:cTn id="114" dur="455" fill="hold">
                                          <p:stCondLst>
                                            <p:cond delay="455"/>
                                          </p:stCondLst>
                                        </p:cTn>
                                        <p:tgtEl>
                                          <p:spTgt spid="369691"/>
                                        </p:tgtEl>
                                        <p:attrNameLst>
                                          <p:attrName>style.rotation</p:attrName>
                                        </p:attrNameLst>
                                      </p:cBhvr>
                                      <p:tavLst>
                                        <p:tav tm="0">
                                          <p:val>
                                            <p:fltVal val="-45"/>
                                          </p:val>
                                        </p:tav>
                                        <p:tav tm="69900">
                                          <p:val>
                                            <p:fltVal val="45"/>
                                          </p:val>
                                        </p:tav>
                                        <p:tav tm="100000">
                                          <p:val>
                                            <p:fltVal val="0"/>
                                          </p:val>
                                        </p:tav>
                                      </p:tavLst>
                                    </p:anim>
                                    <p:anim calcmode="lin" valueType="num">
                                      <p:cBhvr>
                                        <p:cTn id="115" dur="455" fill="hold">
                                          <p:stCondLst>
                                            <p:cond delay="0"/>
                                          </p:stCondLst>
                                        </p:cTn>
                                        <p:tgtEl>
                                          <p:spTgt spid="369691"/>
                                        </p:tgtEl>
                                        <p:attrNameLst>
                                          <p:attrName>ppt_y</p:attrName>
                                        </p:attrNameLst>
                                      </p:cBhvr>
                                      <p:tavLst>
                                        <p:tav tm="0">
                                          <p:val>
                                            <p:strVal val="#ppt_y-1"/>
                                          </p:val>
                                        </p:tav>
                                        <p:tav tm="100000">
                                          <p:val>
                                            <p:strVal val="#ppt_y-(0.354*#ppt_w-0.172*#ppt_h)"/>
                                          </p:val>
                                        </p:tav>
                                      </p:tavLst>
                                    </p:anim>
                                    <p:anim calcmode="lin" valueType="num">
                                      <p:cBhvr>
                                        <p:cTn id="116" dur="156" decel="50000" autoRev="1" fill="hold">
                                          <p:stCondLst>
                                            <p:cond delay="455"/>
                                          </p:stCondLst>
                                        </p:cTn>
                                        <p:tgtEl>
                                          <p:spTgt spid="369691"/>
                                        </p:tgtEl>
                                        <p:attrNameLst>
                                          <p:attrName>ppt_y</p:attrName>
                                        </p:attrNameLst>
                                      </p:cBhvr>
                                      <p:tavLst>
                                        <p:tav tm="0">
                                          <p:val>
                                            <p:strVal val="#ppt_y-(0.354*#ppt_w-0.172*#ppt_h)"/>
                                          </p:val>
                                        </p:tav>
                                        <p:tav tm="100000">
                                          <p:val>
                                            <p:strVal val="#ppt_y-(0.354*#ppt_w-0.172*#ppt_h)-#ppt_h/2"/>
                                          </p:val>
                                        </p:tav>
                                      </p:tavLst>
                                    </p:anim>
                                    <p:anim calcmode="lin" valueType="num">
                                      <p:cBhvr>
                                        <p:cTn id="117" dur="136" fill="hold">
                                          <p:stCondLst>
                                            <p:cond delay="864"/>
                                          </p:stCondLst>
                                        </p:cTn>
                                        <p:tgtEl>
                                          <p:spTgt spid="369691"/>
                                        </p:tgtEl>
                                        <p:attrNameLst>
                                          <p:attrName>ppt_y</p:attrName>
                                        </p:attrNameLst>
                                      </p:cBhvr>
                                      <p:tavLst>
                                        <p:tav tm="0">
                                          <p:val>
                                            <p:strVal val="#ppt_y-(0.354*#ppt_w-0.172*#ppt_h)"/>
                                          </p:val>
                                        </p:tav>
                                        <p:tav tm="100000">
                                          <p:val>
                                            <p:strVal val="#ppt_y"/>
                                          </p:val>
                                        </p:tav>
                                      </p:tavLst>
                                    </p:anim>
                                  </p:childTnLst>
                                </p:cTn>
                              </p:par>
                            </p:childTnLst>
                          </p:cTn>
                        </p:par>
                      </p:childTnLst>
                    </p:cTn>
                  </p:par>
                  <p:par>
                    <p:cTn id="118" fill="hold" nodeType="clickPar">
                      <p:stCondLst>
                        <p:cond delay="indefinite"/>
                      </p:stCondLst>
                      <p:childTnLst>
                        <p:par>
                          <p:cTn id="119" fill="hold" nodeType="withGroup">
                            <p:stCondLst>
                              <p:cond delay="0"/>
                            </p:stCondLst>
                            <p:childTnLst>
                              <p:par>
                                <p:cTn id="120" presetID="38" presetClass="entr" presetSubtype="0" accel="50000" fill="hold" grpId="0" nodeType="clickEffect">
                                  <p:stCondLst>
                                    <p:cond delay="0"/>
                                  </p:stCondLst>
                                  <p:iterate type="lt">
                                    <p:tmPct val="50000"/>
                                  </p:iterate>
                                  <p:childTnLst>
                                    <p:set>
                                      <p:cBhvr>
                                        <p:cTn id="121" dur="1" fill="hold">
                                          <p:stCondLst>
                                            <p:cond delay="0"/>
                                          </p:stCondLst>
                                        </p:cTn>
                                        <p:tgtEl>
                                          <p:spTgt spid="369690"/>
                                        </p:tgtEl>
                                        <p:attrNameLst>
                                          <p:attrName>style.visibility</p:attrName>
                                        </p:attrNameLst>
                                      </p:cBhvr>
                                      <p:to>
                                        <p:strVal val="visible"/>
                                      </p:to>
                                    </p:set>
                                    <p:set>
                                      <p:cBhvr>
                                        <p:cTn id="122" dur="455" fill="hold">
                                          <p:stCondLst>
                                            <p:cond delay="0"/>
                                          </p:stCondLst>
                                        </p:cTn>
                                        <p:tgtEl>
                                          <p:spTgt spid="369690"/>
                                        </p:tgtEl>
                                        <p:attrNameLst>
                                          <p:attrName>style.rotation</p:attrName>
                                        </p:attrNameLst>
                                      </p:cBhvr>
                                      <p:to>
                                        <p:strVal val="-45.0"/>
                                      </p:to>
                                    </p:set>
                                    <p:anim calcmode="lin" valueType="num">
                                      <p:cBhvr>
                                        <p:cTn id="123" dur="455" fill="hold">
                                          <p:stCondLst>
                                            <p:cond delay="455"/>
                                          </p:stCondLst>
                                        </p:cTn>
                                        <p:tgtEl>
                                          <p:spTgt spid="369690"/>
                                        </p:tgtEl>
                                        <p:attrNameLst>
                                          <p:attrName>style.rotation</p:attrName>
                                        </p:attrNameLst>
                                      </p:cBhvr>
                                      <p:tavLst>
                                        <p:tav tm="0">
                                          <p:val>
                                            <p:fltVal val="-45"/>
                                          </p:val>
                                        </p:tav>
                                        <p:tav tm="69900">
                                          <p:val>
                                            <p:fltVal val="45"/>
                                          </p:val>
                                        </p:tav>
                                        <p:tav tm="100000">
                                          <p:val>
                                            <p:fltVal val="0"/>
                                          </p:val>
                                        </p:tav>
                                      </p:tavLst>
                                    </p:anim>
                                    <p:anim calcmode="lin" valueType="num">
                                      <p:cBhvr>
                                        <p:cTn id="124" dur="455" fill="hold">
                                          <p:stCondLst>
                                            <p:cond delay="0"/>
                                          </p:stCondLst>
                                        </p:cTn>
                                        <p:tgtEl>
                                          <p:spTgt spid="369690"/>
                                        </p:tgtEl>
                                        <p:attrNameLst>
                                          <p:attrName>ppt_y</p:attrName>
                                        </p:attrNameLst>
                                      </p:cBhvr>
                                      <p:tavLst>
                                        <p:tav tm="0">
                                          <p:val>
                                            <p:strVal val="#ppt_y-1"/>
                                          </p:val>
                                        </p:tav>
                                        <p:tav tm="100000">
                                          <p:val>
                                            <p:strVal val="#ppt_y-(0.354*#ppt_w-0.172*#ppt_h)"/>
                                          </p:val>
                                        </p:tav>
                                      </p:tavLst>
                                    </p:anim>
                                    <p:anim calcmode="lin" valueType="num">
                                      <p:cBhvr>
                                        <p:cTn id="125" dur="156" decel="50000" autoRev="1" fill="hold">
                                          <p:stCondLst>
                                            <p:cond delay="455"/>
                                          </p:stCondLst>
                                        </p:cTn>
                                        <p:tgtEl>
                                          <p:spTgt spid="369690"/>
                                        </p:tgtEl>
                                        <p:attrNameLst>
                                          <p:attrName>ppt_y</p:attrName>
                                        </p:attrNameLst>
                                      </p:cBhvr>
                                      <p:tavLst>
                                        <p:tav tm="0">
                                          <p:val>
                                            <p:strVal val="#ppt_y-(0.354*#ppt_w-0.172*#ppt_h)"/>
                                          </p:val>
                                        </p:tav>
                                        <p:tav tm="100000">
                                          <p:val>
                                            <p:strVal val="#ppt_y-(0.354*#ppt_w-0.172*#ppt_h)-#ppt_h/2"/>
                                          </p:val>
                                        </p:tav>
                                      </p:tavLst>
                                    </p:anim>
                                    <p:anim calcmode="lin" valueType="num">
                                      <p:cBhvr>
                                        <p:cTn id="126" dur="136" fill="hold">
                                          <p:stCondLst>
                                            <p:cond delay="864"/>
                                          </p:stCondLst>
                                        </p:cTn>
                                        <p:tgtEl>
                                          <p:spTgt spid="369690"/>
                                        </p:tgtEl>
                                        <p:attrNameLst>
                                          <p:attrName>ppt_y</p:attrName>
                                        </p:attrNameLst>
                                      </p:cBhvr>
                                      <p:tavLst>
                                        <p:tav tm="0">
                                          <p:val>
                                            <p:strVal val="#ppt_y-(0.354*#ppt_w-0.172*#ppt_h)"/>
                                          </p:val>
                                        </p:tav>
                                        <p:tav tm="100000">
                                          <p:val>
                                            <p:strVal val="#ppt_y"/>
                                          </p:val>
                                        </p:tav>
                                      </p:tavLst>
                                    </p:anim>
                                  </p:childTnLst>
                                </p:cTn>
                              </p:par>
                            </p:childTnLst>
                          </p:cTn>
                        </p:par>
                      </p:childTnLst>
                    </p:cTn>
                  </p:par>
                  <p:par>
                    <p:cTn id="127" fill="hold" nodeType="clickPar">
                      <p:stCondLst>
                        <p:cond delay="indefinite"/>
                      </p:stCondLst>
                      <p:childTnLst>
                        <p:par>
                          <p:cTn id="128" fill="hold" nodeType="withGroup">
                            <p:stCondLst>
                              <p:cond delay="0"/>
                            </p:stCondLst>
                            <p:childTnLst>
                              <p:par>
                                <p:cTn id="129" presetID="38" presetClass="entr" presetSubtype="0" accel="50000" fill="hold" grpId="0" nodeType="clickEffect">
                                  <p:stCondLst>
                                    <p:cond delay="0"/>
                                  </p:stCondLst>
                                  <p:iterate type="lt">
                                    <p:tmPct val="50000"/>
                                  </p:iterate>
                                  <p:childTnLst>
                                    <p:set>
                                      <p:cBhvr>
                                        <p:cTn id="130" dur="1" fill="hold">
                                          <p:stCondLst>
                                            <p:cond delay="0"/>
                                          </p:stCondLst>
                                        </p:cTn>
                                        <p:tgtEl>
                                          <p:spTgt spid="369689"/>
                                        </p:tgtEl>
                                        <p:attrNameLst>
                                          <p:attrName>style.visibility</p:attrName>
                                        </p:attrNameLst>
                                      </p:cBhvr>
                                      <p:to>
                                        <p:strVal val="visible"/>
                                      </p:to>
                                    </p:set>
                                    <p:set>
                                      <p:cBhvr>
                                        <p:cTn id="131" dur="455" fill="hold">
                                          <p:stCondLst>
                                            <p:cond delay="0"/>
                                          </p:stCondLst>
                                        </p:cTn>
                                        <p:tgtEl>
                                          <p:spTgt spid="369689"/>
                                        </p:tgtEl>
                                        <p:attrNameLst>
                                          <p:attrName>style.rotation</p:attrName>
                                        </p:attrNameLst>
                                      </p:cBhvr>
                                      <p:to>
                                        <p:strVal val="-45.0"/>
                                      </p:to>
                                    </p:set>
                                    <p:anim calcmode="lin" valueType="num">
                                      <p:cBhvr>
                                        <p:cTn id="132" dur="455" fill="hold">
                                          <p:stCondLst>
                                            <p:cond delay="455"/>
                                          </p:stCondLst>
                                        </p:cTn>
                                        <p:tgtEl>
                                          <p:spTgt spid="369689"/>
                                        </p:tgtEl>
                                        <p:attrNameLst>
                                          <p:attrName>style.rotation</p:attrName>
                                        </p:attrNameLst>
                                      </p:cBhvr>
                                      <p:tavLst>
                                        <p:tav tm="0">
                                          <p:val>
                                            <p:fltVal val="-45"/>
                                          </p:val>
                                        </p:tav>
                                        <p:tav tm="69900">
                                          <p:val>
                                            <p:fltVal val="45"/>
                                          </p:val>
                                        </p:tav>
                                        <p:tav tm="100000">
                                          <p:val>
                                            <p:fltVal val="0"/>
                                          </p:val>
                                        </p:tav>
                                      </p:tavLst>
                                    </p:anim>
                                    <p:anim calcmode="lin" valueType="num">
                                      <p:cBhvr>
                                        <p:cTn id="133" dur="455" fill="hold">
                                          <p:stCondLst>
                                            <p:cond delay="0"/>
                                          </p:stCondLst>
                                        </p:cTn>
                                        <p:tgtEl>
                                          <p:spTgt spid="369689"/>
                                        </p:tgtEl>
                                        <p:attrNameLst>
                                          <p:attrName>ppt_y</p:attrName>
                                        </p:attrNameLst>
                                      </p:cBhvr>
                                      <p:tavLst>
                                        <p:tav tm="0">
                                          <p:val>
                                            <p:strVal val="#ppt_y-1"/>
                                          </p:val>
                                        </p:tav>
                                        <p:tav tm="100000">
                                          <p:val>
                                            <p:strVal val="#ppt_y-(0.354*#ppt_w-0.172*#ppt_h)"/>
                                          </p:val>
                                        </p:tav>
                                      </p:tavLst>
                                    </p:anim>
                                    <p:anim calcmode="lin" valueType="num">
                                      <p:cBhvr>
                                        <p:cTn id="134" dur="156" decel="50000" autoRev="1" fill="hold">
                                          <p:stCondLst>
                                            <p:cond delay="455"/>
                                          </p:stCondLst>
                                        </p:cTn>
                                        <p:tgtEl>
                                          <p:spTgt spid="369689"/>
                                        </p:tgtEl>
                                        <p:attrNameLst>
                                          <p:attrName>ppt_y</p:attrName>
                                        </p:attrNameLst>
                                      </p:cBhvr>
                                      <p:tavLst>
                                        <p:tav tm="0">
                                          <p:val>
                                            <p:strVal val="#ppt_y-(0.354*#ppt_w-0.172*#ppt_h)"/>
                                          </p:val>
                                        </p:tav>
                                        <p:tav tm="100000">
                                          <p:val>
                                            <p:strVal val="#ppt_y-(0.354*#ppt_w-0.172*#ppt_h)-#ppt_h/2"/>
                                          </p:val>
                                        </p:tav>
                                      </p:tavLst>
                                    </p:anim>
                                    <p:anim calcmode="lin" valueType="num">
                                      <p:cBhvr>
                                        <p:cTn id="135" dur="136" fill="hold">
                                          <p:stCondLst>
                                            <p:cond delay="864"/>
                                          </p:stCondLst>
                                        </p:cTn>
                                        <p:tgtEl>
                                          <p:spTgt spid="369689"/>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667" grpId="0" animBg="1"/>
      <p:bldP spid="369668" grpId="0" animBg="1"/>
      <p:bldP spid="369669" grpId="0" animBg="1"/>
      <p:bldP spid="369670" grpId="0" animBg="1"/>
      <p:bldP spid="369671" grpId="0" animBg="1"/>
      <p:bldP spid="369672" grpId="0" animBg="1"/>
      <p:bldP spid="369673" grpId="0" animBg="1"/>
      <p:bldP spid="369674" grpId="0" animBg="1"/>
      <p:bldP spid="369675" grpId="0" animBg="1"/>
      <p:bldP spid="369676" grpId="0" animBg="1"/>
      <p:bldP spid="369677" grpId="0" animBg="1"/>
      <p:bldP spid="369678" grpId="0" animBg="1"/>
      <p:bldP spid="369679" grpId="0" animBg="1"/>
      <p:bldP spid="369680" grpId="0" animBg="1"/>
      <p:bldP spid="369681" grpId="0" animBg="1"/>
      <p:bldP spid="369682" grpId="0" animBg="1"/>
      <p:bldP spid="369685" grpId="0" animBg="1"/>
      <p:bldP spid="369686" grpId="0"/>
      <p:bldP spid="369687" grpId="0"/>
      <p:bldP spid="369688" grpId="0"/>
      <p:bldP spid="369689" grpId="0"/>
      <p:bldP spid="369690" grpId="0"/>
      <p:bldP spid="369691" grpId="0"/>
      <p:bldP spid="369692" grpId="0"/>
      <p:bldP spid="369693"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الوحدة بين اليهود والأمم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تظهر في ال</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محبة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958467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 name="Rectangle 115"/>
          <p:cNvSpPr/>
          <p:nvPr/>
        </p:nvSpPr>
        <p:spPr>
          <a:xfrm>
            <a:off x="9525" y="1535113"/>
            <a:ext cx="9144000" cy="6934200"/>
          </a:xfrm>
          <a:prstGeom prst="rect">
            <a:avLst/>
          </a:prstGeom>
          <a:solidFill>
            <a:srgbClr val="000000">
              <a:alpha val="24000"/>
            </a:srgbClr>
          </a:solidFill>
        </p:spPr>
        <p:style>
          <a:lnRef idx="1">
            <a:schemeClr val="accent1"/>
          </a:lnRef>
          <a:fillRef idx="3">
            <a:schemeClr val="accent1"/>
          </a:fillRef>
          <a:effectRef idx="2">
            <a:schemeClr val="accent1"/>
          </a:effectRef>
          <a:fontRef idx="minor">
            <a:schemeClr val="lt1"/>
          </a:fontRef>
        </p:style>
        <p:txBody>
          <a:bodyPr lIns="91365" tIns="45683" rIns="91365" bIns="45683"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3171" name="TextBox 107"/>
          <p:cNvSpPr txBox="1">
            <a:spLocks noChangeArrowheads="1"/>
          </p:cNvSpPr>
          <p:nvPr/>
        </p:nvSpPr>
        <p:spPr bwMode="auto">
          <a:xfrm>
            <a:off x="8153402" y="71441"/>
            <a:ext cx="771214" cy="4615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65" tIns="45683" rIns="91365" bIns="45683">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201أ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3172" name="Title 112"/>
          <p:cNvSpPr>
            <a:spLocks noGrp="1"/>
          </p:cNvSpPr>
          <p:nvPr>
            <p:ph type="title" idx="4294967295"/>
          </p:nvPr>
        </p:nvSpPr>
        <p:spPr>
          <a:xfrm>
            <a:off x="1600200" y="76206"/>
            <a:ext cx="6172200" cy="523875"/>
          </a:xfrm>
          <a:solidFill>
            <a:schemeClr val="tx1"/>
          </a:solidFill>
          <a:ln w="12700" cap="sq">
            <a:solidFill>
              <a:schemeClr val="tx1"/>
            </a:solidFill>
            <a:miter lim="800000"/>
            <a:headEnd/>
            <a:tailEnd/>
          </a:ln>
        </p:spPr>
        <p:txBody>
          <a:bodyPr>
            <a:spAutoFit/>
          </a:bodyPr>
          <a:lstStyle/>
          <a:p>
            <a:r>
              <a:rPr lang="ar-JO" altLang="zh-CN" sz="2800" dirty="0">
                <a:solidFill>
                  <a:srgbClr val="FFFFFF"/>
                </a:solidFill>
                <a:ea typeface="SimSun" charset="0"/>
              </a:rPr>
              <a:t>علم المسيح في رسائل السجن</a:t>
            </a:r>
            <a:endParaRPr lang="en-US" altLang="zh-CN" sz="2800" dirty="0">
              <a:solidFill>
                <a:srgbClr val="FFFFFF"/>
              </a:solidFill>
              <a:ea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956334160"/>
              </p:ext>
            </p:extLst>
          </p:nvPr>
        </p:nvGraphicFramePr>
        <p:xfrm>
          <a:off x="0" y="1558925"/>
          <a:ext cx="9144000" cy="5183188"/>
        </p:xfrm>
        <a:graphic>
          <a:graphicData uri="http://schemas.openxmlformats.org/drawingml/2006/table">
            <a:tbl>
              <a:tblPr/>
              <a:tblGrid>
                <a:gridCol w="2103438">
                  <a:extLst>
                    <a:ext uri="{9D8B030D-6E8A-4147-A177-3AD203B41FA5}">
                      <a16:colId xmlns:a16="http://schemas.microsoft.com/office/drawing/2014/main" val="20000"/>
                    </a:ext>
                  </a:extLst>
                </a:gridCol>
                <a:gridCol w="2024062">
                  <a:extLst>
                    <a:ext uri="{9D8B030D-6E8A-4147-A177-3AD203B41FA5}">
                      <a16:colId xmlns:a16="http://schemas.microsoft.com/office/drawing/2014/main" val="20001"/>
                    </a:ext>
                  </a:extLst>
                </a:gridCol>
                <a:gridCol w="2184400">
                  <a:extLst>
                    <a:ext uri="{9D8B030D-6E8A-4147-A177-3AD203B41FA5}">
                      <a16:colId xmlns:a16="http://schemas.microsoft.com/office/drawing/2014/main" val="20002"/>
                    </a:ext>
                  </a:extLst>
                </a:gridCol>
                <a:gridCol w="2832100">
                  <a:extLst>
                    <a:ext uri="{9D8B030D-6E8A-4147-A177-3AD203B41FA5}">
                      <a16:colId xmlns:a16="http://schemas.microsoft.com/office/drawing/2014/main" val="20003"/>
                    </a:ext>
                  </a:extLst>
                </a:gridCol>
              </a:tblGrid>
              <a:tr h="4730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المسيح كونه</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التركيز</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الشرح</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أفسس</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الرأس</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وحدة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يكسر المسيح الحواجز بين المؤمنين</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فيلبي</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المثال</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فكر المسيح</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يوضح المسيح كيف نتحمل الصعوبات</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366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كولوسي</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الله</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ألوهية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المسيح متفوق على الفلسفات البشرية</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73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فليمون</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المصالح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غفران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يصالح المسيح المؤمنين مع الله ومع بعضهم البعض</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par>
                          <p:cTn id="7" fill="hold" nodeType="afterGroup">
                            <p:stCondLst>
                              <p:cond delay="0"/>
                            </p:stCondLst>
                            <p:childTnLst>
                              <p:par>
                                <p:cTn id="8" presetID="10" presetClass="entr" presetSubtype="0" fill="hold" grpId="0" nodeType="after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4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2"/>
          <p:cNvSpPr>
            <a:spLocks noGrp="1" noChangeArrowheads="1"/>
          </p:cNvSpPr>
          <p:nvPr>
            <p:ph type="title"/>
          </p:nvPr>
        </p:nvSpPr>
        <p:spPr>
          <a:xfrm>
            <a:off x="0" y="228600"/>
            <a:ext cx="9144000" cy="1676400"/>
          </a:xfrm>
          <a:effectLst>
            <a:outerShdw blurRad="63500" dist="35921" dir="2700000" algn="ctr" rotWithShape="0">
              <a:srgbClr val="000000">
                <a:alpha val="74998"/>
              </a:srgbClr>
            </a:outerShdw>
          </a:effectLst>
        </p:spPr>
        <p:txBody>
          <a:bodyPr/>
          <a:lstStyle/>
          <a:p>
            <a:pPr eaLnBrk="1" hangingPunct="1">
              <a:defRPr/>
            </a:pPr>
            <a:r>
              <a:rPr kumimoji="0" lang="ar-JO" sz="5400" u="sng" dirty="0">
                <a:latin typeface="Arial" panose="020B0604020202020204" pitchFamily="34" charset="0"/>
                <a:cs typeface="Arial" panose="020B0604020202020204" pitchFamily="34" charset="0"/>
              </a:rPr>
              <a:t>تدفق أفسس 4: 11-13</a:t>
            </a:r>
            <a:endParaRPr kumimoji="0" lang="en-US" dirty="0">
              <a:latin typeface="Arial" panose="020B0604020202020204" pitchFamily="34" charset="0"/>
              <a:cs typeface="Arial" panose="020B0604020202020204" pitchFamily="34" charset="0"/>
            </a:endParaRPr>
          </a:p>
        </p:txBody>
      </p:sp>
      <p:sp>
        <p:nvSpPr>
          <p:cNvPr id="428035" name="Rectangle 3"/>
          <p:cNvSpPr>
            <a:spLocks noChangeArrowheads="1"/>
          </p:cNvSpPr>
          <p:nvPr/>
        </p:nvSpPr>
        <p:spPr bwMode="auto">
          <a:xfrm>
            <a:off x="4491038" y="4271963"/>
            <a:ext cx="4652962"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لماذا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428036" name="Rectangle 4"/>
          <p:cNvSpPr>
            <a:spLocks noChangeArrowheads="1"/>
          </p:cNvSpPr>
          <p:nvPr/>
        </p:nvSpPr>
        <p:spPr bwMode="auto">
          <a:xfrm>
            <a:off x="4899025" y="2133601"/>
            <a:ext cx="383540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428037" name="Rectangle 5"/>
          <p:cNvSpPr>
            <a:spLocks noChangeArrowheads="1"/>
          </p:cNvSpPr>
          <p:nvPr/>
        </p:nvSpPr>
        <p:spPr bwMode="auto">
          <a:xfrm>
            <a:off x="992721" y="2133601"/>
            <a:ext cx="2923108"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الأدوار</a:t>
            </a:r>
            <a:endParaRPr lang="en-US" sz="5400" b="1" dirty="0">
              <a:solidFill>
                <a:srgbClr val="FFFF43"/>
              </a:solidFill>
              <a:latin typeface="Arial" panose="020B0604020202020204" pitchFamily="34" charset="0"/>
              <a:cs typeface="Arial" panose="020B0604020202020204" pitchFamily="34" charset="0"/>
            </a:endParaRPr>
          </a:p>
        </p:txBody>
      </p:sp>
      <p:sp>
        <p:nvSpPr>
          <p:cNvPr id="428038" name="Rectangle 6"/>
          <p:cNvSpPr>
            <a:spLocks noChangeArrowheads="1"/>
          </p:cNvSpPr>
          <p:nvPr/>
        </p:nvSpPr>
        <p:spPr bwMode="auto">
          <a:xfrm>
            <a:off x="609600" y="4343400"/>
            <a:ext cx="36893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القصد</a:t>
            </a:r>
            <a:endParaRPr lang="en-US" sz="5400" b="1" dirty="0">
              <a:solidFill>
                <a:srgbClr val="FFFF43"/>
              </a:solidFill>
              <a:latin typeface="Arial" panose="020B0604020202020204" pitchFamily="34" charset="0"/>
              <a:cs typeface="Arial" panose="020B0604020202020204" pitchFamily="34" charset="0"/>
            </a:endParaRPr>
          </a:p>
        </p:txBody>
      </p:sp>
      <p:sp>
        <p:nvSpPr>
          <p:cNvPr id="428039" name="Line 7"/>
          <p:cNvSpPr>
            <a:spLocks noChangeShapeType="1"/>
          </p:cNvSpPr>
          <p:nvPr/>
        </p:nvSpPr>
        <p:spPr bwMode="auto">
          <a:xfrm>
            <a:off x="2454275" y="2971800"/>
            <a:ext cx="0" cy="1447800"/>
          </a:xfrm>
          <a:prstGeom prst="line">
            <a:avLst/>
          </a:prstGeom>
          <a:noFill/>
          <a:ln w="76200">
            <a:solidFill>
              <a:srgbClr val="FFFF43"/>
            </a:solidFill>
            <a:round/>
            <a:headEnd/>
            <a:tailEnd type="triangle" w="med" len="me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
        <p:nvSpPr>
          <p:cNvPr id="428040" name="Line 8"/>
          <p:cNvSpPr>
            <a:spLocks noChangeShapeType="1"/>
          </p:cNvSpPr>
          <p:nvPr/>
        </p:nvSpPr>
        <p:spPr bwMode="auto">
          <a:xfrm>
            <a:off x="6934200" y="2971800"/>
            <a:ext cx="0" cy="144780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42803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nodeType="clickEffect">
                                  <p:stCondLst>
                                    <p:cond delay="0"/>
                                  </p:stCondLst>
                                  <p:childTnLst>
                                    <p:set>
                                      <p:cBhvr>
                                        <p:cTn id="10" dur="1" fill="hold">
                                          <p:stCondLst>
                                            <p:cond delay="0"/>
                                          </p:stCondLst>
                                        </p:cTn>
                                        <p:tgtEl>
                                          <p:spTgt spid="428039"/>
                                        </p:tgtEl>
                                        <p:attrNameLst>
                                          <p:attrName>style.visibility</p:attrName>
                                        </p:attrNameLst>
                                      </p:cBhvr>
                                      <p:to>
                                        <p:strVal val="visible"/>
                                      </p:to>
                                    </p:set>
                                    <p:animEffect transition="in" filter="wipe(up)">
                                      <p:cBhvr>
                                        <p:cTn id="11" dur="500"/>
                                        <p:tgtEl>
                                          <p:spTgt spid="428039"/>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0"/>
                                          </p:stCondLst>
                                        </p:cTn>
                                        <p:tgtEl>
                                          <p:spTgt spid="42803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428036"/>
                                        </p:tgtEl>
                                        <p:attrNameLst>
                                          <p:attrName>style.visibility</p:attrName>
                                        </p:attrNameLst>
                                      </p:cBhvr>
                                      <p:to>
                                        <p:strVal val="visible"/>
                                      </p:to>
                                    </p:set>
                                    <p:animEffect transition="in" filter="wipe(down)">
                                      <p:cBhvr>
                                        <p:cTn id="19" dur="580">
                                          <p:stCondLst>
                                            <p:cond delay="0"/>
                                          </p:stCondLst>
                                        </p:cTn>
                                        <p:tgtEl>
                                          <p:spTgt spid="428036"/>
                                        </p:tgtEl>
                                      </p:cBhvr>
                                    </p:animEffect>
                                    <p:anim calcmode="lin" valueType="num">
                                      <p:cBhvr>
                                        <p:cTn id="20" dur="1822" tmFilter="0,0; 0.14,0.36; 0.43,0.73; 0.71,0.91; 1.0,1.0">
                                          <p:stCondLst>
                                            <p:cond delay="0"/>
                                          </p:stCondLst>
                                        </p:cTn>
                                        <p:tgtEl>
                                          <p:spTgt spid="428036"/>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428036"/>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428036"/>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428036"/>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428036"/>
                                        </p:tgtEl>
                                        <p:attrNameLst>
                                          <p:attrName>ppt_y</p:attrName>
                                        </p:attrNameLst>
                                      </p:cBhvr>
                                      <p:tavLst>
                                        <p:tav tm="0" fmla="#ppt_y-sin(pi*$)/81">
                                          <p:val>
                                            <p:fltVal val="0"/>
                                          </p:val>
                                        </p:tav>
                                        <p:tav tm="100000">
                                          <p:val>
                                            <p:fltVal val="1"/>
                                          </p:val>
                                        </p:tav>
                                      </p:tavLst>
                                    </p:anim>
                                    <p:animScale>
                                      <p:cBhvr>
                                        <p:cTn id="25" dur="26">
                                          <p:stCondLst>
                                            <p:cond delay="650"/>
                                          </p:stCondLst>
                                        </p:cTn>
                                        <p:tgtEl>
                                          <p:spTgt spid="428036"/>
                                        </p:tgtEl>
                                      </p:cBhvr>
                                      <p:to x="100000" y="60000"/>
                                    </p:animScale>
                                    <p:animScale>
                                      <p:cBhvr>
                                        <p:cTn id="26" dur="166" decel="50000">
                                          <p:stCondLst>
                                            <p:cond delay="676"/>
                                          </p:stCondLst>
                                        </p:cTn>
                                        <p:tgtEl>
                                          <p:spTgt spid="428036"/>
                                        </p:tgtEl>
                                      </p:cBhvr>
                                      <p:to x="100000" y="100000"/>
                                    </p:animScale>
                                    <p:animScale>
                                      <p:cBhvr>
                                        <p:cTn id="27" dur="26">
                                          <p:stCondLst>
                                            <p:cond delay="1312"/>
                                          </p:stCondLst>
                                        </p:cTn>
                                        <p:tgtEl>
                                          <p:spTgt spid="428036"/>
                                        </p:tgtEl>
                                      </p:cBhvr>
                                      <p:to x="100000" y="80000"/>
                                    </p:animScale>
                                    <p:animScale>
                                      <p:cBhvr>
                                        <p:cTn id="28" dur="166" decel="50000">
                                          <p:stCondLst>
                                            <p:cond delay="1338"/>
                                          </p:stCondLst>
                                        </p:cTn>
                                        <p:tgtEl>
                                          <p:spTgt spid="428036"/>
                                        </p:tgtEl>
                                      </p:cBhvr>
                                      <p:to x="100000" y="100000"/>
                                    </p:animScale>
                                    <p:animScale>
                                      <p:cBhvr>
                                        <p:cTn id="29" dur="26">
                                          <p:stCondLst>
                                            <p:cond delay="1642"/>
                                          </p:stCondLst>
                                        </p:cTn>
                                        <p:tgtEl>
                                          <p:spTgt spid="428036"/>
                                        </p:tgtEl>
                                      </p:cBhvr>
                                      <p:to x="100000" y="90000"/>
                                    </p:animScale>
                                    <p:animScale>
                                      <p:cBhvr>
                                        <p:cTn id="30" dur="166" decel="50000">
                                          <p:stCondLst>
                                            <p:cond delay="1668"/>
                                          </p:stCondLst>
                                        </p:cTn>
                                        <p:tgtEl>
                                          <p:spTgt spid="428036"/>
                                        </p:tgtEl>
                                      </p:cBhvr>
                                      <p:to x="100000" y="100000"/>
                                    </p:animScale>
                                    <p:animScale>
                                      <p:cBhvr>
                                        <p:cTn id="31" dur="26">
                                          <p:stCondLst>
                                            <p:cond delay="1808"/>
                                          </p:stCondLst>
                                        </p:cTn>
                                        <p:tgtEl>
                                          <p:spTgt spid="428036"/>
                                        </p:tgtEl>
                                      </p:cBhvr>
                                      <p:to x="100000" y="95000"/>
                                    </p:animScale>
                                    <p:animScale>
                                      <p:cBhvr>
                                        <p:cTn id="32" dur="166" decel="50000">
                                          <p:stCondLst>
                                            <p:cond delay="1834"/>
                                          </p:stCondLst>
                                        </p:cTn>
                                        <p:tgtEl>
                                          <p:spTgt spid="428036"/>
                                        </p:tgtEl>
                                      </p:cBhvr>
                                      <p:to x="100000" y="100000"/>
                                    </p:animScale>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428040"/>
                                        </p:tgtEl>
                                        <p:attrNameLst>
                                          <p:attrName>style.visibility</p:attrName>
                                        </p:attrNameLst>
                                      </p:cBhvr>
                                      <p:to>
                                        <p:strVal val="visible"/>
                                      </p:to>
                                    </p:set>
                                    <p:animEffect transition="in" filter="wipe(up)">
                                      <p:cBhvr>
                                        <p:cTn id="37" dur="500"/>
                                        <p:tgtEl>
                                          <p:spTgt spid="428040"/>
                                        </p:tgtEl>
                                      </p:cBhvr>
                                    </p:animEffect>
                                  </p:childTnLst>
                                </p:cTn>
                              </p:par>
                            </p:childTnLst>
                          </p:cTn>
                        </p:par>
                        <p:par>
                          <p:cTn id="38" fill="hold" nodeType="afterGroup">
                            <p:stCondLst>
                              <p:cond delay="500"/>
                            </p:stCondLst>
                            <p:childTnLst>
                              <p:par>
                                <p:cTn id="39" presetID="26" presetClass="entr" presetSubtype="0" fill="hold" grpId="0" nodeType="afterEffect">
                                  <p:stCondLst>
                                    <p:cond delay="0"/>
                                  </p:stCondLst>
                                  <p:childTnLst>
                                    <p:set>
                                      <p:cBhvr>
                                        <p:cTn id="40" dur="1" fill="hold">
                                          <p:stCondLst>
                                            <p:cond delay="0"/>
                                          </p:stCondLst>
                                        </p:cTn>
                                        <p:tgtEl>
                                          <p:spTgt spid="428035"/>
                                        </p:tgtEl>
                                        <p:attrNameLst>
                                          <p:attrName>style.visibility</p:attrName>
                                        </p:attrNameLst>
                                      </p:cBhvr>
                                      <p:to>
                                        <p:strVal val="visible"/>
                                      </p:to>
                                    </p:set>
                                    <p:animEffect transition="in" filter="wipe(down)">
                                      <p:cBhvr>
                                        <p:cTn id="41" dur="580">
                                          <p:stCondLst>
                                            <p:cond delay="0"/>
                                          </p:stCondLst>
                                        </p:cTn>
                                        <p:tgtEl>
                                          <p:spTgt spid="428035"/>
                                        </p:tgtEl>
                                      </p:cBhvr>
                                    </p:animEffect>
                                    <p:anim calcmode="lin" valueType="num">
                                      <p:cBhvr>
                                        <p:cTn id="42" dur="1822" tmFilter="0,0; 0.14,0.36; 0.43,0.73; 0.71,0.91; 1.0,1.0">
                                          <p:stCondLst>
                                            <p:cond delay="0"/>
                                          </p:stCondLst>
                                        </p:cTn>
                                        <p:tgtEl>
                                          <p:spTgt spid="428035"/>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428035"/>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428035"/>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428035"/>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428035"/>
                                        </p:tgtEl>
                                        <p:attrNameLst>
                                          <p:attrName>ppt_y</p:attrName>
                                        </p:attrNameLst>
                                      </p:cBhvr>
                                      <p:tavLst>
                                        <p:tav tm="0" fmla="#ppt_y-sin(pi*$)/81">
                                          <p:val>
                                            <p:fltVal val="0"/>
                                          </p:val>
                                        </p:tav>
                                        <p:tav tm="100000">
                                          <p:val>
                                            <p:fltVal val="1"/>
                                          </p:val>
                                        </p:tav>
                                      </p:tavLst>
                                    </p:anim>
                                    <p:animScale>
                                      <p:cBhvr>
                                        <p:cTn id="47" dur="26">
                                          <p:stCondLst>
                                            <p:cond delay="650"/>
                                          </p:stCondLst>
                                        </p:cTn>
                                        <p:tgtEl>
                                          <p:spTgt spid="428035"/>
                                        </p:tgtEl>
                                      </p:cBhvr>
                                      <p:to x="100000" y="60000"/>
                                    </p:animScale>
                                    <p:animScale>
                                      <p:cBhvr>
                                        <p:cTn id="48" dur="166" decel="50000">
                                          <p:stCondLst>
                                            <p:cond delay="676"/>
                                          </p:stCondLst>
                                        </p:cTn>
                                        <p:tgtEl>
                                          <p:spTgt spid="428035"/>
                                        </p:tgtEl>
                                      </p:cBhvr>
                                      <p:to x="100000" y="100000"/>
                                    </p:animScale>
                                    <p:animScale>
                                      <p:cBhvr>
                                        <p:cTn id="49" dur="26">
                                          <p:stCondLst>
                                            <p:cond delay="1312"/>
                                          </p:stCondLst>
                                        </p:cTn>
                                        <p:tgtEl>
                                          <p:spTgt spid="428035"/>
                                        </p:tgtEl>
                                      </p:cBhvr>
                                      <p:to x="100000" y="80000"/>
                                    </p:animScale>
                                    <p:animScale>
                                      <p:cBhvr>
                                        <p:cTn id="50" dur="166" decel="50000">
                                          <p:stCondLst>
                                            <p:cond delay="1338"/>
                                          </p:stCondLst>
                                        </p:cTn>
                                        <p:tgtEl>
                                          <p:spTgt spid="428035"/>
                                        </p:tgtEl>
                                      </p:cBhvr>
                                      <p:to x="100000" y="100000"/>
                                    </p:animScale>
                                    <p:animScale>
                                      <p:cBhvr>
                                        <p:cTn id="51" dur="26">
                                          <p:stCondLst>
                                            <p:cond delay="1642"/>
                                          </p:stCondLst>
                                        </p:cTn>
                                        <p:tgtEl>
                                          <p:spTgt spid="428035"/>
                                        </p:tgtEl>
                                      </p:cBhvr>
                                      <p:to x="100000" y="90000"/>
                                    </p:animScale>
                                    <p:animScale>
                                      <p:cBhvr>
                                        <p:cTn id="52" dur="166" decel="50000">
                                          <p:stCondLst>
                                            <p:cond delay="1668"/>
                                          </p:stCondLst>
                                        </p:cTn>
                                        <p:tgtEl>
                                          <p:spTgt spid="428035"/>
                                        </p:tgtEl>
                                      </p:cBhvr>
                                      <p:to x="100000" y="100000"/>
                                    </p:animScale>
                                    <p:animScale>
                                      <p:cBhvr>
                                        <p:cTn id="53" dur="26">
                                          <p:stCondLst>
                                            <p:cond delay="1808"/>
                                          </p:stCondLst>
                                        </p:cTn>
                                        <p:tgtEl>
                                          <p:spTgt spid="428035"/>
                                        </p:tgtEl>
                                      </p:cBhvr>
                                      <p:to x="100000" y="95000"/>
                                    </p:animScale>
                                    <p:animScale>
                                      <p:cBhvr>
                                        <p:cTn id="54" dur="166" decel="50000">
                                          <p:stCondLst>
                                            <p:cond delay="1834"/>
                                          </p:stCondLst>
                                        </p:cTn>
                                        <p:tgtEl>
                                          <p:spTgt spid="42803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8035" grpId="0"/>
      <p:bldP spid="428036" grpId="0"/>
      <p:bldP spid="428037" grpId="0"/>
      <p:bldP spid="428038"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2"/>
          <p:cNvSpPr>
            <a:spLocks noGrp="1" noChangeArrowheads="1"/>
          </p:cNvSpPr>
          <p:nvPr>
            <p:ph type="title"/>
          </p:nvPr>
        </p:nvSpPr>
        <p:spPr>
          <a:xfrm>
            <a:off x="4838700" y="1524000"/>
            <a:ext cx="4114800" cy="5334000"/>
          </a:xfrm>
          <a:gradFill rotWithShape="0">
            <a:gsLst>
              <a:gs pos="0">
                <a:srgbClr val="800080"/>
              </a:gs>
              <a:gs pos="100000">
                <a:srgbClr val="800080">
                  <a:gamma/>
                  <a:shade val="52941"/>
                  <a:invGamma/>
                </a:srgbClr>
              </a:gs>
            </a:gsLst>
            <a:path path="shape">
              <a:fillToRect l="50000" t="50000" r="50000" b="50000"/>
            </a:path>
          </a:gradFill>
        </p:spPr>
        <p:txBody>
          <a:bodyPr/>
          <a:lstStyle/>
          <a:p>
            <a:pPr eaLnBrk="1" hangingPunct="1">
              <a:defRPr/>
            </a:pPr>
            <a:r>
              <a:rPr lang="ar-JO" b="1" dirty="0">
                <a:latin typeface="Arial" panose="020B0604020202020204" pitchFamily="34" charset="0"/>
                <a:cs typeface="Arial" panose="020B0604020202020204" pitchFamily="34" charset="0"/>
              </a:rPr>
              <a:t>كونك صرت جاهزاً سيجعل ذلك الكنيسة تشبه </a:t>
            </a:r>
            <a:r>
              <a:rPr lang="ar-JO" b="1" dirty="0">
                <a:solidFill>
                  <a:srgbClr val="FFFF00"/>
                </a:solidFill>
                <a:latin typeface="Arial" panose="020B0604020202020204" pitchFamily="34" charset="0"/>
                <a:cs typeface="Arial" panose="020B0604020202020204" pitchFamily="34" charset="0"/>
              </a:rPr>
              <a:t>المسيح</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(12ب-13) </a:t>
            </a:r>
            <a:endParaRPr lang="en-US" sz="2800" b="1" dirty="0">
              <a:latin typeface="Arial" panose="020B0604020202020204" pitchFamily="34" charset="0"/>
              <a:cs typeface="Arial" panose="020B0604020202020204" pitchFamily="34" charset="0"/>
            </a:endParaRPr>
          </a:p>
        </p:txBody>
      </p:sp>
      <p:sp>
        <p:nvSpPr>
          <p:cNvPr id="513031" name="Rectangle 7"/>
          <p:cNvSpPr>
            <a:spLocks noChangeArrowheads="1"/>
          </p:cNvSpPr>
          <p:nvPr/>
        </p:nvSpPr>
        <p:spPr bwMode="auto">
          <a:xfrm>
            <a:off x="76200" y="1524000"/>
            <a:ext cx="4419600" cy="5334000"/>
          </a:xfrm>
          <a:prstGeom prst="rect">
            <a:avLst/>
          </a:prstGeom>
          <a:gradFill rotWithShape="0">
            <a:gsLst>
              <a:gs pos="0">
                <a:srgbClr val="146225"/>
              </a:gs>
              <a:gs pos="100000">
                <a:srgbClr val="146225">
                  <a:gamma/>
                  <a:shade val="52941"/>
                  <a:invGamma/>
                </a:srgbClr>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lvl="0"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دعا يسوع </a:t>
            </a:r>
          </a:p>
          <a:p>
            <a:pPr lvl="0"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الرعاة-المعلمين </a:t>
            </a:r>
            <a:r>
              <a:rPr lang="ar-JO" sz="4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لإعدادك</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 لخدماتك</a:t>
            </a:r>
            <a:b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11-12أ</a:t>
            </a: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513035" name="Rectangle 11"/>
          <p:cNvSpPr>
            <a:spLocks noChangeArrowheads="1"/>
          </p:cNvSpPr>
          <p:nvPr/>
        </p:nvSpPr>
        <p:spPr bwMode="auto">
          <a:xfrm>
            <a:off x="4953000" y="990600"/>
            <a:ext cx="3886200" cy="914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النقطة الرئيسية رقم 2</a:t>
            </a:r>
            <a:endParaRPr lang="en-US"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13036" name="Rectangle 12"/>
          <p:cNvSpPr>
            <a:spLocks noChangeArrowheads="1"/>
          </p:cNvSpPr>
          <p:nvPr/>
        </p:nvSpPr>
        <p:spPr bwMode="auto">
          <a:xfrm>
            <a:off x="228600" y="990600"/>
            <a:ext cx="4114800" cy="914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النقطة الرئيسية رقم 1</a:t>
            </a:r>
            <a:endParaRPr lang="en-US"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C8AC0D4C-F7B9-FEC0-7E94-3480189930A2}"/>
              </a:ext>
            </a:extLst>
          </p:cNvPr>
          <p:cNvSpPr/>
          <p:nvPr/>
        </p:nvSpPr>
        <p:spPr bwMode="auto">
          <a:xfrm>
            <a:off x="0" y="0"/>
            <a:ext cx="1331640" cy="114300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rPr>
              <a:t>ماذا</a:t>
            </a:r>
            <a:endParaRPr kumimoji="0" lang="en-US"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5DFE5A29-BE2B-AC7C-97E6-93D2E1DD0BCF}"/>
              </a:ext>
            </a:extLst>
          </p:cNvPr>
          <p:cNvSpPr/>
          <p:nvPr/>
        </p:nvSpPr>
        <p:spPr bwMode="auto">
          <a:xfrm>
            <a:off x="4838700" y="152400"/>
            <a:ext cx="1461492" cy="114300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rPr>
              <a:t>لماذا</a:t>
            </a:r>
            <a:endParaRPr kumimoji="0" lang="en-US"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13036"/>
                                        </p:tgtEl>
                                        <p:attrNameLst>
                                          <p:attrName>style.visibility</p:attrName>
                                        </p:attrNameLst>
                                      </p:cBhvr>
                                      <p:to>
                                        <p:strVal val="visible"/>
                                      </p:to>
                                    </p:set>
                                    <p:animEffect transition="in" filter="dissolve">
                                      <p:cBhvr>
                                        <p:cTn id="7" dur="500"/>
                                        <p:tgtEl>
                                          <p:spTgt spid="513036"/>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513031"/>
                                        </p:tgtEl>
                                        <p:attrNameLst>
                                          <p:attrName>style.visibility</p:attrName>
                                        </p:attrNameLst>
                                      </p:cBhvr>
                                      <p:to>
                                        <p:strVal val="visible"/>
                                      </p:to>
                                    </p:set>
                                    <p:animEffect transition="in" filter="blinds(horizontal)">
                                      <p:cBhvr>
                                        <p:cTn id="11" dur="500"/>
                                        <p:tgtEl>
                                          <p:spTgt spid="513031"/>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13035"/>
                                        </p:tgtEl>
                                        <p:attrNameLst>
                                          <p:attrName>style.visibility</p:attrName>
                                        </p:attrNameLst>
                                      </p:cBhvr>
                                      <p:to>
                                        <p:strVal val="visible"/>
                                      </p:to>
                                    </p:set>
                                    <p:animEffect transition="in" filter="dissolve">
                                      <p:cBhvr>
                                        <p:cTn id="15" dur="500"/>
                                        <p:tgtEl>
                                          <p:spTgt spid="513035"/>
                                        </p:tgtEl>
                                      </p:cBhvr>
                                    </p:animEffect>
                                  </p:childTnLst>
                                </p:cTn>
                              </p:par>
                            </p:childTnLst>
                          </p:cTn>
                        </p:par>
                        <p:par>
                          <p:cTn id="16" fill="hold" nodeType="afterGroup">
                            <p:stCondLst>
                              <p:cond delay="1500"/>
                            </p:stCondLst>
                            <p:childTnLst>
                              <p:par>
                                <p:cTn id="17" presetID="3" presetClass="entr" presetSubtype="10" fill="hold" grpId="0" nodeType="afterEffect">
                                  <p:stCondLst>
                                    <p:cond delay="0"/>
                                  </p:stCondLst>
                                  <p:childTnLst>
                                    <p:set>
                                      <p:cBhvr>
                                        <p:cTn id="18" dur="1" fill="hold">
                                          <p:stCondLst>
                                            <p:cond delay="0"/>
                                          </p:stCondLst>
                                        </p:cTn>
                                        <p:tgtEl>
                                          <p:spTgt spid="513026"/>
                                        </p:tgtEl>
                                        <p:attrNameLst>
                                          <p:attrName>style.visibility</p:attrName>
                                        </p:attrNameLst>
                                      </p:cBhvr>
                                      <p:to>
                                        <p:strVal val="visible"/>
                                      </p:to>
                                    </p:set>
                                    <p:animEffect transition="in" filter="blinds(horizontal)">
                                      <p:cBhvr>
                                        <p:cTn id="19" dur="500"/>
                                        <p:tgtEl>
                                          <p:spTgt spid="513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026" grpId="0" animBg="1"/>
      <p:bldP spid="513031" grpId="0" animBg="1"/>
      <p:bldP spid="513035" grpId="0"/>
      <p:bldP spid="513036" grpId="0"/>
    </p:bldLst>
  </p:timing>
</p:sld>
</file>

<file path=ppt/slides/slide302.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p:cNvGrpSpPr/>
        <p:nvPr/>
      </p:nvGrpSpPr>
      <p:grpSpPr>
        <a:xfrm>
          <a:off x="0" y="0"/>
          <a:ext cx="0" cy="0"/>
          <a:chOff x="0" y="0"/>
          <a:chExt cx="0" cy="0"/>
        </a:xfrm>
      </p:grpSpPr>
      <p:pic>
        <p:nvPicPr>
          <p:cNvPr id="483330" name="Picture 2"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79914" y="0"/>
            <a:ext cx="47640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1" name="AutoShape 3"/>
          <p:cNvSpPr>
            <a:spLocks noChangeArrowheads="1"/>
          </p:cNvSpPr>
          <p:nvPr/>
        </p:nvSpPr>
        <p:spPr bwMode="auto">
          <a:xfrm>
            <a:off x="0" y="1600201"/>
            <a:ext cx="5867400" cy="4876800"/>
          </a:xfrm>
          <a:prstGeom prst="rightArrowCallout">
            <a:avLst>
              <a:gd name="adj1" fmla="val 49093"/>
              <a:gd name="adj2" fmla="val 25000"/>
              <a:gd name="adj3" fmla="val 16136"/>
              <a:gd name="adj4" fmla="val 81546"/>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483332" name="Rectangle 4"/>
          <p:cNvSpPr>
            <a:spLocks noGrp="1" noChangeArrowheads="1"/>
          </p:cNvSpPr>
          <p:nvPr>
            <p:ph type="title"/>
          </p:nvPr>
        </p:nvSpPr>
        <p:spPr>
          <a:xfrm>
            <a:off x="0" y="2971800"/>
            <a:ext cx="4788024" cy="990600"/>
          </a:xfrm>
        </p:spPr>
        <p:txBody>
          <a:bodyPr/>
          <a:lstStyle/>
          <a:p>
            <a:pPr algn="r" eaLnBrk="1" hangingPunct="1">
              <a:defRPr/>
            </a:pPr>
            <a:br>
              <a:rPr lang="en-US" sz="4000" dirty="0">
                <a:solidFill>
                  <a:srgbClr val="CC3300"/>
                </a:solidFill>
              </a:rPr>
            </a:br>
            <a:r>
              <a:rPr lang="ar-JO" sz="4000" dirty="0">
                <a:solidFill>
                  <a:srgbClr val="002060"/>
                </a:solidFill>
              </a:rPr>
              <a:t>يشجع</a:t>
            </a:r>
            <a:r>
              <a:rPr lang="ar-JO" sz="4000" dirty="0">
                <a:solidFill>
                  <a:srgbClr val="CC3300"/>
                </a:solidFill>
              </a:rPr>
              <a:t>نا (12ب)</a:t>
            </a:r>
            <a:endParaRPr lang="en-US" dirty="0">
              <a:solidFill>
                <a:srgbClr val="CC6600"/>
              </a:solidFill>
              <a:effectLst>
                <a:outerShdw blurRad="38100" dist="38100" dir="2700000" algn="tl">
                  <a:srgbClr val="000000"/>
                </a:outerShdw>
              </a:effectLst>
            </a:endParaRPr>
          </a:p>
        </p:txBody>
      </p:sp>
      <p:sp>
        <p:nvSpPr>
          <p:cNvPr id="483337" name="Rectangle 9"/>
          <p:cNvSpPr>
            <a:spLocks noChangeArrowheads="1"/>
          </p:cNvSpPr>
          <p:nvPr/>
        </p:nvSpPr>
        <p:spPr bwMode="auto">
          <a:xfrm>
            <a:off x="5257800" y="3068960"/>
            <a:ext cx="2698576"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6601FF"/>
                </a:solidFill>
                <a:latin typeface="Arial" panose="020B0604020202020204" pitchFamily="34" charset="0"/>
                <a:cs typeface="Arial" panose="020B0604020202020204" pitchFamily="34" charset="0"/>
              </a:rPr>
              <a:t>التشبه</a:t>
            </a:r>
          </a:p>
          <a:p>
            <a:pPr algn="ctr">
              <a:defRPr/>
            </a:pPr>
            <a:r>
              <a:rPr lang="ar-JO" sz="3600" b="1" dirty="0">
                <a:solidFill>
                  <a:srgbClr val="6601FF"/>
                </a:solidFill>
                <a:latin typeface="Arial" panose="020B0604020202020204" pitchFamily="34" charset="0"/>
                <a:cs typeface="Arial" panose="020B0604020202020204" pitchFamily="34" charset="0"/>
              </a:rPr>
              <a:t>بالمسيح</a:t>
            </a:r>
            <a:br>
              <a:rPr lang="en-US" sz="3600" b="1" dirty="0">
                <a:solidFill>
                  <a:srgbClr val="6601FF"/>
                </a:solidFill>
                <a:latin typeface="Arial" panose="020B0604020202020204" pitchFamily="34" charset="0"/>
                <a:cs typeface="Arial" panose="020B0604020202020204" pitchFamily="34" charset="0"/>
              </a:rPr>
            </a:br>
            <a:r>
              <a:rPr lang="en-US" sz="3600" b="1" dirty="0">
                <a:solidFill>
                  <a:srgbClr val="6601FF"/>
                </a:solidFill>
                <a:latin typeface="Arial" panose="020B0604020202020204" pitchFamily="34" charset="0"/>
                <a:cs typeface="Arial" panose="020B0604020202020204" pitchFamily="34" charset="0"/>
              </a:rPr>
              <a:t>(</a:t>
            </a:r>
            <a:r>
              <a:rPr lang="ar-JO" sz="3600" b="1" dirty="0">
                <a:solidFill>
                  <a:srgbClr val="6601FF"/>
                </a:solidFill>
                <a:latin typeface="Arial" panose="020B0604020202020204" pitchFamily="34" charset="0"/>
                <a:cs typeface="Arial" panose="020B0604020202020204" pitchFamily="34" charset="0"/>
              </a:rPr>
              <a:t>13ت</a:t>
            </a:r>
            <a:r>
              <a:rPr lang="en-US" sz="3600" b="1" dirty="0">
                <a:solidFill>
                  <a:srgbClr val="6601FF"/>
                </a:solidFill>
                <a:latin typeface="Arial" panose="020B0604020202020204" pitchFamily="34" charset="0"/>
                <a:cs typeface="Arial" panose="020B0604020202020204" pitchFamily="34" charset="0"/>
              </a:rPr>
              <a:t>)</a:t>
            </a:r>
            <a:endParaRPr lang="en-US" sz="4000" b="1" dirty="0">
              <a:solidFill>
                <a:srgbClr val="6601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8586D005-704C-0B3A-E5C4-CA29C74D2E45}"/>
              </a:ext>
            </a:extLst>
          </p:cNvPr>
          <p:cNvSpPr/>
          <p:nvPr/>
        </p:nvSpPr>
        <p:spPr bwMode="auto">
          <a:xfrm>
            <a:off x="-232791" y="1473697"/>
            <a:ext cx="5092823" cy="1498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8000" b="1" dirty="0">
                <a:solidFill>
                  <a:srgbClr val="D60093"/>
                </a:solidFill>
                <a:latin typeface="Arial" panose="020B0604020202020204" pitchFamily="34" charset="0"/>
                <a:cs typeface="Arial" panose="020B0604020202020204" pitchFamily="34" charset="0"/>
              </a:rPr>
              <a:t>نتائج الإعداد</a:t>
            </a:r>
            <a:endParaRPr kumimoji="0" lang="en-US" sz="8000" b="1" u="none" strike="noStrike" kern="1200" cap="none" spc="0" normalizeH="0" baseline="0" noProof="0" dirty="0">
              <a:ln>
                <a:noFill/>
              </a:ln>
              <a:solidFill>
                <a:srgbClr val="D60093"/>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3331"/>
                                        </p:tgtEl>
                                        <p:attrNameLst>
                                          <p:attrName>style.visibility</p:attrName>
                                        </p:attrNameLst>
                                      </p:cBhvr>
                                      <p:to>
                                        <p:strVal val="visible"/>
                                      </p:to>
                                    </p:set>
                                    <p:animEffect transition="in" filter="wipe(left)">
                                      <p:cBhvr>
                                        <p:cTn id="7" dur="500"/>
                                        <p:tgtEl>
                                          <p:spTgt spid="48333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83330"/>
                                        </p:tgtEl>
                                        <p:attrNameLst>
                                          <p:attrName>style.visibility</p:attrName>
                                        </p:attrNameLst>
                                      </p:cBhvr>
                                      <p:to>
                                        <p:strVal val="visible"/>
                                      </p:to>
                                    </p:set>
                                    <p:animEffect transition="in" filter="dissolve">
                                      <p:cBhvr>
                                        <p:cTn id="11" dur="500"/>
                                        <p:tgtEl>
                                          <p:spTgt spid="483330"/>
                                        </p:tgtEl>
                                      </p:cBhvr>
                                    </p:animEffect>
                                  </p:childTnLst>
                                </p:cTn>
                              </p:par>
                              <p:par>
                                <p:cTn id="12" presetID="5" presetClass="entr" presetSubtype="10" fill="hold" grpId="0" nodeType="withEffect">
                                  <p:stCondLst>
                                    <p:cond delay="0"/>
                                  </p:stCondLst>
                                  <p:childTnLst>
                                    <p:set>
                                      <p:cBhvr>
                                        <p:cTn id="13" dur="1" fill="hold">
                                          <p:stCondLst>
                                            <p:cond delay="0"/>
                                          </p:stCondLst>
                                        </p:cTn>
                                        <p:tgtEl>
                                          <p:spTgt spid="483337"/>
                                        </p:tgtEl>
                                        <p:attrNameLst>
                                          <p:attrName>style.visibility</p:attrName>
                                        </p:attrNameLst>
                                      </p:cBhvr>
                                      <p:to>
                                        <p:strVal val="visible"/>
                                      </p:to>
                                    </p:set>
                                    <p:animEffect transition="in" filter="checkerboard(across)">
                                      <p:cBhvr>
                                        <p:cTn id="14" dur="500"/>
                                        <p:tgtEl>
                                          <p:spTgt spid="48333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83332"/>
                                        </p:tgtEl>
                                        <p:attrNameLst>
                                          <p:attrName>style.visibility</p:attrName>
                                        </p:attrNameLst>
                                      </p:cBhvr>
                                      <p:to>
                                        <p:strVal val="visible"/>
                                      </p:to>
                                    </p:set>
                                    <p:animEffect transition="in" filter="dissolve">
                                      <p:cBhvr>
                                        <p:cTn id="19" dur="500"/>
                                        <p:tgtEl>
                                          <p:spTgt spid="483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1" grpId="0" animBg="1"/>
      <p:bldP spid="483332" grpId="0" autoUpdateAnimBg="0"/>
      <p:bldP spid="483337"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7" name="Picture 3" descr="Elders"/>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91440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4" name="Text Box 4"/>
          <p:cNvSpPr txBox="1">
            <a:spLocks noChangeArrowheads="1"/>
          </p:cNvSpPr>
          <p:nvPr/>
        </p:nvSpPr>
        <p:spPr bwMode="auto">
          <a:xfrm>
            <a:off x="1905001" y="1100139"/>
            <a:ext cx="5907360" cy="101220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27" tIns="45714" rIns="91427" bIns="45714">
            <a:spAutoFit/>
          </a:bodyPr>
          <a:lstStyle/>
          <a:p>
            <a:pPr algn="ctr" eaLnBrk="0" hangingPunct="0">
              <a:defRPr/>
            </a:pPr>
            <a:r>
              <a:rPr lang="en-US" sz="6000" b="1" dirty="0">
                <a:solidFill>
                  <a:srgbClr val="FFFFFF"/>
                </a:solidFill>
                <a:latin typeface="Bwgrki" panose="02000400000000000000" pitchFamily="2" charset="0"/>
              </a:rPr>
              <a:t>oivkodomh.n </a:t>
            </a:r>
            <a:endParaRPr lang="en-US" dirty="0">
              <a:solidFill>
                <a:srgbClr val="FFFFFF"/>
              </a:solidFill>
              <a:latin typeface="Bwgrki" panose="02000400000000000000" pitchFamily="2" charset="0"/>
            </a:endParaRPr>
          </a:p>
        </p:txBody>
      </p:sp>
      <p:sp>
        <p:nvSpPr>
          <p:cNvPr id="30725" name="Text Box 5"/>
          <p:cNvSpPr txBox="1">
            <a:spLocks noChangeArrowheads="1"/>
          </p:cNvSpPr>
          <p:nvPr/>
        </p:nvSpPr>
        <p:spPr bwMode="auto">
          <a:xfrm>
            <a:off x="1905000" y="2667001"/>
            <a:ext cx="6051376" cy="37856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27" tIns="45714" rIns="91427" bIns="45714">
            <a:spAutoFit/>
          </a:bodyPr>
          <a:lstStyle/>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البناء</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التقوية</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التشجيع</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المبنى</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الهيكل</a:t>
            </a:r>
            <a:endParaRPr lang="en-US"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705541" name="Picture 6" descr="peo-arnoldpos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 y="2514600"/>
            <a:ext cx="9652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a:extLst>
              <a:ext uri="{FF2B5EF4-FFF2-40B4-BE49-F238E27FC236}">
                <a16:creationId xmlns:a16="http://schemas.microsoft.com/office/drawing/2014/main" id="{04B126AA-119D-D041-B210-0FACE9372E2B}"/>
              </a:ext>
            </a:extLst>
          </p:cNvPr>
          <p:cNvPicPr>
            <a:picLocks noChangeAspect="1"/>
          </p:cNvPicPr>
          <p:nvPr/>
        </p:nvPicPr>
        <p:blipFill>
          <a:blip r:embed="rId5"/>
          <a:stretch>
            <a:fillRect/>
          </a:stretch>
        </p:blipFill>
        <p:spPr>
          <a:xfrm>
            <a:off x="-36512" y="-15066"/>
            <a:ext cx="9180512" cy="2301090"/>
          </a:xfrm>
          <a:prstGeom prst="rect">
            <a:avLst/>
          </a:prstGeom>
        </p:spPr>
      </p:pic>
      <p:sp>
        <p:nvSpPr>
          <p:cNvPr id="30722" name="Rectangle 2"/>
          <p:cNvSpPr>
            <a:spLocks noGrp="1" noChangeArrowheads="1"/>
          </p:cNvSpPr>
          <p:nvPr>
            <p:ph type="title"/>
          </p:nvPr>
        </p:nvSpPr>
        <p:spPr>
          <a:xfrm>
            <a:off x="0" y="-45830"/>
            <a:ext cx="9144000" cy="1219200"/>
          </a:xfrm>
        </p:spPr>
        <p:txBody>
          <a:bodyPr/>
          <a:lstStyle/>
          <a:p>
            <a:pPr eaLnBrk="1" hangingPunct="1">
              <a:defRPr/>
            </a:pPr>
            <a:r>
              <a:rPr lang="ar-JO" sz="4800" u="sng" dirty="0">
                <a:solidFill>
                  <a:schemeClr val="tx1"/>
                </a:solidFill>
                <a:cs typeface="Arial" panose="020B0604020202020204" pitchFamily="34" charset="0"/>
              </a:rPr>
              <a:t>معنى البنيان</a:t>
            </a:r>
            <a:endParaRPr lang="en-US" sz="4800" u="sng" dirty="0">
              <a:solidFill>
                <a:schemeClr val="tx1"/>
              </a:solidFill>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725">
                                            <p:txEl>
                                              <p:pRg st="0" end="0"/>
                                            </p:txEl>
                                          </p:spTgt>
                                        </p:tgtEl>
                                        <p:attrNameLst>
                                          <p:attrName>style.visibility</p:attrName>
                                        </p:attrNameLst>
                                      </p:cBhvr>
                                      <p:to>
                                        <p:strVal val="visible"/>
                                      </p:to>
                                    </p:set>
                                    <p:animEffect transition="in" filter="dissolve">
                                      <p:cBhvr>
                                        <p:cTn id="7" dur="500"/>
                                        <p:tgtEl>
                                          <p:spTgt spid="3072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0725">
                                            <p:txEl>
                                              <p:pRg st="1" end="1"/>
                                            </p:txEl>
                                          </p:spTgt>
                                        </p:tgtEl>
                                        <p:attrNameLst>
                                          <p:attrName>style.visibility</p:attrName>
                                        </p:attrNameLst>
                                      </p:cBhvr>
                                      <p:to>
                                        <p:strVal val="visible"/>
                                      </p:to>
                                    </p:set>
                                    <p:animEffect transition="in" filter="dissolve">
                                      <p:cBhvr>
                                        <p:cTn id="12" dur="500"/>
                                        <p:tgtEl>
                                          <p:spTgt spid="3072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0725">
                                            <p:txEl>
                                              <p:pRg st="2" end="2"/>
                                            </p:txEl>
                                          </p:spTgt>
                                        </p:tgtEl>
                                        <p:attrNameLst>
                                          <p:attrName>style.visibility</p:attrName>
                                        </p:attrNameLst>
                                      </p:cBhvr>
                                      <p:to>
                                        <p:strVal val="visible"/>
                                      </p:to>
                                    </p:set>
                                    <p:animEffect transition="in" filter="dissolve">
                                      <p:cBhvr>
                                        <p:cTn id="17" dur="500"/>
                                        <p:tgtEl>
                                          <p:spTgt spid="3072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0725">
                                            <p:txEl>
                                              <p:pRg st="3" end="3"/>
                                            </p:txEl>
                                          </p:spTgt>
                                        </p:tgtEl>
                                        <p:attrNameLst>
                                          <p:attrName>style.visibility</p:attrName>
                                        </p:attrNameLst>
                                      </p:cBhvr>
                                      <p:to>
                                        <p:strVal val="visible"/>
                                      </p:to>
                                    </p:set>
                                    <p:animEffect transition="in" filter="dissolve">
                                      <p:cBhvr>
                                        <p:cTn id="22" dur="500"/>
                                        <p:tgtEl>
                                          <p:spTgt spid="3072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0725">
                                            <p:txEl>
                                              <p:pRg st="4" end="4"/>
                                            </p:txEl>
                                          </p:spTgt>
                                        </p:tgtEl>
                                        <p:attrNameLst>
                                          <p:attrName>style.visibility</p:attrName>
                                        </p:attrNameLst>
                                      </p:cBhvr>
                                      <p:to>
                                        <p:strVal val="visible"/>
                                      </p:to>
                                    </p:set>
                                    <p:animEffect transition="in" filter="dissolve">
                                      <p:cBhvr>
                                        <p:cTn id="27" dur="500"/>
                                        <p:tgtEl>
                                          <p:spTgt spid="3072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5" grpId="0" build="p" autoUpdateAnimBg="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ADB79BB-87BB-8248-A933-3B275529EC1D}"/>
              </a:ext>
            </a:extLst>
          </p:cNvPr>
          <p:cNvPicPr>
            <a:picLocks noChangeAspect="1"/>
          </p:cNvPicPr>
          <p:nvPr/>
        </p:nvPicPr>
        <p:blipFill>
          <a:blip r:embed="rId3"/>
          <a:stretch>
            <a:fillRect/>
          </a:stretch>
        </p:blipFill>
        <p:spPr>
          <a:xfrm>
            <a:off x="-36512" y="-15066"/>
            <a:ext cx="9180512" cy="2301090"/>
          </a:xfrm>
          <a:prstGeom prst="rect">
            <a:avLst/>
          </a:prstGeom>
        </p:spPr>
      </p:pic>
      <p:sp>
        <p:nvSpPr>
          <p:cNvPr id="430082" name="Rectangle 2"/>
          <p:cNvSpPr>
            <a:spLocks noGrp="1" noChangeArrowheads="1"/>
          </p:cNvSpPr>
          <p:nvPr>
            <p:ph type="title"/>
          </p:nvPr>
        </p:nvSpPr>
        <p:spPr/>
        <p:txBody>
          <a:bodyPr/>
          <a:lstStyle/>
          <a:p>
            <a:pPr eaLnBrk="1" hangingPunct="1">
              <a:defRPr/>
            </a:pPr>
            <a:r>
              <a:rPr lang="ar-JO" sz="4000" dirty="0">
                <a:cs typeface="Arial" panose="020B0604020202020204" pitchFamily="34" charset="0"/>
              </a:rPr>
              <a:t>نفس الكلمة للبناء</a:t>
            </a:r>
            <a:endParaRPr lang="en-US" dirty="0">
              <a:cs typeface="Arial" panose="020B0604020202020204" pitchFamily="34" charset="0"/>
            </a:endParaRPr>
          </a:p>
        </p:txBody>
      </p:sp>
      <p:sp>
        <p:nvSpPr>
          <p:cNvPr id="430084" name="Rectangle 4"/>
          <p:cNvSpPr>
            <a:spLocks noChangeArrowheads="1"/>
          </p:cNvSpPr>
          <p:nvPr/>
        </p:nvSpPr>
        <p:spPr bwMode="auto">
          <a:xfrm>
            <a:off x="609600" y="2837046"/>
            <a:ext cx="8153400" cy="230831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ctr">
              <a:spcBef>
                <a:spcPct val="20000"/>
              </a:spcBef>
              <a:buClr>
                <a:srgbClr val="FFFFCC"/>
              </a:buClr>
              <a:buSzPct val="60000"/>
              <a:buFont typeface="Wingdings" charset="0"/>
              <a:buNone/>
              <a:defRPr/>
            </a:pPr>
            <a:r>
              <a:rPr lang="ar-SA"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أفسس</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4: 16</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الذي منه كل الجسد مركباً معاً ومقترناً بمؤازرة كل مفصل، حسب عمل، على قياس كل جزء، يحصل نمو الجسد </a:t>
            </a:r>
            <a:r>
              <a:rPr lang="ar-JO" sz="36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لبنيانه</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في المحبة.</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707588" name="Picture 6" descr="peo-man_musc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38200" y="5450160"/>
            <a:ext cx="12192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A66D598-EC11-B54A-AFF1-D407B8A9CB06}"/>
              </a:ext>
            </a:extLst>
          </p:cNvPr>
          <p:cNvPicPr>
            <a:picLocks noChangeAspect="1"/>
          </p:cNvPicPr>
          <p:nvPr/>
        </p:nvPicPr>
        <p:blipFill>
          <a:blip r:embed="rId3"/>
          <a:stretch>
            <a:fillRect/>
          </a:stretch>
        </p:blipFill>
        <p:spPr>
          <a:xfrm>
            <a:off x="-36512" y="-15066"/>
            <a:ext cx="9180512" cy="2301090"/>
          </a:xfrm>
          <a:prstGeom prst="rect">
            <a:avLst/>
          </a:prstGeom>
        </p:spPr>
      </p:pic>
      <p:sp>
        <p:nvSpPr>
          <p:cNvPr id="482306" name="Rectangle 2"/>
          <p:cNvSpPr>
            <a:spLocks noGrp="1" noChangeArrowheads="1"/>
          </p:cNvSpPr>
          <p:nvPr>
            <p:ph type="title"/>
          </p:nvPr>
        </p:nvSpPr>
        <p:spPr/>
        <p:txBody>
          <a:bodyPr/>
          <a:lstStyle/>
          <a:p>
            <a:pPr eaLnBrk="1" hangingPunct="1">
              <a:defRPr/>
            </a:pPr>
            <a:r>
              <a:rPr kumimoji="0" lang="ar-JO" sz="4000" u="none" strike="noStrike" kern="0" cap="none" spc="0" normalizeH="0" baseline="0" noProof="0" dirty="0">
                <a:ln>
                  <a:noFill/>
                </a:ln>
                <a:solidFill>
                  <a:srgbClr val="CCECFF"/>
                </a:solidFill>
                <a:effectLst>
                  <a:outerShdw blurRad="38100" dist="38100" dir="2700000" algn="tl">
                    <a:srgbClr val="000000"/>
                  </a:outerShdw>
                </a:effectLst>
                <a:uLnTx/>
                <a:uFillTx/>
                <a:ea typeface="ＭＳ Ｐゴシック"/>
                <a:cs typeface="Arial" panose="020B0604020202020204" pitchFamily="34" charset="0"/>
              </a:rPr>
              <a:t>نفس الكلمة للبناء</a:t>
            </a:r>
            <a:endParaRPr lang="en-US" dirty="0">
              <a:cs typeface="Arial" panose="020B0604020202020204" pitchFamily="34" charset="0"/>
            </a:endParaRPr>
          </a:p>
        </p:txBody>
      </p:sp>
      <p:sp>
        <p:nvSpPr>
          <p:cNvPr id="482307" name="Rectangle 3"/>
          <p:cNvSpPr>
            <a:spLocks noChangeArrowheads="1"/>
          </p:cNvSpPr>
          <p:nvPr/>
        </p:nvSpPr>
        <p:spPr bwMode="auto">
          <a:xfrm>
            <a:off x="533400" y="2996952"/>
            <a:ext cx="8153400" cy="241911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ctr">
              <a:spcBef>
                <a:spcPct val="20000"/>
              </a:spcBef>
              <a:buClr>
                <a:srgbClr val="FFFFCC"/>
              </a:buClr>
              <a:buSzPct val="60000"/>
              <a:buFont typeface="Wingdings" charset="0"/>
              <a:buNone/>
              <a:defRPr/>
            </a:pPr>
            <a:r>
              <a:rPr lang="ar-SA"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أفسس</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4: 29</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spcBef>
                <a:spcPct val="20000"/>
              </a:spcBef>
              <a:buClr>
                <a:srgbClr val="FFFFCC"/>
              </a:buClr>
              <a:buSzPct val="60000"/>
              <a:buFont typeface="Wingdings" charset="0"/>
              <a:buNone/>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29 لا تخرج كلمة ردية من أفواهكم، بل كل ما كان صالحاً </a:t>
            </a:r>
            <a:r>
              <a:rPr lang="ar-JO" sz="36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للبنيان</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حسب الحاجة كي يعطي نعمة للسامعين.</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a:extLst>
            <a:ext uri="{FF2B5EF4-FFF2-40B4-BE49-F238E27FC236}">
              <a16:creationId xmlns:a16="http://schemas.microsoft.com/office/drawing/2014/main" id="{DEC7AC0A-FB07-86E8-1B4E-1859C4979FC9}"/>
            </a:ext>
          </a:extLst>
        </p:cNvPr>
        <p:cNvGrpSpPr/>
        <p:nvPr/>
      </p:nvGrpSpPr>
      <p:grpSpPr>
        <a:xfrm>
          <a:off x="0" y="0"/>
          <a:ext cx="0" cy="0"/>
          <a:chOff x="0" y="0"/>
          <a:chExt cx="0" cy="0"/>
        </a:xfrm>
      </p:grpSpPr>
      <p:pic>
        <p:nvPicPr>
          <p:cNvPr id="483330" name="Picture 2" descr="Jesus">
            <a:extLst>
              <a:ext uri="{FF2B5EF4-FFF2-40B4-BE49-F238E27FC236}">
                <a16:creationId xmlns:a16="http://schemas.microsoft.com/office/drawing/2014/main" id="{9F1B1966-7BF0-5F9A-CA95-94D86F0117C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79914" y="0"/>
            <a:ext cx="47640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1" name="AutoShape 3">
            <a:extLst>
              <a:ext uri="{FF2B5EF4-FFF2-40B4-BE49-F238E27FC236}">
                <a16:creationId xmlns:a16="http://schemas.microsoft.com/office/drawing/2014/main" id="{E47C27D1-39F0-67E7-175C-958A4FA1AD13}"/>
              </a:ext>
            </a:extLst>
          </p:cNvPr>
          <p:cNvSpPr>
            <a:spLocks noChangeArrowheads="1"/>
          </p:cNvSpPr>
          <p:nvPr/>
        </p:nvSpPr>
        <p:spPr bwMode="auto">
          <a:xfrm>
            <a:off x="0" y="1600201"/>
            <a:ext cx="5867400" cy="4876800"/>
          </a:xfrm>
          <a:prstGeom prst="rightArrowCallout">
            <a:avLst>
              <a:gd name="adj1" fmla="val 49093"/>
              <a:gd name="adj2" fmla="val 25000"/>
              <a:gd name="adj3" fmla="val 16136"/>
              <a:gd name="adj4" fmla="val 81546"/>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3332" name="Rectangle 4">
            <a:extLst>
              <a:ext uri="{FF2B5EF4-FFF2-40B4-BE49-F238E27FC236}">
                <a16:creationId xmlns:a16="http://schemas.microsoft.com/office/drawing/2014/main" id="{64CC6F76-9EDB-7034-8005-F654720E65D9}"/>
              </a:ext>
            </a:extLst>
          </p:cNvPr>
          <p:cNvSpPr>
            <a:spLocks noGrp="1" noChangeArrowheads="1"/>
          </p:cNvSpPr>
          <p:nvPr>
            <p:ph type="title"/>
          </p:nvPr>
        </p:nvSpPr>
        <p:spPr>
          <a:xfrm>
            <a:off x="-252536" y="2780930"/>
            <a:ext cx="4788024" cy="864096"/>
          </a:xfrm>
        </p:spPr>
        <p:txBody>
          <a:bodyPr/>
          <a:lstStyle/>
          <a:p>
            <a:pPr algn="r" eaLnBrk="1" hangingPunct="1">
              <a:defRPr/>
            </a:pPr>
            <a:r>
              <a:rPr lang="ar-JO" sz="4000" dirty="0">
                <a:solidFill>
                  <a:srgbClr val="002060"/>
                </a:solidFill>
              </a:rPr>
              <a:t>يشجع</a:t>
            </a:r>
            <a:r>
              <a:rPr lang="ar-JO" sz="4000" dirty="0">
                <a:solidFill>
                  <a:srgbClr val="CC3300"/>
                </a:solidFill>
              </a:rPr>
              <a:t>نا (12ب)</a:t>
            </a:r>
            <a:endParaRPr lang="en-US" dirty="0">
              <a:solidFill>
                <a:srgbClr val="CC6600"/>
              </a:solidFill>
              <a:effectLst>
                <a:outerShdw blurRad="38100" dist="38100" dir="2700000" algn="tl">
                  <a:srgbClr val="000000"/>
                </a:outerShdw>
              </a:effectLst>
            </a:endParaRPr>
          </a:p>
        </p:txBody>
      </p:sp>
      <p:sp>
        <p:nvSpPr>
          <p:cNvPr id="483337" name="Rectangle 9">
            <a:extLst>
              <a:ext uri="{FF2B5EF4-FFF2-40B4-BE49-F238E27FC236}">
                <a16:creationId xmlns:a16="http://schemas.microsoft.com/office/drawing/2014/main" id="{965774D5-02D9-D93C-5574-7437FEDAD069}"/>
              </a:ext>
            </a:extLst>
          </p:cNvPr>
          <p:cNvSpPr>
            <a:spLocks noChangeArrowheads="1"/>
          </p:cNvSpPr>
          <p:nvPr/>
        </p:nvSpPr>
        <p:spPr bwMode="auto">
          <a:xfrm>
            <a:off x="5257800" y="3212976"/>
            <a:ext cx="2554560"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التشبه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بالمسيح</a:t>
            </a:r>
            <a:b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13ت</a:t>
            </a:r>
            <a: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6601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 name="Rectangle 7">
            <a:extLst>
              <a:ext uri="{FF2B5EF4-FFF2-40B4-BE49-F238E27FC236}">
                <a16:creationId xmlns:a16="http://schemas.microsoft.com/office/drawing/2014/main" id="{BA7D244B-6F72-CDE2-7210-FA06006667CD}"/>
              </a:ext>
            </a:extLst>
          </p:cNvPr>
          <p:cNvSpPr>
            <a:spLocks noChangeArrowheads="1"/>
          </p:cNvSpPr>
          <p:nvPr/>
        </p:nvSpPr>
        <p:spPr bwMode="auto">
          <a:xfrm>
            <a:off x="-252536" y="3645026"/>
            <a:ext cx="4788024" cy="864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يوحد</a:t>
            </a:r>
            <a:r>
              <a:rPr lang="ar-JO" sz="4000" b="1" dirty="0">
                <a:solidFill>
                  <a:srgbClr val="CC3300"/>
                </a:solidFill>
                <a:latin typeface="Arial" panose="020B0604020202020204" pitchFamily="34" charset="0"/>
                <a:cs typeface="Arial" panose="020B0604020202020204" pitchFamily="34" charset="0"/>
              </a:rPr>
              <a:t>نا (13أ)</a:t>
            </a:r>
            <a:endParaRPr lang="en-US" sz="4400" b="1" dirty="0">
              <a:solidFill>
                <a:srgbClr val="CC6600"/>
              </a:solidFill>
              <a:latin typeface="Arial" panose="020B0604020202020204" pitchFamily="34" charset="0"/>
              <a:cs typeface="Arial" panose="020B0604020202020204" pitchFamily="34" charset="0"/>
            </a:endParaRPr>
          </a:p>
        </p:txBody>
      </p:sp>
      <p:sp>
        <p:nvSpPr>
          <p:cNvPr id="4" name="Rectangle 8">
            <a:extLst>
              <a:ext uri="{FF2B5EF4-FFF2-40B4-BE49-F238E27FC236}">
                <a16:creationId xmlns:a16="http://schemas.microsoft.com/office/drawing/2014/main" id="{E2AC9544-13FF-B2FF-A262-1AB17DF97D79}"/>
              </a:ext>
            </a:extLst>
          </p:cNvPr>
          <p:cNvSpPr>
            <a:spLocks noChangeArrowheads="1"/>
          </p:cNvSpPr>
          <p:nvPr/>
        </p:nvSpPr>
        <p:spPr bwMode="auto">
          <a:xfrm>
            <a:off x="-108520" y="4509122"/>
            <a:ext cx="4644008" cy="864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يعلم</a:t>
            </a:r>
            <a:r>
              <a:rPr lang="ar-JO" sz="4000" b="1" dirty="0">
                <a:solidFill>
                  <a:srgbClr val="CC3300"/>
                </a:solidFill>
                <a:latin typeface="Arial" panose="020B0604020202020204" pitchFamily="34" charset="0"/>
                <a:cs typeface="Arial" panose="020B0604020202020204" pitchFamily="34" charset="0"/>
              </a:rPr>
              <a:t>نا (13ب)</a:t>
            </a:r>
            <a:endParaRPr lang="en-US" sz="4400" b="1" dirty="0">
              <a:solidFill>
                <a:srgbClr val="CC6600"/>
              </a:solidFill>
              <a:latin typeface="Arial" panose="020B0604020202020204" pitchFamily="34" charset="0"/>
              <a:cs typeface="Arial" panose="020B0604020202020204" pitchFamily="34" charset="0"/>
            </a:endParaRPr>
          </a:p>
        </p:txBody>
      </p:sp>
      <p:sp>
        <p:nvSpPr>
          <p:cNvPr id="5" name="Rectangle 9">
            <a:extLst>
              <a:ext uri="{FF2B5EF4-FFF2-40B4-BE49-F238E27FC236}">
                <a16:creationId xmlns:a16="http://schemas.microsoft.com/office/drawing/2014/main" id="{C49CF1BC-2FEB-6D2A-F4E9-64138E9D217D}"/>
              </a:ext>
            </a:extLst>
          </p:cNvPr>
          <p:cNvSpPr>
            <a:spLocks noChangeArrowheads="1"/>
          </p:cNvSpPr>
          <p:nvPr/>
        </p:nvSpPr>
        <p:spPr bwMode="auto">
          <a:xfrm>
            <a:off x="-36512" y="5301209"/>
            <a:ext cx="4572000" cy="86409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ينضج</a:t>
            </a:r>
            <a:r>
              <a:rPr lang="ar-JO" sz="4000" b="1" dirty="0">
                <a:solidFill>
                  <a:srgbClr val="CC3300"/>
                </a:solidFill>
                <a:latin typeface="Arial" panose="020B0604020202020204" pitchFamily="34" charset="0"/>
                <a:cs typeface="Arial" panose="020B0604020202020204" pitchFamily="34" charset="0"/>
              </a:rPr>
              <a:t>نا (13ت)</a:t>
            </a:r>
            <a:endParaRPr lang="en-US" sz="4400" b="1" dirty="0">
              <a:solidFill>
                <a:srgbClr val="CC6600"/>
              </a:solidFill>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04C9A7C5-4E97-5DF0-058E-11459AB2980A}"/>
              </a:ext>
            </a:extLst>
          </p:cNvPr>
          <p:cNvSpPr/>
          <p:nvPr/>
        </p:nvSpPr>
        <p:spPr bwMode="auto">
          <a:xfrm>
            <a:off x="-232791" y="1473697"/>
            <a:ext cx="5092823" cy="1498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8000" b="1" dirty="0">
                <a:solidFill>
                  <a:srgbClr val="D60093"/>
                </a:solidFill>
                <a:latin typeface="Arial" panose="020B0604020202020204" pitchFamily="34" charset="0"/>
                <a:cs typeface="Arial" panose="020B0604020202020204" pitchFamily="34" charset="0"/>
              </a:rPr>
              <a:t>نتائج الإعداد</a:t>
            </a:r>
            <a:endParaRPr kumimoji="0" lang="en-US" sz="8000" b="1" u="none" strike="noStrike" kern="1200" cap="none" spc="0" normalizeH="0" baseline="0" noProof="0" dirty="0">
              <a:ln>
                <a:noFill/>
              </a:ln>
              <a:solidFill>
                <a:srgbClr val="D6009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738089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3331"/>
                                        </p:tgtEl>
                                        <p:attrNameLst>
                                          <p:attrName>style.visibility</p:attrName>
                                        </p:attrNameLst>
                                      </p:cBhvr>
                                      <p:to>
                                        <p:strVal val="visible"/>
                                      </p:to>
                                    </p:set>
                                    <p:animEffect transition="in" filter="wipe(left)">
                                      <p:cBhvr>
                                        <p:cTn id="7" dur="500"/>
                                        <p:tgtEl>
                                          <p:spTgt spid="48333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83330"/>
                                        </p:tgtEl>
                                        <p:attrNameLst>
                                          <p:attrName>style.visibility</p:attrName>
                                        </p:attrNameLst>
                                      </p:cBhvr>
                                      <p:to>
                                        <p:strVal val="visible"/>
                                      </p:to>
                                    </p:set>
                                    <p:animEffect transition="in" filter="dissolve">
                                      <p:cBhvr>
                                        <p:cTn id="11" dur="500"/>
                                        <p:tgtEl>
                                          <p:spTgt spid="483330"/>
                                        </p:tgtEl>
                                      </p:cBhvr>
                                    </p:animEffect>
                                  </p:childTnLst>
                                </p:cTn>
                              </p:par>
                              <p:par>
                                <p:cTn id="12" presetID="5" presetClass="entr" presetSubtype="10" fill="hold" grpId="0" nodeType="withEffect">
                                  <p:stCondLst>
                                    <p:cond delay="0"/>
                                  </p:stCondLst>
                                  <p:childTnLst>
                                    <p:set>
                                      <p:cBhvr>
                                        <p:cTn id="13" dur="1" fill="hold">
                                          <p:stCondLst>
                                            <p:cond delay="0"/>
                                          </p:stCondLst>
                                        </p:cTn>
                                        <p:tgtEl>
                                          <p:spTgt spid="483337"/>
                                        </p:tgtEl>
                                        <p:attrNameLst>
                                          <p:attrName>style.visibility</p:attrName>
                                        </p:attrNameLst>
                                      </p:cBhvr>
                                      <p:to>
                                        <p:strVal val="visible"/>
                                      </p:to>
                                    </p:set>
                                    <p:animEffect transition="in" filter="checkerboard(across)">
                                      <p:cBhvr>
                                        <p:cTn id="14" dur="500"/>
                                        <p:tgtEl>
                                          <p:spTgt spid="48333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83332"/>
                                        </p:tgtEl>
                                        <p:attrNameLst>
                                          <p:attrName>style.visibility</p:attrName>
                                        </p:attrNameLst>
                                      </p:cBhvr>
                                      <p:to>
                                        <p:strVal val="visible"/>
                                      </p:to>
                                    </p:set>
                                    <p:animEffect transition="in" filter="dissolve">
                                      <p:cBhvr>
                                        <p:cTn id="19" dur="500"/>
                                        <p:tgtEl>
                                          <p:spTgt spid="48333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dissolve">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dissolve">
                                      <p:cBhvr>
                                        <p:cTn id="3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1" grpId="0" animBg="1"/>
      <p:bldP spid="483332" grpId="0" autoUpdateAnimBg="0"/>
      <p:bldP spid="483337" grpId="0"/>
      <p:bldP spid="3" grpId="0" autoUpdateAnimBg="0"/>
      <p:bldP spid="4" grpId="0" autoUpdateAnimBg="0"/>
      <p:bldP spid="5" grpId="0" autoUpdateAnimBg="0"/>
    </p:bld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9810" name="Rectangle 2"/>
          <p:cNvSpPr>
            <a:spLocks noGrp="1" noChangeArrowheads="1"/>
          </p:cNvSpPr>
          <p:nvPr>
            <p:ph type="ctrTitle"/>
          </p:nvPr>
        </p:nvSpPr>
        <p:spPr>
          <a:xfrm>
            <a:off x="2667000" y="914401"/>
            <a:ext cx="5410200" cy="3733800"/>
          </a:xfrm>
        </p:spPr>
        <p:txBody>
          <a:bodyPr/>
          <a:lstStyle/>
          <a:p>
            <a:pPr eaLnBrk="1" hangingPunct="1">
              <a:defRPr/>
            </a:pPr>
            <a:r>
              <a:rPr lang="ar-JO" sz="11700" dirty="0">
                <a:solidFill>
                  <a:schemeClr val="accent1"/>
                </a:solidFill>
              </a:rPr>
              <a:t>لماذا</a:t>
            </a:r>
            <a:r>
              <a:rPr lang="ar-JO" sz="5400" dirty="0">
                <a:solidFill>
                  <a:schemeClr val="accent1"/>
                </a:solidFill>
              </a:rPr>
              <a:t> يأتي بنا الله إلى هنا؟</a:t>
            </a:r>
            <a:endParaRPr lang="en-US" dirty="0"/>
          </a:p>
        </p:txBody>
      </p:sp>
      <p:pic>
        <p:nvPicPr>
          <p:cNvPr id="713731" name="Picture 3" descr="oth-church_glow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1" y="914400"/>
            <a:ext cx="21336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73"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172200" y="0"/>
            <a:ext cx="2971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7771" name="Picture 11" descr="Rick&amp;To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67056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7772" name="Picture 12" descr="Rick&amp;Teen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19400" y="2401888"/>
            <a:ext cx="3778250" cy="445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3" name="Rectangle 3"/>
          <p:cNvSpPr>
            <a:spLocks noGrp="1" noChangeArrowheads="1"/>
          </p:cNvSpPr>
          <p:nvPr>
            <p:ph type="title"/>
          </p:nvPr>
        </p:nvSpPr>
        <p:spPr>
          <a:xfrm>
            <a:off x="152400" y="0"/>
            <a:ext cx="4419600" cy="2133600"/>
          </a:xfrm>
        </p:spPr>
        <p:txBody>
          <a:bodyPr/>
          <a:lstStyle/>
          <a:p>
            <a:pPr eaLnBrk="1" hangingPunct="1">
              <a:defRPr/>
            </a:pPr>
            <a:r>
              <a:rPr lang="ar-JO" b="1" dirty="0">
                <a:latin typeface="Arial" panose="020B0604020202020204" pitchFamily="34" charset="0"/>
                <a:cs typeface="Arial" panose="020B0604020202020204" pitchFamily="34" charset="0"/>
              </a:rPr>
              <a:t>تصميم الله</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لقيادة الكنيسة؟</a:t>
            </a:r>
            <a:endParaRPr lang="en-US" b="1" dirty="0">
              <a:latin typeface="Arial" panose="020B0604020202020204" pitchFamily="34" charset="0"/>
              <a:cs typeface="Arial" panose="020B0604020202020204" pitchFamily="34" charset="0"/>
            </a:endParaRPr>
          </a:p>
        </p:txBody>
      </p:sp>
      <p:sp>
        <p:nvSpPr>
          <p:cNvPr id="757764" name="AutoShape 4"/>
          <p:cNvSpPr>
            <a:spLocks noChangeArrowheads="1"/>
          </p:cNvSpPr>
          <p:nvPr/>
        </p:nvSpPr>
        <p:spPr bwMode="auto">
          <a:xfrm>
            <a:off x="-304800" y="3810000"/>
            <a:ext cx="2895600" cy="28956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3600" b="1" dirty="0">
                <a:solidFill>
                  <a:srgbClr val="614121"/>
                </a:solidFill>
                <a:latin typeface="Arial" panose="020B0604020202020204" pitchFamily="34" charset="0"/>
                <a:cs typeface="Arial" panose="020B0604020202020204" pitchFamily="34" charset="0"/>
              </a:rPr>
              <a:t>رعاة-</a:t>
            </a:r>
          </a:p>
          <a:p>
            <a:pPr algn="ctr">
              <a:defRPr/>
            </a:pPr>
            <a:r>
              <a:rPr lang="ar-JO" sz="3600" b="1" dirty="0">
                <a:solidFill>
                  <a:srgbClr val="614121"/>
                </a:solidFill>
                <a:latin typeface="Arial" panose="020B0604020202020204" pitchFamily="34" charset="0"/>
                <a:cs typeface="Arial" panose="020B0604020202020204" pitchFamily="34" charset="0"/>
              </a:rPr>
              <a:t>معلمين</a:t>
            </a:r>
            <a:endParaRPr lang="en-US" sz="1800" b="1" dirty="0">
              <a:solidFill>
                <a:srgbClr val="FFFFFF"/>
              </a:solidFill>
              <a:latin typeface="Arial" panose="020B0604020202020204" pitchFamily="34" charset="0"/>
              <a:cs typeface="Arial" panose="020B0604020202020204" pitchFamily="34" charset="0"/>
            </a:endParaRPr>
          </a:p>
        </p:txBody>
      </p:sp>
      <p:sp>
        <p:nvSpPr>
          <p:cNvPr id="757765" name="AutoShape 5"/>
          <p:cNvSpPr>
            <a:spLocks noChangeArrowheads="1"/>
          </p:cNvSpPr>
          <p:nvPr/>
        </p:nvSpPr>
        <p:spPr bwMode="auto">
          <a:xfrm>
            <a:off x="2362200" y="4114800"/>
            <a:ext cx="15240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rgbClr val="000000">
                <a:alpha val="74998"/>
              </a:srgb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تكميل</a:t>
            </a:r>
            <a:endParaRPr lang="en-US" sz="3200" b="1" dirty="0">
              <a:solidFill>
                <a:srgbClr val="FFFFFF"/>
              </a:solidFill>
              <a:latin typeface="Arial" panose="020B0604020202020204" pitchFamily="34" charset="0"/>
              <a:cs typeface="Arial" panose="020B0604020202020204" pitchFamily="34" charset="0"/>
            </a:endParaRPr>
          </a:p>
        </p:txBody>
      </p:sp>
      <p:grpSp>
        <p:nvGrpSpPr>
          <p:cNvPr id="757766" name="Group 6"/>
          <p:cNvGrpSpPr>
            <a:grpSpLocks/>
          </p:cNvGrpSpPr>
          <p:nvPr/>
        </p:nvGrpSpPr>
        <p:grpSpPr bwMode="auto">
          <a:xfrm>
            <a:off x="5791200" y="3657600"/>
            <a:ext cx="2286000" cy="3200400"/>
            <a:chOff x="4320" y="1776"/>
            <a:chExt cx="1440" cy="2016"/>
          </a:xfrm>
        </p:grpSpPr>
        <p:sp>
          <p:nvSpPr>
            <p:cNvPr id="757767" name="AutoShape 7"/>
            <p:cNvSpPr>
              <a:spLocks noChangeArrowheads="1"/>
            </p:cNvSpPr>
            <p:nvPr/>
          </p:nvSpPr>
          <p:spPr bwMode="auto">
            <a:xfrm>
              <a:off x="4320" y="1776"/>
              <a:ext cx="1440" cy="1440"/>
            </a:xfrm>
            <a:prstGeom prst="plus">
              <a:avLst>
                <a:gd name="adj" fmla="val 25000"/>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38100">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757768" name="Rectangle 8"/>
            <p:cNvSpPr>
              <a:spLocks noChangeArrowheads="1"/>
            </p:cNvSpPr>
            <p:nvPr/>
          </p:nvSpPr>
          <p:spPr bwMode="auto">
            <a:xfrm>
              <a:off x="4656" y="2832"/>
              <a:ext cx="768" cy="960"/>
            </a:xfrm>
            <a:prstGeom prst="rect">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757769" name="Text Box 9"/>
            <p:cNvSpPr txBox="1">
              <a:spLocks noChangeArrowheads="1"/>
            </p:cNvSpPr>
            <p:nvPr/>
          </p:nvSpPr>
          <p:spPr bwMode="auto">
            <a:xfrm>
              <a:off x="4738" y="2160"/>
              <a:ext cx="672" cy="67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defRPr/>
              </a:pPr>
              <a:r>
                <a:rPr lang="ar-JO" sz="3200" b="1" dirty="0">
                  <a:solidFill>
                    <a:srgbClr val="FFFFFF"/>
                  </a:solidFill>
                  <a:latin typeface="Arial" panose="020B0604020202020204" pitchFamily="34" charset="0"/>
                  <a:cs typeface="Arial" panose="020B0604020202020204" pitchFamily="34" charset="0"/>
                </a:rPr>
                <a:t>أعمال </a:t>
              </a:r>
            </a:p>
            <a:p>
              <a:pPr algn="ctr">
                <a:defRPr/>
              </a:pPr>
              <a:r>
                <a:rPr lang="ar-JO" sz="3200" b="1" dirty="0">
                  <a:solidFill>
                    <a:srgbClr val="FFFFFF"/>
                  </a:solidFill>
                  <a:latin typeface="Arial" panose="020B0604020202020204" pitchFamily="34" charset="0"/>
                  <a:cs typeface="Arial" panose="020B0604020202020204" pitchFamily="34" charset="0"/>
                </a:rPr>
                <a:t>الخدمة</a:t>
              </a:r>
              <a:endParaRPr lang="en-US" sz="3200" b="1" dirty="0">
                <a:solidFill>
                  <a:srgbClr val="FFFFFF"/>
                </a:solidFill>
                <a:latin typeface="Arial" panose="020B0604020202020204" pitchFamily="34" charset="0"/>
                <a:cs typeface="Arial" panose="020B0604020202020204" pitchFamily="34" charset="0"/>
              </a:endParaRPr>
            </a:p>
          </p:txBody>
        </p:sp>
      </p:grpSp>
      <p:sp>
        <p:nvSpPr>
          <p:cNvPr id="757770" name="AutoShape 10"/>
          <p:cNvSpPr>
            <a:spLocks noChangeArrowheads="1"/>
          </p:cNvSpPr>
          <p:nvPr/>
        </p:nvSpPr>
        <p:spPr bwMode="auto">
          <a:xfrm>
            <a:off x="4724400" y="4114800"/>
            <a:ext cx="10668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chemeClr val="bg2">
                <a:alpha val="74998"/>
              </a:scheme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عمل</a:t>
            </a:r>
            <a:endParaRPr lang="en-US" sz="3200" b="1" dirty="0">
              <a:solidFill>
                <a:srgbClr val="FFFFFF"/>
              </a:solidFill>
              <a:latin typeface="Arial" panose="020B0604020202020204" pitchFamily="34" charset="0"/>
              <a:cs typeface="Arial" panose="020B0604020202020204" pitchFamily="34" charset="0"/>
            </a:endParaRPr>
          </a:p>
        </p:txBody>
      </p:sp>
      <p:sp>
        <p:nvSpPr>
          <p:cNvPr id="757774" name="AutoShape 14"/>
          <p:cNvSpPr>
            <a:spLocks noChangeArrowheads="1"/>
          </p:cNvSpPr>
          <p:nvPr/>
        </p:nvSpPr>
        <p:spPr bwMode="auto">
          <a:xfrm rot="-4501250">
            <a:off x="6629400" y="2514600"/>
            <a:ext cx="1371600" cy="762000"/>
          </a:xfrm>
          <a:prstGeom prst="homePlate">
            <a:avLst>
              <a:gd name="adj" fmla="val 45000"/>
            </a:avLst>
          </a:prstGeom>
          <a:solidFill>
            <a:schemeClr val="accent1"/>
          </a:solidFill>
          <a:ln w="9525">
            <a:solidFill>
              <a:schemeClr val="tx1"/>
            </a:solidFill>
            <a:miter lim="800000"/>
            <a:headEnd/>
            <a:tailEnd/>
          </a:ln>
        </p:spPr>
        <p:txBody>
          <a:bodyPr wrap="none" lIns="91427" tIns="45714" rIns="91427" bIns="45714" anchor="ctr"/>
          <a:lstStyle/>
          <a:p>
            <a:pPr eaLnBrk="0" hangingPunct="0"/>
            <a:endParaRPr lang="en-US" b="1" dirty="0">
              <a:solidFill>
                <a:srgbClr val="FFFFFF"/>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57771"/>
                                        </p:tgtEl>
                                        <p:attrNameLst>
                                          <p:attrName>style.visibility</p:attrName>
                                        </p:attrNameLst>
                                      </p:cBhvr>
                                      <p:to>
                                        <p:strVal val="visible"/>
                                      </p:to>
                                    </p:set>
                                    <p:animEffect transition="in" filter="dissolve">
                                      <p:cBhvr>
                                        <p:cTn id="7" dur="500"/>
                                        <p:tgtEl>
                                          <p:spTgt spid="75777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57764"/>
                                        </p:tgtEl>
                                        <p:attrNameLst>
                                          <p:attrName>style.visibility</p:attrName>
                                        </p:attrNameLst>
                                      </p:cBhvr>
                                      <p:to>
                                        <p:strVal val="visible"/>
                                      </p:to>
                                    </p:set>
                                    <p:animEffect transition="in" filter="dissolve">
                                      <p:cBhvr>
                                        <p:cTn id="10" dur="500"/>
                                        <p:tgtEl>
                                          <p:spTgt spid="75776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57765"/>
                                        </p:tgtEl>
                                        <p:attrNameLst>
                                          <p:attrName>style.visibility</p:attrName>
                                        </p:attrNameLst>
                                      </p:cBhvr>
                                      <p:to>
                                        <p:strVal val="visible"/>
                                      </p:to>
                                    </p:set>
                                    <p:animEffect transition="in" filter="wipe(left)">
                                      <p:cBhvr>
                                        <p:cTn id="15" dur="2000"/>
                                        <p:tgtEl>
                                          <p:spTgt spid="757765"/>
                                        </p:tgtEl>
                                      </p:cBhvr>
                                    </p:animEffect>
                                  </p:childTnLst>
                                </p:cTn>
                              </p:par>
                            </p:childTnLst>
                          </p:cTn>
                        </p:par>
                        <p:par>
                          <p:cTn id="16" fill="hold" nodeType="afterGroup">
                            <p:stCondLst>
                              <p:cond delay="2000"/>
                            </p:stCondLst>
                            <p:childTnLst>
                              <p:par>
                                <p:cTn id="17" presetID="9" presetClass="entr" presetSubtype="0" fill="hold" nodeType="afterEffect">
                                  <p:stCondLst>
                                    <p:cond delay="0"/>
                                  </p:stCondLst>
                                  <p:childTnLst>
                                    <p:set>
                                      <p:cBhvr>
                                        <p:cTn id="18" dur="1" fill="hold">
                                          <p:stCondLst>
                                            <p:cond delay="0"/>
                                          </p:stCondLst>
                                        </p:cTn>
                                        <p:tgtEl>
                                          <p:spTgt spid="757772"/>
                                        </p:tgtEl>
                                        <p:attrNameLst>
                                          <p:attrName>style.visibility</p:attrName>
                                        </p:attrNameLst>
                                      </p:cBhvr>
                                      <p:to>
                                        <p:strVal val="visible"/>
                                      </p:to>
                                    </p:set>
                                    <p:animEffect transition="in" filter="dissolve">
                                      <p:cBhvr>
                                        <p:cTn id="19" dur="500"/>
                                        <p:tgtEl>
                                          <p:spTgt spid="75777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757770"/>
                                        </p:tgtEl>
                                        <p:attrNameLst>
                                          <p:attrName>style.visibility</p:attrName>
                                        </p:attrNameLst>
                                      </p:cBhvr>
                                      <p:to>
                                        <p:strVal val="visible"/>
                                      </p:to>
                                    </p:set>
                                    <p:animEffect transition="in" filter="wipe(left)">
                                      <p:cBhvr>
                                        <p:cTn id="24" dur="2000"/>
                                        <p:tgtEl>
                                          <p:spTgt spid="757770"/>
                                        </p:tgtEl>
                                      </p:cBhvr>
                                    </p:animEffect>
                                  </p:childTnLst>
                                </p:cTn>
                              </p:par>
                            </p:childTnLst>
                          </p:cTn>
                        </p:par>
                        <p:par>
                          <p:cTn id="25" fill="hold" nodeType="afterGroup">
                            <p:stCondLst>
                              <p:cond delay="2000"/>
                            </p:stCondLst>
                            <p:childTnLst>
                              <p:par>
                                <p:cTn id="26" presetID="9" presetClass="entr" presetSubtype="0" fill="hold" nodeType="afterEffect">
                                  <p:stCondLst>
                                    <p:cond delay="0"/>
                                  </p:stCondLst>
                                  <p:childTnLst>
                                    <p:set>
                                      <p:cBhvr>
                                        <p:cTn id="27" dur="1" fill="hold">
                                          <p:stCondLst>
                                            <p:cond delay="0"/>
                                          </p:stCondLst>
                                        </p:cTn>
                                        <p:tgtEl>
                                          <p:spTgt spid="757766"/>
                                        </p:tgtEl>
                                        <p:attrNameLst>
                                          <p:attrName>style.visibility</p:attrName>
                                        </p:attrNameLst>
                                      </p:cBhvr>
                                      <p:to>
                                        <p:strVal val="visible"/>
                                      </p:to>
                                    </p:set>
                                    <p:animEffect transition="in" filter="dissolve">
                                      <p:cBhvr>
                                        <p:cTn id="28" dur="500"/>
                                        <p:tgtEl>
                                          <p:spTgt spid="75776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757774"/>
                                        </p:tgtEl>
                                        <p:attrNameLst>
                                          <p:attrName>style.visibility</p:attrName>
                                        </p:attrNameLst>
                                      </p:cBhvr>
                                      <p:to>
                                        <p:strVal val="visible"/>
                                      </p:to>
                                    </p:set>
                                    <p:animEffect transition="in" filter="wipe(down)">
                                      <p:cBhvr>
                                        <p:cTn id="33" dur="500"/>
                                        <p:tgtEl>
                                          <p:spTgt spid="757774"/>
                                        </p:tgtEl>
                                      </p:cBhvr>
                                    </p:animEffect>
                                  </p:childTnLst>
                                </p:cTn>
                              </p:par>
                            </p:childTnLst>
                          </p:cTn>
                        </p:par>
                        <p:par>
                          <p:cTn id="34" fill="hold" nodeType="afterGroup">
                            <p:stCondLst>
                              <p:cond delay="500"/>
                            </p:stCondLst>
                            <p:childTnLst>
                              <p:par>
                                <p:cTn id="35" presetID="9" presetClass="entr" presetSubtype="0" fill="hold" nodeType="afterEffect">
                                  <p:stCondLst>
                                    <p:cond delay="0"/>
                                  </p:stCondLst>
                                  <p:childTnLst>
                                    <p:set>
                                      <p:cBhvr>
                                        <p:cTn id="36" dur="1" fill="hold">
                                          <p:stCondLst>
                                            <p:cond delay="0"/>
                                          </p:stCondLst>
                                        </p:cTn>
                                        <p:tgtEl>
                                          <p:spTgt spid="757773"/>
                                        </p:tgtEl>
                                        <p:attrNameLst>
                                          <p:attrName>style.visibility</p:attrName>
                                        </p:attrNameLst>
                                      </p:cBhvr>
                                      <p:to>
                                        <p:strVal val="visible"/>
                                      </p:to>
                                    </p:set>
                                    <p:animEffect transition="in" filter="dissolve">
                                      <p:cBhvr>
                                        <p:cTn id="37" dur="500"/>
                                        <p:tgtEl>
                                          <p:spTgt spid="7577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64" grpId="0" animBg="1"/>
      <p:bldP spid="757765" grpId="0" animBg="1"/>
      <p:bldP spid="757770" grpId="0" animBg="1"/>
      <p:bldP spid="757774"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Rectangle 3"/>
          <p:cNvSpPr>
            <a:spLocks noGrp="1" noChangeArrowheads="1"/>
          </p:cNvSpPr>
          <p:nvPr>
            <p:ph type="title"/>
          </p:nvPr>
        </p:nvSpPr>
        <p:spPr>
          <a:xfrm>
            <a:off x="152400" y="2971800"/>
            <a:ext cx="8610600" cy="3886200"/>
          </a:xfrm>
          <a:effectLst>
            <a:outerShdw blurRad="63500" dist="35921" dir="2700000" algn="ctr" rotWithShape="0">
              <a:schemeClr val="tx1">
                <a:alpha val="74998"/>
              </a:schemeClr>
            </a:outerShdw>
          </a:effectLst>
        </p:spPr>
        <p:txBody>
          <a:bodyPr/>
          <a:lstStyle/>
          <a:p>
            <a:pPr eaLnBrk="1" hangingPunct="1">
              <a:defRPr/>
            </a:pPr>
            <a:r>
              <a:rPr lang="en-US" sz="5400" dirty="0"/>
              <a:t>—Main Idea—</a:t>
            </a:r>
            <a:br>
              <a:rPr lang="en-US" sz="5400" dirty="0"/>
            </a:br>
            <a:r>
              <a:rPr lang="en-US" dirty="0"/>
              <a:t>Christ called Tom and me to equip you to be like Christ!</a:t>
            </a:r>
            <a:endParaRPr lang="en-US" dirty="0">
              <a:solidFill>
                <a:schemeClr val="tx1"/>
              </a:solidFill>
              <a:latin typeface="Times New Roman" charset="0"/>
            </a:endParaRPr>
          </a:p>
        </p:txBody>
      </p:sp>
      <p:pic>
        <p:nvPicPr>
          <p:cNvPr id="7178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0"/>
            <a:ext cx="9372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8" name="Rectangle 4"/>
          <p:cNvSpPr>
            <a:spLocks noChangeArrowheads="1"/>
          </p:cNvSpPr>
          <p:nvPr/>
        </p:nvSpPr>
        <p:spPr bwMode="auto">
          <a:xfrm>
            <a:off x="1" y="2971800"/>
            <a:ext cx="8839200" cy="3886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nchor="ctr"/>
          <a:lstStyle/>
          <a:p>
            <a:pPr algn="ctr">
              <a:defRPr/>
            </a:pPr>
            <a:r>
              <a:rPr lang="en-US" sz="5400" b="1" dirty="0">
                <a:solidFill>
                  <a:srgbClr val="FFFFFF"/>
                </a:solidFill>
                <a:latin typeface="Arial" panose="020B0604020202020204" pitchFamily="34" charset="0"/>
                <a:cs typeface="Arial" panose="020B0604020202020204" pitchFamily="34" charset="0"/>
              </a:rPr>
              <a:t>—</a:t>
            </a:r>
            <a:r>
              <a:rPr lang="ar-JO" sz="5400" b="1" dirty="0">
                <a:solidFill>
                  <a:srgbClr val="FFFFFF"/>
                </a:solidFill>
                <a:latin typeface="Arial" panose="020B0604020202020204" pitchFamily="34" charset="0"/>
                <a:cs typeface="Arial" panose="020B0604020202020204" pitchFamily="34" charset="0"/>
              </a:rPr>
              <a:t> الفكرة الرئيسية </a:t>
            </a:r>
            <a:r>
              <a:rPr lang="en-US" sz="5400" b="1" dirty="0">
                <a:solidFill>
                  <a:srgbClr val="FFFFFF"/>
                </a:solidFill>
                <a:latin typeface="Arial" panose="020B0604020202020204" pitchFamily="34" charset="0"/>
                <a:cs typeface="Arial" panose="020B0604020202020204" pitchFamily="34" charset="0"/>
              </a:rPr>
              <a:t>—</a:t>
            </a:r>
            <a:br>
              <a:rPr lang="en-US" sz="5400" b="1" dirty="0">
                <a:solidFill>
                  <a:srgbClr val="FFFFFF"/>
                </a:solidFill>
                <a:latin typeface="Arial" panose="020B0604020202020204" pitchFamily="34" charset="0"/>
                <a:cs typeface="Arial" panose="020B0604020202020204" pitchFamily="34" charset="0"/>
              </a:rPr>
            </a:br>
            <a:r>
              <a:rPr lang="ar-JO" sz="4400" b="1" dirty="0">
                <a:solidFill>
                  <a:srgbClr val="FFFFFF"/>
                </a:solidFill>
                <a:cs typeface="Arial" panose="020B0604020202020204" pitchFamily="34" charset="0"/>
              </a:rPr>
              <a:t>دعا المسيح الرعاة – المعلمين</a:t>
            </a:r>
          </a:p>
          <a:p>
            <a:pPr algn="ctr">
              <a:defRPr/>
            </a:pPr>
            <a:r>
              <a:rPr lang="ar-JO" sz="4400" b="1" dirty="0">
                <a:solidFill>
                  <a:srgbClr val="FFFFFF"/>
                </a:solidFill>
                <a:cs typeface="Arial" panose="020B0604020202020204" pitchFamily="34" charset="0"/>
              </a:rPr>
              <a:t> </a:t>
            </a:r>
            <a:r>
              <a:rPr lang="ar-JO" sz="4400" b="1" dirty="0">
                <a:solidFill>
                  <a:srgbClr val="FFFF00"/>
                </a:solidFill>
                <a:cs typeface="Arial" panose="020B0604020202020204" pitchFamily="34" charset="0"/>
              </a:rPr>
              <a:t>لإعدادك</a:t>
            </a:r>
            <a:r>
              <a:rPr lang="ar-JO" sz="4400" b="1" dirty="0">
                <a:solidFill>
                  <a:srgbClr val="FFFFFF"/>
                </a:solidFill>
                <a:cs typeface="Arial" panose="020B0604020202020204" pitchFamily="34" charset="0"/>
              </a:rPr>
              <a:t> لتكون شبه المسيح</a:t>
            </a:r>
            <a:endParaRPr lang="en-US" sz="4400" b="1" dirty="0">
              <a:solidFill>
                <a:srgbClr val="FFFFFF"/>
              </a:solidFill>
              <a:cs typeface="Arial" panose="020B0604020202020204" pitchFamily="34" charset="0"/>
            </a:endParaRPr>
          </a:p>
        </p:txBody>
      </p:sp>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TextBox 107"/>
          <p:cNvSpPr txBox="1">
            <a:spLocks noChangeArrowheads="1"/>
          </p:cNvSpPr>
          <p:nvPr/>
        </p:nvSpPr>
        <p:spPr bwMode="auto">
          <a:xfrm>
            <a:off x="8229604" y="71441"/>
            <a:ext cx="646202"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rPr>
              <a:t>202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65218" name="Title 112"/>
          <p:cNvSpPr>
            <a:spLocks noGrp="1"/>
          </p:cNvSpPr>
          <p:nvPr>
            <p:ph type="title" idx="4294967295"/>
          </p:nvPr>
        </p:nvSpPr>
        <p:spPr>
          <a:xfrm>
            <a:off x="914400" y="0"/>
            <a:ext cx="7239000" cy="585788"/>
          </a:xfrm>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p>
            <a:r>
              <a:rPr lang="ar-JO" altLang="zh-CN" sz="3200" b="1" dirty="0">
                <a:solidFill>
                  <a:srgbClr val="000000"/>
                </a:solidFill>
                <a:latin typeface="Arial" panose="020B0604020202020204" pitchFamily="34" charset="0"/>
                <a:ea typeface="ＭＳ Ｐゴシック" charset="0"/>
                <a:cs typeface="Arial" panose="020B0604020202020204" pitchFamily="34" charset="0"/>
              </a:rPr>
              <a:t>تطبيق رسائل السجن</a:t>
            </a:r>
            <a:endParaRPr lang="en-US" altLang="zh-CN" sz="3200" b="1" dirty="0">
              <a:solidFill>
                <a:srgbClr val="000000"/>
              </a:solidFill>
              <a:latin typeface="Arial" panose="020B0604020202020204" pitchFamily="34" charset="0"/>
              <a:ea typeface="SimSun" charset="0"/>
              <a:cs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875451816"/>
              </p:ext>
            </p:extLst>
          </p:nvPr>
        </p:nvGraphicFramePr>
        <p:xfrm>
          <a:off x="6" y="685800"/>
          <a:ext cx="9161463" cy="6208058"/>
        </p:xfrm>
        <a:graphic>
          <a:graphicData uri="http://schemas.openxmlformats.org/drawingml/2006/table">
            <a:tbl>
              <a:tblPr/>
              <a:tblGrid>
                <a:gridCol w="2103438">
                  <a:extLst>
                    <a:ext uri="{9D8B030D-6E8A-4147-A177-3AD203B41FA5}">
                      <a16:colId xmlns:a16="http://schemas.microsoft.com/office/drawing/2014/main" val="20000"/>
                    </a:ext>
                  </a:extLst>
                </a:gridCol>
                <a:gridCol w="1935162">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836863">
                  <a:extLst>
                    <a:ext uri="{9D8B030D-6E8A-4147-A177-3AD203B41FA5}">
                      <a16:colId xmlns:a16="http://schemas.microsoft.com/office/drawing/2014/main" val="20003"/>
                    </a:ext>
                  </a:extLst>
                </a:gridCol>
              </a:tblGrid>
              <a:tr h="11887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الرسالة</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مشكلة القرن الأول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مشكلة القرن ال21</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الحل</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المغزى</a:t>
                      </a: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أفسس</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صراع اليهود والأمم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err="1">
                          <a:ln>
                            <a:noFill/>
                          </a:ln>
                          <a:solidFill>
                            <a:srgbClr val="000000"/>
                          </a:solidFill>
                          <a:effectLst/>
                          <a:latin typeface="Arial" panose="020B0604020202020204" pitchFamily="34" charset="0"/>
                          <a:ea typeface="Arial" charset="0"/>
                          <a:cs typeface="Arial" panose="020B0604020202020204" pitchFamily="34" charset="0"/>
                        </a:rPr>
                        <a:t>Weism</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الصينيون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المعمدانيون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البالغون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إدراك الوحدة المسيحية </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(4: 3)</a:t>
                      </a: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فيلبي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الإضطهاد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السجن</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الموت</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عدم ملائمة وقت الخدمة</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النوم - الترفيه</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تبني فكر المسيح</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5)</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219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كولوسي</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إنكار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ألوهية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الجيل الجديد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البدع</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إعلان الألوهية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9)</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1430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فليمون</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صراع السيد والعبد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err="1">
                          <a:ln>
                            <a:noFill/>
                          </a:ln>
                          <a:solidFill>
                            <a:srgbClr val="000000"/>
                          </a:solidFill>
                          <a:effectLst/>
                          <a:latin typeface="Arial" panose="020B0604020202020204" pitchFamily="34" charset="0"/>
                          <a:ea typeface="Arial" charset="0"/>
                          <a:cs typeface="Arial" panose="020B0604020202020204" pitchFamily="34" charset="0"/>
                        </a:rPr>
                        <a:t>Meism</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التسامح بين السيد والعبد والآخرين</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إصلاح العلاقات</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17-18</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ctrTitle"/>
          </p:nvPr>
        </p:nvSpPr>
        <p:spPr>
          <a:xfrm>
            <a:off x="-1079500" y="2286000"/>
            <a:ext cx="7772400" cy="1143000"/>
          </a:xfrm>
        </p:spPr>
        <p:txBody>
          <a:bodyPr/>
          <a:lstStyle/>
          <a:p>
            <a:pPr eaLnBrk="1" hangingPunct="1">
              <a:defRPr/>
            </a:pPr>
            <a:r>
              <a:rPr lang="en-US" dirty="0"/>
              <a:t>So What?</a:t>
            </a:r>
          </a:p>
        </p:txBody>
      </p:sp>
      <p:pic>
        <p:nvPicPr>
          <p:cNvPr id="719875" name="Picture 4" descr="cam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7" name="AutoShape 5"/>
          <p:cNvSpPr>
            <a:spLocks noChangeArrowheads="1"/>
          </p:cNvSpPr>
          <p:nvPr/>
        </p:nvSpPr>
        <p:spPr bwMode="auto">
          <a:xfrm>
            <a:off x="4635500" y="381000"/>
            <a:ext cx="3962400" cy="1295400"/>
          </a:xfrm>
          <a:prstGeom prst="cloudCallout">
            <a:avLst>
              <a:gd name="adj1" fmla="val -43750"/>
              <a:gd name="adj2" fmla="val 70000"/>
            </a:avLst>
          </a:prstGeom>
          <a:solidFill>
            <a:schemeClr val="accent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4000" b="1" dirty="0">
                <a:solidFill>
                  <a:srgbClr val="000000"/>
                </a:solidFill>
                <a:latin typeface="Arial" panose="020B0604020202020204" pitchFamily="34" charset="0"/>
                <a:cs typeface="Arial" panose="020B0604020202020204" pitchFamily="34" charset="0"/>
              </a:rPr>
              <a:t>ماذا في ذلك؟</a:t>
            </a:r>
            <a:endParaRPr lang="en-US" sz="40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1447800" y="381000"/>
            <a:ext cx="6324600" cy="914400"/>
          </a:xfrm>
          <a:solidFill>
            <a:srgbClr val="1A0CA9"/>
          </a:solidFill>
          <a:effectLst>
            <a:prstShdw prst="shdw17" dist="17961" dir="13500000">
              <a:srgbClr val="000000">
                <a:alpha val="99962"/>
              </a:srgbClr>
            </a:prstShdw>
          </a:effectLst>
        </p:spPr>
        <p:txBody>
          <a:bodyPr/>
          <a:lstStyle/>
          <a:p>
            <a:pPr eaLnBrk="1" hangingPunct="1">
              <a:defRPr/>
            </a:pPr>
            <a:r>
              <a:rPr lang="ar-JO" sz="5400" b="1" i="0" dirty="0">
                <a:effectLst>
                  <a:outerShdw blurRad="38100" dist="38100" dir="2700000" algn="tl">
                    <a:srgbClr val="000000"/>
                  </a:outerShdw>
                </a:effectLst>
                <a:latin typeface="Arial" panose="020B0604020202020204" pitchFamily="34" charset="0"/>
                <a:cs typeface="Arial" panose="020B0604020202020204" pitchFamily="34" charset="0"/>
              </a:rPr>
              <a:t>نقاط عملية</a:t>
            </a:r>
            <a:endParaRPr lang="en-US" sz="3600" b="1" i="0" dirty="0">
              <a:latin typeface="Arial" panose="020B0604020202020204" pitchFamily="34" charset="0"/>
              <a:cs typeface="Arial" panose="020B0604020202020204" pitchFamily="34" charset="0"/>
            </a:endParaRPr>
          </a:p>
        </p:txBody>
      </p:sp>
      <p:sp>
        <p:nvSpPr>
          <p:cNvPr id="4" name="Rectangle 3"/>
          <p:cNvSpPr txBox="1">
            <a:spLocks noChangeArrowheads="1"/>
          </p:cNvSpPr>
          <p:nvPr/>
        </p:nvSpPr>
        <p:spPr bwMode="auto">
          <a:xfrm>
            <a:off x="107950" y="1484313"/>
            <a:ext cx="9036050" cy="495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a:lstStyle>
          <a:p>
            <a:pPr algn="r" rtl="1" eaLnBrk="1" hangingPunct="1">
              <a:defRPr/>
            </a:pPr>
            <a:r>
              <a:rPr lang="ar-JO" b="1" u="sng"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دورك</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كيف يمكن للراعي المعلم الخاص بك أن يعدك بشكل أفضل لدورك الفريد حتى تخدموا معاً بشكل أفضل؟</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ما هو الدور الذي تم إعدادك لأجله؟</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p:cTn id="11"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4">
                                            <p:txEl>
                                              <p:pRg st="1" end="1"/>
                                            </p:txEl>
                                          </p:spTgt>
                                        </p:tgtEl>
                                        <p:attrNameLst>
                                          <p:attrName>ppt_h</p:attrName>
                                        </p:attrNameLst>
                                      </p:cBhvr>
                                      <p:tavLst>
                                        <p:tav tm="0">
                                          <p:val>
                                            <p:strVal val="#ppt_h"/>
                                          </p:val>
                                        </p:tav>
                                        <p:tav tm="100000">
                                          <p:val>
                                            <p:strVal val="#ppt_h"/>
                                          </p:val>
                                        </p:tav>
                                      </p:tavLst>
                                    </p:anim>
                                  </p:childTnLst>
                                </p:cTn>
                              </p:par>
                              <p:par>
                                <p:cTn id="13" presetID="17" presetClass="entr" presetSubtype="10" fill="hold" grpId="0"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p:cTn id="15"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4">
                                            <p:txEl>
                                              <p:pRg st="2" end="2"/>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26018" name="Text Box 2"/>
          <p:cNvSpPr txBox="1">
            <a:spLocks noChangeArrowheads="1"/>
          </p:cNvSpPr>
          <p:nvPr/>
        </p:nvSpPr>
        <p:spPr bwMode="auto">
          <a:xfrm>
            <a:off x="1143002" y="206376"/>
            <a:ext cx="6019798" cy="3772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9261" tIns="49630" rIns="99261" bIns="49630">
            <a:spAutoFit/>
          </a:bodyPr>
          <a:lstStyle>
            <a:lvl1pPr defTabSz="992188">
              <a:defRPr sz="2400">
                <a:solidFill>
                  <a:schemeClr val="tx1"/>
                </a:solidFill>
                <a:latin typeface="Arial" charset="0"/>
                <a:ea typeface="ＭＳ Ｐゴシック" charset="0"/>
                <a:cs typeface="ＭＳ Ｐゴシック" charset="0"/>
              </a:defRPr>
            </a:lvl1pPr>
            <a:lvl2pPr marL="496888" defTabSz="992188">
              <a:defRPr sz="2400">
                <a:solidFill>
                  <a:schemeClr val="tx1"/>
                </a:solidFill>
                <a:latin typeface="Arial" charset="0"/>
                <a:ea typeface="ＭＳ Ｐゴシック" charset="0"/>
              </a:defRPr>
            </a:lvl2pPr>
            <a:lvl3pPr marL="992188" defTabSz="992188">
              <a:defRPr sz="2400">
                <a:solidFill>
                  <a:schemeClr val="tx1"/>
                </a:solidFill>
                <a:latin typeface="Arial" charset="0"/>
                <a:ea typeface="ＭＳ Ｐゴシック" charset="0"/>
              </a:defRPr>
            </a:lvl3pPr>
            <a:lvl4pPr marL="1489075" defTabSz="992188">
              <a:defRPr sz="2400">
                <a:solidFill>
                  <a:schemeClr val="tx1"/>
                </a:solidFill>
                <a:latin typeface="Arial" charset="0"/>
                <a:ea typeface="ＭＳ Ｐゴシック" charset="0"/>
              </a:defRPr>
            </a:lvl4pPr>
            <a:lvl5pPr marL="1985963" defTabSz="992188">
              <a:defRPr sz="2400">
                <a:solidFill>
                  <a:schemeClr val="tx1"/>
                </a:solidFill>
                <a:latin typeface="Arial" charset="0"/>
                <a:ea typeface="ＭＳ Ｐゴシック" charset="0"/>
              </a:defRPr>
            </a:lvl5pPr>
            <a:lvl6pPr marL="2443163" defTabSz="992188" eaLnBrk="0" fontAlgn="base" hangingPunct="0">
              <a:spcBef>
                <a:spcPct val="0"/>
              </a:spcBef>
              <a:spcAft>
                <a:spcPct val="0"/>
              </a:spcAft>
              <a:defRPr sz="2400">
                <a:solidFill>
                  <a:schemeClr val="tx1"/>
                </a:solidFill>
                <a:latin typeface="Arial" charset="0"/>
                <a:ea typeface="ＭＳ Ｐゴシック" charset="0"/>
              </a:defRPr>
            </a:lvl6pPr>
            <a:lvl7pPr marL="2900363" defTabSz="992188" eaLnBrk="0" fontAlgn="base" hangingPunct="0">
              <a:spcBef>
                <a:spcPct val="0"/>
              </a:spcBef>
              <a:spcAft>
                <a:spcPct val="0"/>
              </a:spcAft>
              <a:defRPr sz="2400">
                <a:solidFill>
                  <a:schemeClr val="tx1"/>
                </a:solidFill>
                <a:latin typeface="Arial" charset="0"/>
                <a:ea typeface="ＭＳ Ｐゴシック" charset="0"/>
              </a:defRPr>
            </a:lvl7pPr>
            <a:lvl8pPr marL="3357563" defTabSz="992188" eaLnBrk="0" fontAlgn="base" hangingPunct="0">
              <a:spcBef>
                <a:spcPct val="0"/>
              </a:spcBef>
              <a:spcAft>
                <a:spcPct val="0"/>
              </a:spcAft>
              <a:defRPr sz="2400">
                <a:solidFill>
                  <a:schemeClr val="tx1"/>
                </a:solidFill>
                <a:latin typeface="Arial" charset="0"/>
                <a:ea typeface="ＭＳ Ｐゴシック" charset="0"/>
              </a:defRPr>
            </a:lvl8pPr>
            <a:lvl9pPr marL="3814763" defTabSz="99218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ar-JO" sz="1800" b="1" u="sng" dirty="0">
                <a:solidFill>
                  <a:srgbClr val="000000"/>
                </a:solidFill>
                <a:latin typeface="Arial" panose="020B0604020202020204" pitchFamily="34" charset="0"/>
                <a:cs typeface="Arial" panose="020B0604020202020204" pitchFamily="34" charset="0"/>
              </a:rPr>
              <a:t>استمارة تجاوب الخادم</a:t>
            </a:r>
            <a:endParaRPr lang="en-US" sz="1800" b="1" dirty="0">
              <a:solidFill>
                <a:srgbClr val="000000"/>
              </a:solidFill>
              <a:latin typeface="Arial" panose="020B0604020202020204" pitchFamily="34" charset="0"/>
              <a:cs typeface="Arial" panose="020B0604020202020204" pitchFamily="34" charset="0"/>
            </a:endParaRPr>
          </a:p>
        </p:txBody>
      </p:sp>
      <p:sp>
        <p:nvSpPr>
          <p:cNvPr id="726019" name="Text Box 3"/>
          <p:cNvSpPr txBox="1">
            <a:spLocks noChangeArrowheads="1"/>
          </p:cNvSpPr>
          <p:nvPr/>
        </p:nvSpPr>
        <p:spPr bwMode="auto">
          <a:xfrm>
            <a:off x="2341441" y="525465"/>
            <a:ext cx="3075232" cy="3166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9261" tIns="49630" rIns="99261" bIns="49630">
            <a:spAutoFit/>
          </a:bodyPr>
          <a:lstStyle>
            <a:lvl1pPr defTabSz="992188">
              <a:defRPr sz="2400">
                <a:solidFill>
                  <a:schemeClr val="tx1"/>
                </a:solidFill>
                <a:latin typeface="Arial" charset="0"/>
                <a:ea typeface="ＭＳ Ｐゴシック" charset="0"/>
                <a:cs typeface="ＭＳ Ｐゴシック" charset="0"/>
              </a:defRPr>
            </a:lvl1pPr>
            <a:lvl2pPr marL="496888" defTabSz="992188">
              <a:defRPr sz="2400">
                <a:solidFill>
                  <a:schemeClr val="tx1"/>
                </a:solidFill>
                <a:latin typeface="Arial" charset="0"/>
                <a:ea typeface="ＭＳ Ｐゴシック" charset="0"/>
              </a:defRPr>
            </a:lvl2pPr>
            <a:lvl3pPr marL="992188" defTabSz="992188">
              <a:defRPr sz="2400">
                <a:solidFill>
                  <a:schemeClr val="tx1"/>
                </a:solidFill>
                <a:latin typeface="Arial" charset="0"/>
                <a:ea typeface="ＭＳ Ｐゴシック" charset="0"/>
              </a:defRPr>
            </a:lvl3pPr>
            <a:lvl4pPr marL="1489075" defTabSz="992188">
              <a:defRPr sz="2400">
                <a:solidFill>
                  <a:schemeClr val="tx1"/>
                </a:solidFill>
                <a:latin typeface="Arial" charset="0"/>
                <a:ea typeface="ＭＳ Ｐゴシック" charset="0"/>
              </a:defRPr>
            </a:lvl4pPr>
            <a:lvl5pPr marL="1985963" defTabSz="992188">
              <a:defRPr sz="2400">
                <a:solidFill>
                  <a:schemeClr val="tx1"/>
                </a:solidFill>
                <a:latin typeface="Arial" charset="0"/>
                <a:ea typeface="ＭＳ Ｐゴシック" charset="0"/>
              </a:defRPr>
            </a:lvl5pPr>
            <a:lvl6pPr marL="2443163" defTabSz="992188" eaLnBrk="0" fontAlgn="base" hangingPunct="0">
              <a:spcBef>
                <a:spcPct val="0"/>
              </a:spcBef>
              <a:spcAft>
                <a:spcPct val="0"/>
              </a:spcAft>
              <a:defRPr sz="2400">
                <a:solidFill>
                  <a:schemeClr val="tx1"/>
                </a:solidFill>
                <a:latin typeface="Arial" charset="0"/>
                <a:ea typeface="ＭＳ Ｐゴシック" charset="0"/>
              </a:defRPr>
            </a:lvl6pPr>
            <a:lvl7pPr marL="2900363" defTabSz="992188" eaLnBrk="0" fontAlgn="base" hangingPunct="0">
              <a:spcBef>
                <a:spcPct val="0"/>
              </a:spcBef>
              <a:spcAft>
                <a:spcPct val="0"/>
              </a:spcAft>
              <a:defRPr sz="2400">
                <a:solidFill>
                  <a:schemeClr val="tx1"/>
                </a:solidFill>
                <a:latin typeface="Arial" charset="0"/>
                <a:ea typeface="ＭＳ Ｐゴシック" charset="0"/>
              </a:defRPr>
            </a:lvl7pPr>
            <a:lvl8pPr marL="3357563" defTabSz="992188" eaLnBrk="0" fontAlgn="base" hangingPunct="0">
              <a:spcBef>
                <a:spcPct val="0"/>
              </a:spcBef>
              <a:spcAft>
                <a:spcPct val="0"/>
              </a:spcAft>
              <a:defRPr sz="2400">
                <a:solidFill>
                  <a:schemeClr val="tx1"/>
                </a:solidFill>
                <a:latin typeface="Arial" charset="0"/>
                <a:ea typeface="ＭＳ Ｐゴシック" charset="0"/>
              </a:defRPr>
            </a:lvl8pPr>
            <a:lvl9pPr marL="3814763" defTabSz="99218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1400">
                <a:solidFill>
                  <a:srgbClr val="FFFFFF"/>
                </a:solidFill>
                <a:latin typeface="Times" charset="0"/>
              </a:rPr>
              <a:t>Please list your area of interest to serve.</a:t>
            </a:r>
            <a:endParaRPr lang="en-US" sz="1800">
              <a:solidFill>
                <a:srgbClr val="FFFFFF"/>
              </a:solidFill>
              <a:latin typeface="Times" charset="0"/>
            </a:endParaRPr>
          </a:p>
        </p:txBody>
      </p:sp>
      <p:sp>
        <p:nvSpPr>
          <p:cNvPr id="726020" name="Rectangle 4"/>
          <p:cNvSpPr>
            <a:spLocks noChangeArrowheads="1"/>
          </p:cNvSpPr>
          <p:nvPr/>
        </p:nvSpPr>
        <p:spPr bwMode="auto">
          <a:xfrm>
            <a:off x="8521703" y="882652"/>
            <a:ext cx="200483" cy="50066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9261" tIns="49630" rIns="99261" bIns="49630">
            <a:spAutoFit/>
          </a:bodyPr>
          <a:lstStyle/>
          <a:p>
            <a:pPr defTabSz="992041" eaLnBrk="0" hangingPunct="0">
              <a:defRPr/>
            </a:pPr>
            <a:endParaRPr lang="en-US" sz="2600">
              <a:solidFill>
                <a:srgbClr val="FFFFFF"/>
              </a:solidFill>
              <a:latin typeface="Times" charset="0"/>
            </a:endParaRPr>
          </a:p>
        </p:txBody>
      </p:sp>
      <p:sp>
        <p:nvSpPr>
          <p:cNvPr id="726021" name="Text Box 5"/>
          <p:cNvSpPr txBox="1">
            <a:spLocks noChangeArrowheads="1"/>
          </p:cNvSpPr>
          <p:nvPr/>
        </p:nvSpPr>
        <p:spPr bwMode="auto">
          <a:xfrm>
            <a:off x="1143000" y="914403"/>
            <a:ext cx="4323918" cy="7136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spAutoFit/>
          </a:bodyPr>
          <a:lstStyle/>
          <a:p>
            <a:pPr eaLnBrk="0" hangingPunct="0">
              <a:lnSpc>
                <a:spcPct val="150000"/>
              </a:lnSpc>
              <a:defRPr/>
            </a:pPr>
            <a:r>
              <a:rPr lang="en-US" sz="900" dirty="0">
                <a:solidFill>
                  <a:srgbClr val="000000"/>
                </a:solidFill>
                <a:latin typeface="Times" charset="0"/>
              </a:rPr>
              <a:t>Name: ________________________________________ Date:________________</a:t>
            </a:r>
          </a:p>
          <a:p>
            <a:pPr eaLnBrk="0" hangingPunct="0">
              <a:lnSpc>
                <a:spcPct val="150000"/>
              </a:lnSpc>
              <a:defRPr/>
            </a:pPr>
            <a:r>
              <a:rPr lang="en-US" sz="900" dirty="0">
                <a:solidFill>
                  <a:srgbClr val="000000"/>
                </a:solidFill>
                <a:latin typeface="Times" charset="0"/>
              </a:rPr>
              <a:t>E-mail:________________________________________ </a:t>
            </a:r>
          </a:p>
          <a:p>
            <a:pPr eaLnBrk="0" hangingPunct="0">
              <a:lnSpc>
                <a:spcPct val="150000"/>
              </a:lnSpc>
              <a:defRPr/>
            </a:pPr>
            <a:r>
              <a:rPr lang="en-US" sz="900" dirty="0">
                <a:solidFill>
                  <a:srgbClr val="000000"/>
                </a:solidFill>
                <a:latin typeface="Times" charset="0"/>
              </a:rPr>
              <a:t>Phone: home _______________ hp______________________ office_______________</a:t>
            </a:r>
          </a:p>
        </p:txBody>
      </p:sp>
      <p:sp>
        <p:nvSpPr>
          <p:cNvPr id="726022" name="Text Box 6"/>
          <p:cNvSpPr txBox="1">
            <a:spLocks noChangeArrowheads="1"/>
          </p:cNvSpPr>
          <p:nvPr/>
        </p:nvSpPr>
        <p:spPr bwMode="auto">
          <a:xfrm>
            <a:off x="1143001" y="1527178"/>
            <a:ext cx="7696200" cy="457265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استقبال</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التجهيزات</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الإدارة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شماس</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النساء</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قائد تسبيح / قائد ترنيم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موسيقي: ما هي الألة ..........................</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مرنم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تقني</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الكرازة والوصول</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الإرساليات</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قائد مجموعة صغيرة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ممرضة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معلم مدارس الأحد</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الطعام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الصلاة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الخدمة الرعوية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أخرى ......................</a:t>
            </a:r>
            <a:endParaRPr lang="en-US" sz="1600" b="1" dirty="0">
              <a:solidFill>
                <a:srgbClr val="000000"/>
              </a:solidFill>
              <a:latin typeface="Arial" panose="020B0604020202020204" pitchFamily="34" charset="0"/>
              <a:cs typeface="Arial" panose="020B0604020202020204" pitchFamily="34" charset="0"/>
            </a:endParaRPr>
          </a:p>
        </p:txBody>
      </p:sp>
      <p:sp>
        <p:nvSpPr>
          <p:cNvPr id="726023" name="Text Box 7"/>
          <p:cNvSpPr txBox="1">
            <a:spLocks noChangeArrowheads="1"/>
          </p:cNvSpPr>
          <p:nvPr/>
        </p:nvSpPr>
        <p:spPr bwMode="auto">
          <a:xfrm>
            <a:off x="1143000" y="6124576"/>
            <a:ext cx="7579185" cy="3385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1427" tIns="45714" rIns="91427" bIns="45714">
            <a:spAutoFit/>
          </a:bodyPr>
          <a:lstStyle/>
          <a:p>
            <a:pPr algn="r" eaLnBrk="0" hangingPunct="0">
              <a:defRPr/>
            </a:pPr>
            <a:r>
              <a:rPr lang="en-US" sz="1600" b="1" dirty="0">
                <a:solidFill>
                  <a:srgbClr val="000000"/>
                </a:solidFill>
                <a:latin typeface="Arial" panose="020B0604020202020204" pitchFamily="34" charset="0"/>
                <a:cs typeface="Arial" panose="020B0604020202020204" pitchFamily="34" charset="0"/>
              </a:rPr>
              <a:t>_________________________________</a:t>
            </a:r>
            <a:r>
              <a:rPr lang="ar-JO" sz="1600" b="1" dirty="0">
                <a:solidFill>
                  <a:srgbClr val="000000"/>
                </a:solidFill>
                <a:latin typeface="Arial" panose="020B0604020202020204" pitchFamily="34" charset="0"/>
                <a:cs typeface="Arial" panose="020B0604020202020204" pitchFamily="34" charset="0"/>
              </a:rPr>
              <a:t>ملاحظات: </a:t>
            </a:r>
            <a:endParaRPr lang="en-US" sz="1600" b="1" dirty="0">
              <a:solidFill>
                <a:srgbClr val="000000"/>
              </a:solidFill>
              <a:latin typeface="Arial" panose="020B0604020202020204" pitchFamily="34" charset="0"/>
              <a:cs typeface="Arial" panose="020B0604020202020204" pitchFamily="34" charset="0"/>
            </a:endParaRPr>
          </a:p>
        </p:txBody>
      </p:sp>
      <p:pic>
        <p:nvPicPr>
          <p:cNvPr id="72397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162800" y="152400"/>
            <a:ext cx="990600" cy="85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3977" name="Rectangle 9"/>
          <p:cNvSpPr>
            <a:spLocks noGrp="1" noChangeArrowheads="1"/>
          </p:cNvSpPr>
          <p:nvPr>
            <p:ph type="title" idx="4294967295"/>
          </p:nvPr>
        </p:nvSpPr>
        <p:spPr/>
        <p:txBody>
          <a:bodyPr/>
          <a:lstStyle/>
          <a:p>
            <a:pPr eaLnBrk="1" hangingPunct="1"/>
            <a:r>
              <a:rPr lang="en-US" dirty="0">
                <a:ea typeface="ＭＳ Ｐゴシック" charset="0"/>
                <a:cs typeface="ＭＳ Ｐゴシック" charset="0"/>
              </a:rPr>
              <a:t>Response Form</a:t>
            </a:r>
          </a:p>
        </p:txBody>
      </p:sp>
    </p:spTree>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4" name="Rectangle 2"/>
          <p:cNvSpPr>
            <a:spLocks noGrp="1" noChangeArrowheads="1"/>
          </p:cNvSpPr>
          <p:nvPr>
            <p:ph type="title"/>
          </p:nvPr>
        </p:nvSpPr>
        <p:spPr>
          <a:xfrm>
            <a:off x="1447800" y="381000"/>
            <a:ext cx="6324600" cy="914400"/>
          </a:xfrm>
          <a:solidFill>
            <a:srgbClr val="1A0CA9"/>
          </a:solidFill>
          <a:effectLst>
            <a:prstShdw prst="shdw17" dist="17961" dir="13500000">
              <a:srgbClr val="000000">
                <a:alpha val="99962"/>
              </a:srgbClr>
            </a:prstShdw>
          </a:effectLst>
        </p:spPr>
        <p:txBody>
          <a:bodyPr/>
          <a:lstStyle/>
          <a:p>
            <a:pPr eaLnBrk="1" hangingPunct="1">
              <a:defRPr/>
            </a:pPr>
            <a:r>
              <a:rPr lang="ar-JO" sz="5400" b="1" i="0" dirty="0">
                <a:effectLst>
                  <a:outerShdw blurRad="38100" dist="38100" dir="2700000" algn="tl">
                    <a:srgbClr val="000000"/>
                  </a:outerShdw>
                </a:effectLst>
                <a:latin typeface="Arial" panose="020B0604020202020204" pitchFamily="34" charset="0"/>
                <a:cs typeface="Arial" panose="020B0604020202020204" pitchFamily="34" charset="0"/>
              </a:rPr>
              <a:t>نقاط عملية</a:t>
            </a:r>
            <a:endParaRPr lang="en-US" sz="3600" b="1" i="0" dirty="0">
              <a:latin typeface="Arial" panose="020B0604020202020204" pitchFamily="34" charset="0"/>
              <a:cs typeface="Arial" panose="020B0604020202020204" pitchFamily="34" charset="0"/>
            </a:endParaRPr>
          </a:p>
        </p:txBody>
      </p:sp>
      <p:sp>
        <p:nvSpPr>
          <p:cNvPr id="4" name="Rectangle 3"/>
          <p:cNvSpPr txBox="1">
            <a:spLocks noChangeArrowheads="1"/>
          </p:cNvSpPr>
          <p:nvPr/>
        </p:nvSpPr>
        <p:spPr bwMode="auto">
          <a:xfrm>
            <a:off x="107950" y="1557338"/>
            <a:ext cx="9036050" cy="495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a:lstStyle>
          <a:p>
            <a:pPr algn="r" rtl="1" eaLnBrk="1" hangingPunct="1">
              <a:defRPr/>
            </a:pPr>
            <a:r>
              <a:rPr lang="ar-JO" b="1" u="sng"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دورك</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كيف يمكن للراعي المعلم الخاص بك أن يعدك بشكل أفضل لدورك الفريد حتى تخدموا معاً بشكل أفضل؟</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ما هو الدور الذي تم إعدادك لأجله؟</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eaLnBrk="1" hangingPunct="1">
              <a:defRPr/>
            </a:pP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algn="r" rtl="1" eaLnBrk="1" hangingPunct="1">
              <a:defRPr/>
            </a:pPr>
            <a:r>
              <a:rPr lang="ar-JO" b="1" u="sng"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هدفك</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ما هي سمة شخصية المسيح التي تثق في أن الله سيزودك بها في العام المقبل؟</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كيف يمكننا أن نساعد في تطوير هذا الأمر بشكل أفضل؟</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4">
                                            <p:txEl>
                                              <p:pRg st="4" end="4"/>
                                            </p:txEl>
                                          </p:spTgt>
                                        </p:tgtEl>
                                        <p:attrNameLst>
                                          <p:attrName>style.visibility</p:attrName>
                                        </p:attrNameLst>
                                      </p:cBhvr>
                                      <p:to>
                                        <p:strVal val="visible"/>
                                      </p:to>
                                    </p:set>
                                    <p:anim calcmode="lin" valueType="num">
                                      <p:cBhvr>
                                        <p:cTn id="7"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8" dur="500" fill="hold"/>
                                        <p:tgtEl>
                                          <p:spTgt spid="4">
                                            <p:txEl>
                                              <p:pRg st="4" end="4"/>
                                            </p:txEl>
                                          </p:spTgt>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4">
                                            <p:txEl>
                                              <p:pRg st="5" end="5"/>
                                            </p:txEl>
                                          </p:spTgt>
                                        </p:tgtEl>
                                        <p:attrNameLst>
                                          <p:attrName>style.visibility</p:attrName>
                                        </p:attrNameLst>
                                      </p:cBhvr>
                                      <p:to>
                                        <p:strVal val="visible"/>
                                      </p:to>
                                    </p:set>
                                    <p:anim calcmode="lin" valueType="num">
                                      <p:cBhvr>
                                        <p:cTn id="11" dur="500" fill="hold"/>
                                        <p:tgtEl>
                                          <p:spTgt spid="4">
                                            <p:txEl>
                                              <p:pRg st="5" end="5"/>
                                            </p:txEl>
                                          </p:spTgt>
                                        </p:tgtEl>
                                        <p:attrNameLst>
                                          <p:attrName>ppt_w</p:attrName>
                                        </p:attrNameLst>
                                      </p:cBhvr>
                                      <p:tavLst>
                                        <p:tav tm="0">
                                          <p:val>
                                            <p:fltVal val="0"/>
                                          </p:val>
                                        </p:tav>
                                        <p:tav tm="100000">
                                          <p:val>
                                            <p:strVal val="#ppt_w"/>
                                          </p:val>
                                        </p:tav>
                                      </p:tavLst>
                                    </p:anim>
                                    <p:anim calcmode="lin" valueType="num">
                                      <p:cBhvr>
                                        <p:cTn id="12" dur="500" fill="hold"/>
                                        <p:tgtEl>
                                          <p:spTgt spid="4">
                                            <p:txEl>
                                              <p:pRg st="5" end="5"/>
                                            </p:txEl>
                                          </p:spTgt>
                                        </p:tgtEl>
                                        <p:attrNameLst>
                                          <p:attrName>ppt_h</p:attrName>
                                        </p:attrNameLst>
                                      </p:cBhvr>
                                      <p:tavLst>
                                        <p:tav tm="0">
                                          <p:val>
                                            <p:strVal val="#ppt_h"/>
                                          </p:val>
                                        </p:tav>
                                        <p:tav tm="100000">
                                          <p:val>
                                            <p:strVal val="#ppt_h"/>
                                          </p:val>
                                        </p:tav>
                                      </p:tavLst>
                                    </p:anim>
                                  </p:childTnLst>
                                </p:cTn>
                              </p:par>
                              <p:par>
                                <p:cTn id="13" presetID="17" presetClass="entr" presetSubtype="10" fill="hold" grpId="0" nodeType="withEffect">
                                  <p:stCondLst>
                                    <p:cond delay="0"/>
                                  </p:stCondLst>
                                  <p:childTnLst>
                                    <p:set>
                                      <p:cBhvr>
                                        <p:cTn id="14" dur="1" fill="hold">
                                          <p:stCondLst>
                                            <p:cond delay="0"/>
                                          </p:stCondLst>
                                        </p:cTn>
                                        <p:tgtEl>
                                          <p:spTgt spid="4">
                                            <p:txEl>
                                              <p:pRg st="6" end="6"/>
                                            </p:txEl>
                                          </p:spTgt>
                                        </p:tgtEl>
                                        <p:attrNameLst>
                                          <p:attrName>style.visibility</p:attrName>
                                        </p:attrNameLst>
                                      </p:cBhvr>
                                      <p:to>
                                        <p:strVal val="visible"/>
                                      </p:to>
                                    </p:set>
                                    <p:anim calcmode="lin" valueType="num">
                                      <p:cBhvr>
                                        <p:cTn id="15" dur="500" fill="hold"/>
                                        <p:tgtEl>
                                          <p:spTgt spid="4">
                                            <p:txEl>
                                              <p:pRg st="6" end="6"/>
                                            </p:txEl>
                                          </p:spTgt>
                                        </p:tgtEl>
                                        <p:attrNameLst>
                                          <p:attrName>ppt_w</p:attrName>
                                        </p:attrNameLst>
                                      </p:cBhvr>
                                      <p:tavLst>
                                        <p:tav tm="0">
                                          <p:val>
                                            <p:fltVal val="0"/>
                                          </p:val>
                                        </p:tav>
                                        <p:tav tm="100000">
                                          <p:val>
                                            <p:strVal val="#ppt_w"/>
                                          </p:val>
                                        </p:tav>
                                      </p:tavLst>
                                    </p:anim>
                                    <p:anim calcmode="lin" valueType="num">
                                      <p:cBhvr>
                                        <p:cTn id="16" dur="500" fill="hold"/>
                                        <p:tgtEl>
                                          <p:spTgt spid="4">
                                            <p:txEl>
                                              <p:pRg st="6" end="6"/>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56876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تنوع</a:t>
            </a:r>
            <a:endParaRPr kumimoji="0" lang="en-US" sz="3600" b="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7-16</a:t>
            </a:r>
            <a:endParaRPr kumimoji="0" lang="en-US" sz="3600" b="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234F25B9-79E5-AB41-B206-7EBE359A3AF6}"/>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18797857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UK jigsaw puzzle sales hit £100m as &amp;#39;people find a balance in their lives&amp;#39;  | Retail industry | The Guardian">
            <a:extLst>
              <a:ext uri="{FF2B5EF4-FFF2-40B4-BE49-F238E27FC236}">
                <a16:creationId xmlns:a16="http://schemas.microsoft.com/office/drawing/2014/main" id="{DD06C825-FD20-4DA4-82D2-03F20B0EA20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41929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This Might be the World&amp;#39;s Hardest Jigsaw Puzzle | Mental Floss">
            <a:extLst>
              <a:ext uri="{FF2B5EF4-FFF2-40B4-BE49-F238E27FC236}">
                <a16:creationId xmlns:a16="http://schemas.microsoft.com/office/drawing/2014/main" id="{2BD28AE8-F0F6-408F-A20F-5F5779E03DE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1660" r="13325"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6410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7FAA8A2-DF3F-4905-B1D1-36B12E23477B}"/>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Get Jigsaw Puzzle Epic! - Microsoft Store">
            <a:extLst>
              <a:ext uri="{FF2B5EF4-FFF2-40B4-BE49-F238E27FC236}">
                <a16:creationId xmlns:a16="http://schemas.microsoft.com/office/drawing/2014/main" id="{A57C4FB8-EE8D-4F15-8A41-35C7375C2E5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69" y="819807"/>
            <a:ext cx="9211733" cy="51816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845299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9114382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27384"/>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56876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تنوع</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7-16</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2683797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Rectangle 115"/>
          <p:cNvSpPr/>
          <p:nvPr/>
        </p:nvSpPr>
        <p:spPr>
          <a:xfrm>
            <a:off x="0" y="-76200"/>
            <a:ext cx="9144000" cy="6934200"/>
          </a:xfrm>
          <a:prstGeom prst="rect">
            <a:avLst/>
          </a:prstGeom>
          <a:blipFill rotWithShape="1">
            <a:blip r:embed="rId3"/>
            <a:tile tx="0" ty="0" sx="100000" sy="100000" flip="none" algn="tl"/>
          </a:blipFill>
        </p:spPr>
        <p:style>
          <a:lnRef idx="1">
            <a:schemeClr val="accent1"/>
          </a:lnRef>
          <a:fillRef idx="3">
            <a:schemeClr val="accent1"/>
          </a:fillRef>
          <a:effectRef idx="2">
            <a:schemeClr val="accent1"/>
          </a:effectRef>
          <a:fontRef idx="minor">
            <a:schemeClr val="lt1"/>
          </a:fontRef>
        </p:style>
        <p:txBody>
          <a:bodyPr lIns="91376" tIns="45688" rIns="91376" bIns="45688"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67266" name="TextBox 107"/>
          <p:cNvSpPr txBox="1">
            <a:spLocks noChangeArrowheads="1"/>
          </p:cNvSpPr>
          <p:nvPr/>
        </p:nvSpPr>
        <p:spPr bwMode="auto">
          <a:xfrm>
            <a:off x="8369304" y="71441"/>
            <a:ext cx="646202"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201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67267" name="Title 112"/>
          <p:cNvSpPr>
            <a:spLocks noGrp="1"/>
          </p:cNvSpPr>
          <p:nvPr>
            <p:ph type="title" idx="4294967295"/>
          </p:nvPr>
        </p:nvSpPr>
        <p:spPr>
          <a:xfrm>
            <a:off x="914400" y="106365"/>
            <a:ext cx="7239000" cy="461962"/>
          </a:xfrm>
          <a:solidFill>
            <a:schemeClr val="tx1"/>
          </a:solidFill>
          <a:ln w="12700" cap="sq">
            <a:solidFill>
              <a:schemeClr val="bg1"/>
            </a:solidFill>
            <a:miter lim="800000"/>
            <a:headEnd/>
            <a:tailEnd/>
          </a:ln>
        </p:spPr>
        <p:txBody>
          <a:bodyPr>
            <a:spAutoFit/>
          </a:bodyPr>
          <a:lstStyle/>
          <a:p>
            <a:r>
              <a:rPr lang="ar-JO" sz="2400" b="1" dirty="0">
                <a:solidFill>
                  <a:srgbClr val="FFFFFF"/>
                </a:solidFill>
                <a:latin typeface="Arial" panose="020B0604020202020204" pitchFamily="34" charset="0"/>
                <a:ea typeface="SimSun" charset="0"/>
                <a:cs typeface="SimSun" charset="0"/>
              </a:rPr>
              <a:t>كيف تتجاوب مع التجارب؟</a:t>
            </a:r>
            <a:endParaRPr lang="en-US" altLang="zh-CN" sz="2400" b="1" dirty="0">
              <a:solidFill>
                <a:srgbClr val="FFFFFF"/>
              </a:solidFill>
              <a:latin typeface="Arial" panose="020B0604020202020204" pitchFamily="34" charset="0"/>
              <a:ea typeface="SimSun" charset="0"/>
              <a:cs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123693825"/>
              </p:ext>
            </p:extLst>
          </p:nvPr>
        </p:nvGraphicFramePr>
        <p:xfrm>
          <a:off x="6" y="838206"/>
          <a:ext cx="9161463" cy="5838825"/>
        </p:xfrm>
        <a:graphic>
          <a:graphicData uri="http://schemas.openxmlformats.org/drawingml/2006/table">
            <a:tbl>
              <a:tblPr/>
              <a:tblGrid>
                <a:gridCol w="2103438">
                  <a:extLst>
                    <a:ext uri="{9D8B030D-6E8A-4147-A177-3AD203B41FA5}">
                      <a16:colId xmlns:a16="http://schemas.microsoft.com/office/drawing/2014/main" val="20000"/>
                    </a:ext>
                  </a:extLst>
                </a:gridCol>
                <a:gridCol w="2333625">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4730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أنت تقول</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الإستراتيجية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الطبع</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الرسالة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أنا على حق</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الدفع من خلالها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الحيوي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أفسس</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985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لماذا أنا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الإحباط</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المكتئب</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فيلبي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938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سوف أعبر منها</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المساومة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المتفائل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كولوسي</a:t>
                      </a: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73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سوف تمر</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رفضها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البارد</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فليمون</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par>
                          <p:cTn id="7" fill="hold" nodeType="afterGroup">
                            <p:stCondLst>
                              <p:cond delay="0"/>
                            </p:stCondLst>
                            <p:childTnLst>
                              <p:par>
                                <p:cTn id="8" presetID="10" presetClass="entr" presetSubtype="0" fill="hold" grpId="0" nodeType="after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20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1890547" y="1939969"/>
            <a:ext cx="5362903" cy="307603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4400" b="1" dirty="0">
                <a:solidFill>
                  <a:srgbClr val="000000"/>
                </a:solidFill>
                <a:latin typeface="Arial" panose="020B0604020202020204" pitchFamily="34" charset="0"/>
                <a:ea typeface="Times New Roman" panose="02020603050405020304" pitchFamily="18" charset="0"/>
                <a:cs typeface="Arial" panose="020B0604020202020204" pitchFamily="34" charset="0"/>
              </a:rPr>
              <a:t>هذا التنوع في المواهب ليس فقط متناسقاً مع الوحدة لكنه أساسي فيها </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تشارلز هودجز</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224589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F0386A09-7729-48F7-851B-5ACE11C3BD9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8A51F1D-7B5E-4226-B601-9698FFD9F085}"/>
              </a:ext>
            </a:extLst>
          </p:cNvPr>
          <p:cNvSpPr txBox="1"/>
          <p:nvPr/>
        </p:nvSpPr>
        <p:spPr>
          <a:xfrm>
            <a:off x="307999" y="796266"/>
            <a:ext cx="8528002" cy="547650"/>
          </a:xfrm>
          <a:prstGeom prst="rect">
            <a:avLst/>
          </a:prstGeom>
          <a:solidFill>
            <a:schemeClr val="bg1"/>
          </a:solidFill>
        </p:spPr>
        <p:txBody>
          <a:bodyPr wrap="square">
            <a:spAutoFit/>
          </a:bodyPr>
          <a:lstStyle/>
          <a:p>
            <a:pPr lvl="0" algn="r" defTabSz="457200" fontAlgn="auto">
              <a:lnSpc>
                <a:spcPct val="115000"/>
              </a:lnSpc>
              <a:spcBef>
                <a:spcPts val="1200"/>
              </a:spcBef>
              <a:spcAft>
                <a:spcPts val="0"/>
              </a:spcAft>
              <a:defRPr/>
            </a:pPr>
            <a:r>
              <a:rPr lang="ar-JO" sz="2800" b="1" dirty="0">
                <a:solidFill>
                  <a:srgbClr val="000000"/>
                </a:solidFill>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13A6C58B-8C9E-4C31-BCDC-100B9FDA8A67}"/>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9BF7F937-AA4F-49AE-A7BB-7079E449948D}"/>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E9EF4BB7-DDE1-4F9B-BE7F-7CB7FCA57555}"/>
              </a:ext>
            </a:extLst>
          </p:cNvPr>
          <p:cNvSpPr txBox="1"/>
          <p:nvPr/>
        </p:nvSpPr>
        <p:spPr>
          <a:xfrm>
            <a:off x="307998" y="3862051"/>
            <a:ext cx="8528001" cy="104317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2كورنثوس 12: 12</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إن علامات الرسول صنعت بينكم في كل صبر، بآيات وعجائب وقوات.</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7772847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F6E24F50-8E1A-73C1-3925-51A311AC8933}"/>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C30DD4E8-D663-B7AB-85A8-5F949A2483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51FB1415-DD35-45B9-E959-62FC29FD762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E89B4F5-2466-3F28-C5C7-B79355C70FE1}"/>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285497FD-5677-6D1B-2DC0-0C67E372B11C}"/>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CCC6E456-FC7F-B7ED-7791-12A4C059DAD9}"/>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29564301-292F-C32A-33D2-F39275DFE8F2}"/>
              </a:ext>
            </a:extLst>
          </p:cNvPr>
          <p:cNvSpPr txBox="1"/>
          <p:nvPr/>
        </p:nvSpPr>
        <p:spPr>
          <a:xfrm>
            <a:off x="307998" y="3862051"/>
            <a:ext cx="8528001" cy="153869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يعقوب 5: 14</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أمريض أحد بينكم؟ فليدع شيوخ الكنيسة فيصلوا عليه ويدهنوه بزيت باسم الرب</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8118085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84ACDA4-1B23-9C38-0AC0-DD3C29DAF8C0}"/>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EF3F72D7-7EC5-51AE-1A21-6F149EE9BA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4683B692-4EF7-5000-4FA3-C43578E213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FACA976-E3F5-E4CA-8C2B-12894F00392F}"/>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BC9C2B3D-0852-F320-8502-31C07E0B0AE8}"/>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1CEDCCAD-16BF-7E7C-CB0F-1B71F6857802}"/>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CBFF007B-A1A2-5C00-B65B-AECD4116EAF7}"/>
              </a:ext>
            </a:extLst>
          </p:cNvPr>
          <p:cNvSpPr txBox="1"/>
          <p:nvPr/>
        </p:nvSpPr>
        <p:spPr>
          <a:xfrm>
            <a:off x="307998" y="3862051"/>
            <a:ext cx="8528001" cy="153869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تيطس 1: 5</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من أجل هذا تركتك في كريت لكي تكمل ترتيب الأمور الناقصة، </a:t>
            </a:r>
            <a:r>
              <a:rPr lang="ar-JO" sz="2800" b="1" u="sng" dirty="0">
                <a:solidFill>
                  <a:prstClr val="white"/>
                </a:solidFill>
                <a:latin typeface="Calibri" panose="020F0502020204030204" pitchFamily="34" charset="0"/>
                <a:ea typeface="Times New Roman" panose="02020603050405020304" pitchFamily="18" charset="0"/>
                <a:cs typeface="Arial" panose="020B0604020202020204" pitchFamily="34" charset="0"/>
              </a:rPr>
              <a:t>وتقيم في كل مدينة شيوخاً</a:t>
            </a: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 كما أوصيتك.</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6367495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1D6939A-10BB-AC4F-B804-89B2C63552A9}"/>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75A4BE47-E7BB-B238-8B55-53B5DE070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647A6073-73F2-BB45-F9BF-8DDE31E3001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18EC3F2-573D-1A21-09F6-6F896EF77152}"/>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E47F6231-6C24-1CC9-023C-ADDD522537FA}"/>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12BA994-EE64-B6A7-0124-1A6E0D123F64}"/>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TextBox 1">
            <a:extLst>
              <a:ext uri="{FF2B5EF4-FFF2-40B4-BE49-F238E27FC236}">
                <a16:creationId xmlns:a16="http://schemas.microsoft.com/office/drawing/2014/main" id="{E30E09B4-4C70-3705-400A-BC03F94DFB94}"/>
              </a:ext>
            </a:extLst>
          </p:cNvPr>
          <p:cNvSpPr txBox="1"/>
          <p:nvPr/>
        </p:nvSpPr>
        <p:spPr>
          <a:xfrm>
            <a:off x="305713" y="3169793"/>
            <a:ext cx="8528002"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من خلال خدمة بعضنا البعض بنشاط (4: 12-13)</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TextBox 2">
            <a:extLst>
              <a:ext uri="{FF2B5EF4-FFF2-40B4-BE49-F238E27FC236}">
                <a16:creationId xmlns:a16="http://schemas.microsoft.com/office/drawing/2014/main" id="{EB1804CF-E662-1580-27B6-3BD5E276B975}"/>
              </a:ext>
            </a:extLst>
          </p:cNvPr>
          <p:cNvSpPr txBox="1"/>
          <p:nvPr/>
        </p:nvSpPr>
        <p:spPr>
          <a:xfrm>
            <a:off x="305713" y="3872271"/>
            <a:ext cx="8528002"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بتمييز ما هو خطأ (4: 14)</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TextBox 3">
            <a:extLst>
              <a:ext uri="{FF2B5EF4-FFF2-40B4-BE49-F238E27FC236}">
                <a16:creationId xmlns:a16="http://schemas.microsoft.com/office/drawing/2014/main" id="{AFDC04A8-078D-2813-359C-74631294BE92}"/>
              </a:ext>
            </a:extLst>
          </p:cNvPr>
          <p:cNvSpPr txBox="1"/>
          <p:nvPr/>
        </p:nvSpPr>
        <p:spPr>
          <a:xfrm>
            <a:off x="305713" y="4574749"/>
            <a:ext cx="8501381"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عندما نقول الحق في محبة (4: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8618273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2" grpId="0" animBg="1"/>
      <p:bldP spid="3" grpId="0" animBg="1"/>
      <p:bldP spid="4"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Crack in the ground vector free download">
            <a:extLst>
              <a:ext uri="{FF2B5EF4-FFF2-40B4-BE49-F238E27FC236}">
                <a16:creationId xmlns:a16="http://schemas.microsoft.com/office/drawing/2014/main" id="{E311281C-D1A2-48C1-9001-CE86D3E68BE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772469" y="643467"/>
            <a:ext cx="5599060" cy="5571065"/>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11C62AD3-EAAB-47A1-8F2E-20D2906D67FF}"/>
              </a:ext>
            </a:extLst>
          </p:cNvPr>
          <p:cNvSpPr txBox="1"/>
          <p:nvPr/>
        </p:nvSpPr>
        <p:spPr>
          <a:xfrm>
            <a:off x="1310045" y="1751818"/>
            <a:ext cx="5898236" cy="1466171"/>
          </a:xfrm>
          <a:prstGeom prst="rect">
            <a:avLst/>
          </a:prstGeom>
          <a:solidFill>
            <a:schemeClr val="accent4">
              <a:lumMod val="20000"/>
              <a:lumOff val="80000"/>
            </a:schemeClr>
          </a:solidFill>
        </p:spPr>
        <p:txBody>
          <a:bodyPr wrap="square">
            <a:spAutoFit/>
          </a:bodyPr>
          <a:lstStyle/>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الخطية = الأنانية = الإنقسام</a:t>
            </a:r>
          </a:p>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تحقق: التقييم الذاتي والإعتراف</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B79A7B97-512C-4A5E-83FF-DD5C97FF969E}"/>
              </a:ext>
            </a:extLst>
          </p:cNvPr>
          <p:cNvSpPr txBox="1"/>
          <p:nvPr/>
        </p:nvSpPr>
        <p:spPr>
          <a:xfrm>
            <a:off x="1746921" y="558469"/>
            <a:ext cx="552770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مسائل أساسية قد تسبب الإنقسام:</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A56DF39A-A39B-4671-B058-43E5A5B0A7FA}"/>
              </a:ext>
            </a:extLst>
          </p:cNvPr>
          <p:cNvSpPr txBox="1"/>
          <p:nvPr/>
        </p:nvSpPr>
        <p:spPr>
          <a:xfrm>
            <a:off x="910743" y="3413671"/>
            <a:ext cx="6740879" cy="1466171"/>
          </a:xfrm>
          <a:prstGeom prst="rect">
            <a:avLst/>
          </a:prstGeom>
          <a:solidFill>
            <a:schemeClr val="accent4">
              <a:lumMod val="20000"/>
              <a:lumOff val="80000"/>
            </a:schemeClr>
          </a:solidFill>
        </p:spPr>
        <p:txBody>
          <a:bodyPr wrap="square">
            <a:spAutoFit/>
          </a:bodyPr>
          <a:lstStyle/>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التواصل = الإحباط = الإنقسام</a:t>
            </a:r>
          </a:p>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 تحقق: الوضوح واعتبار الآخر</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7" name="TextBox 16">
            <a:extLst>
              <a:ext uri="{FF2B5EF4-FFF2-40B4-BE49-F238E27FC236}">
                <a16:creationId xmlns:a16="http://schemas.microsoft.com/office/drawing/2014/main" id="{5DCEA635-3E9F-4A50-81D1-E4AD5134603D}"/>
              </a:ext>
            </a:extLst>
          </p:cNvPr>
          <p:cNvSpPr txBox="1"/>
          <p:nvPr/>
        </p:nvSpPr>
        <p:spPr>
          <a:xfrm>
            <a:off x="928232" y="5141054"/>
            <a:ext cx="6723389" cy="1312282"/>
          </a:xfrm>
          <a:prstGeom prst="rect">
            <a:avLst/>
          </a:prstGeom>
          <a:solidFill>
            <a:schemeClr val="accent4">
              <a:lumMod val="20000"/>
              <a:lumOff val="80000"/>
            </a:schemeClr>
          </a:solidFill>
        </p:spPr>
        <p:txBody>
          <a:bodyPr wrap="square">
            <a:spAutoFit/>
          </a:bodyPr>
          <a:lstStyle/>
          <a:p>
            <a:pPr marL="0" marR="0" lvl="0" indent="45720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السلطة = الإستغلال والتمرد = الإنقسام</a:t>
            </a:r>
            <a:r>
              <a:rPr lang="ar-JO" sz="4000" b="1" dirty="0">
                <a:solidFill>
                  <a:prstClr val="black"/>
                </a:solidFill>
                <a:latin typeface="Arial" panose="020B0604020202020204" pitchFamily="34" charset="0"/>
                <a:ea typeface="Times New Roman" panose="02020603050405020304" pitchFamily="18" charset="0"/>
                <a:cs typeface="Arial" panose="020B0604020202020204" pitchFamily="34" charset="0"/>
              </a:rPr>
              <a:t>          </a:t>
            </a:r>
            <a:r>
              <a:rPr lang="ar-JO" sz="3600" b="1" dirty="0">
                <a:solidFill>
                  <a:prstClr val="black"/>
                </a:solidFill>
                <a:latin typeface="Arial" panose="020B0604020202020204" pitchFamily="34" charset="0"/>
                <a:ea typeface="Times New Roman" panose="02020603050405020304" pitchFamily="18" charset="0"/>
                <a:cs typeface="Arial" panose="020B0604020202020204" pitchFamily="34" charset="0"/>
              </a:rPr>
              <a:t>تحقق: التوازن الكتابي</a:t>
            </a:r>
            <a:endPar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904760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7"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88070"/>
            <a:ext cx="9144000" cy="1639551"/>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 نسلك مثل العالم</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4: 17-24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1586713"/>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5B992D83-1154-C946-85C3-790A2C9DDD1E}"/>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0483284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6432239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500051"/>
            <a:ext cx="9144000" cy="1639551"/>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 نسلك مثل العالم</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4: 17-24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2440821"/>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01220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755576" y="538004"/>
            <a:ext cx="7234914" cy="4524315"/>
          </a:xfrm>
          <a:prstGeom prst="rect">
            <a:avLst/>
          </a:prstGeom>
          <a:noFill/>
        </p:spPr>
        <p:txBody>
          <a:bodyPr wrap="square">
            <a:spAutoFit/>
          </a:bodyPr>
          <a:lstStyle/>
          <a:p>
            <a:pPr algn="ctr" rtl="1"/>
            <a:r>
              <a:rPr lang="ar-SA" sz="3600" b="1" dirty="0">
                <a:latin typeface="Arial" panose="020B0604020202020204" pitchFamily="34" charset="0"/>
                <a:cs typeface="Arial" panose="020B0604020202020204" pitchFamily="34" charset="0"/>
              </a:rPr>
              <a:t>١ يوحنا ٢ : ١٥-١٧</a:t>
            </a:r>
          </a:p>
          <a:p>
            <a:pPr algn="ctr" rtl="1"/>
            <a:endParaRPr lang="en-US" sz="3600" b="1" dirty="0">
              <a:latin typeface="Arial" panose="020B0604020202020204" pitchFamily="34" charset="0"/>
              <a:cs typeface="Arial" panose="020B0604020202020204" pitchFamily="34" charset="0"/>
            </a:endParaRPr>
          </a:p>
          <a:p>
            <a:pPr algn="ctr" rtl="1"/>
            <a:r>
              <a:rPr lang="ar-SA" sz="3600" b="1" dirty="0">
                <a:latin typeface="Arial" panose="020B0604020202020204" pitchFamily="34" charset="0"/>
                <a:cs typeface="Arial" panose="020B0604020202020204" pitchFamily="34" charset="0"/>
              </a:rPr>
              <a:t>15 لا تحبوا العالم ولا الأشياء التي في العالم. إن أحب أحد العالم فليست فيه محبة الآب</a:t>
            </a:r>
            <a:r>
              <a:rPr lang="ar-JO" sz="3600" b="1" dirty="0">
                <a:latin typeface="Arial" panose="020B0604020202020204" pitchFamily="34" charset="0"/>
                <a:cs typeface="Arial" panose="020B0604020202020204" pitchFamily="34" charset="0"/>
              </a:rPr>
              <a:t> 16 </a:t>
            </a:r>
            <a:r>
              <a:rPr lang="ar-SA" sz="3600" b="1" dirty="0">
                <a:latin typeface="Arial" panose="020B0604020202020204" pitchFamily="34" charset="0"/>
                <a:cs typeface="Arial" panose="020B0604020202020204" pitchFamily="34" charset="0"/>
              </a:rPr>
              <a:t>لأن كل ما في العالم: شهوة الجسد، وشهوة العيون، وتعظم المعيشة، ليس من الآب بل من العالم</a:t>
            </a:r>
            <a:r>
              <a:rPr lang="ar-JO" sz="3600" b="1" dirty="0">
                <a:latin typeface="Arial" panose="020B0604020202020204" pitchFamily="34" charset="0"/>
                <a:cs typeface="Arial" panose="020B0604020202020204" pitchFamily="34" charset="0"/>
              </a:rPr>
              <a:t> 17 </a:t>
            </a:r>
            <a:r>
              <a:rPr lang="ar-SA" sz="3600" b="1" dirty="0">
                <a:latin typeface="Arial" panose="020B0604020202020204" pitchFamily="34" charset="0"/>
                <a:cs typeface="Arial" panose="020B0604020202020204" pitchFamily="34" charset="0"/>
              </a:rPr>
              <a:t>والعالم يمضي وشهوته، وأما الذي يصنع مشيئة الله فيثبت إلى الأبد.</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686335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508000" y="0"/>
            <a:ext cx="3657600" cy="2895600"/>
            <a:chOff x="1944" y="0"/>
            <a:chExt cx="2592" cy="1824"/>
          </a:xfrm>
        </p:grpSpPr>
        <p:sp>
          <p:nvSpPr>
            <p:cNvPr id="509964"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9700" name="Text Box 4"/>
            <p:cNvSpPr txBox="1">
              <a:spLocks noChangeArrowheads="1"/>
            </p:cNvSpPr>
            <p:nvPr/>
          </p:nvSpPr>
          <p:spPr bwMode="auto">
            <a:xfrm>
              <a:off x="2232" y="172"/>
              <a:ext cx="1795"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000090"/>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600" b="1" dirty="0">
                <a:solidFill>
                  <a:srgbClr val="000090"/>
                </a:solidFill>
                <a:effectLst>
                  <a:outerShdw blurRad="38100" dist="38100" dir="2700000" algn="tl">
                    <a:srgbClr val="FFFFFF"/>
                  </a:outerShdw>
                </a:effectLst>
                <a:latin typeface="Arial" panose="020B0604020202020204" pitchFamily="34" charset="0"/>
                <a:cs typeface="Times New Roman" charset="0"/>
              </a:endParaRPr>
            </a:p>
          </p:txBody>
        </p:sp>
      </p:grpSp>
      <p:sp>
        <p:nvSpPr>
          <p:cNvPr id="509955" name="Rectangle 5"/>
          <p:cNvSpPr>
            <a:spLocks noChangeArrowheads="1"/>
          </p:cNvSpPr>
          <p:nvPr/>
        </p:nvSpPr>
        <p:spPr bwMode="auto">
          <a:xfrm>
            <a:off x="0" y="838200"/>
            <a:ext cx="9144000" cy="5791200"/>
          </a:xfrm>
          <a:prstGeom prst="rect">
            <a:avLst/>
          </a:prstGeom>
          <a:solidFill>
            <a:srgbClr val="200B5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grpSp>
        <p:nvGrpSpPr>
          <p:cNvPr id="3" name="Group 6"/>
          <p:cNvGrpSpPr>
            <a:grpSpLocks/>
          </p:cNvGrpSpPr>
          <p:nvPr/>
        </p:nvGrpSpPr>
        <p:grpSpPr bwMode="auto">
          <a:xfrm>
            <a:off x="101600" y="1524001"/>
            <a:ext cx="541338" cy="381000"/>
            <a:chOff x="1128" y="2688"/>
            <a:chExt cx="384" cy="240"/>
          </a:xfrm>
        </p:grpSpPr>
        <p:sp>
          <p:nvSpPr>
            <p:cNvPr id="509962"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509963"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29705" name="Text Box 9"/>
          <p:cNvSpPr txBox="1">
            <a:spLocks noChangeArrowheads="1"/>
          </p:cNvSpPr>
          <p:nvPr/>
        </p:nvSpPr>
        <p:spPr bwMode="auto">
          <a:xfrm>
            <a:off x="693738" y="1279525"/>
            <a:ext cx="3975742" cy="468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29706" name="Line 10"/>
          <p:cNvSpPr>
            <a:spLocks noChangeShapeType="1"/>
          </p:cNvSpPr>
          <p:nvPr/>
        </p:nvSpPr>
        <p:spPr bwMode="auto">
          <a:xfrm>
            <a:off x="5486400"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a:p>
        </p:txBody>
      </p:sp>
      <p:pic>
        <p:nvPicPr>
          <p:cNvPr id="29707" name="Picture 11" descr="Ephesus_Aegeanco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72127" y="2514600"/>
            <a:ext cx="3419475" cy="189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8" name="Text Box 12"/>
          <p:cNvSpPr txBox="1">
            <a:spLocks noChangeArrowheads="1"/>
          </p:cNvSpPr>
          <p:nvPr/>
        </p:nvSpPr>
        <p:spPr bwMode="auto">
          <a:xfrm>
            <a:off x="5519739" y="1371603"/>
            <a:ext cx="3471863" cy="10772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solidFill>
                  <a:schemeClr val="bg1"/>
                </a:solidFill>
                <a:latin typeface="Arial" panose="020B0604020202020204" pitchFamily="34" charset="0"/>
                <a:cs typeface="Arial" panose="020B0604020202020204" pitchFamily="34" charset="0"/>
              </a:rPr>
              <a:t>الموقع</a:t>
            </a:r>
            <a:endParaRPr lang="en-US" sz="3200" b="1" dirty="0">
              <a:solidFill>
                <a:schemeClr val="bg1"/>
              </a:solidFill>
              <a:latin typeface="Arial" panose="020B0604020202020204" pitchFamily="34" charset="0"/>
              <a:cs typeface="Arial" panose="020B0604020202020204" pitchFamily="34" charset="0"/>
            </a:endParaRPr>
          </a:p>
          <a:p>
            <a:pPr algn="ctr" eaLnBrk="1" hangingPunct="1"/>
            <a:r>
              <a:rPr lang="ar-JO" sz="3200" b="1" dirty="0">
                <a:solidFill>
                  <a:schemeClr val="bg1"/>
                </a:solidFill>
                <a:latin typeface="Arial" panose="020B0604020202020204" pitchFamily="34" charset="0"/>
                <a:cs typeface="Arial" panose="020B0604020202020204" pitchFamily="34" charset="0"/>
              </a:rPr>
              <a:t>أماكن التمتع</a:t>
            </a:r>
            <a:endParaRPr lang="en-US" sz="3200" b="1" dirty="0">
              <a:solidFill>
                <a:schemeClr val="bg1"/>
              </a:solidFill>
              <a:latin typeface="Arial" panose="020B0604020202020204" pitchFamily="34" charset="0"/>
              <a:cs typeface="Arial" panose="020B0604020202020204" pitchFamily="34" charset="0"/>
            </a:endParaRPr>
          </a:p>
        </p:txBody>
      </p:sp>
      <p:sp>
        <p:nvSpPr>
          <p:cNvPr id="509961" name="Title 3"/>
          <p:cNvSpPr>
            <a:spLocks noGrp="1"/>
          </p:cNvSpPr>
          <p:nvPr>
            <p:ph type="title"/>
          </p:nvPr>
        </p:nvSpPr>
        <p:spPr>
          <a:xfrm>
            <a:off x="1476375" y="-747710"/>
            <a:ext cx="8229600" cy="1143001"/>
          </a:xfrm>
        </p:spPr>
        <p:txBody>
          <a:bodyPr/>
          <a:lstStyle/>
          <a:p>
            <a:r>
              <a:rPr lang="ar-JO" dirty="0">
                <a:ea typeface="ＭＳ Ｐゴシック" charset="0"/>
                <a:cs typeface="Arial" panose="020B0604020202020204" pitchFamily="34" charset="0"/>
              </a:rPr>
              <a:t>مدينة أفسس</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10" presetClass="entr" presetSubtype="0" fill="hold" nodeType="afterEffect">
                                  <p:stCondLst>
                                    <p:cond delay="0"/>
                                  </p:stCondLst>
                                  <p:iterate type="lt">
                                    <p:tmPct val="0"/>
                                  </p:iterate>
                                  <p:childTnLst>
                                    <p:set>
                                      <p:cBhvr>
                                        <p:cTn id="13" dur="1" fill="hold">
                                          <p:stCondLst>
                                            <p:cond delay="0"/>
                                          </p:stCondLst>
                                        </p:cTn>
                                        <p:tgtEl>
                                          <p:spTgt spid="29705">
                                            <p:txEl>
                                              <p:pRg st="0" end="0"/>
                                            </p:txEl>
                                          </p:spTgt>
                                        </p:tgtEl>
                                        <p:attrNameLst>
                                          <p:attrName>style.visibility</p:attrName>
                                        </p:attrNameLst>
                                      </p:cBhvr>
                                      <p:to>
                                        <p:strVal val="visible"/>
                                      </p:to>
                                    </p:set>
                                    <p:animEffect transition="in" filter="fade">
                                      <p:cBhvr>
                                        <p:cTn id="14" dur="2000"/>
                                        <p:tgtEl>
                                          <p:spTgt spid="29705">
                                            <p:txEl>
                                              <p:pRg st="0" end="0"/>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29705">
                                            <p:txEl>
                                              <p:pRg st="1" end="1"/>
                                            </p:txEl>
                                          </p:spTgt>
                                        </p:tgtEl>
                                        <p:attrNameLst>
                                          <p:attrName>style.visibility</p:attrName>
                                        </p:attrNameLst>
                                      </p:cBhvr>
                                      <p:to>
                                        <p:strVal val="visible"/>
                                      </p:to>
                                    </p:set>
                                    <p:animEffect transition="in" filter="fade">
                                      <p:cBhvr>
                                        <p:cTn id="17" dur="2000"/>
                                        <p:tgtEl>
                                          <p:spTgt spid="29705">
                                            <p:txEl>
                                              <p:pRg st="1" end="1"/>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9705">
                                            <p:txEl>
                                              <p:pRg st="2" end="2"/>
                                            </p:txEl>
                                          </p:spTgt>
                                        </p:tgtEl>
                                        <p:attrNameLst>
                                          <p:attrName>style.visibility</p:attrName>
                                        </p:attrNameLst>
                                      </p:cBhvr>
                                      <p:to>
                                        <p:strVal val="visible"/>
                                      </p:to>
                                    </p:set>
                                    <p:animEffect transition="in" filter="fade">
                                      <p:cBhvr>
                                        <p:cTn id="20" dur="2000"/>
                                        <p:tgtEl>
                                          <p:spTgt spid="29705">
                                            <p:txEl>
                                              <p:pRg st="2" end="2"/>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9705">
                                            <p:txEl>
                                              <p:pRg st="3" end="3"/>
                                            </p:txEl>
                                          </p:spTgt>
                                        </p:tgtEl>
                                        <p:attrNameLst>
                                          <p:attrName>style.visibility</p:attrName>
                                        </p:attrNameLst>
                                      </p:cBhvr>
                                      <p:to>
                                        <p:strVal val="visible"/>
                                      </p:to>
                                    </p:set>
                                    <p:animEffect transition="in" filter="fade">
                                      <p:cBhvr>
                                        <p:cTn id="23" dur="2000"/>
                                        <p:tgtEl>
                                          <p:spTgt spid="29705">
                                            <p:txEl>
                                              <p:pRg st="3" end="3"/>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9705">
                                            <p:txEl>
                                              <p:pRg st="4" end="4"/>
                                            </p:txEl>
                                          </p:spTgt>
                                        </p:tgtEl>
                                        <p:attrNameLst>
                                          <p:attrName>style.visibility</p:attrName>
                                        </p:attrNameLst>
                                      </p:cBhvr>
                                      <p:to>
                                        <p:strVal val="visible"/>
                                      </p:to>
                                    </p:set>
                                    <p:animEffect transition="in" filter="fade">
                                      <p:cBhvr>
                                        <p:cTn id="26" dur="2000"/>
                                        <p:tgtEl>
                                          <p:spTgt spid="29705">
                                            <p:txEl>
                                              <p:pRg st="4" end="4"/>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9705">
                                            <p:txEl>
                                              <p:pRg st="5" end="5"/>
                                            </p:txEl>
                                          </p:spTgt>
                                        </p:tgtEl>
                                        <p:attrNameLst>
                                          <p:attrName>style.visibility</p:attrName>
                                        </p:attrNameLst>
                                      </p:cBhvr>
                                      <p:to>
                                        <p:strVal val="visible"/>
                                      </p:to>
                                    </p:set>
                                    <p:animEffect transition="in" filter="fade">
                                      <p:cBhvr>
                                        <p:cTn id="29" dur="2000"/>
                                        <p:tgtEl>
                                          <p:spTgt spid="29705">
                                            <p:txEl>
                                              <p:pRg st="5" end="5"/>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9705">
                                            <p:txEl>
                                              <p:pRg st="6" end="6"/>
                                            </p:txEl>
                                          </p:spTgt>
                                        </p:tgtEl>
                                        <p:attrNameLst>
                                          <p:attrName>style.visibility</p:attrName>
                                        </p:attrNameLst>
                                      </p:cBhvr>
                                      <p:to>
                                        <p:strVal val="visible"/>
                                      </p:to>
                                    </p:set>
                                    <p:animEffect transition="in" filter="fade">
                                      <p:cBhvr>
                                        <p:cTn id="32" dur="2000"/>
                                        <p:tgtEl>
                                          <p:spTgt spid="29705">
                                            <p:txEl>
                                              <p:pRg st="6" end="6"/>
                                            </p:txEl>
                                          </p:spTgt>
                                        </p:tgtEl>
                                      </p:cBhvr>
                                    </p:animEffect>
                                  </p:childTnLst>
                                </p:cTn>
                              </p:par>
                            </p:childTnLst>
                          </p:cTn>
                        </p:par>
                        <p:par>
                          <p:cTn id="33" fill="hold" nodeType="afterGroup">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9706"/>
                                        </p:tgtEl>
                                        <p:attrNameLst>
                                          <p:attrName>style.visibility</p:attrName>
                                        </p:attrNameLst>
                                      </p:cBhvr>
                                      <p:to>
                                        <p:strVal val="visible"/>
                                      </p:to>
                                    </p:set>
                                    <p:animEffect transition="in" filter="fade">
                                      <p:cBhvr>
                                        <p:cTn id="36" dur="2000"/>
                                        <p:tgtEl>
                                          <p:spTgt spid="2970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500"/>
                            </p:stCondLst>
                            <p:childTnLst>
                              <p:par>
                                <p:cTn id="44" presetID="27" presetClass="emph" presetSubtype="0" fill="hold" nodeType="afterEffect">
                                  <p:stCondLst>
                                    <p:cond delay="0"/>
                                  </p:stCondLst>
                                  <p:iterate type="lt">
                                    <p:tmPct val="10000"/>
                                  </p:iterate>
                                  <p:childTnLst>
                                    <p:animClr clrSpc="rgb" dir="cw">
                                      <p:cBhvr override="childStyle">
                                        <p:cTn id="45" dur="250" autoRev="1" fill="hold"/>
                                        <p:tgtEl>
                                          <p:spTgt spid="29705">
                                            <p:txEl>
                                              <p:pRg st="0" end="0"/>
                                            </p:txEl>
                                          </p:spTgt>
                                        </p:tgtEl>
                                        <p:attrNameLst>
                                          <p:attrName>style.color</p:attrName>
                                        </p:attrNameLst>
                                      </p:cBhvr>
                                      <p:to>
                                        <a:srgbClr val="CC0099"/>
                                      </p:to>
                                    </p:animClr>
                                    <p:animClr clrSpc="rgb" dir="cw">
                                      <p:cBhvr>
                                        <p:cTn id="46" dur="250" autoRev="1" fill="hold"/>
                                        <p:tgtEl>
                                          <p:spTgt spid="29705">
                                            <p:txEl>
                                              <p:pRg st="0" end="0"/>
                                            </p:txEl>
                                          </p:spTgt>
                                        </p:tgtEl>
                                        <p:attrNameLst>
                                          <p:attrName>fillcolor</p:attrName>
                                        </p:attrNameLst>
                                      </p:cBhvr>
                                      <p:to>
                                        <a:srgbClr val="CC0099"/>
                                      </p:to>
                                    </p:animClr>
                                    <p:set>
                                      <p:cBhvr>
                                        <p:cTn id="47" dur="250" autoRev="1" fill="hold"/>
                                        <p:tgtEl>
                                          <p:spTgt spid="29705">
                                            <p:txEl>
                                              <p:pRg st="0" end="0"/>
                                            </p:txEl>
                                          </p:spTgt>
                                        </p:tgtEl>
                                        <p:attrNameLst>
                                          <p:attrName>fill.type</p:attrName>
                                        </p:attrNameLst>
                                      </p:cBhvr>
                                      <p:to>
                                        <p:strVal val="solid"/>
                                      </p:to>
                                    </p:set>
                                    <p:set>
                                      <p:cBhvr>
                                        <p:cTn id="48" dur="250" autoRev="1" fill="hold"/>
                                        <p:tgtEl>
                                          <p:spTgt spid="29705">
                                            <p:txEl>
                                              <p:pRg st="0" end="0"/>
                                            </p:txEl>
                                          </p:spTgt>
                                        </p:tgtEl>
                                        <p:attrNameLst>
                                          <p:attrName>fill.on</p:attrName>
                                        </p:attrNameLst>
                                      </p:cBhvr>
                                      <p:to>
                                        <p:strVal val="true"/>
                                      </p:to>
                                    </p:set>
                                  </p:childTnLst>
                                </p:cTn>
                              </p:par>
                            </p:childTnLst>
                          </p:cTn>
                        </p:par>
                        <p:par>
                          <p:cTn id="49" fill="hold" nodeType="afterGroup">
                            <p:stCondLst>
                              <p:cond delay="1400"/>
                            </p:stCondLst>
                            <p:childTnLst>
                              <p:par>
                                <p:cTn id="50" presetID="41" presetClass="entr" presetSubtype="0" fill="hold" nodeType="afterEffect">
                                  <p:stCondLst>
                                    <p:cond delay="0"/>
                                  </p:stCondLst>
                                  <p:iterate type="lt">
                                    <p:tmPct val="10000"/>
                                  </p:iterate>
                                  <p:childTnLst>
                                    <p:set>
                                      <p:cBhvr>
                                        <p:cTn id="51" dur="1" fill="hold">
                                          <p:stCondLst>
                                            <p:cond delay="0"/>
                                          </p:stCondLst>
                                        </p:cTn>
                                        <p:tgtEl>
                                          <p:spTgt spid="29708">
                                            <p:txEl>
                                              <p:pRg st="0" end="0"/>
                                            </p:txEl>
                                          </p:spTgt>
                                        </p:tgtEl>
                                        <p:attrNameLst>
                                          <p:attrName>style.visibility</p:attrName>
                                        </p:attrNameLst>
                                      </p:cBhvr>
                                      <p:to>
                                        <p:strVal val="visible"/>
                                      </p:to>
                                    </p:set>
                                    <p:anim calcmode="lin" valueType="num">
                                      <p:cBhvr>
                                        <p:cTn id="52" dur="500" fill="hold"/>
                                        <p:tgtEl>
                                          <p:spTgt spid="29708">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53" dur="500" fill="hold"/>
                                        <p:tgtEl>
                                          <p:spTgt spid="29708">
                                            <p:txEl>
                                              <p:pRg st="0" end="0"/>
                                            </p:txEl>
                                          </p:spTgt>
                                        </p:tgtEl>
                                        <p:attrNameLst>
                                          <p:attrName>ppt_y</p:attrName>
                                        </p:attrNameLst>
                                      </p:cBhvr>
                                      <p:tavLst>
                                        <p:tav tm="0">
                                          <p:val>
                                            <p:strVal val="#ppt_y"/>
                                          </p:val>
                                        </p:tav>
                                        <p:tav tm="100000">
                                          <p:val>
                                            <p:strVal val="#ppt_y"/>
                                          </p:val>
                                        </p:tav>
                                      </p:tavLst>
                                    </p:anim>
                                    <p:anim calcmode="lin" valueType="num">
                                      <p:cBhvr>
                                        <p:cTn id="54" dur="500" fill="hold"/>
                                        <p:tgtEl>
                                          <p:spTgt spid="29708">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5" dur="500" fill="hold"/>
                                        <p:tgtEl>
                                          <p:spTgt spid="29708">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6" dur="500" tmFilter="0,0; .5, 1; 1, 1"/>
                                        <p:tgtEl>
                                          <p:spTgt spid="29708">
                                            <p:txEl>
                                              <p:pRg st="0" end="0"/>
                                            </p:txEl>
                                          </p:spTgt>
                                        </p:tgtEl>
                                      </p:cBhvr>
                                    </p:animEffect>
                                  </p:childTnLst>
                                </p:cTn>
                              </p:par>
                            </p:childTnLst>
                          </p:cTn>
                        </p:par>
                        <p:par>
                          <p:cTn id="57" fill="hold" nodeType="afterGroup">
                            <p:stCondLst>
                              <p:cond delay="2150"/>
                            </p:stCondLst>
                            <p:childTnLst>
                              <p:par>
                                <p:cTn id="58" presetID="41" presetClass="entr" presetSubtype="0" fill="hold" nodeType="afterEffect">
                                  <p:stCondLst>
                                    <p:cond delay="0"/>
                                  </p:stCondLst>
                                  <p:iterate type="lt">
                                    <p:tmPct val="10000"/>
                                  </p:iterate>
                                  <p:childTnLst>
                                    <p:set>
                                      <p:cBhvr>
                                        <p:cTn id="59" dur="1" fill="hold">
                                          <p:stCondLst>
                                            <p:cond delay="0"/>
                                          </p:stCondLst>
                                        </p:cTn>
                                        <p:tgtEl>
                                          <p:spTgt spid="29708">
                                            <p:txEl>
                                              <p:pRg st="1" end="1"/>
                                            </p:txEl>
                                          </p:spTgt>
                                        </p:tgtEl>
                                        <p:attrNameLst>
                                          <p:attrName>style.visibility</p:attrName>
                                        </p:attrNameLst>
                                      </p:cBhvr>
                                      <p:to>
                                        <p:strVal val="visible"/>
                                      </p:to>
                                    </p:set>
                                    <p:anim calcmode="lin" valueType="num">
                                      <p:cBhvr>
                                        <p:cTn id="60" dur="500" fill="hold"/>
                                        <p:tgtEl>
                                          <p:spTgt spid="29708">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61" dur="500" fill="hold"/>
                                        <p:tgtEl>
                                          <p:spTgt spid="29708">
                                            <p:txEl>
                                              <p:pRg st="1" end="1"/>
                                            </p:txEl>
                                          </p:spTgt>
                                        </p:tgtEl>
                                        <p:attrNameLst>
                                          <p:attrName>ppt_y</p:attrName>
                                        </p:attrNameLst>
                                      </p:cBhvr>
                                      <p:tavLst>
                                        <p:tav tm="0">
                                          <p:val>
                                            <p:strVal val="#ppt_y"/>
                                          </p:val>
                                        </p:tav>
                                        <p:tav tm="100000">
                                          <p:val>
                                            <p:strVal val="#ppt_y"/>
                                          </p:val>
                                        </p:tav>
                                      </p:tavLst>
                                    </p:anim>
                                    <p:anim calcmode="lin" valueType="num">
                                      <p:cBhvr>
                                        <p:cTn id="62" dur="500" fill="hold"/>
                                        <p:tgtEl>
                                          <p:spTgt spid="29708">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3" dur="500" fill="hold"/>
                                        <p:tgtEl>
                                          <p:spTgt spid="29708">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4" dur="500" tmFilter="0,0; .5, 1; 1, 1"/>
                                        <p:tgtEl>
                                          <p:spTgt spid="29708">
                                            <p:txEl>
                                              <p:pRg st="1" end="1"/>
                                            </p:txEl>
                                          </p:spTgt>
                                        </p:tgtEl>
                                      </p:cBhvr>
                                    </p:animEffect>
                                  </p:childTnLst>
                                </p:cTn>
                              </p:par>
                              <p:par>
                                <p:cTn id="65" presetID="10" presetClass="entr" presetSubtype="0" fill="hold" nodeType="withEffect">
                                  <p:stCondLst>
                                    <p:cond delay="0"/>
                                  </p:stCondLst>
                                  <p:childTnLst>
                                    <p:set>
                                      <p:cBhvr>
                                        <p:cTn id="66" dur="1" fill="hold">
                                          <p:stCondLst>
                                            <p:cond delay="0"/>
                                          </p:stCondLst>
                                        </p:cTn>
                                        <p:tgtEl>
                                          <p:spTgt spid="29707"/>
                                        </p:tgtEl>
                                        <p:attrNameLst>
                                          <p:attrName>style.visibility</p:attrName>
                                        </p:attrNameLst>
                                      </p:cBhvr>
                                      <p:to>
                                        <p:strVal val="visible"/>
                                      </p:to>
                                    </p:set>
                                    <p:animEffect transition="in" filter="fade">
                                      <p:cBhvr>
                                        <p:cTn id="67" dur="2000"/>
                                        <p:tgtEl>
                                          <p:spTgt spid="297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6"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416320"/>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3600" dirty="0"/>
              <a:t>غلاطية ٥ : ١٦-١٧</a:t>
            </a:r>
          </a:p>
          <a:p>
            <a:endParaRPr lang="en-US" sz="3600" dirty="0"/>
          </a:p>
          <a:p>
            <a:r>
              <a:rPr lang="ar-SA" sz="3600" dirty="0"/>
              <a:t> 16 وإنما أقول: اسلكوا بالروح فلا تكملوا شهوة الجسد</a:t>
            </a:r>
            <a:r>
              <a:rPr lang="ar-JO" sz="3600" dirty="0"/>
              <a:t> 17 </a:t>
            </a:r>
            <a:r>
              <a:rPr lang="ar-SA" sz="3600" dirty="0"/>
              <a:t>لأن الجسد يشتهي ضد الروح والروح ضد الجسد، وهذان يقاوم أحدهما الآخر، حتى تفعلون ما لا تريدون.</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25357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170099"/>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4000" dirty="0"/>
              <a:t>٢ كورنثوس ٤ : ٤</a:t>
            </a:r>
          </a:p>
          <a:p>
            <a:endParaRPr lang="en-US" sz="4000" dirty="0"/>
          </a:p>
          <a:p>
            <a:r>
              <a:rPr lang="ar-SA" sz="4000" dirty="0"/>
              <a:t> الذين فيهم إله هذا الدهر قد أعمى أذهان غير المؤمنين، لئلا تضيء لهم إنارة إنجيل مجد المسيح الذي هو صورة الله.</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angel made of light - Clip Art Library">
            <a:extLst>
              <a:ext uri="{FF2B5EF4-FFF2-40B4-BE49-F238E27FC236}">
                <a16:creationId xmlns:a16="http://schemas.microsoft.com/office/drawing/2014/main" id="{6E708B7F-E3BD-4650-8F18-B35618BB40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85015" y="4486552"/>
            <a:ext cx="1971719" cy="2023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29294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970318"/>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3600" dirty="0"/>
              <a:t>يوحنا ٨ : ٤٤</a:t>
            </a:r>
          </a:p>
          <a:p>
            <a:endParaRPr lang="en-US" sz="3600" dirty="0"/>
          </a:p>
          <a:p>
            <a:r>
              <a:rPr lang="ar-SA" sz="3600" dirty="0"/>
              <a:t> أنتم من أب هو إبليس، وشهوات أبيكم تريدون أن تعملوا. ذاك كان قتالا</a:t>
            </a:r>
            <a:r>
              <a:rPr lang="ar-JO" sz="3600" dirty="0"/>
              <a:t>ً</a:t>
            </a:r>
            <a:r>
              <a:rPr lang="ar-SA" sz="3600" dirty="0"/>
              <a:t> للناس من البدء، ولم يثبت في الحق لأنه ليس فيه حق. متى تكلم بالكذب فإنما يتكلم مما له، لأنه كذاب وأبو الكذاب.</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angel made of light - Clip Art Library">
            <a:extLst>
              <a:ext uri="{FF2B5EF4-FFF2-40B4-BE49-F238E27FC236}">
                <a16:creationId xmlns:a16="http://schemas.microsoft.com/office/drawing/2014/main" id="{6E708B7F-E3BD-4650-8F18-B35618BB40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85015" y="4486552"/>
            <a:ext cx="1971719" cy="2023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76334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Red Curved Up Arrow PNG">
            <a:extLst>
              <a:ext uri="{FF2B5EF4-FFF2-40B4-BE49-F238E27FC236}">
                <a16:creationId xmlns:a16="http://schemas.microsoft.com/office/drawing/2014/main" id="{AB10C5E5-0D02-4856-A860-65E5D2A64BC7}"/>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7900" y="4121944"/>
            <a:ext cx="1046798" cy="1014413"/>
          </a:xfrm>
          <a:prstGeom prst="rect">
            <a:avLst/>
          </a:prstGeom>
          <a:solidFill>
            <a:srgbClr val="FF0000"/>
          </a:solidFill>
          <a:ln>
            <a:noFill/>
          </a:ln>
        </p:spPr>
      </p:pic>
      <p:pic>
        <p:nvPicPr>
          <p:cNvPr id="25" name="Picture 24" descr="Red Curved Up Arrow PNG">
            <a:extLst>
              <a:ext uri="{FF2B5EF4-FFF2-40B4-BE49-F238E27FC236}">
                <a16:creationId xmlns:a16="http://schemas.microsoft.com/office/drawing/2014/main" id="{4358A492-0ABD-4EB6-A698-C58D4CF6D5FC}"/>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07806" y="4121944"/>
            <a:ext cx="1046798" cy="1014413"/>
          </a:xfrm>
          <a:prstGeom prst="rect">
            <a:avLst/>
          </a:prstGeom>
          <a:solidFill>
            <a:srgbClr val="FF0000"/>
          </a:solidFill>
          <a:ln>
            <a:noFill/>
          </a:ln>
        </p:spPr>
      </p:pic>
      <p:pic>
        <p:nvPicPr>
          <p:cNvPr id="23" name="Picture 22" descr="Red Curved Up Arrow PNG">
            <a:extLst>
              <a:ext uri="{FF2B5EF4-FFF2-40B4-BE49-F238E27FC236}">
                <a16:creationId xmlns:a16="http://schemas.microsoft.com/office/drawing/2014/main" id="{F39F11DF-3CA8-4D9B-9F3A-0796B5CD0777}"/>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79419" y="4129087"/>
            <a:ext cx="1046798" cy="1014413"/>
          </a:xfrm>
          <a:prstGeom prst="rect">
            <a:avLst/>
          </a:prstGeom>
          <a:solidFill>
            <a:srgbClr val="FF0000"/>
          </a:solidFill>
          <a:ln>
            <a:noFill/>
          </a:ln>
        </p:spPr>
      </p:pic>
      <p:pic>
        <p:nvPicPr>
          <p:cNvPr id="21" name="Picture 20" descr="Red Curved Up Arrow PNG">
            <a:extLst>
              <a:ext uri="{FF2B5EF4-FFF2-40B4-BE49-F238E27FC236}">
                <a16:creationId xmlns:a16="http://schemas.microsoft.com/office/drawing/2014/main" id="{E8436DEB-D7ED-43B7-942B-B99D0A5AEEE4}"/>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471987" y="4129087"/>
            <a:ext cx="1046798" cy="1014413"/>
          </a:xfrm>
          <a:prstGeom prst="rect">
            <a:avLst/>
          </a:prstGeom>
          <a:solidFill>
            <a:srgbClr val="FF0000"/>
          </a:solidFill>
          <a:ln>
            <a:noFill/>
          </a:ln>
        </p:spPr>
      </p:pic>
      <p:pic>
        <p:nvPicPr>
          <p:cNvPr id="19" name="Picture 18" descr="Red Curved Up Arrow PNG">
            <a:extLst>
              <a:ext uri="{FF2B5EF4-FFF2-40B4-BE49-F238E27FC236}">
                <a16:creationId xmlns:a16="http://schemas.microsoft.com/office/drawing/2014/main" id="{17182F7D-4430-4641-AC6B-64757D9A9106}"/>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79019" y="4121944"/>
            <a:ext cx="1046798" cy="1014413"/>
          </a:xfrm>
          <a:prstGeom prst="rect">
            <a:avLst/>
          </a:prstGeom>
          <a:solidFill>
            <a:srgbClr val="FF0000"/>
          </a:solidFill>
          <a:ln>
            <a:noFill/>
          </a:ln>
        </p:spPr>
      </p:pic>
      <p:pic>
        <p:nvPicPr>
          <p:cNvPr id="17" name="Picture 16" descr="Red Curved Up Arrow PNG">
            <a:extLst>
              <a:ext uri="{FF2B5EF4-FFF2-40B4-BE49-F238E27FC236}">
                <a16:creationId xmlns:a16="http://schemas.microsoft.com/office/drawing/2014/main" id="{169F574F-63D0-4AB0-9266-718D8EEAE03B}"/>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50344" y="4121944"/>
            <a:ext cx="1046798" cy="1014413"/>
          </a:xfrm>
          <a:prstGeom prst="rect">
            <a:avLst/>
          </a:prstGeom>
          <a:solidFill>
            <a:srgbClr val="FF0000"/>
          </a:solidFill>
          <a:ln>
            <a:noFill/>
          </a:ln>
        </p:spPr>
      </p:pic>
      <p:pic>
        <p:nvPicPr>
          <p:cNvPr id="15" name="Picture 14" descr="Red Curved Up Arrow PNG">
            <a:extLst>
              <a:ext uri="{FF2B5EF4-FFF2-40B4-BE49-F238E27FC236}">
                <a16:creationId xmlns:a16="http://schemas.microsoft.com/office/drawing/2014/main" id="{353A875B-813A-4214-BBEC-5C51812B46CF}"/>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43100" y="4107656"/>
            <a:ext cx="1046798" cy="1014413"/>
          </a:xfrm>
          <a:prstGeom prst="rect">
            <a:avLst/>
          </a:prstGeom>
          <a:solidFill>
            <a:srgbClr val="FF0000"/>
          </a:solidFill>
          <a:ln>
            <a:noFill/>
          </a:ln>
        </p:spPr>
      </p:pic>
      <p:pic>
        <p:nvPicPr>
          <p:cNvPr id="13" name="Picture 12" descr="Red Curved Up Arrow PNG">
            <a:extLst>
              <a:ext uri="{FF2B5EF4-FFF2-40B4-BE49-F238E27FC236}">
                <a16:creationId xmlns:a16="http://schemas.microsoft.com/office/drawing/2014/main" id="{1266D5F1-74AD-4B14-8BD1-F392DC0A8C6A}"/>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8712" y="4086225"/>
            <a:ext cx="1046798" cy="1014413"/>
          </a:xfrm>
          <a:prstGeom prst="rect">
            <a:avLst/>
          </a:prstGeom>
          <a:solidFill>
            <a:srgbClr val="FF0000"/>
          </a:solidFill>
          <a:ln>
            <a:noFill/>
          </a:ln>
        </p:spPr>
      </p:pic>
      <p:sp>
        <p:nvSpPr>
          <p:cNvPr id="3" name="TextBox 2">
            <a:extLst>
              <a:ext uri="{FF2B5EF4-FFF2-40B4-BE49-F238E27FC236}">
                <a16:creationId xmlns:a16="http://schemas.microsoft.com/office/drawing/2014/main" id="{45F70178-CB48-47A3-B404-DC7E6165A8F4}"/>
              </a:ext>
            </a:extLst>
          </p:cNvPr>
          <p:cNvSpPr txBox="1"/>
          <p:nvPr/>
        </p:nvSpPr>
        <p:spPr>
          <a:xfrm>
            <a:off x="116533" y="2273817"/>
            <a:ext cx="1454647" cy="1708160"/>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الموت </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100" b="1" dirty="0">
                <a:solidFill>
                  <a:prstClr val="white"/>
                </a:solidFill>
                <a:latin typeface="Arial" panose="020B0604020202020204" pitchFamily="34" charset="0"/>
                <a:ea typeface="Calibri" panose="020F0502020204030204" pitchFamily="34" charset="0"/>
                <a:cs typeface="Arial" panose="020B0604020202020204" pitchFamily="34" charset="0"/>
              </a:rPr>
              <a:t>الروحي</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2AE1D744-1DA3-4A65-8572-E2656C7FDA21}"/>
              </a:ext>
            </a:extLst>
          </p:cNvPr>
          <p:cNvSpPr txBox="1"/>
          <p:nvPr/>
        </p:nvSpPr>
        <p:spPr>
          <a:xfrm>
            <a:off x="1562249" y="2273816"/>
            <a:ext cx="2324397" cy="1708160"/>
          </a:xfrm>
          <a:prstGeom prst="rect">
            <a:avLst/>
          </a:prstGeom>
          <a:solidFill>
            <a:schemeClr val="accent5">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التجديد</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100" b="1" dirty="0">
                <a:solidFill>
                  <a:prstClr val="black"/>
                </a:solidFill>
                <a:latin typeface="Arial" panose="020B0604020202020204" pitchFamily="34" charset="0"/>
                <a:ea typeface="Calibri" panose="020F0502020204030204" pitchFamily="34" charset="0"/>
                <a:cs typeface="Arial" panose="020B0604020202020204" pitchFamily="34" charset="0"/>
              </a:rPr>
              <a:t>الروحي</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Arrow: Pentagon 4">
            <a:extLst>
              <a:ext uri="{FF2B5EF4-FFF2-40B4-BE49-F238E27FC236}">
                <a16:creationId xmlns:a16="http://schemas.microsoft.com/office/drawing/2014/main" id="{1E4882BC-72D9-4006-BB58-BA720CC844EE}"/>
              </a:ext>
            </a:extLst>
          </p:cNvPr>
          <p:cNvSpPr/>
          <p:nvPr/>
        </p:nvSpPr>
        <p:spPr>
          <a:xfrm>
            <a:off x="3586162" y="2273817"/>
            <a:ext cx="928688" cy="1685077"/>
          </a:xfrm>
          <a:prstGeom prst="homePlat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B51781BB-9E7A-4191-ADB9-5F5B73DC6425}"/>
              </a:ext>
            </a:extLst>
          </p:cNvPr>
          <p:cNvSpPr txBox="1"/>
          <p:nvPr/>
        </p:nvSpPr>
        <p:spPr>
          <a:xfrm>
            <a:off x="4512617" y="2288104"/>
            <a:ext cx="2324397" cy="1708160"/>
          </a:xfrm>
          <a:prstGeom prst="rect">
            <a:avLst/>
          </a:prstGeom>
          <a:solidFill>
            <a:schemeClr val="accent6">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النضوج</a:t>
            </a:r>
            <a:r>
              <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الروحي</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Arrow: Pentagon 7">
            <a:extLst>
              <a:ext uri="{FF2B5EF4-FFF2-40B4-BE49-F238E27FC236}">
                <a16:creationId xmlns:a16="http://schemas.microsoft.com/office/drawing/2014/main" id="{C1114940-D6E6-4E0C-9BE0-83E04B2E9E9E}"/>
              </a:ext>
            </a:extLst>
          </p:cNvPr>
          <p:cNvSpPr/>
          <p:nvPr/>
        </p:nvSpPr>
        <p:spPr>
          <a:xfrm>
            <a:off x="6465094" y="2280961"/>
            <a:ext cx="928688" cy="1685077"/>
          </a:xfrm>
          <a:prstGeom prst="homePlat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33C2ACAD-56F5-4C48-ADD5-10FF679621AD}"/>
              </a:ext>
            </a:extLst>
          </p:cNvPr>
          <p:cNvSpPr txBox="1"/>
          <p:nvPr/>
        </p:nvSpPr>
        <p:spPr>
          <a:xfrm>
            <a:off x="7384405" y="2302391"/>
            <a:ext cx="1702445" cy="1708160"/>
          </a:xfrm>
          <a:prstGeom prst="rect">
            <a:avLst/>
          </a:prstGeom>
          <a:solidFill>
            <a:srgbClr val="FFFF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شبه المسيح</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40F5296C-3240-492C-B11F-81D6614D9455}"/>
              </a:ext>
            </a:extLst>
          </p:cNvPr>
          <p:cNvSpPr txBox="1"/>
          <p:nvPr/>
        </p:nvSpPr>
        <p:spPr>
          <a:xfrm>
            <a:off x="1571180" y="5024160"/>
            <a:ext cx="5813225" cy="692497"/>
          </a:xfrm>
          <a:prstGeom prst="rect">
            <a:avLst/>
          </a:prstGeom>
          <a:solidFill>
            <a:srgbClr val="FF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المقاومة</a:t>
            </a:r>
            <a:endParaRPr kumimoji="0" lang="en-US"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1800" b="1" dirty="0">
                <a:solidFill>
                  <a:prstClr val="white"/>
                </a:solidFill>
                <a:latin typeface="Arial" panose="020B0604020202020204" pitchFamily="34" charset="0"/>
                <a:ea typeface="Calibri" panose="020F0502020204030204" pitchFamily="34" charset="0"/>
                <a:cs typeface="Arial" panose="020B0604020202020204" pitchFamily="34" charset="0"/>
              </a:rPr>
              <a:t>العالم الخاطئ – الطبيعة الخاطئة - الشيطان</a:t>
            </a: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5470124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par>
                                <p:cTn id="34" presetID="10" presetClass="entr" presetSubtype="0" fill="hold"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500"/>
                                        <p:tgtEl>
                                          <p:spTgt spid="13"/>
                                        </p:tgtEl>
                                      </p:cBhvr>
                                    </p:animEffect>
                                  </p:childTnLst>
                                </p:cTn>
                              </p:par>
                              <p:par>
                                <p:cTn id="37" presetID="10" presetClass="entr" presetSubtype="0" fill="hold" nodeType="with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500"/>
                                        <p:tgtEl>
                                          <p:spTgt spid="15"/>
                                        </p:tgtEl>
                                      </p:cBhvr>
                                    </p:animEffect>
                                  </p:childTnLst>
                                </p:cTn>
                              </p:par>
                              <p:par>
                                <p:cTn id="40" presetID="10" presetClass="entr" presetSubtype="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par>
                                <p:cTn id="43" presetID="10" presetClass="entr" presetSubtype="0" fill="hold"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nodeType="with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par>
                                <p:cTn id="49" presetID="10" presetClass="entr" presetSubtype="0"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500"/>
                                        <p:tgtEl>
                                          <p:spTgt spid="25"/>
                                        </p:tgtEl>
                                      </p:cBhvr>
                                    </p:animEffect>
                                  </p:childTnLst>
                                </p:cTn>
                              </p:par>
                              <p:par>
                                <p:cTn id="52" presetID="10" presetClass="entr" presetSubtype="0" fill="hold" nodeType="with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500"/>
                                        <p:tgtEl>
                                          <p:spTgt spid="27"/>
                                        </p:tgtEl>
                                      </p:cBhvr>
                                    </p:animEffect>
                                  </p:childTnLst>
                                </p:cTn>
                              </p:par>
                              <p:par>
                                <p:cTn id="55" presetID="10" presetClass="entr" presetSubtype="0" fill="hold"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8" grpId="0" animBg="1"/>
      <p:bldP spid="11" grpId="0" animBg="1"/>
      <p:bldP spid="12"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lowchart: Document 70">
            <a:extLst>
              <a:ext uri="{FF2B5EF4-FFF2-40B4-BE49-F238E27FC236}">
                <a16:creationId xmlns:a16="http://schemas.microsoft.com/office/drawing/2014/main" id="{D12DDE76-C203-4047-9998-63900085B5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8631" y="0"/>
            <a:ext cx="2436019" cy="3400426"/>
          </a:xfrm>
          <a:prstGeom prst="flowChartDocument">
            <a:avLst/>
          </a:prstGeom>
          <a:solidFill>
            <a:srgbClr val="5741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7993B67E-7CEE-4E4D-8895-DF49F2F7E7F1}"/>
              </a:ext>
            </a:extLst>
          </p:cNvPr>
          <p:cNvSpPr txBox="1"/>
          <p:nvPr/>
        </p:nvSpPr>
        <p:spPr>
          <a:xfrm>
            <a:off x="628650" y="171162"/>
            <a:ext cx="2286000" cy="2371148"/>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3000" b="1" u="none" strike="noStrike" kern="1200" cap="none" spc="0" normalizeH="0" baseline="0" noProof="0" dirty="0">
                <a:ln>
                  <a:noFill/>
                </a:ln>
                <a:solidFill>
                  <a:srgbClr val="FFFFFF"/>
                </a:solidFill>
                <a:effectLst/>
                <a:uLnTx/>
                <a:uFillTx/>
                <a:latin typeface="Calibri Light" panose="020F0302020204030204"/>
                <a:ea typeface="+mn-ea"/>
                <a:cs typeface="Arial" panose="020B0604020202020204" pitchFamily="34" charset="0"/>
              </a:rPr>
              <a:t>توقف عن العيش كشخص غير متجدد          (4: 17-19)</a:t>
            </a:r>
            <a:endParaRPr kumimoji="0" lang="en-US" sz="3000" b="0" i="0" u="none" strike="noStrike" kern="1200" cap="none" spc="0" normalizeH="0" baseline="0" noProof="0" dirty="0">
              <a:ln>
                <a:noFill/>
              </a:ln>
              <a:solidFill>
                <a:srgbClr val="FFFFFF"/>
              </a:solidFill>
              <a:effectLst/>
              <a:uLnTx/>
              <a:uFillTx/>
              <a:latin typeface="Calibri Light" panose="020F0302020204030204"/>
              <a:ea typeface="+mn-ea"/>
              <a:cs typeface="+mn-cs"/>
            </a:endParaRPr>
          </a:p>
        </p:txBody>
      </p:sp>
      <p:pic>
        <p:nvPicPr>
          <p:cNvPr id="5122" name="Picture 2" descr="146,199 Stop Sign Stock Photos, Pictures &amp;amp; Royalty-Free Images - iStock">
            <a:extLst>
              <a:ext uri="{FF2B5EF4-FFF2-40B4-BE49-F238E27FC236}">
                <a16:creationId xmlns:a16="http://schemas.microsoft.com/office/drawing/2014/main" id="{EF43BE13-3089-4264-97D3-B8E63853B08A}"/>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155949" y="674161"/>
            <a:ext cx="5510653" cy="55106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44902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6EA9A85-485C-4493-8A0E-26BFA96EBE6F}"/>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27D1DD64-97F3-47E8-BB3F-F8EB86834684}"/>
              </a:ext>
            </a:extLst>
          </p:cNvPr>
          <p:cNvSpPr txBox="1"/>
          <p:nvPr/>
        </p:nvSpPr>
        <p:spPr>
          <a:xfrm>
            <a:off x="953814" y="1089582"/>
            <a:ext cx="7346123" cy="610488"/>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عقلية بلا هدف (4:</a:t>
            </a:r>
            <a:r>
              <a:rPr kumimoji="0" lang="ar-JO" sz="3200" b="1" u="none" strike="noStrike" kern="1200" cap="none" spc="0" normalizeH="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17)</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6873B487-8934-48DA-8EF1-B130F8B282A8}"/>
              </a:ext>
            </a:extLst>
          </p:cNvPr>
          <p:cNvSpPr txBox="1"/>
          <p:nvPr/>
        </p:nvSpPr>
        <p:spPr>
          <a:xfrm>
            <a:off x="1055077" y="2365460"/>
            <a:ext cx="7244861" cy="1815882"/>
          </a:xfrm>
          <a:prstGeom prst="rect">
            <a:avLst/>
          </a:prstGeom>
          <a:solidFill>
            <a:schemeClr val="bg1"/>
          </a:solidFill>
        </p:spPr>
        <p:txBody>
          <a:bodyPr wrap="square">
            <a:spAutoFit/>
          </a:bodyPr>
          <a:lstStyle/>
          <a:p>
            <a:pPr lvl="0" algn="ctr" defTabSz="457200" fontAlgn="auto">
              <a:spcBef>
                <a:spcPts val="0"/>
              </a:spcBef>
              <a:spcAft>
                <a:spcPts val="0"/>
              </a:spcAf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نظراً لأنه يفتقر إلى علاقة حقيقية مع الله، يعاني تفكير الأمم من عواقب فقدان الإتصال بالواقع ويُترك متخبطاً في التفاهات التافهة والقضايا الجانبية التي لا قيمة لها.</a:t>
            </a:r>
          </a:p>
          <a:p>
            <a:pPr lvl="0" algn="ctr" defTabSz="457200" fontAlgn="auto">
              <a:spcBef>
                <a:spcPts val="0"/>
              </a:spcBef>
              <a:spcAft>
                <a:spcPts val="0"/>
              </a:spcAf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بيتر أوبرين</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6150" name="Picture 6" descr="Stop Sign clipart - Red, Text, Hand, transparent clip art">
            <a:extLst>
              <a:ext uri="{FF2B5EF4-FFF2-40B4-BE49-F238E27FC236}">
                <a16:creationId xmlns:a16="http://schemas.microsoft.com/office/drawing/2014/main" id="{2B408200-CA49-4966-8720-76484FBD50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20607" y="4929006"/>
            <a:ext cx="1673772" cy="1673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48909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6EA9A85-485C-4493-8A0E-26BFA96EBE6F}"/>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27D1DD64-97F3-47E8-BB3F-F8EB86834684}"/>
              </a:ext>
            </a:extLst>
          </p:cNvPr>
          <p:cNvSpPr txBox="1"/>
          <p:nvPr/>
        </p:nvSpPr>
        <p:spPr>
          <a:xfrm>
            <a:off x="323527" y="1025016"/>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عقلية بلا هدف (4: 17)</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6150" name="Picture 6" descr="Stop Sign clipart - Red, Text, Hand, transparent clip art">
            <a:extLst>
              <a:ext uri="{FF2B5EF4-FFF2-40B4-BE49-F238E27FC236}">
                <a16:creationId xmlns:a16="http://schemas.microsoft.com/office/drawing/2014/main" id="{2B408200-CA49-4966-8720-76484FBD50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20607" y="4929006"/>
            <a:ext cx="1673772" cy="167377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234D28F7-645D-431E-94D8-40C07FB083CE}"/>
              </a:ext>
            </a:extLst>
          </p:cNvPr>
          <p:cNvSpPr txBox="1"/>
          <p:nvPr/>
        </p:nvSpPr>
        <p:spPr>
          <a:xfrm>
            <a:off x="323528" y="1844824"/>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ظلمة في الفكر (4: 18أ)</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B790894B-A834-4281-9C94-3EFC28068B5F}"/>
              </a:ext>
            </a:extLst>
          </p:cNvPr>
          <p:cNvSpPr txBox="1"/>
          <p:nvPr/>
        </p:nvSpPr>
        <p:spPr>
          <a:xfrm>
            <a:off x="323528" y="2675139"/>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قلوب غليظة تجاه الله (4: 18ب)</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EBAC1F4E-DB4D-401C-915C-048ACF59617C}"/>
              </a:ext>
            </a:extLst>
          </p:cNvPr>
          <p:cNvSpPr txBox="1"/>
          <p:nvPr/>
        </p:nvSpPr>
        <p:spPr>
          <a:xfrm>
            <a:off x="323528" y="3463933"/>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قساوة الضمير تجاه النجاسة (4: 19)</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0683465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1" grpId="0" animBg="1"/>
    </p:bldLst>
  </p:timing>
</p:sld>
</file>

<file path=ppt/slides/slide3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170" name="Picture 2" descr="Wardrobe storage and organisation ideas">
            <a:extLst>
              <a:ext uri="{FF2B5EF4-FFF2-40B4-BE49-F238E27FC236}">
                <a16:creationId xmlns:a16="http://schemas.microsoft.com/office/drawing/2014/main" id="{4F7A8FF3-6737-4208-9442-F5A7FE8EAF8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1730" r="33072" b="5121"/>
          <a:stretch/>
        </p:blipFill>
        <p:spPr bwMode="auto">
          <a:xfrm>
            <a:off x="2642616" y="10"/>
            <a:ext cx="6501384" cy="6857990"/>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17451" cy="68580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87775" y="674370"/>
            <a:ext cx="73152" cy="411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183" y="2443480"/>
            <a:ext cx="2475738" cy="9144"/>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C50D965B-F4B1-43FB-BC43-13F9AB82ABCF}"/>
              </a:ext>
            </a:extLst>
          </p:cNvPr>
          <p:cNvSpPr txBox="1"/>
          <p:nvPr/>
        </p:nvSpPr>
        <p:spPr>
          <a:xfrm>
            <a:off x="278320" y="2718054"/>
            <a:ext cx="2925528" cy="3500970"/>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استبدل نمط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الحياة الشرير</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 بنمط حياة</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 يتناسب مع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اعتراف الإيمان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(4: 20-24)</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64854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0" name="!!Rectangle">
            <a:extLst>
              <a:ext uri="{FF2B5EF4-FFF2-40B4-BE49-F238E27FC236}">
                <a16:creationId xmlns:a16="http://schemas.microsoft.com/office/drawing/2014/main" id="{7C432AFE-B3D2-4BFF-BF8F-96C27AFF1A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194" name="Picture 2" descr="How to Organise Your Wardrobe | Organised Chaos Dublin">
            <a:extLst>
              <a:ext uri="{FF2B5EF4-FFF2-40B4-BE49-F238E27FC236}">
                <a16:creationId xmlns:a16="http://schemas.microsoft.com/office/drawing/2014/main" id="{2B739C9F-C101-46B3-8204-F0C9A383DA56}"/>
              </a:ext>
            </a:extLst>
          </p:cNvPr>
          <p:cNvPicPr>
            <a:picLocks noChangeAspect="1" noChangeArrowheads="1"/>
          </p:cNvPicPr>
          <p:nvPr/>
        </p:nvPicPr>
        <p:blipFill rotWithShape="1">
          <a:blip r:embed="rId2">
            <a:alphaModFix amt="40000"/>
            <a:extLst>
              <a:ext uri="{28A0092B-C50C-407E-A947-70E740481C1C}">
                <a14:useLocalDpi xmlns:a14="http://schemas.microsoft.com/office/drawing/2010/main" val="0"/>
              </a:ext>
            </a:extLst>
          </a:blip>
          <a:srcRect l="5355" r="5644" b="-1"/>
          <a:stretch/>
        </p:blipFill>
        <p:spPr bwMode="auto">
          <a:xfrm>
            <a:off x="20" y="10"/>
            <a:ext cx="9143979" cy="6857990"/>
          </a:xfrm>
          <a:prstGeom prst="rect">
            <a:avLst/>
          </a:prstGeom>
          <a:noFill/>
          <a:extLst>
            <a:ext uri="{909E8E84-426E-40DD-AFC4-6F175D3DCCD1}">
              <a14:hiddenFill xmlns:a14="http://schemas.microsoft.com/office/drawing/2010/main">
                <a:solidFill>
                  <a:srgbClr val="FFFFFF"/>
                </a:solidFill>
              </a14:hiddenFill>
            </a:ext>
          </a:extLst>
        </p:spPr>
      </p:pic>
      <p:sp>
        <p:nvSpPr>
          <p:cNvPr id="142" name="Rectangle 141">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821817" y="434802"/>
            <a:ext cx="146304" cy="528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Rectangle 143">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30936" y="3241202"/>
            <a:ext cx="7879842"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8683F8F2-4322-416A-99AD-89975A601886}"/>
              </a:ext>
            </a:extLst>
          </p:cNvPr>
          <p:cNvSpPr txBox="1"/>
          <p:nvPr/>
        </p:nvSpPr>
        <p:spPr>
          <a:xfrm>
            <a:off x="323528" y="3502152"/>
            <a:ext cx="8424936" cy="2943666"/>
          </a:xfrm>
          <a:prstGeom prst="rect">
            <a:avLst/>
          </a:prstGeom>
        </p:spPr>
        <p:txBody>
          <a:bodyPr vert="horz" lIns="91440" tIns="45720" rIns="91440" bIns="45720" rtlCol="0">
            <a:normAutofit/>
          </a:bodyPr>
          <a:lstStyle/>
          <a:p>
            <a:pPr marL="0" marR="0" lvl="0" indent="0" algn="r" defTabSz="914400" rtl="0" eaLnBrk="1" fontAlgn="auto" latinLnBrk="0" hangingPunct="1">
              <a:lnSpc>
                <a:spcPct val="90000"/>
              </a:lnSpc>
              <a:spcBef>
                <a:spcPts val="0"/>
              </a:spcBef>
              <a:spcAft>
                <a:spcPts val="6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لقد تعلم قراء هذه الرسالة المسيح بالفعل، ولكن ليس بطريقة تتغاضى عن عاداتهم الوثنية القديمة. وعندما تلقوا الإنجيل تعلموا أن التلمذة المسيحية تتطلب نبذ كل الرذائل الوثنية وتنمية القداسة المسيحية الحقيقية.</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ts val="0"/>
              </a:spcBef>
              <a:spcAft>
                <a:spcPts val="6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كيرتيس فوغن</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ts val="0"/>
              </a:spcBef>
              <a:spcAft>
                <a:spcPts val="600"/>
              </a:spcAft>
              <a:buClrTx/>
              <a:buSzTx/>
              <a:buFontTx/>
              <a:buNone/>
              <a:tabLst/>
              <a:defRPr/>
            </a:pP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354153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170" name="Picture 2" descr="Wardrobe storage and organisation ideas">
            <a:extLst>
              <a:ext uri="{FF2B5EF4-FFF2-40B4-BE49-F238E27FC236}">
                <a16:creationId xmlns:a16="http://schemas.microsoft.com/office/drawing/2014/main" id="{4F7A8FF3-6737-4208-9442-F5A7FE8EAF8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1730" r="33072" b="5121"/>
          <a:stretch/>
        </p:blipFill>
        <p:spPr bwMode="auto">
          <a:xfrm>
            <a:off x="2642616" y="10"/>
            <a:ext cx="6501384" cy="6857990"/>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17451" cy="68580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87775" y="674370"/>
            <a:ext cx="73152" cy="411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183" y="2443480"/>
            <a:ext cx="2475738" cy="9144"/>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C50D965B-F4B1-43FB-BC43-13F9AB82ABCF}"/>
              </a:ext>
            </a:extLst>
          </p:cNvPr>
          <p:cNvSpPr txBox="1"/>
          <p:nvPr/>
        </p:nvSpPr>
        <p:spPr>
          <a:xfrm>
            <a:off x="278320" y="2718054"/>
            <a:ext cx="2906314" cy="3207258"/>
          </a:xfrm>
          <a:prstGeom prst="rect">
            <a:avLst/>
          </a:prstGeom>
        </p:spPr>
        <p:txBody>
          <a:bodyPr vert="horz" lIns="91440" tIns="45720" rIns="91440" bIns="45720" rtlCol="0" anchor="t">
            <a:normAutofit/>
          </a:bodyPr>
          <a:lstStyle/>
          <a:p>
            <a:pPr marL="457200" marR="0" lvl="0" indent="-457200" algn="r" defTabSz="914400" rtl="1" eaLnBrk="1" fontAlgn="auto" latinLnBrk="0" hangingPunct="1">
              <a:lnSpc>
                <a:spcPct val="90000"/>
              </a:lnSpc>
              <a:spcBef>
                <a:spcPts val="0"/>
              </a:spcBef>
              <a:spcAft>
                <a:spcPts val="600"/>
              </a:spcAft>
              <a:buClrTx/>
              <a:buSzTx/>
              <a:buFont typeface="Arial" panose="020B0604020202020204" pitchFamily="34" charset="0"/>
              <a:buChar char="•"/>
              <a:tabLst/>
              <a:defRPr/>
            </a:pPr>
            <a:r>
              <a:rPr lang="ar-JO" sz="3200" b="1" dirty="0">
                <a:solidFill>
                  <a:prstClr val="black"/>
                </a:solidFill>
                <a:latin typeface="Arial" panose="020B0604020202020204" pitchFamily="34" charset="0"/>
                <a:ea typeface="+mn-ea"/>
                <a:cs typeface="Arial" panose="020B0604020202020204" pitchFamily="34" charset="0"/>
              </a:rPr>
              <a:t>اخلع الذات القديمة (4: 22)</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6A28A933-DD21-48C7-9DC1-0515985F63E9}"/>
              </a:ext>
            </a:extLst>
          </p:cNvPr>
          <p:cNvSpPr txBox="1"/>
          <p:nvPr/>
        </p:nvSpPr>
        <p:spPr>
          <a:xfrm>
            <a:off x="278319" y="4052866"/>
            <a:ext cx="2979888" cy="1421928"/>
          </a:xfrm>
          <a:prstGeom prst="rect">
            <a:avLst/>
          </a:prstGeom>
          <a:noFill/>
        </p:spPr>
        <p:txBody>
          <a:bodyPr wrap="square">
            <a:spAutoFit/>
          </a:bodyPr>
          <a:lstStyle/>
          <a:p>
            <a:pPr marL="457200" marR="0" lvl="0" indent="-457200" algn="r" defTabSz="914400" rtl="1" eaLnBrk="1" fontAlgn="auto" latinLnBrk="0" hangingPunct="1">
              <a:lnSpc>
                <a:spcPct val="90000"/>
              </a:lnSpc>
              <a:spcBef>
                <a:spcPts val="0"/>
              </a:spcBef>
              <a:spcAft>
                <a:spcPts val="600"/>
              </a:spcAft>
              <a:buClrTx/>
              <a:buSzTx/>
              <a:buFont typeface="Arial" panose="020B0604020202020204" pitchFamily="34" charset="0"/>
              <a:buChar char="•"/>
              <a:tabLst/>
              <a:defRPr/>
            </a:pPr>
            <a:r>
              <a:rPr lang="ar-JO" sz="3200" b="1" dirty="0">
                <a:solidFill>
                  <a:prstClr val="black"/>
                </a:solidFill>
                <a:latin typeface="Arial" panose="020B0604020202020204" pitchFamily="34" charset="0"/>
                <a:ea typeface="+mn-ea"/>
                <a:cs typeface="Arial" panose="020B0604020202020204" pitchFamily="34" charset="0"/>
              </a:rPr>
              <a:t>البس الذات الجديدة (4: 22-24)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38492401-919D-4172-B1F6-B9F98261983B}"/>
              </a:ext>
            </a:extLst>
          </p:cNvPr>
          <p:cNvSpPr txBox="1"/>
          <p:nvPr/>
        </p:nvSpPr>
        <p:spPr>
          <a:xfrm>
            <a:off x="4019040" y="1606800"/>
            <a:ext cx="4656082" cy="1880515"/>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2 تيموثاوس 2: 22</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spcBef>
                <a:spcPts val="0"/>
              </a:spcBef>
              <a:spcAft>
                <a:spcPts val="0"/>
              </a:spcAf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أما الشهوات الشبابية فاهرب منها، واتبع البر والإيمان والمحبة والسلام مع الذين يدعون الرب من قلب نقي.</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5182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1" name="Rectangle 2"/>
          <p:cNvSpPr>
            <a:spLocks noGrp="1" noChangeArrowheads="1"/>
          </p:cNvSpPr>
          <p:nvPr>
            <p:ph type="title"/>
          </p:nvPr>
        </p:nvSpPr>
        <p:spPr>
          <a:xfrm>
            <a:off x="0" y="0"/>
            <a:ext cx="9144000" cy="908050"/>
          </a:xfrm>
          <a:solidFill>
            <a:schemeClr val="bg2"/>
          </a:solidFill>
        </p:spPr>
        <p:txBody>
          <a:bodyPr/>
          <a:lstStyle/>
          <a:p>
            <a:pPr algn="ctr" eaLnBrk="1" hangingPunct="1"/>
            <a:r>
              <a:rPr lang="ar-JO" sz="4000" dirty="0">
                <a:effectLst/>
                <a:ea typeface="ＭＳ Ｐゴシック" charset="0"/>
              </a:rPr>
              <a:t>المقاطعات الرومانية (50 ق.م – 100 م)</a:t>
            </a:r>
            <a:endParaRPr lang="en-US" sz="4000" dirty="0">
              <a:effectLst/>
              <a:ea typeface="ＭＳ Ｐゴシック" charset="0"/>
            </a:endParaRPr>
          </a:p>
        </p:txBody>
      </p:sp>
      <p:pic>
        <p:nvPicPr>
          <p:cNvPr id="512002" name="Picture 4"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93763"/>
            <a:ext cx="9220200" cy="555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2003" name="Picture 5" descr="j0237279"/>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914400"/>
            <a:ext cx="1600200" cy="1093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6"/>
          <p:cNvSpPr txBox="1">
            <a:spLocks noChangeArrowheads="1"/>
          </p:cNvSpPr>
          <p:nvPr/>
        </p:nvSpPr>
        <p:spPr bwMode="auto">
          <a:xfrm>
            <a:off x="5867401" y="6453189"/>
            <a:ext cx="3192463" cy="338542"/>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lIns="91427" tIns="45714" rIns="91427" bIns="45714">
            <a:spAutoFit/>
          </a:bodyPr>
          <a:lstStyle/>
          <a:p>
            <a:pPr algn="r" eaLnBrk="0" hangingPunct="0">
              <a:spcBef>
                <a:spcPct val="50000"/>
              </a:spcBef>
              <a:defRPr/>
            </a:pPr>
            <a:r>
              <a:rPr lang="ar-JO" sz="1600" b="1" dirty="0">
                <a:solidFill>
                  <a:srgbClr val="FFFFFF"/>
                </a:solidFill>
                <a:latin typeface="Arial" panose="020B0604020202020204" pitchFamily="34" charset="0"/>
                <a:cs typeface="Arial" panose="020B0604020202020204" pitchFamily="34" charset="0"/>
              </a:rPr>
              <a:t>بيتزل، الطبعة الأولى، 166</a:t>
            </a:r>
            <a:endParaRPr lang="en-US" sz="1600"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5292080" y="908720"/>
            <a:ext cx="3888432" cy="640080"/>
          </a:xfrm>
          <a:prstGeom prst="rect">
            <a:avLst/>
          </a:prstGeom>
          <a:solidFill>
            <a:srgbClr val="C0AF8B"/>
          </a:solidFill>
          <a:ln w="9525">
            <a:noFill/>
            <a:miter lim="800000"/>
            <a:headEnd/>
            <a:tailEnd/>
          </a:ln>
        </p:spPr>
        <p:txBody>
          <a:bodyPr vert="horz" wrap="square" lIns="92062" tIns="46031" rIns="92062" bIns="46031" numCol="1" anchor="ctr" anchorCtr="0" compatLnSpc="1">
            <a:prstTxWarp prst="textNoShape">
              <a:avLst/>
            </a:prstTxWarp>
          </a:bodyPr>
          <a:lstStyle>
            <a:lvl1pPr algn="l"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32" algn="l" rtl="0" fontAlgn="base">
              <a:spcBef>
                <a:spcPct val="0"/>
              </a:spcBef>
              <a:spcAft>
                <a:spcPct val="0"/>
              </a:spcAft>
              <a:defRPr sz="4400">
                <a:solidFill>
                  <a:schemeClr val="tx2"/>
                </a:solidFill>
                <a:latin typeface="Times New Roman" pitchFamily="-110" charset="0"/>
              </a:defRPr>
            </a:lvl6pPr>
            <a:lvl7pPr marL="914265" algn="l" rtl="0" fontAlgn="base">
              <a:spcBef>
                <a:spcPct val="0"/>
              </a:spcBef>
              <a:spcAft>
                <a:spcPct val="0"/>
              </a:spcAft>
              <a:defRPr sz="4400">
                <a:solidFill>
                  <a:schemeClr val="tx2"/>
                </a:solidFill>
                <a:latin typeface="Times New Roman" pitchFamily="-110" charset="0"/>
              </a:defRPr>
            </a:lvl7pPr>
            <a:lvl8pPr marL="1371396" algn="l" rtl="0" fontAlgn="base">
              <a:spcBef>
                <a:spcPct val="0"/>
              </a:spcBef>
              <a:spcAft>
                <a:spcPct val="0"/>
              </a:spcAft>
              <a:defRPr sz="4400">
                <a:solidFill>
                  <a:schemeClr val="tx2"/>
                </a:solidFill>
                <a:latin typeface="Times New Roman" pitchFamily="-110" charset="0"/>
              </a:defRPr>
            </a:lvl8pPr>
            <a:lvl9pPr marL="1828530" algn="l" rtl="0" fontAlgn="base">
              <a:spcBef>
                <a:spcPct val="0"/>
              </a:spcBef>
              <a:spcAft>
                <a:spcPct val="0"/>
              </a:spcAft>
              <a:defRPr sz="4400">
                <a:solidFill>
                  <a:schemeClr val="tx2"/>
                </a:solidFill>
                <a:latin typeface="Times New Roman" pitchFamily="-110" charset="0"/>
              </a:defRPr>
            </a:lvl9pPr>
          </a:lstStyle>
          <a:p>
            <a:pPr algn="ctr" eaLnBrk="1" hangingPunct="1"/>
            <a:r>
              <a:rPr lang="ar-JO" sz="3200" dirty="0">
                <a:solidFill>
                  <a:schemeClr val="bg2"/>
                </a:solidFill>
                <a:effectLst/>
                <a:latin typeface="Arial" panose="020B0604020202020204" pitchFamily="34" charset="0"/>
                <a:ea typeface="ＭＳ Ｐゴシック" charset="0"/>
                <a:cs typeface="Arial" panose="020B0604020202020204" pitchFamily="34" charset="0"/>
              </a:rPr>
              <a:t>الإمبراطورية الرومانية</a:t>
            </a:r>
            <a:endParaRPr lang="en-US" sz="3200" dirty="0">
              <a:solidFill>
                <a:schemeClr val="bg2"/>
              </a:solidFill>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السيرة الذاتية في 5 فصول قصيرة</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بورتيا نلسون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78068" y="1681656"/>
            <a:ext cx="7594332"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3200" b="1" u="sng"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rPr>
              <a:t>الفصل الأول</a:t>
            </a:r>
            <a:endParaRPr kumimoji="0" lang="en-US" sz="3200" b="1" u="none"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endParaRP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أنا أمشي أسفل الشارع.</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هناك حفرة عميقة في الرصيف.</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لقد وقعت فيها.</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أنا ضائع. . . أنا بلا رجاء.</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هذا ليس خطأي.</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إنها تحتاج الدهر كله لأجد مخرجاً.</a:t>
            </a:r>
            <a:endParaRPr kumimoji="0" lang="en-US" sz="3200" b="1" u="none"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endParaRPr>
          </a:p>
        </p:txBody>
      </p:sp>
    </p:spTree>
    <p:extLst>
      <p:ext uri="{BB962C8B-B14F-4D97-AF65-F5344CB8AC3E}">
        <p14:creationId xmlns:p14="http://schemas.microsoft.com/office/powerpoint/2010/main" val="27733267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484784"/>
            <a:ext cx="7604844" cy="4031873"/>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الثاني</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أمشي في نفس الشارع.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هناك حفرة عميقة في الرصيف.</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أتظاهر بأنني لا أراها.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لقد وقعت مرة أخرى.</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لا أستطيع أن أصدق أنني في نفس المكان.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لكن هذا ليس خطأي.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لا يزال يأخذ وقتاً طويلاً للخروج.</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6557648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10488"/>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748860" cy="397031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الثالث</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أمشي في نفس الشارع.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هناك حفرة عميقة في الرصيف.</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أرى أنها هناك.</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مازلت أقع فيها.. . إنها عادة.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عيني مفتوحة.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أنا أعرف أين أنا.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أنه خطأي.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أخرج على الفور.</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2397437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676852" cy="224099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الرابع</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rPr>
              <a:t>أمشي في نفس الشارع.</a:t>
            </a: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rPr>
              <a:t>هناك حفرة عميقة في الرصيف.</a:t>
            </a: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uFill>
                  <a:solidFill>
                    <a:srgbClr val="000000"/>
                  </a:solidFill>
                </a:uFill>
                <a:latin typeface="Times New Roman" panose="02020603050405020304" pitchFamily="18" charset="0"/>
                <a:ea typeface="Arial Unicode MS"/>
                <a:cs typeface="Arial Unicode MS"/>
              </a:rPr>
              <a:t>أنا أسير حولها</a:t>
            </a:r>
            <a:endParaRPr kumimoji="0" lang="en-US"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endParaRPr>
          </a:p>
        </p:txBody>
      </p:sp>
    </p:spTree>
    <p:extLst>
      <p:ext uri="{BB962C8B-B14F-4D97-AF65-F5344CB8AC3E}">
        <p14:creationId xmlns:p14="http://schemas.microsoft.com/office/powerpoint/2010/main" val="15597093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Arial" panose="020B0604020202020204" pitchFamily="34" charset="0"/>
              </a:rPr>
              <a:t>بورتيا نلسون</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532836" cy="1105174"/>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sng"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الفصل الخامس</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panose="020B0604020202020204" pitchFamily="34" charset="0"/>
              </a:rPr>
              <a:t>أنا اسير في شارع آخر</a:t>
            </a:r>
            <a:endParaRPr kumimoji="0" lang="en-US"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mn-cs"/>
            </a:endParaRPr>
          </a:p>
        </p:txBody>
      </p:sp>
    </p:spTree>
    <p:extLst>
      <p:ext uri="{BB962C8B-B14F-4D97-AF65-F5344CB8AC3E}">
        <p14:creationId xmlns:p14="http://schemas.microsoft.com/office/powerpoint/2010/main" val="18740920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116632"/>
            <a:ext cx="9144000" cy="14360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لا نسلك مثل العالم</a:t>
            </a: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أفسس 4: 17-24</a:t>
            </a: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1654915"/>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8BC47DCA-FEA1-4B73-8132-6EC22C778AF6}"/>
              </a:ext>
            </a:extLst>
          </p:cNvPr>
          <p:cNvSpPr txBox="1"/>
          <p:nvPr/>
        </p:nvSpPr>
        <p:spPr>
          <a:xfrm>
            <a:off x="5463465" y="4804738"/>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يتبع</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9E76A46-8AE1-2B44-8C44-30FDAA6584AC}"/>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425927720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F03796D-6BAC-4304-A81C-B58EC0A3E87F}"/>
              </a:ext>
            </a:extLst>
          </p:cNvPr>
          <p:cNvSpPr txBox="1"/>
          <p:nvPr/>
        </p:nvSpPr>
        <p:spPr>
          <a:xfrm>
            <a:off x="241299" y="494134"/>
            <a:ext cx="8661401"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5DF2E478-5756-48B0-9256-D3C25D947FA6}"/>
              </a:ext>
            </a:extLst>
          </p:cNvPr>
          <p:cNvSpPr txBox="1"/>
          <p:nvPr/>
        </p:nvSpPr>
        <p:spPr>
          <a:xfrm>
            <a:off x="972206" y="1959098"/>
            <a:ext cx="7199586" cy="2681696"/>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rPr>
              <a:t>زكريا 8: 16-17</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1200"/>
              </a:spcBef>
              <a:spcAft>
                <a:spcPts val="0"/>
              </a:spcAft>
              <a:defRPr/>
            </a:pPr>
            <a:r>
              <a:rPr lang="ar-JO" sz="2800" b="1" dirty="0">
                <a:solidFill>
                  <a:schemeClr val="bg1"/>
                </a:solidFill>
                <a:latin typeface="Arial" panose="020B0604020202020204" pitchFamily="34" charset="0"/>
                <a:ea typeface="Times New Roman" panose="02020603050405020304" pitchFamily="18" charset="0"/>
                <a:cs typeface="Arial" panose="020B0604020202020204" pitchFamily="34" charset="0"/>
              </a:rPr>
              <a:t>16 هذه هي الأمور التي تفعلونها، ليكلم كل إنسان قريبه بالحق، اقضوا بالحق وقضاء السلام في أبوابكم 17 ولا يفكرن أحد في السوء على قريبه في قلوبكم، ولا تحبوا يمين الزور، لأن هذه جميعها أكرهها يقول الرب.</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898223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361251F-672D-194C-9E76-A95C4599E85E}"/>
              </a:ext>
            </a:extLst>
          </p:cNvPr>
          <p:cNvSpPr txBox="1"/>
          <p:nvPr/>
        </p:nvSpPr>
        <p:spPr>
          <a:xfrm>
            <a:off x="241299" y="494134"/>
            <a:ext cx="8661401" cy="54572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p>
        </p:txBody>
      </p:sp>
      <p:sp>
        <p:nvSpPr>
          <p:cNvPr id="8" name="TextBox 7">
            <a:extLst>
              <a:ext uri="{FF2B5EF4-FFF2-40B4-BE49-F238E27FC236}">
                <a16:creationId xmlns:a16="http://schemas.microsoft.com/office/drawing/2014/main" id="{740E91C8-BFD3-9848-8C7A-C635D67BC68A}"/>
              </a:ext>
            </a:extLst>
          </p:cNvPr>
          <p:cNvSpPr txBox="1"/>
          <p:nvPr/>
        </p:nvSpPr>
        <p:spPr>
          <a:xfrm>
            <a:off x="241299" y="1596096"/>
            <a:ext cx="8661401" cy="104361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الإستسلام السريع لإغراءات الغضب إلى حل الغضب سريعاً   (4: 26-27).</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9462267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070B04-5964-4AF3-8400-03349A2CFFD8}"/>
              </a:ext>
            </a:extLst>
          </p:cNvPr>
          <p:cNvSpPr txBox="1"/>
          <p:nvPr/>
        </p:nvSpPr>
        <p:spPr>
          <a:xfrm>
            <a:off x="903889" y="640901"/>
            <a:ext cx="7294179" cy="4524315"/>
          </a:xfrm>
          <a:custGeom>
            <a:avLst/>
            <a:gdLst>
              <a:gd name="connsiteX0" fmla="*/ 0 w 7294179"/>
              <a:gd name="connsiteY0" fmla="*/ 0 h 4524315"/>
              <a:gd name="connsiteX1" fmla="*/ 561091 w 7294179"/>
              <a:gd name="connsiteY1" fmla="*/ 0 h 4524315"/>
              <a:gd name="connsiteX2" fmla="*/ 1049240 w 7294179"/>
              <a:gd name="connsiteY2" fmla="*/ 0 h 4524315"/>
              <a:gd name="connsiteX3" fmla="*/ 1464447 w 7294179"/>
              <a:gd name="connsiteY3" fmla="*/ 0 h 4524315"/>
              <a:gd name="connsiteX4" fmla="*/ 1879654 w 7294179"/>
              <a:gd name="connsiteY4" fmla="*/ 0 h 4524315"/>
              <a:gd name="connsiteX5" fmla="*/ 2513686 w 7294179"/>
              <a:gd name="connsiteY5" fmla="*/ 0 h 4524315"/>
              <a:gd name="connsiteX6" fmla="*/ 2928893 w 7294179"/>
              <a:gd name="connsiteY6" fmla="*/ 0 h 4524315"/>
              <a:gd name="connsiteX7" fmla="*/ 3489984 w 7294179"/>
              <a:gd name="connsiteY7" fmla="*/ 0 h 4524315"/>
              <a:gd name="connsiteX8" fmla="*/ 4051075 w 7294179"/>
              <a:gd name="connsiteY8" fmla="*/ 0 h 4524315"/>
              <a:gd name="connsiteX9" fmla="*/ 4539224 w 7294179"/>
              <a:gd name="connsiteY9" fmla="*/ 0 h 4524315"/>
              <a:gd name="connsiteX10" fmla="*/ 5027373 w 7294179"/>
              <a:gd name="connsiteY10" fmla="*/ 0 h 4524315"/>
              <a:gd name="connsiteX11" fmla="*/ 5661405 w 7294179"/>
              <a:gd name="connsiteY11" fmla="*/ 0 h 4524315"/>
              <a:gd name="connsiteX12" fmla="*/ 6076612 w 7294179"/>
              <a:gd name="connsiteY12" fmla="*/ 0 h 4524315"/>
              <a:gd name="connsiteX13" fmla="*/ 6564761 w 7294179"/>
              <a:gd name="connsiteY13" fmla="*/ 0 h 4524315"/>
              <a:gd name="connsiteX14" fmla="*/ 7294179 w 7294179"/>
              <a:gd name="connsiteY14" fmla="*/ 0 h 4524315"/>
              <a:gd name="connsiteX15" fmla="*/ 7294179 w 7294179"/>
              <a:gd name="connsiteY15" fmla="*/ 497674 h 4524315"/>
              <a:gd name="connsiteX16" fmla="*/ 7294179 w 7294179"/>
              <a:gd name="connsiteY16" fmla="*/ 814376 h 4524315"/>
              <a:gd name="connsiteX17" fmla="*/ 7294179 w 7294179"/>
              <a:gd name="connsiteY17" fmla="*/ 1266807 h 4524315"/>
              <a:gd name="connsiteX18" fmla="*/ 7294179 w 7294179"/>
              <a:gd name="connsiteY18" fmla="*/ 1628753 h 4524315"/>
              <a:gd name="connsiteX19" fmla="*/ 7294179 w 7294179"/>
              <a:gd name="connsiteY19" fmla="*/ 2081184 h 4524315"/>
              <a:gd name="connsiteX20" fmla="*/ 7294179 w 7294179"/>
              <a:gd name="connsiteY20" fmla="*/ 2624102 h 4524315"/>
              <a:gd name="connsiteX21" fmla="*/ 7294179 w 7294179"/>
              <a:gd name="connsiteY21" fmla="*/ 2986047 h 4524315"/>
              <a:gd name="connsiteX22" fmla="*/ 7294179 w 7294179"/>
              <a:gd name="connsiteY22" fmla="*/ 3393236 h 4524315"/>
              <a:gd name="connsiteX23" fmla="*/ 7294179 w 7294179"/>
              <a:gd name="connsiteY23" fmla="*/ 3936153 h 4524315"/>
              <a:gd name="connsiteX24" fmla="*/ 7294179 w 7294179"/>
              <a:gd name="connsiteY24" fmla="*/ 4524315 h 4524315"/>
              <a:gd name="connsiteX25" fmla="*/ 6951914 w 7294179"/>
              <a:gd name="connsiteY25" fmla="*/ 4524315 h 4524315"/>
              <a:gd name="connsiteX26" fmla="*/ 6244939 w 7294179"/>
              <a:gd name="connsiteY26" fmla="*/ 4524315 h 4524315"/>
              <a:gd name="connsiteX27" fmla="*/ 5683849 w 7294179"/>
              <a:gd name="connsiteY27" fmla="*/ 4524315 h 4524315"/>
              <a:gd name="connsiteX28" fmla="*/ 5268642 w 7294179"/>
              <a:gd name="connsiteY28" fmla="*/ 4524315 h 4524315"/>
              <a:gd name="connsiteX29" fmla="*/ 4926376 w 7294179"/>
              <a:gd name="connsiteY29" fmla="*/ 4524315 h 4524315"/>
              <a:gd name="connsiteX30" fmla="*/ 4292344 w 7294179"/>
              <a:gd name="connsiteY30" fmla="*/ 4524315 h 4524315"/>
              <a:gd name="connsiteX31" fmla="*/ 3950078 w 7294179"/>
              <a:gd name="connsiteY31" fmla="*/ 4524315 h 4524315"/>
              <a:gd name="connsiteX32" fmla="*/ 3461930 w 7294179"/>
              <a:gd name="connsiteY32" fmla="*/ 4524315 h 4524315"/>
              <a:gd name="connsiteX33" fmla="*/ 2973781 w 7294179"/>
              <a:gd name="connsiteY33" fmla="*/ 4524315 h 4524315"/>
              <a:gd name="connsiteX34" fmla="*/ 2339748 w 7294179"/>
              <a:gd name="connsiteY34" fmla="*/ 4524315 h 4524315"/>
              <a:gd name="connsiteX35" fmla="*/ 1997483 w 7294179"/>
              <a:gd name="connsiteY35" fmla="*/ 4524315 h 4524315"/>
              <a:gd name="connsiteX36" fmla="*/ 1509334 w 7294179"/>
              <a:gd name="connsiteY36" fmla="*/ 4524315 h 4524315"/>
              <a:gd name="connsiteX37" fmla="*/ 1021185 w 7294179"/>
              <a:gd name="connsiteY37" fmla="*/ 4524315 h 4524315"/>
              <a:gd name="connsiteX38" fmla="*/ 533036 w 7294179"/>
              <a:gd name="connsiteY38" fmla="*/ 4524315 h 4524315"/>
              <a:gd name="connsiteX39" fmla="*/ 0 w 7294179"/>
              <a:gd name="connsiteY39" fmla="*/ 4524315 h 4524315"/>
              <a:gd name="connsiteX40" fmla="*/ 0 w 7294179"/>
              <a:gd name="connsiteY40" fmla="*/ 3981397 h 4524315"/>
              <a:gd name="connsiteX41" fmla="*/ 0 w 7294179"/>
              <a:gd name="connsiteY41" fmla="*/ 3438479 h 4524315"/>
              <a:gd name="connsiteX42" fmla="*/ 0 w 7294179"/>
              <a:gd name="connsiteY42" fmla="*/ 2986047 h 4524315"/>
              <a:gd name="connsiteX43" fmla="*/ 0 w 7294179"/>
              <a:gd name="connsiteY43" fmla="*/ 2533616 h 4524315"/>
              <a:gd name="connsiteX44" fmla="*/ 0 w 7294179"/>
              <a:gd name="connsiteY44" fmla="*/ 1990698 h 4524315"/>
              <a:gd name="connsiteX45" fmla="*/ 0 w 7294179"/>
              <a:gd name="connsiteY45" fmla="*/ 1583510 h 4524315"/>
              <a:gd name="connsiteX46" fmla="*/ 0 w 7294179"/>
              <a:gd name="connsiteY46" fmla="*/ 1176322 h 4524315"/>
              <a:gd name="connsiteX47" fmla="*/ 0 w 7294179"/>
              <a:gd name="connsiteY47" fmla="*/ 859619 h 4524315"/>
              <a:gd name="connsiteX48" fmla="*/ 0 w 7294179"/>
              <a:gd name="connsiteY48" fmla="*/ 452431 h 4524315"/>
              <a:gd name="connsiteX49" fmla="*/ 0 w 7294179"/>
              <a:gd name="connsiteY49" fmla="*/ 0 h 452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294179" h="4524315" extrusionOk="0">
                <a:moveTo>
                  <a:pt x="0" y="0"/>
                </a:moveTo>
                <a:cubicBezTo>
                  <a:pt x="213424" y="15408"/>
                  <a:pt x="295615" y="10931"/>
                  <a:pt x="561091" y="0"/>
                </a:cubicBezTo>
                <a:cubicBezTo>
                  <a:pt x="787602" y="-22189"/>
                  <a:pt x="805994" y="73875"/>
                  <a:pt x="1049240" y="0"/>
                </a:cubicBezTo>
                <a:cubicBezTo>
                  <a:pt x="1261269" y="-27500"/>
                  <a:pt x="1263207" y="1856"/>
                  <a:pt x="1464447" y="0"/>
                </a:cubicBezTo>
                <a:cubicBezTo>
                  <a:pt x="1669442" y="-44651"/>
                  <a:pt x="1819448" y="422"/>
                  <a:pt x="1879654" y="0"/>
                </a:cubicBezTo>
                <a:cubicBezTo>
                  <a:pt x="1968809" y="-48926"/>
                  <a:pt x="2442508" y="30577"/>
                  <a:pt x="2513686" y="0"/>
                </a:cubicBezTo>
                <a:cubicBezTo>
                  <a:pt x="2698351" y="-45436"/>
                  <a:pt x="2828537" y="84538"/>
                  <a:pt x="2928893" y="0"/>
                </a:cubicBezTo>
                <a:cubicBezTo>
                  <a:pt x="2944404" y="-121819"/>
                  <a:pt x="3311645" y="-10303"/>
                  <a:pt x="3489984" y="0"/>
                </a:cubicBezTo>
                <a:cubicBezTo>
                  <a:pt x="3769730" y="-40116"/>
                  <a:pt x="3885139" y="40019"/>
                  <a:pt x="4051075" y="0"/>
                </a:cubicBezTo>
                <a:cubicBezTo>
                  <a:pt x="4218104" y="-56777"/>
                  <a:pt x="4306498" y="68283"/>
                  <a:pt x="4539224" y="0"/>
                </a:cubicBezTo>
                <a:cubicBezTo>
                  <a:pt x="4731473" y="-69822"/>
                  <a:pt x="4834945" y="51190"/>
                  <a:pt x="5027373" y="0"/>
                </a:cubicBezTo>
                <a:cubicBezTo>
                  <a:pt x="5280571" y="29458"/>
                  <a:pt x="5387569" y="-26725"/>
                  <a:pt x="5661405" y="0"/>
                </a:cubicBezTo>
                <a:cubicBezTo>
                  <a:pt x="5923019" y="-28991"/>
                  <a:pt x="5910307" y="4735"/>
                  <a:pt x="6076612" y="0"/>
                </a:cubicBezTo>
                <a:cubicBezTo>
                  <a:pt x="6273752" y="22859"/>
                  <a:pt x="6371692" y="50076"/>
                  <a:pt x="6564761" y="0"/>
                </a:cubicBezTo>
                <a:cubicBezTo>
                  <a:pt x="6681754" y="-81274"/>
                  <a:pt x="7063665" y="-19207"/>
                  <a:pt x="7294179" y="0"/>
                </a:cubicBezTo>
                <a:cubicBezTo>
                  <a:pt x="7295955" y="215684"/>
                  <a:pt x="7267522" y="422577"/>
                  <a:pt x="7294179" y="497674"/>
                </a:cubicBezTo>
                <a:cubicBezTo>
                  <a:pt x="7340694" y="643977"/>
                  <a:pt x="7251396" y="709658"/>
                  <a:pt x="7294179" y="814376"/>
                </a:cubicBezTo>
                <a:cubicBezTo>
                  <a:pt x="7332434" y="940060"/>
                  <a:pt x="7315991" y="1083198"/>
                  <a:pt x="7294179" y="1266807"/>
                </a:cubicBezTo>
                <a:cubicBezTo>
                  <a:pt x="7289070" y="1412104"/>
                  <a:pt x="7307276" y="1561063"/>
                  <a:pt x="7294179" y="1628753"/>
                </a:cubicBezTo>
                <a:cubicBezTo>
                  <a:pt x="7319336" y="1739489"/>
                  <a:pt x="7292195" y="1889975"/>
                  <a:pt x="7294179" y="2081184"/>
                </a:cubicBezTo>
                <a:cubicBezTo>
                  <a:pt x="7440904" y="2295616"/>
                  <a:pt x="7243725" y="2370154"/>
                  <a:pt x="7294179" y="2624102"/>
                </a:cubicBezTo>
                <a:cubicBezTo>
                  <a:pt x="7362350" y="2848328"/>
                  <a:pt x="7263170" y="2892115"/>
                  <a:pt x="7294179" y="2986047"/>
                </a:cubicBezTo>
                <a:cubicBezTo>
                  <a:pt x="7270291" y="3086658"/>
                  <a:pt x="7225510" y="3275123"/>
                  <a:pt x="7294179" y="3393236"/>
                </a:cubicBezTo>
                <a:cubicBezTo>
                  <a:pt x="7335277" y="3521011"/>
                  <a:pt x="7355594" y="3788722"/>
                  <a:pt x="7294179" y="3936153"/>
                </a:cubicBezTo>
                <a:cubicBezTo>
                  <a:pt x="7387740" y="4046003"/>
                  <a:pt x="7291518" y="4343989"/>
                  <a:pt x="7294179" y="4524315"/>
                </a:cubicBezTo>
                <a:cubicBezTo>
                  <a:pt x="7147561" y="4576521"/>
                  <a:pt x="7000436" y="4525371"/>
                  <a:pt x="6951914" y="4524315"/>
                </a:cubicBezTo>
                <a:cubicBezTo>
                  <a:pt x="6840526" y="4601501"/>
                  <a:pt x="6679380" y="4481778"/>
                  <a:pt x="6244939" y="4524315"/>
                </a:cubicBezTo>
                <a:cubicBezTo>
                  <a:pt x="5947251" y="4598713"/>
                  <a:pt x="5785329" y="4499188"/>
                  <a:pt x="5683849" y="4524315"/>
                </a:cubicBezTo>
                <a:cubicBezTo>
                  <a:pt x="5493142" y="4525127"/>
                  <a:pt x="5387871" y="4519169"/>
                  <a:pt x="5268642" y="4524315"/>
                </a:cubicBezTo>
                <a:cubicBezTo>
                  <a:pt x="5150620" y="4531656"/>
                  <a:pt x="5055240" y="4498651"/>
                  <a:pt x="4926376" y="4524315"/>
                </a:cubicBezTo>
                <a:cubicBezTo>
                  <a:pt x="4833102" y="4568700"/>
                  <a:pt x="4465108" y="4449666"/>
                  <a:pt x="4292344" y="4524315"/>
                </a:cubicBezTo>
                <a:cubicBezTo>
                  <a:pt x="4065869" y="4544668"/>
                  <a:pt x="4061515" y="4520614"/>
                  <a:pt x="3950078" y="4524315"/>
                </a:cubicBezTo>
                <a:cubicBezTo>
                  <a:pt x="3865864" y="4491284"/>
                  <a:pt x="3552365" y="4543779"/>
                  <a:pt x="3461930" y="4524315"/>
                </a:cubicBezTo>
                <a:cubicBezTo>
                  <a:pt x="3317933" y="4569790"/>
                  <a:pt x="3077321" y="4430621"/>
                  <a:pt x="2973781" y="4524315"/>
                </a:cubicBezTo>
                <a:cubicBezTo>
                  <a:pt x="2951270" y="4558239"/>
                  <a:pt x="2557951" y="4503183"/>
                  <a:pt x="2339748" y="4524315"/>
                </a:cubicBezTo>
                <a:cubicBezTo>
                  <a:pt x="2199209" y="4502879"/>
                  <a:pt x="2081162" y="4499265"/>
                  <a:pt x="1997483" y="4524315"/>
                </a:cubicBezTo>
                <a:cubicBezTo>
                  <a:pt x="1909774" y="4594540"/>
                  <a:pt x="1707665" y="4433031"/>
                  <a:pt x="1509334" y="4524315"/>
                </a:cubicBezTo>
                <a:cubicBezTo>
                  <a:pt x="1246976" y="4573322"/>
                  <a:pt x="1156969" y="4556059"/>
                  <a:pt x="1021185" y="4524315"/>
                </a:cubicBezTo>
                <a:cubicBezTo>
                  <a:pt x="906500" y="4563487"/>
                  <a:pt x="634914" y="4492340"/>
                  <a:pt x="533036" y="4524315"/>
                </a:cubicBezTo>
                <a:cubicBezTo>
                  <a:pt x="359085" y="4553909"/>
                  <a:pt x="109202" y="4489642"/>
                  <a:pt x="0" y="4524315"/>
                </a:cubicBezTo>
                <a:cubicBezTo>
                  <a:pt x="-65583" y="4315755"/>
                  <a:pt x="61849" y="4090947"/>
                  <a:pt x="0" y="3981397"/>
                </a:cubicBezTo>
                <a:cubicBezTo>
                  <a:pt x="-78650" y="3813444"/>
                  <a:pt x="68692" y="3582328"/>
                  <a:pt x="0" y="3438479"/>
                </a:cubicBezTo>
                <a:cubicBezTo>
                  <a:pt x="-100460" y="3314056"/>
                  <a:pt x="46751" y="3169246"/>
                  <a:pt x="0" y="2986047"/>
                </a:cubicBezTo>
                <a:cubicBezTo>
                  <a:pt x="-14606" y="2777495"/>
                  <a:pt x="63125" y="2753783"/>
                  <a:pt x="0" y="2533616"/>
                </a:cubicBezTo>
                <a:cubicBezTo>
                  <a:pt x="-72173" y="2336138"/>
                  <a:pt x="-3652" y="2262650"/>
                  <a:pt x="0" y="1990698"/>
                </a:cubicBezTo>
                <a:cubicBezTo>
                  <a:pt x="2991" y="1726384"/>
                  <a:pt x="117052" y="1756936"/>
                  <a:pt x="0" y="1583510"/>
                </a:cubicBezTo>
                <a:cubicBezTo>
                  <a:pt x="-64700" y="1377300"/>
                  <a:pt x="14649" y="1286672"/>
                  <a:pt x="0" y="1176322"/>
                </a:cubicBezTo>
                <a:cubicBezTo>
                  <a:pt x="-52896" y="1070271"/>
                  <a:pt x="32909" y="960527"/>
                  <a:pt x="0" y="859619"/>
                </a:cubicBezTo>
                <a:cubicBezTo>
                  <a:pt x="-39266" y="740843"/>
                  <a:pt x="27806" y="516277"/>
                  <a:pt x="0" y="452431"/>
                </a:cubicBezTo>
                <a:cubicBezTo>
                  <a:pt x="-33946" y="392315"/>
                  <a:pt x="41014" y="148297"/>
                  <a:pt x="0" y="0"/>
                </a:cubicBezTo>
                <a:close/>
              </a:path>
            </a:pathLst>
          </a:custGeom>
          <a:noFill/>
          <a:ln w="28575">
            <a:solidFill>
              <a:schemeClr val="accent1"/>
            </a:solidFill>
            <a:extLst>
              <a:ext uri="{C807C97D-BFC1-408E-A445-0C87EB9F89A2}">
                <ask:lineSketchStyleProps xmlns:ask="http://schemas.microsoft.com/office/drawing/2018/sketchyshapes" sd="3762138465">
                  <a:custGeom>
                    <a:avLst/>
                    <a:gdLst>
                      <a:gd name="connsiteX0" fmla="*/ 0 w 7294179"/>
                      <a:gd name="connsiteY0" fmla="*/ 0 h 4524315"/>
                      <a:gd name="connsiteX1" fmla="*/ 561091 w 7294179"/>
                      <a:gd name="connsiteY1" fmla="*/ 0 h 4524315"/>
                      <a:gd name="connsiteX2" fmla="*/ 1049240 w 7294179"/>
                      <a:gd name="connsiteY2" fmla="*/ 0 h 4524315"/>
                      <a:gd name="connsiteX3" fmla="*/ 1464447 w 7294179"/>
                      <a:gd name="connsiteY3" fmla="*/ 0 h 4524315"/>
                      <a:gd name="connsiteX4" fmla="*/ 1879654 w 7294179"/>
                      <a:gd name="connsiteY4" fmla="*/ 0 h 4524315"/>
                      <a:gd name="connsiteX5" fmla="*/ 2513686 w 7294179"/>
                      <a:gd name="connsiteY5" fmla="*/ 0 h 4524315"/>
                      <a:gd name="connsiteX6" fmla="*/ 2928893 w 7294179"/>
                      <a:gd name="connsiteY6" fmla="*/ 0 h 4524315"/>
                      <a:gd name="connsiteX7" fmla="*/ 3489984 w 7294179"/>
                      <a:gd name="connsiteY7" fmla="*/ 0 h 4524315"/>
                      <a:gd name="connsiteX8" fmla="*/ 4051075 w 7294179"/>
                      <a:gd name="connsiteY8" fmla="*/ 0 h 4524315"/>
                      <a:gd name="connsiteX9" fmla="*/ 4539224 w 7294179"/>
                      <a:gd name="connsiteY9" fmla="*/ 0 h 4524315"/>
                      <a:gd name="connsiteX10" fmla="*/ 5027373 w 7294179"/>
                      <a:gd name="connsiteY10" fmla="*/ 0 h 4524315"/>
                      <a:gd name="connsiteX11" fmla="*/ 5661405 w 7294179"/>
                      <a:gd name="connsiteY11" fmla="*/ 0 h 4524315"/>
                      <a:gd name="connsiteX12" fmla="*/ 6076612 w 7294179"/>
                      <a:gd name="connsiteY12" fmla="*/ 0 h 4524315"/>
                      <a:gd name="connsiteX13" fmla="*/ 6564761 w 7294179"/>
                      <a:gd name="connsiteY13" fmla="*/ 0 h 4524315"/>
                      <a:gd name="connsiteX14" fmla="*/ 7294179 w 7294179"/>
                      <a:gd name="connsiteY14" fmla="*/ 0 h 4524315"/>
                      <a:gd name="connsiteX15" fmla="*/ 7294179 w 7294179"/>
                      <a:gd name="connsiteY15" fmla="*/ 497674 h 4524315"/>
                      <a:gd name="connsiteX16" fmla="*/ 7294179 w 7294179"/>
                      <a:gd name="connsiteY16" fmla="*/ 814376 h 4524315"/>
                      <a:gd name="connsiteX17" fmla="*/ 7294179 w 7294179"/>
                      <a:gd name="connsiteY17" fmla="*/ 1266807 h 4524315"/>
                      <a:gd name="connsiteX18" fmla="*/ 7294179 w 7294179"/>
                      <a:gd name="connsiteY18" fmla="*/ 1628753 h 4524315"/>
                      <a:gd name="connsiteX19" fmla="*/ 7294179 w 7294179"/>
                      <a:gd name="connsiteY19" fmla="*/ 2081184 h 4524315"/>
                      <a:gd name="connsiteX20" fmla="*/ 7294179 w 7294179"/>
                      <a:gd name="connsiteY20" fmla="*/ 2624102 h 4524315"/>
                      <a:gd name="connsiteX21" fmla="*/ 7294179 w 7294179"/>
                      <a:gd name="connsiteY21" fmla="*/ 2986047 h 4524315"/>
                      <a:gd name="connsiteX22" fmla="*/ 7294179 w 7294179"/>
                      <a:gd name="connsiteY22" fmla="*/ 3393236 h 4524315"/>
                      <a:gd name="connsiteX23" fmla="*/ 7294179 w 7294179"/>
                      <a:gd name="connsiteY23" fmla="*/ 3936153 h 4524315"/>
                      <a:gd name="connsiteX24" fmla="*/ 7294179 w 7294179"/>
                      <a:gd name="connsiteY24" fmla="*/ 4524315 h 4524315"/>
                      <a:gd name="connsiteX25" fmla="*/ 6951914 w 7294179"/>
                      <a:gd name="connsiteY25" fmla="*/ 4524315 h 4524315"/>
                      <a:gd name="connsiteX26" fmla="*/ 6244939 w 7294179"/>
                      <a:gd name="connsiteY26" fmla="*/ 4524315 h 4524315"/>
                      <a:gd name="connsiteX27" fmla="*/ 5683849 w 7294179"/>
                      <a:gd name="connsiteY27" fmla="*/ 4524315 h 4524315"/>
                      <a:gd name="connsiteX28" fmla="*/ 5268642 w 7294179"/>
                      <a:gd name="connsiteY28" fmla="*/ 4524315 h 4524315"/>
                      <a:gd name="connsiteX29" fmla="*/ 4926376 w 7294179"/>
                      <a:gd name="connsiteY29" fmla="*/ 4524315 h 4524315"/>
                      <a:gd name="connsiteX30" fmla="*/ 4292344 w 7294179"/>
                      <a:gd name="connsiteY30" fmla="*/ 4524315 h 4524315"/>
                      <a:gd name="connsiteX31" fmla="*/ 3950078 w 7294179"/>
                      <a:gd name="connsiteY31" fmla="*/ 4524315 h 4524315"/>
                      <a:gd name="connsiteX32" fmla="*/ 3461930 w 7294179"/>
                      <a:gd name="connsiteY32" fmla="*/ 4524315 h 4524315"/>
                      <a:gd name="connsiteX33" fmla="*/ 2973781 w 7294179"/>
                      <a:gd name="connsiteY33" fmla="*/ 4524315 h 4524315"/>
                      <a:gd name="connsiteX34" fmla="*/ 2339748 w 7294179"/>
                      <a:gd name="connsiteY34" fmla="*/ 4524315 h 4524315"/>
                      <a:gd name="connsiteX35" fmla="*/ 1997483 w 7294179"/>
                      <a:gd name="connsiteY35" fmla="*/ 4524315 h 4524315"/>
                      <a:gd name="connsiteX36" fmla="*/ 1509334 w 7294179"/>
                      <a:gd name="connsiteY36" fmla="*/ 4524315 h 4524315"/>
                      <a:gd name="connsiteX37" fmla="*/ 1021185 w 7294179"/>
                      <a:gd name="connsiteY37" fmla="*/ 4524315 h 4524315"/>
                      <a:gd name="connsiteX38" fmla="*/ 533036 w 7294179"/>
                      <a:gd name="connsiteY38" fmla="*/ 4524315 h 4524315"/>
                      <a:gd name="connsiteX39" fmla="*/ 0 w 7294179"/>
                      <a:gd name="connsiteY39" fmla="*/ 4524315 h 4524315"/>
                      <a:gd name="connsiteX40" fmla="*/ 0 w 7294179"/>
                      <a:gd name="connsiteY40" fmla="*/ 3981397 h 4524315"/>
                      <a:gd name="connsiteX41" fmla="*/ 0 w 7294179"/>
                      <a:gd name="connsiteY41" fmla="*/ 3438479 h 4524315"/>
                      <a:gd name="connsiteX42" fmla="*/ 0 w 7294179"/>
                      <a:gd name="connsiteY42" fmla="*/ 2986047 h 4524315"/>
                      <a:gd name="connsiteX43" fmla="*/ 0 w 7294179"/>
                      <a:gd name="connsiteY43" fmla="*/ 2533616 h 4524315"/>
                      <a:gd name="connsiteX44" fmla="*/ 0 w 7294179"/>
                      <a:gd name="connsiteY44" fmla="*/ 1990698 h 4524315"/>
                      <a:gd name="connsiteX45" fmla="*/ 0 w 7294179"/>
                      <a:gd name="connsiteY45" fmla="*/ 1583510 h 4524315"/>
                      <a:gd name="connsiteX46" fmla="*/ 0 w 7294179"/>
                      <a:gd name="connsiteY46" fmla="*/ 1176322 h 4524315"/>
                      <a:gd name="connsiteX47" fmla="*/ 0 w 7294179"/>
                      <a:gd name="connsiteY47" fmla="*/ 859619 h 4524315"/>
                      <a:gd name="connsiteX48" fmla="*/ 0 w 7294179"/>
                      <a:gd name="connsiteY48" fmla="*/ 452431 h 4524315"/>
                      <a:gd name="connsiteX49" fmla="*/ 0 w 7294179"/>
                      <a:gd name="connsiteY49" fmla="*/ 0 h 452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294179" h="4524315" extrusionOk="0">
                        <a:moveTo>
                          <a:pt x="0" y="0"/>
                        </a:moveTo>
                        <a:cubicBezTo>
                          <a:pt x="208550" y="-6042"/>
                          <a:pt x="301578" y="13531"/>
                          <a:pt x="561091" y="0"/>
                        </a:cubicBezTo>
                        <a:cubicBezTo>
                          <a:pt x="785282" y="-26910"/>
                          <a:pt x="817064" y="58533"/>
                          <a:pt x="1049240" y="0"/>
                        </a:cubicBezTo>
                        <a:cubicBezTo>
                          <a:pt x="1262896" y="-30207"/>
                          <a:pt x="1262741" y="9336"/>
                          <a:pt x="1464447" y="0"/>
                        </a:cubicBezTo>
                        <a:cubicBezTo>
                          <a:pt x="1668136" y="-33677"/>
                          <a:pt x="1804541" y="15038"/>
                          <a:pt x="1879654" y="0"/>
                        </a:cubicBezTo>
                        <a:cubicBezTo>
                          <a:pt x="1968452" y="-42814"/>
                          <a:pt x="2420943" y="34579"/>
                          <a:pt x="2513686" y="0"/>
                        </a:cubicBezTo>
                        <a:cubicBezTo>
                          <a:pt x="2667898" y="-43432"/>
                          <a:pt x="2835419" y="62190"/>
                          <a:pt x="2928893" y="0"/>
                        </a:cubicBezTo>
                        <a:cubicBezTo>
                          <a:pt x="2980010" y="-78522"/>
                          <a:pt x="3285401" y="-4840"/>
                          <a:pt x="3489984" y="0"/>
                        </a:cubicBezTo>
                        <a:cubicBezTo>
                          <a:pt x="3754982" y="-11241"/>
                          <a:pt x="3854660" y="35126"/>
                          <a:pt x="4051075" y="0"/>
                        </a:cubicBezTo>
                        <a:cubicBezTo>
                          <a:pt x="4226576" y="-50900"/>
                          <a:pt x="4330842" y="41558"/>
                          <a:pt x="4539224" y="0"/>
                        </a:cubicBezTo>
                        <a:cubicBezTo>
                          <a:pt x="4731680" y="-40939"/>
                          <a:pt x="4835098" y="43522"/>
                          <a:pt x="5027373" y="0"/>
                        </a:cubicBezTo>
                        <a:cubicBezTo>
                          <a:pt x="5246496" y="3458"/>
                          <a:pt x="5403087" y="9952"/>
                          <a:pt x="5661405" y="0"/>
                        </a:cubicBezTo>
                        <a:cubicBezTo>
                          <a:pt x="5917273" y="-32227"/>
                          <a:pt x="5908946" y="4020"/>
                          <a:pt x="6076612" y="0"/>
                        </a:cubicBezTo>
                        <a:cubicBezTo>
                          <a:pt x="6256138" y="5770"/>
                          <a:pt x="6384044" y="35850"/>
                          <a:pt x="6564761" y="0"/>
                        </a:cubicBezTo>
                        <a:cubicBezTo>
                          <a:pt x="6726342" y="-46056"/>
                          <a:pt x="7102710" y="124"/>
                          <a:pt x="7294179" y="0"/>
                        </a:cubicBezTo>
                        <a:cubicBezTo>
                          <a:pt x="7312589" y="202668"/>
                          <a:pt x="7269288" y="418180"/>
                          <a:pt x="7294179" y="497674"/>
                        </a:cubicBezTo>
                        <a:cubicBezTo>
                          <a:pt x="7323450" y="622740"/>
                          <a:pt x="7265915" y="718444"/>
                          <a:pt x="7294179" y="814376"/>
                        </a:cubicBezTo>
                        <a:cubicBezTo>
                          <a:pt x="7321302" y="913467"/>
                          <a:pt x="7295457" y="1106895"/>
                          <a:pt x="7294179" y="1266807"/>
                        </a:cubicBezTo>
                        <a:cubicBezTo>
                          <a:pt x="7302494" y="1410052"/>
                          <a:pt x="7288649" y="1549180"/>
                          <a:pt x="7294179" y="1628753"/>
                        </a:cubicBezTo>
                        <a:cubicBezTo>
                          <a:pt x="7318147" y="1734834"/>
                          <a:pt x="7249370" y="1901340"/>
                          <a:pt x="7294179" y="2081184"/>
                        </a:cubicBezTo>
                        <a:cubicBezTo>
                          <a:pt x="7397552" y="2276424"/>
                          <a:pt x="7235003" y="2380099"/>
                          <a:pt x="7294179" y="2624102"/>
                        </a:cubicBezTo>
                        <a:cubicBezTo>
                          <a:pt x="7363493" y="2850243"/>
                          <a:pt x="7269494" y="2900020"/>
                          <a:pt x="7294179" y="2986047"/>
                        </a:cubicBezTo>
                        <a:cubicBezTo>
                          <a:pt x="7297208" y="3069648"/>
                          <a:pt x="7233767" y="3259397"/>
                          <a:pt x="7294179" y="3393236"/>
                        </a:cubicBezTo>
                        <a:cubicBezTo>
                          <a:pt x="7341010" y="3527115"/>
                          <a:pt x="7318359" y="3784281"/>
                          <a:pt x="7294179" y="3936153"/>
                        </a:cubicBezTo>
                        <a:cubicBezTo>
                          <a:pt x="7347896" y="4067129"/>
                          <a:pt x="7264118" y="4338668"/>
                          <a:pt x="7294179" y="4524315"/>
                        </a:cubicBezTo>
                        <a:cubicBezTo>
                          <a:pt x="7140727" y="4558404"/>
                          <a:pt x="7016529" y="4518641"/>
                          <a:pt x="6951914" y="4524315"/>
                        </a:cubicBezTo>
                        <a:cubicBezTo>
                          <a:pt x="6854653" y="4573426"/>
                          <a:pt x="6613788" y="4486308"/>
                          <a:pt x="6244939" y="4524315"/>
                        </a:cubicBezTo>
                        <a:cubicBezTo>
                          <a:pt x="5943705" y="4584375"/>
                          <a:pt x="5794767" y="4507079"/>
                          <a:pt x="5683849" y="4524315"/>
                        </a:cubicBezTo>
                        <a:cubicBezTo>
                          <a:pt x="5523804" y="4528915"/>
                          <a:pt x="5392264" y="4518769"/>
                          <a:pt x="5268642" y="4524315"/>
                        </a:cubicBezTo>
                        <a:cubicBezTo>
                          <a:pt x="5143389" y="4531624"/>
                          <a:pt x="5049043" y="4495667"/>
                          <a:pt x="4926376" y="4524315"/>
                        </a:cubicBezTo>
                        <a:cubicBezTo>
                          <a:pt x="4822379" y="4562659"/>
                          <a:pt x="4506114" y="4487802"/>
                          <a:pt x="4292344" y="4524315"/>
                        </a:cubicBezTo>
                        <a:cubicBezTo>
                          <a:pt x="4066345" y="4546892"/>
                          <a:pt x="4057306" y="4522678"/>
                          <a:pt x="3950078" y="4524315"/>
                        </a:cubicBezTo>
                        <a:cubicBezTo>
                          <a:pt x="3849892" y="4517934"/>
                          <a:pt x="3566836" y="4535648"/>
                          <a:pt x="3461930" y="4524315"/>
                        </a:cubicBezTo>
                        <a:cubicBezTo>
                          <a:pt x="3319793" y="4554330"/>
                          <a:pt x="3077973" y="4457285"/>
                          <a:pt x="2973781" y="4524315"/>
                        </a:cubicBezTo>
                        <a:cubicBezTo>
                          <a:pt x="2904760" y="4562789"/>
                          <a:pt x="2518936" y="4514339"/>
                          <a:pt x="2339748" y="4524315"/>
                        </a:cubicBezTo>
                        <a:cubicBezTo>
                          <a:pt x="2185837" y="4519416"/>
                          <a:pt x="2105033" y="4499912"/>
                          <a:pt x="1997483" y="4524315"/>
                        </a:cubicBezTo>
                        <a:cubicBezTo>
                          <a:pt x="1893368" y="4573619"/>
                          <a:pt x="1719306" y="4482928"/>
                          <a:pt x="1509334" y="4524315"/>
                        </a:cubicBezTo>
                        <a:cubicBezTo>
                          <a:pt x="1271390" y="4559617"/>
                          <a:pt x="1155394" y="4530757"/>
                          <a:pt x="1021185" y="4524315"/>
                        </a:cubicBezTo>
                        <a:cubicBezTo>
                          <a:pt x="891341" y="4547936"/>
                          <a:pt x="643851" y="4507499"/>
                          <a:pt x="533036" y="4524315"/>
                        </a:cubicBezTo>
                        <a:cubicBezTo>
                          <a:pt x="373430" y="4547444"/>
                          <a:pt x="129296" y="4491432"/>
                          <a:pt x="0" y="4524315"/>
                        </a:cubicBezTo>
                        <a:cubicBezTo>
                          <a:pt x="-50028" y="4303330"/>
                          <a:pt x="53420" y="4133048"/>
                          <a:pt x="0" y="3981397"/>
                        </a:cubicBezTo>
                        <a:cubicBezTo>
                          <a:pt x="-63718" y="3808705"/>
                          <a:pt x="54290" y="3572890"/>
                          <a:pt x="0" y="3438479"/>
                        </a:cubicBezTo>
                        <a:cubicBezTo>
                          <a:pt x="-53928" y="3318961"/>
                          <a:pt x="44269" y="3178045"/>
                          <a:pt x="0" y="2986047"/>
                        </a:cubicBezTo>
                        <a:cubicBezTo>
                          <a:pt x="-22086" y="2779475"/>
                          <a:pt x="58914" y="2749486"/>
                          <a:pt x="0" y="2533616"/>
                        </a:cubicBezTo>
                        <a:cubicBezTo>
                          <a:pt x="-68644" y="2335423"/>
                          <a:pt x="20031" y="2255358"/>
                          <a:pt x="0" y="1990698"/>
                        </a:cubicBezTo>
                        <a:cubicBezTo>
                          <a:pt x="-20057" y="1729528"/>
                          <a:pt x="87112" y="1766429"/>
                          <a:pt x="0" y="1583510"/>
                        </a:cubicBezTo>
                        <a:cubicBezTo>
                          <a:pt x="-61798" y="1384107"/>
                          <a:pt x="18371" y="1284336"/>
                          <a:pt x="0" y="1176322"/>
                        </a:cubicBezTo>
                        <a:cubicBezTo>
                          <a:pt x="-41119" y="1078530"/>
                          <a:pt x="36281" y="954113"/>
                          <a:pt x="0" y="859619"/>
                        </a:cubicBezTo>
                        <a:cubicBezTo>
                          <a:pt x="-38972" y="751829"/>
                          <a:pt x="30425" y="530941"/>
                          <a:pt x="0" y="452431"/>
                        </a:cubicBezTo>
                        <a:cubicBezTo>
                          <a:pt x="-31766" y="374973"/>
                          <a:pt x="41310" y="132021"/>
                          <a:pt x="0" y="0"/>
                        </a:cubicBezTo>
                        <a:close/>
                      </a:path>
                    </a:pathLst>
                  </a:custGeom>
                  <ask:type>
                    <ask:lineSketchScribble/>
                  </ask:type>
                </ask:lineSketchStyleProps>
              </a:ext>
            </a:extLst>
          </a:ln>
        </p:spPr>
        <p:txBody>
          <a:bodyPr wrap="square">
            <a:spAutoFit/>
          </a:bodyPr>
          <a:lstStyle/>
          <a:p>
            <a:pPr algn="r" rtl="1"/>
            <a:r>
              <a:rPr lang="ar-SA" sz="3600" b="1" dirty="0">
                <a:latin typeface="Arial" panose="020B0604020202020204" pitchFamily="34" charset="0"/>
                <a:cs typeface="Arial" panose="020B0604020202020204" pitchFamily="34" charset="0"/>
              </a:rPr>
              <a:t>مزامير ٤ : ٢-٥</a:t>
            </a:r>
          </a:p>
          <a:p>
            <a:pPr algn="r" rtl="1"/>
            <a:endParaRPr lang="en-US" sz="3600" b="1" dirty="0">
              <a:latin typeface="Arial" panose="020B0604020202020204" pitchFamily="34" charset="0"/>
              <a:cs typeface="Arial" panose="020B0604020202020204" pitchFamily="34" charset="0"/>
            </a:endParaRPr>
          </a:p>
          <a:p>
            <a:pPr algn="r" rtl="1"/>
            <a:r>
              <a:rPr lang="ar-SA" sz="3600" b="1" dirty="0">
                <a:latin typeface="Arial" panose="020B0604020202020204" pitchFamily="34" charset="0"/>
                <a:cs typeface="Arial" panose="020B0604020202020204" pitchFamily="34" charset="0"/>
              </a:rPr>
              <a:t>2 يا بني البشر حتى متى يكون مجدي عارا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حتى متى تحبون الباطل وتبتغون الكذب؟ سلاه.</a:t>
            </a:r>
          </a:p>
          <a:p>
            <a:pPr algn="r" rtl="1"/>
            <a:r>
              <a:rPr lang="ar-SA" sz="3600" b="1" dirty="0">
                <a:latin typeface="Arial" panose="020B0604020202020204" pitchFamily="34" charset="0"/>
                <a:cs typeface="Arial" panose="020B0604020202020204" pitchFamily="34" charset="0"/>
              </a:rPr>
              <a:t>3 فاعلموا أن الرب قد ميز تقيه</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الرب يسمع عند ما أدعوه</a:t>
            </a:r>
            <a:r>
              <a:rPr lang="ar-JO" sz="3600" b="1" dirty="0">
                <a:latin typeface="Arial" panose="020B0604020202020204" pitchFamily="34" charset="0"/>
                <a:cs typeface="Arial" panose="020B0604020202020204" pitchFamily="34" charset="0"/>
              </a:rPr>
              <a:t> 4 </a:t>
            </a:r>
            <a:r>
              <a:rPr lang="ar-SA" sz="3600" b="1" dirty="0">
                <a:latin typeface="Arial" panose="020B0604020202020204" pitchFamily="34" charset="0"/>
                <a:cs typeface="Arial" panose="020B0604020202020204" pitchFamily="34" charset="0"/>
              </a:rPr>
              <a:t>ارتعدوا ولا تخطئوا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تكلموا في قلوبكم على مضاجعكم واسكتوا. سلاه</a:t>
            </a:r>
            <a:r>
              <a:rPr lang="ar-JO" sz="3600" b="1" dirty="0">
                <a:latin typeface="Arial" panose="020B0604020202020204" pitchFamily="34" charset="0"/>
                <a:cs typeface="Arial" panose="020B0604020202020204" pitchFamily="34" charset="0"/>
              </a:rPr>
              <a:t> 5 </a:t>
            </a:r>
            <a:r>
              <a:rPr lang="ar-SA" sz="3600" b="1" dirty="0">
                <a:latin typeface="Arial" panose="020B0604020202020204" pitchFamily="34" charset="0"/>
                <a:cs typeface="Arial" panose="020B0604020202020204" pitchFamily="34" charset="0"/>
              </a:rPr>
              <a:t>اذبحوا ذبائح البر، وتوكلوا على الرب.</a:t>
            </a:r>
          </a:p>
        </p:txBody>
      </p:sp>
    </p:spTree>
    <p:extLst>
      <p:ext uri="{BB962C8B-B14F-4D97-AF65-F5344CB8AC3E}">
        <p14:creationId xmlns:p14="http://schemas.microsoft.com/office/powerpoint/2010/main" val="4511926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070B04-5964-4AF3-8400-03349A2CFFD8}"/>
              </a:ext>
            </a:extLst>
          </p:cNvPr>
          <p:cNvSpPr txBox="1"/>
          <p:nvPr/>
        </p:nvSpPr>
        <p:spPr>
          <a:xfrm>
            <a:off x="903889" y="1387134"/>
            <a:ext cx="7294179" cy="2862322"/>
          </a:xfrm>
          <a:custGeom>
            <a:avLst/>
            <a:gdLst>
              <a:gd name="connsiteX0" fmla="*/ 0 w 7294179"/>
              <a:gd name="connsiteY0" fmla="*/ 0 h 2862322"/>
              <a:gd name="connsiteX1" fmla="*/ 561091 w 7294179"/>
              <a:gd name="connsiteY1" fmla="*/ 0 h 2862322"/>
              <a:gd name="connsiteX2" fmla="*/ 1049240 w 7294179"/>
              <a:gd name="connsiteY2" fmla="*/ 0 h 2862322"/>
              <a:gd name="connsiteX3" fmla="*/ 1464447 w 7294179"/>
              <a:gd name="connsiteY3" fmla="*/ 0 h 2862322"/>
              <a:gd name="connsiteX4" fmla="*/ 1879654 w 7294179"/>
              <a:gd name="connsiteY4" fmla="*/ 0 h 2862322"/>
              <a:gd name="connsiteX5" fmla="*/ 2513686 w 7294179"/>
              <a:gd name="connsiteY5" fmla="*/ 0 h 2862322"/>
              <a:gd name="connsiteX6" fmla="*/ 2928893 w 7294179"/>
              <a:gd name="connsiteY6" fmla="*/ 0 h 2862322"/>
              <a:gd name="connsiteX7" fmla="*/ 3489984 w 7294179"/>
              <a:gd name="connsiteY7" fmla="*/ 0 h 2862322"/>
              <a:gd name="connsiteX8" fmla="*/ 4051075 w 7294179"/>
              <a:gd name="connsiteY8" fmla="*/ 0 h 2862322"/>
              <a:gd name="connsiteX9" fmla="*/ 4539224 w 7294179"/>
              <a:gd name="connsiteY9" fmla="*/ 0 h 2862322"/>
              <a:gd name="connsiteX10" fmla="*/ 5027373 w 7294179"/>
              <a:gd name="connsiteY10" fmla="*/ 0 h 2862322"/>
              <a:gd name="connsiteX11" fmla="*/ 5661405 w 7294179"/>
              <a:gd name="connsiteY11" fmla="*/ 0 h 2862322"/>
              <a:gd name="connsiteX12" fmla="*/ 6076612 w 7294179"/>
              <a:gd name="connsiteY12" fmla="*/ 0 h 2862322"/>
              <a:gd name="connsiteX13" fmla="*/ 6564761 w 7294179"/>
              <a:gd name="connsiteY13" fmla="*/ 0 h 2862322"/>
              <a:gd name="connsiteX14" fmla="*/ 7294179 w 7294179"/>
              <a:gd name="connsiteY14" fmla="*/ 0 h 2862322"/>
              <a:gd name="connsiteX15" fmla="*/ 7294179 w 7294179"/>
              <a:gd name="connsiteY15" fmla="*/ 601087 h 2862322"/>
              <a:gd name="connsiteX16" fmla="*/ 7294179 w 7294179"/>
              <a:gd name="connsiteY16" fmla="*/ 1087682 h 2862322"/>
              <a:gd name="connsiteX17" fmla="*/ 7294179 w 7294179"/>
              <a:gd name="connsiteY17" fmla="*/ 1660146 h 2862322"/>
              <a:gd name="connsiteX18" fmla="*/ 7294179 w 7294179"/>
              <a:gd name="connsiteY18" fmla="*/ 2175365 h 2862322"/>
              <a:gd name="connsiteX19" fmla="*/ 7294179 w 7294179"/>
              <a:gd name="connsiteY19" fmla="*/ 2862322 h 2862322"/>
              <a:gd name="connsiteX20" fmla="*/ 6587205 w 7294179"/>
              <a:gd name="connsiteY20" fmla="*/ 2862322 h 2862322"/>
              <a:gd name="connsiteX21" fmla="*/ 5880230 w 7294179"/>
              <a:gd name="connsiteY21" fmla="*/ 2862322 h 2862322"/>
              <a:gd name="connsiteX22" fmla="*/ 5319140 w 7294179"/>
              <a:gd name="connsiteY22" fmla="*/ 2862322 h 2862322"/>
              <a:gd name="connsiteX23" fmla="*/ 4685107 w 7294179"/>
              <a:gd name="connsiteY23" fmla="*/ 2862322 h 2862322"/>
              <a:gd name="connsiteX24" fmla="*/ 4051075 w 7294179"/>
              <a:gd name="connsiteY24" fmla="*/ 2862322 h 2862322"/>
              <a:gd name="connsiteX25" fmla="*/ 3562926 w 7294179"/>
              <a:gd name="connsiteY25" fmla="*/ 2862322 h 2862322"/>
              <a:gd name="connsiteX26" fmla="*/ 2855952 w 7294179"/>
              <a:gd name="connsiteY26" fmla="*/ 2862322 h 2862322"/>
              <a:gd name="connsiteX27" fmla="*/ 2294861 w 7294179"/>
              <a:gd name="connsiteY27" fmla="*/ 2862322 h 2862322"/>
              <a:gd name="connsiteX28" fmla="*/ 1879654 w 7294179"/>
              <a:gd name="connsiteY28" fmla="*/ 2862322 h 2862322"/>
              <a:gd name="connsiteX29" fmla="*/ 1537388 w 7294179"/>
              <a:gd name="connsiteY29" fmla="*/ 2862322 h 2862322"/>
              <a:gd name="connsiteX30" fmla="*/ 903356 w 7294179"/>
              <a:gd name="connsiteY30" fmla="*/ 2862322 h 2862322"/>
              <a:gd name="connsiteX31" fmla="*/ 561091 w 7294179"/>
              <a:gd name="connsiteY31" fmla="*/ 2862322 h 2862322"/>
              <a:gd name="connsiteX32" fmla="*/ 0 w 7294179"/>
              <a:gd name="connsiteY32" fmla="*/ 2862322 h 2862322"/>
              <a:gd name="connsiteX33" fmla="*/ 0 w 7294179"/>
              <a:gd name="connsiteY33" fmla="*/ 2318480 h 2862322"/>
              <a:gd name="connsiteX34" fmla="*/ 0 w 7294179"/>
              <a:gd name="connsiteY34" fmla="*/ 1831886 h 2862322"/>
              <a:gd name="connsiteX35" fmla="*/ 0 w 7294179"/>
              <a:gd name="connsiteY35" fmla="*/ 1259421 h 2862322"/>
              <a:gd name="connsiteX36" fmla="*/ 0 w 7294179"/>
              <a:gd name="connsiteY36" fmla="*/ 772827 h 2862322"/>
              <a:gd name="connsiteX37" fmla="*/ 0 w 7294179"/>
              <a:gd name="connsiteY37" fmla="*/ 0 h 286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294179" h="2862322" extrusionOk="0">
                <a:moveTo>
                  <a:pt x="0" y="0"/>
                </a:moveTo>
                <a:cubicBezTo>
                  <a:pt x="209787" y="-6689"/>
                  <a:pt x="294835" y="16025"/>
                  <a:pt x="561091" y="0"/>
                </a:cubicBezTo>
                <a:cubicBezTo>
                  <a:pt x="804928" y="7633"/>
                  <a:pt x="813812" y="71544"/>
                  <a:pt x="1049240" y="0"/>
                </a:cubicBezTo>
                <a:cubicBezTo>
                  <a:pt x="1254447" y="-24652"/>
                  <a:pt x="1263276" y="5453"/>
                  <a:pt x="1464447" y="0"/>
                </a:cubicBezTo>
                <a:cubicBezTo>
                  <a:pt x="1671244" y="-64479"/>
                  <a:pt x="1815247" y="9626"/>
                  <a:pt x="1879654" y="0"/>
                </a:cubicBezTo>
                <a:cubicBezTo>
                  <a:pt x="1970780" y="-87777"/>
                  <a:pt x="2406932" y="44925"/>
                  <a:pt x="2513686" y="0"/>
                </a:cubicBezTo>
                <a:cubicBezTo>
                  <a:pt x="2664646" y="-50964"/>
                  <a:pt x="2828074" y="92787"/>
                  <a:pt x="2928893" y="0"/>
                </a:cubicBezTo>
                <a:cubicBezTo>
                  <a:pt x="2967177" y="-100873"/>
                  <a:pt x="3326540" y="-12055"/>
                  <a:pt x="3489984" y="0"/>
                </a:cubicBezTo>
                <a:cubicBezTo>
                  <a:pt x="3782084" y="-65654"/>
                  <a:pt x="3892425" y="47592"/>
                  <a:pt x="4051075" y="0"/>
                </a:cubicBezTo>
                <a:cubicBezTo>
                  <a:pt x="4219713" y="-62064"/>
                  <a:pt x="4309619" y="69319"/>
                  <a:pt x="4539224" y="0"/>
                </a:cubicBezTo>
                <a:cubicBezTo>
                  <a:pt x="4731388" y="-86122"/>
                  <a:pt x="4834934" y="54976"/>
                  <a:pt x="5027373" y="0"/>
                </a:cubicBezTo>
                <a:cubicBezTo>
                  <a:pt x="5269519" y="17813"/>
                  <a:pt x="5387915" y="-19017"/>
                  <a:pt x="5661405" y="0"/>
                </a:cubicBezTo>
                <a:cubicBezTo>
                  <a:pt x="5919824" y="-37682"/>
                  <a:pt x="5927432" y="14097"/>
                  <a:pt x="6076612" y="0"/>
                </a:cubicBezTo>
                <a:cubicBezTo>
                  <a:pt x="6293675" y="41821"/>
                  <a:pt x="6352282" y="78500"/>
                  <a:pt x="6564761" y="0"/>
                </a:cubicBezTo>
                <a:cubicBezTo>
                  <a:pt x="6715386" y="-60780"/>
                  <a:pt x="7041811" y="-27607"/>
                  <a:pt x="7294179" y="0"/>
                </a:cubicBezTo>
                <a:cubicBezTo>
                  <a:pt x="7256002" y="170000"/>
                  <a:pt x="7198642" y="459978"/>
                  <a:pt x="7294179" y="601087"/>
                </a:cubicBezTo>
                <a:cubicBezTo>
                  <a:pt x="7398453" y="831807"/>
                  <a:pt x="7239129" y="960505"/>
                  <a:pt x="7294179" y="1087682"/>
                </a:cubicBezTo>
                <a:cubicBezTo>
                  <a:pt x="7347565" y="1253261"/>
                  <a:pt x="7268156" y="1437310"/>
                  <a:pt x="7294179" y="1660146"/>
                </a:cubicBezTo>
                <a:cubicBezTo>
                  <a:pt x="7317755" y="1843566"/>
                  <a:pt x="7257542" y="2072849"/>
                  <a:pt x="7294179" y="2175365"/>
                </a:cubicBezTo>
                <a:cubicBezTo>
                  <a:pt x="7356099" y="2325275"/>
                  <a:pt x="7294698" y="2676914"/>
                  <a:pt x="7294179" y="2862322"/>
                </a:cubicBezTo>
                <a:cubicBezTo>
                  <a:pt x="6957852" y="2936193"/>
                  <a:pt x="6950327" y="2781412"/>
                  <a:pt x="6587205" y="2862322"/>
                </a:cubicBezTo>
                <a:cubicBezTo>
                  <a:pt x="6232826" y="2874955"/>
                  <a:pt x="6003322" y="2812937"/>
                  <a:pt x="5880230" y="2862322"/>
                </a:cubicBezTo>
                <a:cubicBezTo>
                  <a:pt x="5659790" y="2911254"/>
                  <a:pt x="5457038" y="2862902"/>
                  <a:pt x="5319140" y="2862322"/>
                </a:cubicBezTo>
                <a:cubicBezTo>
                  <a:pt x="5120658" y="2856499"/>
                  <a:pt x="4968825" y="2840121"/>
                  <a:pt x="4685107" y="2862322"/>
                </a:cubicBezTo>
                <a:cubicBezTo>
                  <a:pt x="4577622" y="2851688"/>
                  <a:pt x="4364014" y="2822265"/>
                  <a:pt x="4051075" y="2862322"/>
                </a:cubicBezTo>
                <a:cubicBezTo>
                  <a:pt x="3861445" y="2965282"/>
                  <a:pt x="3644857" y="2823658"/>
                  <a:pt x="3562926" y="2862322"/>
                </a:cubicBezTo>
                <a:cubicBezTo>
                  <a:pt x="3405518" y="2987775"/>
                  <a:pt x="3243931" y="2811652"/>
                  <a:pt x="2855952" y="2862322"/>
                </a:cubicBezTo>
                <a:cubicBezTo>
                  <a:pt x="2558763" y="2927110"/>
                  <a:pt x="2405833" y="2840846"/>
                  <a:pt x="2294861" y="2862322"/>
                </a:cubicBezTo>
                <a:cubicBezTo>
                  <a:pt x="2150332" y="2868256"/>
                  <a:pt x="1989301" y="2856714"/>
                  <a:pt x="1879654" y="2862322"/>
                </a:cubicBezTo>
                <a:cubicBezTo>
                  <a:pt x="1766014" y="2871016"/>
                  <a:pt x="1684506" y="2839278"/>
                  <a:pt x="1537388" y="2862322"/>
                </a:cubicBezTo>
                <a:cubicBezTo>
                  <a:pt x="1466726" y="2925614"/>
                  <a:pt x="1092632" y="2798279"/>
                  <a:pt x="903356" y="2862322"/>
                </a:cubicBezTo>
                <a:cubicBezTo>
                  <a:pt x="674494" y="2876261"/>
                  <a:pt x="657465" y="2850717"/>
                  <a:pt x="561091" y="2862322"/>
                </a:cubicBezTo>
                <a:cubicBezTo>
                  <a:pt x="490645" y="2835362"/>
                  <a:pt x="91558" y="2861429"/>
                  <a:pt x="0" y="2862322"/>
                </a:cubicBezTo>
                <a:cubicBezTo>
                  <a:pt x="-24187" y="2800465"/>
                  <a:pt x="64468" y="2433294"/>
                  <a:pt x="0" y="2318480"/>
                </a:cubicBezTo>
                <a:cubicBezTo>
                  <a:pt x="-30381" y="2129443"/>
                  <a:pt x="59228" y="1969414"/>
                  <a:pt x="0" y="1831886"/>
                </a:cubicBezTo>
                <a:cubicBezTo>
                  <a:pt x="-3495" y="1658597"/>
                  <a:pt x="14988" y="1514607"/>
                  <a:pt x="0" y="1259421"/>
                </a:cubicBezTo>
                <a:cubicBezTo>
                  <a:pt x="-25924" y="1027312"/>
                  <a:pt x="35937" y="846489"/>
                  <a:pt x="0" y="772827"/>
                </a:cubicBezTo>
                <a:cubicBezTo>
                  <a:pt x="-98842" y="696485"/>
                  <a:pt x="16487" y="241002"/>
                  <a:pt x="0" y="0"/>
                </a:cubicBezTo>
                <a:close/>
              </a:path>
            </a:pathLst>
          </a:custGeom>
          <a:noFill/>
          <a:ln w="28575">
            <a:solidFill>
              <a:schemeClr val="accent1"/>
            </a:solidFill>
            <a:extLst>
              <a:ext uri="{C807C97D-BFC1-408E-A445-0C87EB9F89A2}">
                <ask:lineSketchStyleProps xmlns:ask="http://schemas.microsoft.com/office/drawing/2018/sketchyshapes" sd="3762138465">
                  <a:custGeom>
                    <a:avLst/>
                    <a:gdLst>
                      <a:gd name="connsiteX0" fmla="*/ 0 w 7294179"/>
                      <a:gd name="connsiteY0" fmla="*/ 0 h 2862322"/>
                      <a:gd name="connsiteX1" fmla="*/ 561091 w 7294179"/>
                      <a:gd name="connsiteY1" fmla="*/ 0 h 2862322"/>
                      <a:gd name="connsiteX2" fmla="*/ 1049240 w 7294179"/>
                      <a:gd name="connsiteY2" fmla="*/ 0 h 2862322"/>
                      <a:gd name="connsiteX3" fmla="*/ 1464447 w 7294179"/>
                      <a:gd name="connsiteY3" fmla="*/ 0 h 2862322"/>
                      <a:gd name="connsiteX4" fmla="*/ 1879654 w 7294179"/>
                      <a:gd name="connsiteY4" fmla="*/ 0 h 2862322"/>
                      <a:gd name="connsiteX5" fmla="*/ 2513686 w 7294179"/>
                      <a:gd name="connsiteY5" fmla="*/ 0 h 2862322"/>
                      <a:gd name="connsiteX6" fmla="*/ 2928893 w 7294179"/>
                      <a:gd name="connsiteY6" fmla="*/ 0 h 2862322"/>
                      <a:gd name="connsiteX7" fmla="*/ 3489984 w 7294179"/>
                      <a:gd name="connsiteY7" fmla="*/ 0 h 2862322"/>
                      <a:gd name="connsiteX8" fmla="*/ 4051075 w 7294179"/>
                      <a:gd name="connsiteY8" fmla="*/ 0 h 2862322"/>
                      <a:gd name="connsiteX9" fmla="*/ 4539224 w 7294179"/>
                      <a:gd name="connsiteY9" fmla="*/ 0 h 2862322"/>
                      <a:gd name="connsiteX10" fmla="*/ 5027373 w 7294179"/>
                      <a:gd name="connsiteY10" fmla="*/ 0 h 2862322"/>
                      <a:gd name="connsiteX11" fmla="*/ 5661405 w 7294179"/>
                      <a:gd name="connsiteY11" fmla="*/ 0 h 2862322"/>
                      <a:gd name="connsiteX12" fmla="*/ 6076612 w 7294179"/>
                      <a:gd name="connsiteY12" fmla="*/ 0 h 2862322"/>
                      <a:gd name="connsiteX13" fmla="*/ 6564761 w 7294179"/>
                      <a:gd name="connsiteY13" fmla="*/ 0 h 2862322"/>
                      <a:gd name="connsiteX14" fmla="*/ 7294179 w 7294179"/>
                      <a:gd name="connsiteY14" fmla="*/ 0 h 2862322"/>
                      <a:gd name="connsiteX15" fmla="*/ 7294179 w 7294179"/>
                      <a:gd name="connsiteY15" fmla="*/ 601087 h 2862322"/>
                      <a:gd name="connsiteX16" fmla="*/ 7294179 w 7294179"/>
                      <a:gd name="connsiteY16" fmla="*/ 1087682 h 2862322"/>
                      <a:gd name="connsiteX17" fmla="*/ 7294179 w 7294179"/>
                      <a:gd name="connsiteY17" fmla="*/ 1660146 h 2862322"/>
                      <a:gd name="connsiteX18" fmla="*/ 7294179 w 7294179"/>
                      <a:gd name="connsiteY18" fmla="*/ 2175365 h 2862322"/>
                      <a:gd name="connsiteX19" fmla="*/ 7294179 w 7294179"/>
                      <a:gd name="connsiteY19" fmla="*/ 2862322 h 2862322"/>
                      <a:gd name="connsiteX20" fmla="*/ 6587205 w 7294179"/>
                      <a:gd name="connsiteY20" fmla="*/ 2862322 h 2862322"/>
                      <a:gd name="connsiteX21" fmla="*/ 5880230 w 7294179"/>
                      <a:gd name="connsiteY21" fmla="*/ 2862322 h 2862322"/>
                      <a:gd name="connsiteX22" fmla="*/ 5319140 w 7294179"/>
                      <a:gd name="connsiteY22" fmla="*/ 2862322 h 2862322"/>
                      <a:gd name="connsiteX23" fmla="*/ 4685107 w 7294179"/>
                      <a:gd name="connsiteY23" fmla="*/ 2862322 h 2862322"/>
                      <a:gd name="connsiteX24" fmla="*/ 4051075 w 7294179"/>
                      <a:gd name="connsiteY24" fmla="*/ 2862322 h 2862322"/>
                      <a:gd name="connsiteX25" fmla="*/ 3562926 w 7294179"/>
                      <a:gd name="connsiteY25" fmla="*/ 2862322 h 2862322"/>
                      <a:gd name="connsiteX26" fmla="*/ 2855952 w 7294179"/>
                      <a:gd name="connsiteY26" fmla="*/ 2862322 h 2862322"/>
                      <a:gd name="connsiteX27" fmla="*/ 2294861 w 7294179"/>
                      <a:gd name="connsiteY27" fmla="*/ 2862322 h 2862322"/>
                      <a:gd name="connsiteX28" fmla="*/ 1879654 w 7294179"/>
                      <a:gd name="connsiteY28" fmla="*/ 2862322 h 2862322"/>
                      <a:gd name="connsiteX29" fmla="*/ 1537388 w 7294179"/>
                      <a:gd name="connsiteY29" fmla="*/ 2862322 h 2862322"/>
                      <a:gd name="connsiteX30" fmla="*/ 903356 w 7294179"/>
                      <a:gd name="connsiteY30" fmla="*/ 2862322 h 2862322"/>
                      <a:gd name="connsiteX31" fmla="*/ 561091 w 7294179"/>
                      <a:gd name="connsiteY31" fmla="*/ 2862322 h 2862322"/>
                      <a:gd name="connsiteX32" fmla="*/ 0 w 7294179"/>
                      <a:gd name="connsiteY32" fmla="*/ 2862322 h 2862322"/>
                      <a:gd name="connsiteX33" fmla="*/ 0 w 7294179"/>
                      <a:gd name="connsiteY33" fmla="*/ 2318480 h 2862322"/>
                      <a:gd name="connsiteX34" fmla="*/ 0 w 7294179"/>
                      <a:gd name="connsiteY34" fmla="*/ 1831886 h 2862322"/>
                      <a:gd name="connsiteX35" fmla="*/ 0 w 7294179"/>
                      <a:gd name="connsiteY35" fmla="*/ 1259421 h 2862322"/>
                      <a:gd name="connsiteX36" fmla="*/ 0 w 7294179"/>
                      <a:gd name="connsiteY36" fmla="*/ 772827 h 2862322"/>
                      <a:gd name="connsiteX37" fmla="*/ 0 w 7294179"/>
                      <a:gd name="connsiteY37" fmla="*/ 0 h 286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294179" h="2862322" extrusionOk="0">
                        <a:moveTo>
                          <a:pt x="0" y="0"/>
                        </a:moveTo>
                        <a:cubicBezTo>
                          <a:pt x="207100" y="-18513"/>
                          <a:pt x="321880" y="27817"/>
                          <a:pt x="561091" y="0"/>
                        </a:cubicBezTo>
                        <a:cubicBezTo>
                          <a:pt x="793338" y="-15951"/>
                          <a:pt x="815127" y="69721"/>
                          <a:pt x="1049240" y="0"/>
                        </a:cubicBezTo>
                        <a:cubicBezTo>
                          <a:pt x="1260249" y="-34306"/>
                          <a:pt x="1262664" y="15265"/>
                          <a:pt x="1464447" y="0"/>
                        </a:cubicBezTo>
                        <a:cubicBezTo>
                          <a:pt x="1670404" y="-57425"/>
                          <a:pt x="1807312" y="17406"/>
                          <a:pt x="1879654" y="0"/>
                        </a:cubicBezTo>
                        <a:cubicBezTo>
                          <a:pt x="1969673" y="-68812"/>
                          <a:pt x="2387341" y="48561"/>
                          <a:pt x="2513686" y="0"/>
                        </a:cubicBezTo>
                        <a:cubicBezTo>
                          <a:pt x="2652504" y="-50165"/>
                          <a:pt x="2837770" y="61301"/>
                          <a:pt x="2928893" y="0"/>
                        </a:cubicBezTo>
                        <a:cubicBezTo>
                          <a:pt x="3006938" y="-52524"/>
                          <a:pt x="3278275" y="-2008"/>
                          <a:pt x="3489984" y="0"/>
                        </a:cubicBezTo>
                        <a:cubicBezTo>
                          <a:pt x="3763956" y="-30161"/>
                          <a:pt x="3883284" y="46125"/>
                          <a:pt x="4051075" y="0"/>
                        </a:cubicBezTo>
                        <a:cubicBezTo>
                          <a:pt x="4241851" y="-46707"/>
                          <a:pt x="4332937" y="43721"/>
                          <a:pt x="4539224" y="0"/>
                        </a:cubicBezTo>
                        <a:cubicBezTo>
                          <a:pt x="4731581" y="-59247"/>
                          <a:pt x="4835295" y="36909"/>
                          <a:pt x="5027373" y="0"/>
                        </a:cubicBezTo>
                        <a:cubicBezTo>
                          <a:pt x="5266586" y="15575"/>
                          <a:pt x="5400799" y="11435"/>
                          <a:pt x="5661405" y="0"/>
                        </a:cubicBezTo>
                        <a:cubicBezTo>
                          <a:pt x="5912429" y="-41847"/>
                          <a:pt x="5916184" y="8189"/>
                          <a:pt x="6076612" y="0"/>
                        </a:cubicBezTo>
                        <a:cubicBezTo>
                          <a:pt x="6278773" y="27363"/>
                          <a:pt x="6368092" y="60292"/>
                          <a:pt x="6564761" y="0"/>
                        </a:cubicBezTo>
                        <a:cubicBezTo>
                          <a:pt x="6735790" y="-44664"/>
                          <a:pt x="7086218" y="-5622"/>
                          <a:pt x="7294179" y="0"/>
                        </a:cubicBezTo>
                        <a:cubicBezTo>
                          <a:pt x="7281560" y="150000"/>
                          <a:pt x="7202552" y="450244"/>
                          <a:pt x="7294179" y="601087"/>
                        </a:cubicBezTo>
                        <a:cubicBezTo>
                          <a:pt x="7378187" y="806848"/>
                          <a:pt x="7243034" y="962868"/>
                          <a:pt x="7294179" y="1087682"/>
                        </a:cubicBezTo>
                        <a:cubicBezTo>
                          <a:pt x="7332216" y="1216595"/>
                          <a:pt x="7238018" y="1472090"/>
                          <a:pt x="7294179" y="1660146"/>
                        </a:cubicBezTo>
                        <a:cubicBezTo>
                          <a:pt x="7344438" y="1839487"/>
                          <a:pt x="7254317" y="2070792"/>
                          <a:pt x="7294179" y="2175365"/>
                        </a:cubicBezTo>
                        <a:cubicBezTo>
                          <a:pt x="7349281" y="2298589"/>
                          <a:pt x="7286893" y="2678985"/>
                          <a:pt x="7294179" y="2862322"/>
                        </a:cubicBezTo>
                        <a:cubicBezTo>
                          <a:pt x="6954759" y="2934824"/>
                          <a:pt x="6933766" y="2800295"/>
                          <a:pt x="6587205" y="2862322"/>
                        </a:cubicBezTo>
                        <a:cubicBezTo>
                          <a:pt x="6242948" y="2891914"/>
                          <a:pt x="6016471" y="2829372"/>
                          <a:pt x="5880230" y="2862322"/>
                        </a:cubicBezTo>
                        <a:cubicBezTo>
                          <a:pt x="5685492" y="2895012"/>
                          <a:pt x="5474377" y="2829877"/>
                          <a:pt x="5319140" y="2862322"/>
                        </a:cubicBezTo>
                        <a:cubicBezTo>
                          <a:pt x="5129197" y="2865591"/>
                          <a:pt x="4929479" y="2835428"/>
                          <a:pt x="4685107" y="2862322"/>
                        </a:cubicBezTo>
                        <a:cubicBezTo>
                          <a:pt x="4519719" y="2882389"/>
                          <a:pt x="4295450" y="2808949"/>
                          <a:pt x="4051075" y="2862322"/>
                        </a:cubicBezTo>
                        <a:cubicBezTo>
                          <a:pt x="3851966" y="2940152"/>
                          <a:pt x="3665400" y="2815068"/>
                          <a:pt x="3562926" y="2862322"/>
                        </a:cubicBezTo>
                        <a:cubicBezTo>
                          <a:pt x="3420681" y="2957642"/>
                          <a:pt x="3185497" y="2815688"/>
                          <a:pt x="2855952" y="2862322"/>
                        </a:cubicBezTo>
                        <a:cubicBezTo>
                          <a:pt x="2557954" y="2923838"/>
                          <a:pt x="2419208" y="2852028"/>
                          <a:pt x="2294861" y="2862322"/>
                        </a:cubicBezTo>
                        <a:cubicBezTo>
                          <a:pt x="2159874" y="2869435"/>
                          <a:pt x="2002452" y="2855518"/>
                          <a:pt x="1879654" y="2862322"/>
                        </a:cubicBezTo>
                        <a:cubicBezTo>
                          <a:pt x="1759938" y="2870989"/>
                          <a:pt x="1664290" y="2829544"/>
                          <a:pt x="1537388" y="2862322"/>
                        </a:cubicBezTo>
                        <a:cubicBezTo>
                          <a:pt x="1432218" y="2906175"/>
                          <a:pt x="1108238" y="2812793"/>
                          <a:pt x="903356" y="2862322"/>
                        </a:cubicBezTo>
                        <a:cubicBezTo>
                          <a:pt x="676126" y="2883892"/>
                          <a:pt x="655098" y="2851878"/>
                          <a:pt x="561091" y="2862322"/>
                        </a:cubicBezTo>
                        <a:cubicBezTo>
                          <a:pt x="481222" y="2851084"/>
                          <a:pt x="97660" y="2858000"/>
                          <a:pt x="0" y="2862322"/>
                        </a:cubicBezTo>
                        <a:cubicBezTo>
                          <a:pt x="-20243" y="2767681"/>
                          <a:pt x="64999" y="2455037"/>
                          <a:pt x="0" y="2318480"/>
                        </a:cubicBezTo>
                        <a:cubicBezTo>
                          <a:pt x="-56316" y="2131980"/>
                          <a:pt x="40624" y="1974734"/>
                          <a:pt x="0" y="1831886"/>
                        </a:cubicBezTo>
                        <a:cubicBezTo>
                          <a:pt x="-6659" y="1662510"/>
                          <a:pt x="24073" y="1514853"/>
                          <a:pt x="0" y="1259421"/>
                        </a:cubicBezTo>
                        <a:cubicBezTo>
                          <a:pt x="-29327" y="1022972"/>
                          <a:pt x="37590" y="853573"/>
                          <a:pt x="0" y="772827"/>
                        </a:cubicBezTo>
                        <a:cubicBezTo>
                          <a:pt x="-91390" y="692302"/>
                          <a:pt x="15164" y="219753"/>
                          <a:pt x="0" y="0"/>
                        </a:cubicBezTo>
                        <a:close/>
                      </a:path>
                    </a:pathLst>
                  </a:custGeom>
                  <ask:type>
                    <ask:lineSketchScribble/>
                  </ask:type>
                </ask:lineSketchStyleProps>
              </a:ext>
            </a:extLst>
          </a:ln>
        </p:spPr>
        <p:txBody>
          <a:bodyPr wrap="square">
            <a:spAutoFit/>
          </a:bodyPr>
          <a:lstStyle>
            <a:defPPr>
              <a:defRPr lang="en-GB"/>
            </a:defPPr>
            <a:lvl1pPr algn="r" rtl="1">
              <a:defRPr sz="3600" b="1">
                <a:latin typeface="Arial" panose="020B0604020202020204" pitchFamily="34" charset="0"/>
                <a:cs typeface="Arial" panose="020B0604020202020204" pitchFamily="34" charset="0"/>
              </a:defRPr>
            </a:lvl1pPr>
          </a:lstStyle>
          <a:p>
            <a:r>
              <a:rPr lang="ar-SA" dirty="0"/>
              <a:t>يعقوب ١ : ١٩-٢٠</a:t>
            </a:r>
          </a:p>
          <a:p>
            <a:endParaRPr lang="en-US" dirty="0"/>
          </a:p>
          <a:p>
            <a:r>
              <a:rPr lang="ar-SA" dirty="0"/>
              <a:t>19 إذا</a:t>
            </a:r>
            <a:r>
              <a:rPr lang="ar-JO" dirty="0"/>
              <a:t>ً</a:t>
            </a:r>
            <a:r>
              <a:rPr lang="ar-SA" dirty="0"/>
              <a:t> يا إخوتي الأحباء ليكن كل إنسان مسرعا</a:t>
            </a:r>
            <a:r>
              <a:rPr lang="ar-JO" dirty="0"/>
              <a:t>ً</a:t>
            </a:r>
            <a:r>
              <a:rPr lang="ar-SA" dirty="0"/>
              <a:t> في ال</a:t>
            </a:r>
            <a:r>
              <a:rPr lang="ar-JO" dirty="0"/>
              <a:t>إ</a:t>
            </a:r>
            <a:r>
              <a:rPr lang="ar-SA" dirty="0"/>
              <a:t>ستماع، مبطئا</a:t>
            </a:r>
            <a:r>
              <a:rPr lang="ar-JO" dirty="0"/>
              <a:t>ً</a:t>
            </a:r>
            <a:r>
              <a:rPr lang="ar-SA" dirty="0"/>
              <a:t> في التكلم مبطئا</a:t>
            </a:r>
            <a:r>
              <a:rPr lang="ar-JO" dirty="0"/>
              <a:t>ً</a:t>
            </a:r>
            <a:r>
              <a:rPr lang="ar-SA" dirty="0"/>
              <a:t> في الغضب</a:t>
            </a:r>
          </a:p>
          <a:p>
            <a:r>
              <a:rPr lang="ar-SA" dirty="0"/>
              <a:t>20 لأن غضب الإنسان لا يصنع بر الله.</a:t>
            </a:r>
          </a:p>
        </p:txBody>
      </p:sp>
    </p:spTree>
    <p:extLst>
      <p:ext uri="{BB962C8B-B14F-4D97-AF65-F5344CB8AC3E}">
        <p14:creationId xmlns:p14="http://schemas.microsoft.com/office/powerpoint/2010/main" val="94977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4049"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399"/>
            <a:ext cx="9144000" cy="706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1" name="AutoShape 5"/>
          <p:cNvSpPr>
            <a:spLocks noChangeArrowheads="1"/>
          </p:cNvSpPr>
          <p:nvPr/>
        </p:nvSpPr>
        <p:spPr bwMode="auto">
          <a:xfrm rot="516083">
            <a:off x="3810000" y="4191001"/>
            <a:ext cx="2895600" cy="762000"/>
          </a:xfrm>
          <a:prstGeom prst="curvedUpArrow">
            <a:avLst>
              <a:gd name="adj1" fmla="val 76000"/>
              <a:gd name="adj2" fmla="val 152000"/>
              <a:gd name="adj3" fmla="val 33333"/>
            </a:avLst>
          </a:prstGeom>
          <a:solidFill>
            <a:schemeClr val="accent1"/>
          </a:solidFill>
          <a:ln w="12700" cap="sq">
            <a:solidFill>
              <a:schemeClr val="tx1"/>
            </a:solidFill>
            <a:miter lim="800000"/>
            <a:headEnd type="none" w="sm" len="sm"/>
            <a:tailEnd type="none" w="sm" len="sm"/>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9222" name="Text Box 6"/>
          <p:cNvSpPr txBox="1">
            <a:spLocks noChangeArrowheads="1"/>
          </p:cNvSpPr>
          <p:nvPr/>
        </p:nvSpPr>
        <p:spPr bwMode="auto">
          <a:xfrm>
            <a:off x="3168652" y="3586164"/>
            <a:ext cx="657526" cy="461653"/>
          </a:xfrm>
          <a:prstGeom prst="rect">
            <a:avLst/>
          </a:prstGeom>
          <a:solidFill>
            <a:srgbClr val="EAEAE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روما</a:t>
            </a:r>
            <a:endParaRPr lang="en-US" b="1" dirty="0">
              <a:solidFill>
                <a:schemeClr val="bg1"/>
              </a:solidFill>
              <a:latin typeface="Arial" panose="020B0604020202020204" pitchFamily="34" charset="0"/>
              <a:cs typeface="Arial" panose="020B0604020202020204" pitchFamily="34" charset="0"/>
            </a:endParaRPr>
          </a:p>
        </p:txBody>
      </p:sp>
      <p:sp>
        <p:nvSpPr>
          <p:cNvPr id="9223" name="Text Box 7"/>
          <p:cNvSpPr txBox="1">
            <a:spLocks noChangeArrowheads="1"/>
          </p:cNvSpPr>
          <p:nvPr/>
        </p:nvSpPr>
        <p:spPr bwMode="auto">
          <a:xfrm>
            <a:off x="6400801" y="4119563"/>
            <a:ext cx="811414" cy="461653"/>
          </a:xfrm>
          <a:prstGeom prst="rect">
            <a:avLst/>
          </a:prstGeom>
          <a:solidFill>
            <a:srgbClr val="EAEAE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أفسس</a:t>
            </a:r>
            <a:endParaRPr lang="en-US" b="1" dirty="0">
              <a:solidFill>
                <a:schemeClr val="bg1"/>
              </a:solidFill>
              <a:latin typeface="Arial" panose="020B0604020202020204" pitchFamily="34" charset="0"/>
              <a:cs typeface="Arial" panose="020B0604020202020204" pitchFamily="34" charset="0"/>
            </a:endParaRPr>
          </a:p>
        </p:txBody>
      </p:sp>
      <p:sp>
        <p:nvSpPr>
          <p:cNvPr id="514053" name="Text Box 2"/>
          <p:cNvSpPr txBox="1">
            <a:spLocks noChangeArrowheads="1"/>
          </p:cNvSpPr>
          <p:nvPr/>
        </p:nvSpPr>
        <p:spPr bwMode="auto">
          <a:xfrm>
            <a:off x="457200" y="1784352"/>
            <a:ext cx="7010400" cy="830985"/>
          </a:xfrm>
          <a:prstGeom prst="rect">
            <a:avLst/>
          </a:prstGeom>
          <a:solidFill>
            <a:srgbClr val="EAEAE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070214"/>
                </a:solidFill>
                <a:latin typeface="Arial" panose="020B0604020202020204" pitchFamily="34" charset="0"/>
                <a:cs typeface="Arial" panose="020B0604020202020204" pitchFamily="34" charset="0"/>
              </a:rPr>
              <a:t>كتب بولس رسالة أفسس خلال سجنة الأول في روما، سنة 60 م. كما كتب رسائل السجن الأخرى: كولوسي، فليمون، فيلبي.</a:t>
            </a:r>
            <a:endParaRPr lang="en-US" b="1" dirty="0">
              <a:solidFill>
                <a:srgbClr val="070214"/>
              </a:solidFill>
              <a:latin typeface="Arial" panose="020B0604020202020204" pitchFamily="34" charset="0"/>
              <a:cs typeface="Arial" panose="020B0604020202020204" pitchFamily="34" charset="0"/>
            </a:endParaRPr>
          </a:p>
        </p:txBody>
      </p:sp>
      <p:sp>
        <p:nvSpPr>
          <p:cNvPr id="514054" name="Text Box 8"/>
          <p:cNvSpPr txBox="1">
            <a:spLocks noChangeArrowheads="1"/>
          </p:cNvSpPr>
          <p:nvPr/>
        </p:nvSpPr>
        <p:spPr bwMode="auto">
          <a:xfrm>
            <a:off x="8442327" y="41275"/>
            <a:ext cx="704013" cy="461653"/>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070214"/>
                </a:solidFill>
                <a:latin typeface="Arial" panose="020B0604020202020204" pitchFamily="34" charset="0"/>
                <a:cs typeface="Arial" panose="020B0604020202020204" pitchFamily="34" charset="0"/>
              </a:rPr>
              <a:t>176</a:t>
            </a:r>
            <a:endParaRPr lang="en-US" b="1" dirty="0">
              <a:solidFill>
                <a:srgbClr val="070214"/>
              </a:solidFill>
              <a:latin typeface="Arial" panose="020B0604020202020204" pitchFamily="34" charset="0"/>
              <a:cs typeface="Arial" panose="020B0604020202020204" pitchFamily="34" charset="0"/>
            </a:endParaRPr>
          </a:p>
        </p:txBody>
      </p:sp>
      <p:sp>
        <p:nvSpPr>
          <p:cNvPr id="514055" name="Rectangle 9"/>
          <p:cNvSpPr>
            <a:spLocks noGrp="1" noChangeArrowheads="1"/>
          </p:cNvSpPr>
          <p:nvPr>
            <p:ph type="title" idx="4294967295"/>
          </p:nvPr>
        </p:nvSpPr>
        <p:spPr>
          <a:xfrm>
            <a:off x="457201" y="304800"/>
            <a:ext cx="7772400" cy="1206500"/>
          </a:xfrm>
          <a:solidFill>
            <a:schemeClr val="tx1"/>
          </a:solidFill>
        </p:spPr>
        <p:txBody>
          <a:bodyPr/>
          <a:lstStyle/>
          <a:p>
            <a:pPr algn="ctr" eaLnBrk="1" hangingPunct="1"/>
            <a:r>
              <a:rPr lang="ar-JO" sz="8800" dirty="0">
                <a:solidFill>
                  <a:schemeClr val="bg2"/>
                </a:solidFill>
              </a:rPr>
              <a:t>المكان والتاريخ</a:t>
            </a:r>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wipe(left)">
                                      <p:cBhvr>
                                        <p:cTn id="7" dur="500"/>
                                        <p:tgtEl>
                                          <p:spTgt spid="9222"/>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221"/>
                                        </p:tgtEl>
                                        <p:attrNameLst>
                                          <p:attrName>style.visibility</p:attrName>
                                        </p:attrNameLst>
                                      </p:cBhvr>
                                      <p:to>
                                        <p:strVal val="visible"/>
                                      </p:to>
                                    </p:set>
                                    <p:animEffect transition="in" filter="wipe(left)">
                                      <p:cBhvr>
                                        <p:cTn id="11" dur="500"/>
                                        <p:tgtEl>
                                          <p:spTgt spid="922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223"/>
                                        </p:tgtEl>
                                        <p:attrNameLst>
                                          <p:attrName>style.visibility</p:attrName>
                                        </p:attrNameLst>
                                      </p:cBhvr>
                                      <p:to>
                                        <p:strVal val="visible"/>
                                      </p:to>
                                    </p:set>
                                    <p:animEffect transition="in" filter="wipe(left)">
                                      <p:cBhvr>
                                        <p:cTn id="15" dur="500"/>
                                        <p:tgtEl>
                                          <p:spTgt spid="9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animBg="1"/>
      <p:bldP spid="9222" grpId="0" animBg="1"/>
      <p:bldP spid="9223"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F03796D-6BAC-4304-A81C-B58EC0A3E87F}"/>
              </a:ext>
            </a:extLst>
          </p:cNvPr>
          <p:cNvSpPr txBox="1"/>
          <p:nvPr/>
        </p:nvSpPr>
        <p:spPr>
          <a:xfrm>
            <a:off x="241299" y="494134"/>
            <a:ext cx="8661401" cy="54572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p>
        </p:txBody>
      </p:sp>
      <p:sp>
        <p:nvSpPr>
          <p:cNvPr id="6" name="TextBox 5">
            <a:extLst>
              <a:ext uri="{FF2B5EF4-FFF2-40B4-BE49-F238E27FC236}">
                <a16:creationId xmlns:a16="http://schemas.microsoft.com/office/drawing/2014/main" id="{2FC5CCB0-F886-411C-872C-170B4136C3E7}"/>
              </a:ext>
            </a:extLst>
          </p:cNvPr>
          <p:cNvSpPr txBox="1"/>
          <p:nvPr/>
        </p:nvSpPr>
        <p:spPr>
          <a:xfrm>
            <a:off x="241299" y="1596096"/>
            <a:ext cx="8661401" cy="104361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الإستسلام السريع لإغراءات الغضب إلى حل الغضب سريعاً   (4: 26-27).</a:t>
            </a:r>
          </a:p>
        </p:txBody>
      </p:sp>
      <p:sp>
        <p:nvSpPr>
          <p:cNvPr id="7" name="TextBox 6">
            <a:extLst>
              <a:ext uri="{FF2B5EF4-FFF2-40B4-BE49-F238E27FC236}">
                <a16:creationId xmlns:a16="http://schemas.microsoft.com/office/drawing/2014/main" id="{6A447C35-60C2-4F93-A910-91C811F96F9A}"/>
              </a:ext>
            </a:extLst>
          </p:cNvPr>
          <p:cNvSpPr txBox="1"/>
          <p:nvPr/>
        </p:nvSpPr>
        <p:spPr>
          <a:xfrm>
            <a:off x="241299" y="2711816"/>
            <a:ext cx="8661401"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الأخذ الأناني إلى العطاء السخي (4: 28)</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888681B5-4824-4AE5-8DF1-1BF3425884BD}"/>
              </a:ext>
            </a:extLst>
          </p:cNvPr>
          <p:cNvSpPr txBox="1"/>
          <p:nvPr/>
        </p:nvSpPr>
        <p:spPr>
          <a:xfrm>
            <a:off x="241299" y="3342430"/>
            <a:ext cx="8661400"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الكلمات المحطمة إلى الكلمات الروحية البانية (4: 29-30)</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0" name="TextBox 9">
            <a:extLst>
              <a:ext uri="{FF2B5EF4-FFF2-40B4-BE49-F238E27FC236}">
                <a16:creationId xmlns:a16="http://schemas.microsoft.com/office/drawing/2014/main" id="{5B9313E1-6FD6-4783-B5EA-099A5C0DF0F6}"/>
              </a:ext>
            </a:extLst>
          </p:cNvPr>
          <p:cNvSpPr txBox="1"/>
          <p:nvPr/>
        </p:nvSpPr>
        <p:spPr>
          <a:xfrm>
            <a:off x="241298" y="4477548"/>
            <a:ext cx="8661399" cy="547650"/>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الضغينة المريرة إلى الغفران الرحيم (4: 31-32)</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1012956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ECE8DD"/>
        </a:solidFill>
        <a:effectLst/>
      </p:bgPr>
    </p:bg>
    <p:spTree>
      <p:nvGrpSpPr>
        <p:cNvPr id="1" name=""/>
        <p:cNvGrpSpPr/>
        <p:nvPr/>
      </p:nvGrpSpPr>
      <p:grpSpPr>
        <a:xfrm>
          <a:off x="0" y="0"/>
          <a:ext cx="0" cy="0"/>
          <a:chOff x="0" y="0"/>
          <a:chExt cx="0" cy="0"/>
        </a:xfrm>
      </p:grpSpPr>
      <p:pic>
        <p:nvPicPr>
          <p:cNvPr id="642050" name="Picture 2" descr="Ephesians 4:29 NLT | Church Motion Graphics">
            <a:extLst>
              <a:ext uri="{FF2B5EF4-FFF2-40B4-BE49-F238E27FC236}">
                <a16:creationId xmlns:a16="http://schemas.microsoft.com/office/drawing/2014/main" id="{173E2AE7-B322-5F40-8F96-CAE67520E54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1052" b="8992"/>
          <a:stretch/>
        </p:blipFill>
        <p:spPr bwMode="auto">
          <a:xfrm>
            <a:off x="4716016" y="-185860"/>
            <a:ext cx="4574288" cy="70621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5877272"/>
            <a:ext cx="5528188" cy="1080120"/>
          </a:xfrm>
          <a:effectLst/>
        </p:spPr>
        <p:txBody>
          <a:bodyPr/>
          <a:lstStyle/>
          <a:p>
            <a:pPr>
              <a:defRPr/>
            </a:pPr>
            <a:r>
              <a:rPr lang="ar-SA" sz="4800" dirty="0">
                <a:solidFill>
                  <a:schemeClr val="tx2"/>
                </a:solidFill>
                <a:effectLst>
                  <a:glow rad="127000">
                    <a:schemeClr val="bg1"/>
                  </a:glow>
                </a:effectLst>
                <a:ea typeface="ＭＳ Ｐゴシック" charset="0"/>
              </a:rPr>
              <a:t>افسس ٤ : ٢٩</a:t>
            </a:r>
          </a:p>
        </p:txBody>
      </p:sp>
      <p:sp>
        <p:nvSpPr>
          <p:cNvPr id="4" name="Rectangle 2">
            <a:extLst>
              <a:ext uri="{FF2B5EF4-FFF2-40B4-BE49-F238E27FC236}">
                <a16:creationId xmlns:a16="http://schemas.microsoft.com/office/drawing/2014/main" id="{939D7209-D737-F14D-8339-EA7547507B4A}"/>
              </a:ext>
            </a:extLst>
          </p:cNvPr>
          <p:cNvSpPr txBox="1">
            <a:spLocks noChangeArrowheads="1"/>
          </p:cNvSpPr>
          <p:nvPr/>
        </p:nvSpPr>
        <p:spPr bwMode="auto">
          <a:xfrm>
            <a:off x="50907" y="154565"/>
            <a:ext cx="5477281" cy="589410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لا تخرج كلمة ردية من أفواهكم، بل كل ما كان صالحا</a:t>
            </a:r>
            <a:r>
              <a:rPr lang="ar-JO"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a:t>
            </a:r>
            <a:r>
              <a:rPr lang="ar-SA"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 للبنيان حسب الحاجة، كي يعطي نعمة للسامعين.</a:t>
            </a:r>
          </a:p>
        </p:txBody>
      </p:sp>
    </p:spTree>
    <p:extLst>
      <p:ext uri="{BB962C8B-B14F-4D97-AF65-F5344CB8AC3E}">
        <p14:creationId xmlns:p14="http://schemas.microsoft.com/office/powerpoint/2010/main" val="3565014670"/>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28066" name="Group 2"/>
          <p:cNvGrpSpPr>
            <a:grpSpLocks/>
          </p:cNvGrpSpPr>
          <p:nvPr/>
        </p:nvGrpSpPr>
        <p:grpSpPr bwMode="auto">
          <a:xfrm>
            <a:off x="508000" y="0"/>
            <a:ext cx="3657600" cy="2895600"/>
            <a:chOff x="1944" y="0"/>
            <a:chExt cx="2592" cy="1824"/>
          </a:xfrm>
        </p:grpSpPr>
        <p:sp>
          <p:nvSpPr>
            <p:cNvPr id="728075"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2948" name="Text Box 4"/>
            <p:cNvSpPr txBox="1">
              <a:spLocks noChangeArrowheads="1"/>
            </p:cNvSpPr>
            <p:nvPr/>
          </p:nvSpPr>
          <p:spPr bwMode="auto">
            <a:xfrm>
              <a:off x="2350" y="144"/>
              <a:ext cx="1620"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72806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4800600"/>
            <a:ext cx="541338" cy="381000"/>
            <a:chOff x="1128" y="2688"/>
            <a:chExt cx="384" cy="240"/>
          </a:xfrm>
        </p:grpSpPr>
        <p:sp>
          <p:nvSpPr>
            <p:cNvPr id="728073"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728074"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82953" name="Text Box 9"/>
          <p:cNvSpPr txBox="1">
            <a:spLocks noChangeArrowheads="1"/>
          </p:cNvSpPr>
          <p:nvPr/>
        </p:nvSpPr>
        <p:spPr bwMode="auto">
          <a:xfrm>
            <a:off x="1607559" y="1279525"/>
            <a:ext cx="3969329" cy="468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82954" name="Text Box 10"/>
          <p:cNvSpPr txBox="1">
            <a:spLocks noChangeArrowheads="1"/>
          </p:cNvSpPr>
          <p:nvPr/>
        </p:nvSpPr>
        <p:spPr bwMode="auto">
          <a:xfrm>
            <a:off x="5832475" y="4694238"/>
            <a:ext cx="1603298" cy="1569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chemeClr val="bg1"/>
                </a:solidFill>
                <a:latin typeface="Arial" panose="020B0604020202020204" pitchFamily="34" charset="0"/>
                <a:cs typeface="Arial" panose="020B0604020202020204" pitchFamily="34" charset="0"/>
              </a:rPr>
              <a:t>نظرة عامة</a:t>
            </a:r>
          </a:p>
          <a:p>
            <a:pPr algn="r" eaLnBrk="1" hangingPunct="1"/>
            <a:r>
              <a:rPr lang="ar-JO" sz="3200" b="1" dirty="0">
                <a:solidFill>
                  <a:schemeClr val="bg1"/>
                </a:solidFill>
                <a:latin typeface="Arial" panose="020B0604020202020204" pitchFamily="34" charset="0"/>
                <a:cs typeface="Arial" panose="020B0604020202020204" pitchFamily="34" charset="0"/>
              </a:rPr>
              <a:t>التركيز</a:t>
            </a:r>
          </a:p>
          <a:p>
            <a:pPr algn="r" eaLnBrk="1" hangingPunct="1"/>
            <a:r>
              <a:rPr lang="ar-JO" sz="3200" b="1" dirty="0">
                <a:solidFill>
                  <a:schemeClr val="bg1"/>
                </a:solidFill>
                <a:latin typeface="Arial" panose="020B0604020202020204" pitchFamily="34" charset="0"/>
                <a:cs typeface="Arial" panose="020B0604020202020204" pitchFamily="34" charset="0"/>
              </a:rPr>
              <a:t>التطبيق</a:t>
            </a:r>
            <a:endParaRPr lang="en-US" sz="3200" b="1" dirty="0">
              <a:solidFill>
                <a:schemeClr val="bg1"/>
              </a:solidFill>
              <a:latin typeface="Arial" panose="020B0604020202020204" pitchFamily="34" charset="0"/>
              <a:cs typeface="Arial" panose="020B0604020202020204" pitchFamily="34" charset="0"/>
            </a:endParaRPr>
          </a:p>
        </p:txBody>
      </p:sp>
      <p:sp>
        <p:nvSpPr>
          <p:cNvPr id="728071" name="Line 11"/>
          <p:cNvSpPr>
            <a:spLocks noChangeShapeType="1"/>
          </p:cNvSpPr>
          <p:nvPr/>
        </p:nvSpPr>
        <p:spPr bwMode="auto">
          <a:xfrm>
            <a:off x="5672138"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728072" name="Title 1"/>
          <p:cNvSpPr>
            <a:spLocks noGrp="1"/>
          </p:cNvSpPr>
          <p:nvPr>
            <p:ph type="title"/>
          </p:nvPr>
        </p:nvSpPr>
        <p:spPr>
          <a:xfrm>
            <a:off x="4067176" y="-531812"/>
            <a:ext cx="5076825" cy="723900"/>
          </a:xfrm>
        </p:spPr>
        <p:txBody>
          <a:bodyPr/>
          <a:lstStyle/>
          <a:p>
            <a:r>
              <a:rPr lang="ar-JO" dirty="0">
                <a:ea typeface="ＭＳ Ｐゴシック" charset="0"/>
                <a:cs typeface="Arial" panose="020B0604020202020204" pitchFamily="34" charset="0"/>
              </a:rPr>
              <a:t>الإصحاحات 4-6</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82954">
                                            <p:txEl>
                                              <p:pRg st="0" end="0"/>
                                            </p:txEl>
                                          </p:spTgt>
                                        </p:tgtEl>
                                        <p:attrNameLst>
                                          <p:attrName>style.visibility</p:attrName>
                                        </p:attrNameLst>
                                      </p:cBhvr>
                                      <p:to>
                                        <p:strVal val="visible"/>
                                      </p:to>
                                    </p:set>
                                    <p:anim calcmode="lin" valueType="num">
                                      <p:cBhvr>
                                        <p:cTn id="12" dur="500" fill="hold"/>
                                        <p:tgtEl>
                                          <p:spTgt spid="8295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82954">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8295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8295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82954">
                                            <p:txEl>
                                              <p:pRg st="0" end="0"/>
                                            </p:txEl>
                                          </p:spTgt>
                                        </p:tgtEl>
                                      </p:cBhvr>
                                    </p:animEffect>
                                  </p:childTnLst>
                                </p:cTn>
                              </p:par>
                            </p:childTnLst>
                          </p:cTn>
                        </p:par>
                        <p:par>
                          <p:cTn id="17" fill="hold">
                            <p:stCondLst>
                              <p:cond delay="135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82954">
                                            <p:txEl>
                                              <p:pRg st="1" end="1"/>
                                            </p:txEl>
                                          </p:spTgt>
                                        </p:tgtEl>
                                        <p:attrNameLst>
                                          <p:attrName>style.visibility</p:attrName>
                                        </p:attrNameLst>
                                      </p:cBhvr>
                                      <p:to>
                                        <p:strVal val="visible"/>
                                      </p:to>
                                    </p:set>
                                    <p:anim calcmode="lin" valueType="num">
                                      <p:cBhvr>
                                        <p:cTn id="20" dur="500" fill="hold"/>
                                        <p:tgtEl>
                                          <p:spTgt spid="82954">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82954">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82954">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82954">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82954">
                                            <p:txEl>
                                              <p:pRg st="1" end="1"/>
                                            </p:txEl>
                                          </p:spTgt>
                                        </p:tgtEl>
                                      </p:cBhvr>
                                    </p:animEffect>
                                  </p:childTnLst>
                                </p:cTn>
                              </p:par>
                            </p:childTnLst>
                          </p:cTn>
                        </p:par>
                        <p:par>
                          <p:cTn id="25" fill="hold">
                            <p:stCondLst>
                              <p:cond delay="215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82954">
                                            <p:txEl>
                                              <p:pRg st="2" end="2"/>
                                            </p:txEl>
                                          </p:spTgt>
                                        </p:tgtEl>
                                        <p:attrNameLst>
                                          <p:attrName>style.visibility</p:attrName>
                                        </p:attrNameLst>
                                      </p:cBhvr>
                                      <p:to>
                                        <p:strVal val="visible"/>
                                      </p:to>
                                    </p:set>
                                    <p:anim calcmode="lin" valueType="num">
                                      <p:cBhvr>
                                        <p:cTn id="28" dur="500" fill="hold"/>
                                        <p:tgtEl>
                                          <p:spTgt spid="82954">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82954">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82954">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82954">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8295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5</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10382894"/>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37282"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7283"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7284" name="Text Box 4"/>
          <p:cNvSpPr txBox="1">
            <a:spLocks noChangeArrowheads="1"/>
          </p:cNvSpPr>
          <p:nvPr/>
        </p:nvSpPr>
        <p:spPr bwMode="auto">
          <a:xfrm>
            <a:off x="971551" y="1452563"/>
            <a:ext cx="8064500" cy="34163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444500" indent="-4445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الفجور الجنسي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الطمع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النجاسة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القباحة (5: 4)</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السفاهة والهزل (5: 4-5)</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السكر (5: 18)</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7285" name="Title 1"/>
          <p:cNvSpPr>
            <a:spLocks noGrp="1"/>
          </p:cNvSpPr>
          <p:nvPr>
            <p:ph type="title" idx="4294967295"/>
          </p:nvPr>
        </p:nvSpPr>
        <p:spPr/>
        <p:txBody>
          <a:bodyPr/>
          <a:lstStyle/>
          <a:p>
            <a:r>
              <a:rPr lang="ar-JO" dirty="0">
                <a:ea typeface="ＭＳ Ｐゴシック" charset="0"/>
                <a:cs typeface="Arial" panose="020B0604020202020204" pitchFamily="34" charset="0"/>
              </a:rPr>
              <a:t>ما لا يجب فعله (5: 3-18)</a:t>
            </a:r>
            <a:endParaRPr lang="en-US" dirty="0">
              <a:ea typeface="ＭＳ Ｐゴシック" charset="0"/>
              <a:cs typeface="Arial" panose="020B0604020202020204" pitchFamily="34" charset="0"/>
            </a:endParaRPr>
          </a:p>
        </p:txBody>
      </p:sp>
    </p:spTree>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BC47DCA-FEA1-4B73-8132-6EC22C778AF6}"/>
              </a:ext>
            </a:extLst>
          </p:cNvPr>
          <p:cNvSpPr txBox="1"/>
          <p:nvPr/>
        </p:nvSpPr>
        <p:spPr>
          <a:xfrm>
            <a:off x="2288628" y="6111023"/>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Continued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1B52C181-0972-4405-A6EA-0AF2DF53F8E8}"/>
              </a:ext>
            </a:extLst>
          </p:cNvPr>
          <p:cNvSpPr txBox="1"/>
          <p:nvPr/>
        </p:nvSpPr>
        <p:spPr>
          <a:xfrm>
            <a:off x="0" y="489526"/>
            <a:ext cx="9143999" cy="740011"/>
          </a:xfrm>
          <a:prstGeom prst="rect">
            <a:avLst/>
          </a:prstGeom>
          <a:solidFill>
            <a:srgbClr val="FFFF00"/>
          </a:solidFill>
        </p:spPr>
        <p:txBody>
          <a:bodyPr wrap="square">
            <a:spAutoFit/>
          </a:bodyPr>
          <a:lstStyle/>
          <a:p>
            <a:pPr marL="0" marR="57150" lvl="0" indent="0" algn="ctr" defTabSz="457200" rtl="0" eaLnBrk="1" fontAlgn="auto" latinLnBrk="0" hangingPunct="1">
              <a:lnSpc>
                <a:spcPct val="115000"/>
              </a:lnSpc>
              <a:spcBef>
                <a:spcPts val="1200"/>
              </a:spcBef>
              <a:spcAft>
                <a:spcPts val="800"/>
              </a:spcAft>
              <a:buClrTx/>
              <a:buSzTx/>
              <a:buFontTx/>
              <a:buNone/>
              <a:tabLst/>
              <a:defRPr/>
            </a:pPr>
            <a:r>
              <a:rPr kumimoji="0" lang="ar-JO" sz="4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أفسس 5: 1-14</a:t>
            </a:r>
            <a:endParaRPr kumimoji="0" lang="en-US" sz="4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074" name="Picture 2" descr="walk in love.">
            <a:extLst>
              <a:ext uri="{FF2B5EF4-FFF2-40B4-BE49-F238E27FC236}">
                <a16:creationId xmlns:a16="http://schemas.microsoft.com/office/drawing/2014/main" id="{470819C8-1BD2-4074-B545-913947CA78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6581" y="523066"/>
            <a:ext cx="5066005" cy="2581275"/>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Walk in Light – First Baptist Church St. Charles">
            <a:extLst>
              <a:ext uri="{FF2B5EF4-FFF2-40B4-BE49-F238E27FC236}">
                <a16:creationId xmlns:a16="http://schemas.microsoft.com/office/drawing/2014/main" id="{0E4712A7-65AC-4FDF-9B9D-0AA373652A4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3793" b="18457"/>
          <a:stretch/>
        </p:blipFill>
        <p:spPr bwMode="auto">
          <a:xfrm>
            <a:off x="2066582" y="2123269"/>
            <a:ext cx="5010835" cy="3394842"/>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D38C9EA-BE6A-EC46-AD70-9338AEB9D1B2}"/>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1065197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8" name="Picture 4" descr="Waking up can wait: Push your morning jog to noon | Health - Hindustan Times">
            <a:extLst>
              <a:ext uri="{FF2B5EF4-FFF2-40B4-BE49-F238E27FC236}">
                <a16:creationId xmlns:a16="http://schemas.microsoft.com/office/drawing/2014/main" id="{9EEC1AB3-7E00-45D1-98AE-87AB0E5C59C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4038" b="-3"/>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36 Tips When You&amp;#39;re Walking to Lose Weight | Eat This Not That">
            <a:extLst>
              <a:ext uri="{FF2B5EF4-FFF2-40B4-BE49-F238E27FC236}">
                <a16:creationId xmlns:a16="http://schemas.microsoft.com/office/drawing/2014/main" id="{7CF8F83D-D583-4BCE-97C5-98E57CE7204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6278" r="18258" b="-2"/>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1030"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1"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E24FC52E-213D-4C2B-8686-B8FA90056240}"/>
              </a:ext>
            </a:extLst>
          </p:cNvPr>
          <p:cNvSpPr txBox="1"/>
          <p:nvPr/>
        </p:nvSpPr>
        <p:spPr>
          <a:xfrm>
            <a:off x="5938010" y="62341"/>
            <a:ext cx="1813367"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المشي</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8E51C35F-9655-4636-9E24-EE79599679D5}"/>
              </a:ext>
            </a:extLst>
          </p:cNvPr>
          <p:cNvSpPr txBox="1"/>
          <p:nvPr/>
        </p:nvSpPr>
        <p:spPr>
          <a:xfrm>
            <a:off x="1360771" y="6016431"/>
            <a:ext cx="1813367"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الركض</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063927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D74692A2-3B8F-4990-92C7-31978D64BF1F}"/>
              </a:ext>
            </a:extLst>
          </p:cNvPr>
          <p:cNvSpPr txBox="1"/>
          <p:nvPr/>
        </p:nvSpPr>
        <p:spPr>
          <a:xfrm>
            <a:off x="388883" y="1796585"/>
            <a:ext cx="6138042" cy="2309415"/>
          </a:xfrm>
          <a:prstGeom prst="rect">
            <a:avLst/>
          </a:prstGeom>
          <a:solidFill>
            <a:srgbClr val="FFFF00"/>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كيف</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4: 1 – كما يحق للدعوة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4: 17 – لا كما يسلك سائر الأمم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15 - كحكماء</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4" name="TextBox 13">
            <a:extLst>
              <a:ext uri="{FF2B5EF4-FFF2-40B4-BE49-F238E27FC236}">
                <a16:creationId xmlns:a16="http://schemas.microsoft.com/office/drawing/2014/main" id="{DA26B6DF-2690-4B21-88B4-A0C457408D03}"/>
              </a:ext>
            </a:extLst>
          </p:cNvPr>
          <p:cNvSpPr txBox="1"/>
          <p:nvPr/>
        </p:nvSpPr>
        <p:spPr>
          <a:xfrm>
            <a:off x="1920765" y="674422"/>
            <a:ext cx="5302469" cy="610488"/>
          </a:xfrm>
          <a:prstGeom prst="rect">
            <a:avLst/>
          </a:prstGeom>
          <a:solidFill>
            <a:schemeClr val="accent2">
              <a:lumMod val="20000"/>
              <a:lumOff val="80000"/>
            </a:schemeClr>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التنزه في أفسس</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6" name="TextBox 15">
            <a:extLst>
              <a:ext uri="{FF2B5EF4-FFF2-40B4-BE49-F238E27FC236}">
                <a16:creationId xmlns:a16="http://schemas.microsoft.com/office/drawing/2014/main" id="{399C149A-463E-44EB-853B-E1271A2B58BB}"/>
              </a:ext>
            </a:extLst>
          </p:cNvPr>
          <p:cNvSpPr txBox="1"/>
          <p:nvPr/>
        </p:nvSpPr>
        <p:spPr>
          <a:xfrm>
            <a:off x="3526219" y="4364345"/>
            <a:ext cx="5302468" cy="2309415"/>
          </a:xfrm>
          <a:prstGeom prst="rect">
            <a:avLst/>
          </a:prstGeom>
          <a:solidFill>
            <a:schemeClr val="accent6">
              <a:lumMod val="20000"/>
              <a:lumOff val="80000"/>
            </a:schemeClr>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أين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2: 10 – أعمال صالحة مجهزة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1 – في المحبة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8 – كأبناء نور</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8121597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344800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BC47DCA-FEA1-4B73-8132-6EC22C778AF6}"/>
              </a:ext>
            </a:extLst>
          </p:cNvPr>
          <p:cNvSpPr txBox="1"/>
          <p:nvPr/>
        </p:nvSpPr>
        <p:spPr>
          <a:xfrm>
            <a:off x="2288628" y="6111023"/>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Continued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1B52C181-0972-4405-A6EA-0AF2DF53F8E8}"/>
              </a:ext>
            </a:extLst>
          </p:cNvPr>
          <p:cNvSpPr txBox="1"/>
          <p:nvPr/>
        </p:nvSpPr>
        <p:spPr>
          <a:xfrm>
            <a:off x="0" y="489526"/>
            <a:ext cx="9143999" cy="743473"/>
          </a:xfrm>
          <a:prstGeom prst="rect">
            <a:avLst/>
          </a:prstGeom>
          <a:solidFill>
            <a:srgbClr val="FFFF00"/>
          </a:solidFill>
        </p:spPr>
        <p:txBody>
          <a:bodyPr wrap="square">
            <a:spAutoFit/>
          </a:bodyPr>
          <a:lstStyle/>
          <a:p>
            <a:pPr marL="0" marR="57150" lvl="0" indent="0" algn="ctr" defTabSz="457200" rtl="0" eaLnBrk="1" fontAlgn="auto" latinLnBrk="0" hangingPunct="1">
              <a:lnSpc>
                <a:spcPct val="115000"/>
              </a:lnSpc>
              <a:spcBef>
                <a:spcPts val="1200"/>
              </a:spcBef>
              <a:spcAft>
                <a:spcPts val="800"/>
              </a:spcAft>
              <a:buClrTx/>
              <a:buSzTx/>
              <a:buFontTx/>
              <a:buNone/>
              <a:tabLst/>
              <a:defRPr/>
            </a:pPr>
            <a:r>
              <a:rPr kumimoji="0" lang="ar-JO" sz="4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أفسس 5: 1-14</a:t>
            </a:r>
            <a:endParaRPr kumimoji="0" lang="en-US" sz="4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074" name="Picture 2" descr="walk in love.">
            <a:extLst>
              <a:ext uri="{FF2B5EF4-FFF2-40B4-BE49-F238E27FC236}">
                <a16:creationId xmlns:a16="http://schemas.microsoft.com/office/drawing/2014/main" id="{470819C8-1BD2-4074-B545-913947CA78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0387" y="1061546"/>
            <a:ext cx="6172200" cy="2581275"/>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Walk in Light – First Baptist Church St. Charles">
            <a:extLst>
              <a:ext uri="{FF2B5EF4-FFF2-40B4-BE49-F238E27FC236}">
                <a16:creationId xmlns:a16="http://schemas.microsoft.com/office/drawing/2014/main" id="{0E4712A7-65AC-4FDF-9B9D-0AA373652A4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3793" b="18457"/>
          <a:stretch/>
        </p:blipFill>
        <p:spPr bwMode="auto">
          <a:xfrm>
            <a:off x="2066582" y="2661749"/>
            <a:ext cx="5010835" cy="33948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50410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539750" y="522288"/>
            <a:ext cx="7734300" cy="6335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9074" name="Text Box 3"/>
          <p:cNvSpPr txBox="1">
            <a:spLocks noChangeArrowheads="1"/>
          </p:cNvSpPr>
          <p:nvPr/>
        </p:nvSpPr>
        <p:spPr bwMode="auto">
          <a:xfrm>
            <a:off x="2034561" y="-2022"/>
            <a:ext cx="4706608" cy="523156"/>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رحلات بولس التبشيرية الأولى والثانية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7812361" y="76205"/>
            <a:ext cx="1331640"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138-139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5302469"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7020272" y="599096"/>
            <a:ext cx="1440160" cy="131379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264468C7-E827-400F-A63F-324F31478232}"/>
              </a:ext>
            </a:extLst>
          </p:cNvPr>
          <p:cNvSpPr txBox="1"/>
          <p:nvPr/>
        </p:nvSpPr>
        <p:spPr>
          <a:xfrm>
            <a:off x="2070538" y="2004130"/>
            <a:ext cx="6873766" cy="302326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2 كورنثوس 2: 14 - 16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0"/>
              </a:spcBef>
              <a:spcAft>
                <a:spcPts val="0"/>
              </a:spcAft>
              <a:defRPr/>
            </a:pP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14 ولكن شكرا لله الذي يقودنا في موكب نصرته في المسيح كل حين، ويظهر بنا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معرفته في كل مكان 15 لأننا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المسيح الذكية لله، في الذين يخلصون وفي الذين يهلكون 16 لهؤلاء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موت لموت، ولأولئك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حياة لحياة. ومن هو كفوء لهذه الأمور؟</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100" name="Picture 4" descr="Frankincense Incense Shorties - East Meets West USA">
            <a:extLst>
              <a:ext uri="{FF2B5EF4-FFF2-40B4-BE49-F238E27FC236}">
                <a16:creationId xmlns:a16="http://schemas.microsoft.com/office/drawing/2014/main" id="{EF038722-CA7D-4937-BAB6-01E60731377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8739" r="17547"/>
          <a:stretch/>
        </p:blipFill>
        <p:spPr bwMode="auto">
          <a:xfrm>
            <a:off x="199696" y="3658317"/>
            <a:ext cx="1965434" cy="30847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898532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100"/>
                                        </p:tgtEl>
                                        <p:attrNameLst>
                                          <p:attrName>style.visibility</p:attrName>
                                        </p:attrNameLst>
                                      </p:cBhvr>
                                      <p:to>
                                        <p:strVal val="visible"/>
                                      </p:to>
                                    </p:set>
                                    <p:animEffect transition="in" filter="fade">
                                      <p:cBhvr>
                                        <p:cTn id="12" dur="500"/>
                                        <p:tgtEl>
                                          <p:spTgt spid="410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71804" y="567565"/>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D2F7BA1-069C-4412-BBE5-952C4105A4C3}"/>
              </a:ext>
            </a:extLst>
          </p:cNvPr>
          <p:cNvSpPr txBox="1"/>
          <p:nvPr/>
        </p:nvSpPr>
        <p:spPr>
          <a:xfrm>
            <a:off x="1355835" y="2017220"/>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العيش بطهارة وقناعة (5: 3-7)</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8" name="Picture 2" descr="walk in love.">
            <a:extLst>
              <a:ext uri="{FF2B5EF4-FFF2-40B4-BE49-F238E27FC236}">
                <a16:creationId xmlns:a16="http://schemas.microsoft.com/office/drawing/2014/main" id="{EA5F8EBC-437C-48AF-AA0D-85BE10E398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87570" y="1665903"/>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E8870DEA-91A3-4F24-9599-50EE69934558}"/>
              </a:ext>
            </a:extLst>
          </p:cNvPr>
          <p:cNvSpPr txBox="1"/>
          <p:nvPr/>
        </p:nvSpPr>
        <p:spPr>
          <a:xfrm>
            <a:off x="1361091" y="3120796"/>
            <a:ext cx="7120756"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الإختلاف عن ظلمة العالم (5: 8-14)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11" name="Picture 2" descr="walk in love.">
            <a:extLst>
              <a:ext uri="{FF2B5EF4-FFF2-40B4-BE49-F238E27FC236}">
                <a16:creationId xmlns:a16="http://schemas.microsoft.com/office/drawing/2014/main" id="{28A15908-CA04-4FB0-B94F-8EE03B6597D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92825" y="2816779"/>
            <a:ext cx="984031" cy="126123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A8B74B2A-4161-4277-8B94-3E6F11130158}"/>
              </a:ext>
            </a:extLst>
          </p:cNvPr>
          <p:cNvSpPr txBox="1"/>
          <p:nvPr/>
        </p:nvSpPr>
        <p:spPr>
          <a:xfrm>
            <a:off x="879585" y="4638755"/>
            <a:ext cx="7504386" cy="1536703"/>
          </a:xfrm>
          <a:prstGeom prst="rect">
            <a:avLst/>
          </a:prstGeom>
          <a:solidFill>
            <a:schemeClr val="accent2">
              <a:lumMod val="20000"/>
              <a:lumOff val="80000"/>
            </a:schemeClr>
          </a:solidFill>
        </p:spPr>
        <p:txBody>
          <a:bodyPr wrap="square">
            <a:spAutoFit/>
          </a:bodyPr>
          <a:lstStyle/>
          <a:p>
            <a:pPr lvl="0" algn="ctr" defTabSz="457200" fontAlgn="auto">
              <a:lnSpc>
                <a:spcPct val="115000"/>
              </a:lnSpc>
              <a:spcBef>
                <a:spcPts val="1200"/>
              </a:spcBef>
              <a:spcAft>
                <a:spcPts val="0"/>
              </a:spcAf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إن كانوا نوراً إذن دعهم يسلكون كأولاد نور وهذا يعني العيش بالقيم التي تتعارض تمامًا مع قيم المجتمع المحيط بهم.</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بيتر أوبرين</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8" name="TextBox 17">
            <a:extLst>
              <a:ext uri="{FF2B5EF4-FFF2-40B4-BE49-F238E27FC236}">
                <a16:creationId xmlns:a16="http://schemas.microsoft.com/office/drawing/2014/main" id="{2B974C70-CFCE-497E-BEC6-57D5016C9ED9}"/>
              </a:ext>
            </a:extLst>
          </p:cNvPr>
          <p:cNvSpPr txBox="1"/>
          <p:nvPr/>
        </p:nvSpPr>
        <p:spPr>
          <a:xfrm>
            <a:off x="1648808" y="377585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ذكر نفسك بهويتك (5: 8-9)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40652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7" grpId="0" animBg="1"/>
      <p:bldP spid="18" grpId="0" animBg="1"/>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71804" y="567565"/>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D2F7BA1-069C-4412-BBE5-952C4105A4C3}"/>
              </a:ext>
            </a:extLst>
          </p:cNvPr>
          <p:cNvSpPr txBox="1"/>
          <p:nvPr/>
        </p:nvSpPr>
        <p:spPr>
          <a:xfrm>
            <a:off x="1355835" y="2011957"/>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العيش بطهارة وقناعة (5: 3-7)</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8" name="Picture 2" descr="walk in love.">
            <a:extLst>
              <a:ext uri="{FF2B5EF4-FFF2-40B4-BE49-F238E27FC236}">
                <a16:creationId xmlns:a16="http://schemas.microsoft.com/office/drawing/2014/main" id="{EA5F8EBC-437C-48AF-AA0D-85BE10E398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87570" y="1665903"/>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E8870DEA-91A3-4F24-9599-50EE69934558}"/>
              </a:ext>
            </a:extLst>
          </p:cNvPr>
          <p:cNvSpPr txBox="1"/>
          <p:nvPr/>
        </p:nvSpPr>
        <p:spPr>
          <a:xfrm>
            <a:off x="1361091" y="3120796"/>
            <a:ext cx="7120756"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الإختلاف عن ظلمة العالم (5: 8-14)</a:t>
            </a:r>
          </a:p>
        </p:txBody>
      </p:sp>
      <p:pic>
        <p:nvPicPr>
          <p:cNvPr id="11" name="Picture 2" descr="walk in love.">
            <a:extLst>
              <a:ext uri="{FF2B5EF4-FFF2-40B4-BE49-F238E27FC236}">
                <a16:creationId xmlns:a16="http://schemas.microsoft.com/office/drawing/2014/main" id="{28A15908-CA04-4FB0-B94F-8EE03B6597D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92825" y="2816779"/>
            <a:ext cx="984031" cy="1261236"/>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35BE0978-001F-4990-B3E9-68419AB1B791}"/>
              </a:ext>
            </a:extLst>
          </p:cNvPr>
          <p:cNvSpPr txBox="1"/>
          <p:nvPr/>
        </p:nvSpPr>
        <p:spPr>
          <a:xfrm>
            <a:off x="1648808" y="377585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ذكر نفسك بهويتك (5: 8-9)</a:t>
            </a:r>
          </a:p>
        </p:txBody>
      </p:sp>
      <p:sp>
        <p:nvSpPr>
          <p:cNvPr id="12" name="TextBox 11">
            <a:extLst>
              <a:ext uri="{FF2B5EF4-FFF2-40B4-BE49-F238E27FC236}">
                <a16:creationId xmlns:a16="http://schemas.microsoft.com/office/drawing/2014/main" id="{7A2AB2CB-A403-4B15-B20C-811688E23CC9}"/>
              </a:ext>
            </a:extLst>
          </p:cNvPr>
          <p:cNvSpPr txBox="1"/>
          <p:nvPr/>
        </p:nvSpPr>
        <p:spPr>
          <a:xfrm>
            <a:off x="1648808" y="4430910"/>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ميز ما هو مسر لله (5: 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4" name="TextBox 13">
            <a:extLst>
              <a:ext uri="{FF2B5EF4-FFF2-40B4-BE49-F238E27FC236}">
                <a16:creationId xmlns:a16="http://schemas.microsoft.com/office/drawing/2014/main" id="{FBA854B1-A28B-481F-BB94-E2CA01D92922}"/>
              </a:ext>
            </a:extLst>
          </p:cNvPr>
          <p:cNvSpPr txBox="1"/>
          <p:nvPr/>
        </p:nvSpPr>
        <p:spPr>
          <a:xfrm>
            <a:off x="1648809" y="508876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عارض وحول الظلمة (5: 11-14)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674681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Lst>
  </p:timing>
</p:sld>
</file>

<file path=ppt/slides/slide363.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2509F26-B5DC-4BA7-B476-4CB044237A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DB103EB1-B135-4526-B883-33228FC27F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5122" name="Picture 2" descr="The Real Story Behind &amp;#39;The Bridge On The River Kwai&amp;#39;">
            <a:extLst>
              <a:ext uri="{FF2B5EF4-FFF2-40B4-BE49-F238E27FC236}">
                <a16:creationId xmlns:a16="http://schemas.microsoft.com/office/drawing/2014/main" id="{9C24B0F2-963E-4634-9AD7-CCCF9B2261D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 b="4027"/>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42ED7790-092C-4051-B890-E851DBA99A90}"/>
              </a:ext>
            </a:extLst>
          </p:cNvPr>
          <p:cNvSpPr txBox="1"/>
          <p:nvPr/>
        </p:nvSpPr>
        <p:spPr>
          <a:xfrm>
            <a:off x="204952" y="241013"/>
            <a:ext cx="5102772" cy="548099"/>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نور في وادي كواي</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653872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4" name="Rectangle 3">
            <a:extLst>
              <a:ext uri="{FF2B5EF4-FFF2-40B4-BE49-F238E27FC236}">
                <a16:creationId xmlns:a16="http://schemas.microsoft.com/office/drawing/2014/main" id="{4E62694C-B1F6-B64E-9B81-2952B35335A7}"/>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5" name="TextBox 4">
            <a:extLst>
              <a:ext uri="{FF2B5EF4-FFF2-40B4-BE49-F238E27FC236}">
                <a16:creationId xmlns:a16="http://schemas.microsoft.com/office/drawing/2014/main" id="{238AC329-6180-1545-8610-9A612FE5ADB6}"/>
              </a:ext>
            </a:extLst>
          </p:cNvPr>
          <p:cNvSpPr txBox="1"/>
          <p:nvPr/>
        </p:nvSpPr>
        <p:spPr>
          <a:xfrm>
            <a:off x="2285429" y="144863"/>
            <a:ext cx="4572000" cy="143924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80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2800" dirty="0">
                <a:solidFill>
                  <a:srgbClr val="000000"/>
                </a:solidFill>
                <a:latin typeface="Arial" panose="020B0604020202020204" pitchFamily="34" charset="0"/>
                <a:ea typeface="Calibri" panose="020F0502020204030204" pitchFamily="34" charset="0"/>
                <a:cs typeface="Arial" panose="020B0604020202020204" pitchFamily="34" charset="0"/>
              </a:rPr>
              <a:t>أفسس 5: 17 – 6: 9</a:t>
            </a:r>
            <a:endParaRPr kumimoji="0" lang="en-US"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8926483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Tree>
    <p:extLst>
      <p:ext uri="{BB962C8B-B14F-4D97-AF65-F5344CB8AC3E}">
        <p14:creationId xmlns:p14="http://schemas.microsoft.com/office/powerpoint/2010/main" val="15545531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7854314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أفسس 5: 17 – 6: 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4" y="2333439"/>
            <a:ext cx="8524615"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5782468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Image result for make the most of your time">
            <a:extLst>
              <a:ext uri="{FF2B5EF4-FFF2-40B4-BE49-F238E27FC236}">
                <a16:creationId xmlns:a16="http://schemas.microsoft.com/office/drawing/2014/main" id="{CD3445E2-70E4-DC4D-8C56-83A6AF490CC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87974" y="239329"/>
            <a:ext cx="6056026" cy="4034246"/>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4482059" cy="6489700"/>
          </a:xfrm>
          <a:effectLst>
            <a:outerShdw blurRad="63500" dist="35921" dir="2700000" algn="ctr" rotWithShape="0">
              <a:schemeClr val="tx2">
                <a:alpha val="74998"/>
              </a:schemeClr>
            </a:outerShdw>
          </a:effectLst>
        </p:spPr>
        <p:txBody>
          <a:bodyPr anchor="t"/>
          <a:lstStyle/>
          <a:p>
            <a:pPr>
              <a:defRPr/>
            </a:pPr>
            <a:r>
              <a:rPr lang="ar-JO" sz="3200" dirty="0">
                <a:solidFill>
                  <a:srgbClr val="FFFF00"/>
                </a:solidFill>
                <a:effectLst>
                  <a:glow rad="127000">
                    <a:schemeClr val="tx1"/>
                  </a:glow>
                </a:effectLst>
                <a:ea typeface="ＭＳ Ｐゴシック" charset="0"/>
              </a:rPr>
              <a:t>فانتبهوا</a:t>
            </a:r>
            <a:r>
              <a:rPr lang="ar-JO" sz="3200" dirty="0">
                <a:effectLst>
                  <a:glow rad="127000">
                    <a:schemeClr val="tx1"/>
                  </a:glow>
                </a:effectLst>
                <a:ea typeface="ＭＳ Ｐゴシック" charset="0"/>
              </a:rPr>
              <a:t> لسلوككم ولا تكونوا كالجهال بل كالحكماء الذين ينتهزون كل فرصة لعمل الخير عالمين أن الأيام مملوءة بالشر </a:t>
            </a:r>
            <a:r>
              <a:rPr lang="ar-JO" sz="3200" dirty="0">
                <a:solidFill>
                  <a:srgbClr val="FFFF00"/>
                </a:solidFill>
                <a:effectLst>
                  <a:glow rad="127000">
                    <a:schemeClr val="tx1"/>
                  </a:glow>
                </a:effectLst>
                <a:ea typeface="ＭＳ Ｐゴシック" charset="0"/>
              </a:rPr>
              <a:t>فلا تكونوا حمقى </a:t>
            </a:r>
            <a:r>
              <a:rPr lang="ar-JO" sz="3200" dirty="0">
                <a:effectLst>
                  <a:glow rad="127000">
                    <a:schemeClr val="tx1"/>
                  </a:glow>
                </a:effectLst>
                <a:ea typeface="ＭＳ Ｐゴシック" charset="0"/>
              </a:rPr>
              <a:t>بل افهموا ما هي مشيئة الرب</a:t>
            </a:r>
            <a:br>
              <a:rPr lang="en-US" sz="3200" dirty="0">
                <a:effectLst>
                  <a:glow rad="127000">
                    <a:schemeClr val="tx1"/>
                  </a:glow>
                </a:effectLst>
                <a:ea typeface="ＭＳ Ｐゴシック" charset="0"/>
              </a:rPr>
            </a:br>
            <a:r>
              <a:rPr lang="en-US" sz="3200" dirty="0">
                <a:effectLst>
                  <a:glow rad="127000">
                    <a:schemeClr val="tx1"/>
                  </a:glow>
                </a:effectLst>
                <a:ea typeface="ＭＳ Ｐゴシック" charset="0"/>
              </a:rPr>
              <a:t>(</a:t>
            </a:r>
            <a:r>
              <a:rPr lang="ar-JO" sz="3200" dirty="0">
                <a:effectLst>
                  <a:glow rad="127000">
                    <a:schemeClr val="tx1"/>
                  </a:glow>
                </a:effectLst>
                <a:ea typeface="ＭＳ Ｐゴシック" charset="0"/>
              </a:rPr>
              <a:t>أف 5: 15-17 المبسطة</a:t>
            </a:r>
            <a:r>
              <a:rPr lang="en-US" sz="3200" dirty="0">
                <a:effectLst>
                  <a:glow rad="127000">
                    <a:schemeClr val="tx1"/>
                  </a:glow>
                </a:effectLst>
                <a:ea typeface="ＭＳ Ｐゴシック" charset="0"/>
              </a:rPr>
              <a:t>)</a:t>
            </a:r>
          </a:p>
        </p:txBody>
      </p:sp>
      <p:sp>
        <p:nvSpPr>
          <p:cNvPr id="5" name="Rectangle 2">
            <a:extLst>
              <a:ext uri="{FF2B5EF4-FFF2-40B4-BE49-F238E27FC236}">
                <a16:creationId xmlns:a16="http://schemas.microsoft.com/office/drawing/2014/main" id="{DC2D10F6-B022-E145-B5AE-A418F8628102}"/>
              </a:ext>
            </a:extLst>
          </p:cNvPr>
          <p:cNvSpPr txBox="1">
            <a:spLocks noChangeArrowheads="1"/>
          </p:cNvSpPr>
          <p:nvPr/>
        </p:nvSpPr>
        <p:spPr bwMode="auto">
          <a:xfrm>
            <a:off x="4796852" y="368300"/>
            <a:ext cx="4287187" cy="6489700"/>
          </a:xfrm>
          <a:prstGeom prst="rect">
            <a:avLst/>
          </a:prstGeom>
          <a:gradFill>
            <a:gsLst>
              <a:gs pos="0">
                <a:schemeClr val="tx1"/>
              </a:gs>
              <a:gs pos="66000">
                <a:schemeClr val="accent2">
                  <a:lumMod val="50000"/>
                </a:schemeClr>
              </a:gs>
            </a:gsLst>
            <a:lin ang="5400000" scaled="1"/>
          </a:grad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فانتبهوا</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جيداً كيف تسيرون سيرة العقلاء لا سيرة الجهلاء واغتنموا الفرصة السانحة لأن هذه الأيام شر كلها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فلا تكونوا حمقى</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بل افهموا ما هي مشيئة الرب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5: 15-17 المشتركة)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6778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كيف يمكننا أن نفتدي الوقت؟</a:t>
            </a:r>
            <a:endParaRPr lang="en-US" sz="3600" dirty="0">
              <a:effectLst>
                <a:glow rad="127000">
                  <a:schemeClr val="tx1"/>
                </a:glow>
              </a:effectLst>
              <a:ea typeface="ＭＳ Ｐゴシック" charset="0"/>
            </a:endParaRPr>
          </a:p>
        </p:txBody>
      </p:sp>
      <p:pic>
        <p:nvPicPr>
          <p:cNvPr id="6146" name="Picture 2" descr="Image result for make the most of your time">
            <a:extLst>
              <a:ext uri="{FF2B5EF4-FFF2-40B4-BE49-F238E27FC236}">
                <a16:creationId xmlns:a16="http://schemas.microsoft.com/office/drawing/2014/main" id="{61D6BDC8-65D9-2B4E-BB94-209897B2760B}"/>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4500" y="968375"/>
            <a:ext cx="8255000" cy="5499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866924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8382000" cy="6910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2" name="Rectangle 3"/>
          <p:cNvSpPr>
            <a:spLocks noGrp="1" noChangeArrowheads="1"/>
          </p:cNvSpPr>
          <p:nvPr>
            <p:ph type="title"/>
          </p:nvPr>
        </p:nvSpPr>
        <p:spPr>
          <a:xfrm>
            <a:off x="76200" y="6400800"/>
            <a:ext cx="6096000" cy="457200"/>
          </a:xfrm>
          <a:solidFill>
            <a:schemeClr val="tx1"/>
          </a:solidFill>
        </p:spPr>
        <p:txBody>
          <a:bodyPr/>
          <a:lstStyle/>
          <a:p>
            <a:pP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رحلة بولس التبشيرية الثالثة</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61123" name="Text Box 4"/>
          <p:cNvSpPr txBox="1">
            <a:spLocks noChangeArrowheads="1"/>
          </p:cNvSpPr>
          <p:nvPr/>
        </p:nvSpPr>
        <p:spPr bwMode="auto">
          <a:xfrm>
            <a:off x="8458204" y="76205"/>
            <a:ext cx="699101"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8" name="Picture 4" descr="Haggling 101: Tips for Aspiring Backpackers (2021)">
            <a:extLst>
              <a:ext uri="{FF2B5EF4-FFF2-40B4-BE49-F238E27FC236}">
                <a16:creationId xmlns:a16="http://schemas.microsoft.com/office/drawing/2014/main" id="{4C608A7B-A3BA-4721-AE47-655D53A223B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496" r="2543" b="-3"/>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Negotiating 101: How To Get Your Way With Street Merchants | UNRESERVED |  Intelligence Is Sexy">
            <a:extLst>
              <a:ext uri="{FF2B5EF4-FFF2-40B4-BE49-F238E27FC236}">
                <a16:creationId xmlns:a16="http://schemas.microsoft.com/office/drawing/2014/main" id="{B45CD225-A5B1-497A-ADD4-F7AB8F12A93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84" r="20035" b="1"/>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1030"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C449D5FF-9332-4F60-823E-989E049D45B2}"/>
              </a:ext>
            </a:extLst>
          </p:cNvPr>
          <p:cNvSpPr txBox="1"/>
          <p:nvPr/>
        </p:nvSpPr>
        <p:spPr>
          <a:xfrm>
            <a:off x="5526085" y="1407650"/>
            <a:ext cx="2653862"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المقايضة</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711441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8739951-DC41-4BF8-8FAE-5A7494AB25B8}"/>
              </a:ext>
            </a:extLst>
          </p:cNvPr>
          <p:cNvSpPr/>
          <p:nvPr/>
        </p:nvSpPr>
        <p:spPr>
          <a:xfrm>
            <a:off x="0" y="0"/>
            <a:ext cx="9144000" cy="6858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07A8DB7B-2DA5-4898-9186-3506AFAC501A}"/>
              </a:ext>
            </a:extLst>
          </p:cNvPr>
          <p:cNvSpPr txBox="1"/>
          <p:nvPr/>
        </p:nvSpPr>
        <p:spPr>
          <a:xfrm>
            <a:off x="809297" y="767256"/>
            <a:ext cx="7483365" cy="514095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من المؤكد أن الحكماء يعرفون أن الوقت سلعة ثمينة، لدينا جميعاً نفس القدر من الوقت تحت تصرفنا، بستين دقيقة في كل ساعة وأربع وعشرين ساعة في كل يوم. لا أحد منا يستطيع تمديد الوقت، لكن الحكماء يستخدمونه إلى أقصى حد ممكن من الفائدة، ويعلمون أن الزمن يمضي، وأن الأيام أيضاً شريرة. لذا فإنهم يغتنمون كل فرصة عابرة أثناء وجودها لأنه بمجرد مرورها، حتى أحكم الناس لا يستطيعون استعادتها.</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جون ستوت</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6743029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أفسس 5: 17 – 6: 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5" y="2333439"/>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9" name="TextBox 8">
            <a:extLst>
              <a:ext uri="{FF2B5EF4-FFF2-40B4-BE49-F238E27FC236}">
                <a16:creationId xmlns:a16="http://schemas.microsoft.com/office/drawing/2014/main" id="{145056DF-BBEC-4CA0-8304-70CB084191D4}"/>
              </a:ext>
            </a:extLst>
          </p:cNvPr>
          <p:cNvSpPr txBox="1"/>
          <p:nvPr/>
        </p:nvSpPr>
        <p:spPr>
          <a:xfrm>
            <a:off x="367865" y="3049761"/>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نتصرف بما يتوافق مع إيماننا (5: 17)</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E04A673F-BC21-41D3-AFB6-3BEDA76A0760}"/>
              </a:ext>
            </a:extLst>
          </p:cNvPr>
          <p:cNvSpPr txBox="1"/>
          <p:nvPr/>
        </p:nvSpPr>
        <p:spPr>
          <a:xfrm>
            <a:off x="366721" y="3760180"/>
            <a:ext cx="7693571"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noProof="0" dirty="0">
                <a:solidFill>
                  <a:prstClr val="white"/>
                </a:solidFill>
                <a:latin typeface="Times New Roman" panose="02020603050405020304" pitchFamily="18" charset="0"/>
                <a:ea typeface="Times New Roman" panose="02020603050405020304" pitchFamily="18" charset="0"/>
                <a:cs typeface="Times New Roman" panose="02020603050405020304" pitchFamily="18" charset="0"/>
              </a:rPr>
              <a:t>يسيطر علينا الروح القدس (5: 18-6: 9)</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284043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6" name="Picture 1030" descr="Dru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0" y="1"/>
            <a:ext cx="45720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927" name="Picture 1031" descr="annisa_looking_drunk"/>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 y="1"/>
            <a:ext cx="45720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22" name="Rectangle 1026"/>
          <p:cNvSpPr>
            <a:spLocks noGrp="1" noChangeArrowheads="1"/>
          </p:cNvSpPr>
          <p:nvPr>
            <p:ph type="title" idx="4294967295"/>
          </p:nvPr>
        </p:nvSpPr>
        <p:spPr>
          <a:xfrm>
            <a:off x="1066801" y="381000"/>
            <a:ext cx="7772400" cy="533400"/>
          </a:xfrm>
          <a:effectLst>
            <a:outerShdw blurRad="63500" dist="35921" dir="2700000" algn="ctr" rotWithShape="0">
              <a:srgbClr val="000000">
                <a:alpha val="74998"/>
              </a:srgbClr>
            </a:outerShdw>
          </a:effectLst>
        </p:spPr>
        <p:txBody>
          <a:bodyPr/>
          <a:lstStyle/>
          <a:p>
            <a:pPr>
              <a:defRPr/>
            </a:pPr>
            <a:r>
              <a:rPr lang="ar-JO" dirty="0">
                <a:solidFill>
                  <a:schemeClr val="bg1"/>
                </a:solidFill>
                <a:effectLst>
                  <a:glow rad="152400">
                    <a:schemeClr val="tx1"/>
                  </a:glow>
                </a:effectLst>
                <a:ea typeface="ＭＳ Ｐゴシック" charset="0"/>
                <a:cs typeface="Arial" panose="020B0604020202020204" pitchFamily="34" charset="0"/>
              </a:rPr>
              <a:t>عندما يكون أحدهم سكراناً</a:t>
            </a:r>
            <a:endParaRPr lang="en-US" dirty="0">
              <a:effectLst>
                <a:glow rad="152400">
                  <a:schemeClr val="tx1"/>
                </a:glow>
              </a:effectLst>
              <a:ea typeface="ＭＳ Ｐゴシック" charset="0"/>
              <a:cs typeface="Arial" panose="020B0604020202020204" pitchFamily="34" charset="0"/>
            </a:endParaRPr>
          </a:p>
        </p:txBody>
      </p:sp>
      <p:pic>
        <p:nvPicPr>
          <p:cNvPr id="81928" name="Picture 1032" descr="drunk_squirre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72000" y="3430588"/>
            <a:ext cx="4572000" cy="3427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929" name="Picture 1033" descr="drunk at urina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 y="3425828"/>
            <a:ext cx="4572000" cy="3432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81927"/>
                                        </p:tgtEl>
                                        <p:attrNameLst>
                                          <p:attrName>style.visibility</p:attrName>
                                        </p:attrNameLst>
                                      </p:cBhvr>
                                      <p:to>
                                        <p:strVal val="visible"/>
                                      </p:to>
                                    </p:set>
                                    <p:animEffect transition="in" filter="dissolve">
                                      <p:cBhvr>
                                        <p:cTn id="7" dur="500"/>
                                        <p:tgtEl>
                                          <p:spTgt spid="81927"/>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81926"/>
                                        </p:tgtEl>
                                        <p:attrNameLst>
                                          <p:attrName>style.visibility</p:attrName>
                                        </p:attrNameLst>
                                      </p:cBhvr>
                                      <p:to>
                                        <p:strVal val="visible"/>
                                      </p:to>
                                    </p:set>
                                    <p:animEffect transition="in" filter="dissolve">
                                      <p:cBhvr>
                                        <p:cTn id="11" dur="500"/>
                                        <p:tgtEl>
                                          <p:spTgt spid="8192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81929"/>
                                        </p:tgtEl>
                                        <p:attrNameLst>
                                          <p:attrName>style.visibility</p:attrName>
                                        </p:attrNameLst>
                                      </p:cBhvr>
                                      <p:to>
                                        <p:strVal val="visible"/>
                                      </p:to>
                                    </p:set>
                                    <p:animEffect transition="in" filter="dissolve">
                                      <p:cBhvr>
                                        <p:cTn id="16" dur="500"/>
                                        <p:tgtEl>
                                          <p:spTgt spid="8192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81928"/>
                                        </p:tgtEl>
                                        <p:attrNameLst>
                                          <p:attrName>style.visibility</p:attrName>
                                        </p:attrNameLst>
                                      </p:cBhvr>
                                      <p:to>
                                        <p:strVal val="visible"/>
                                      </p:to>
                                    </p:set>
                                    <p:animEffect transition="in" filter="dissolve">
                                      <p:cBhvr>
                                        <p:cTn id="21" dur="500"/>
                                        <p:tgtEl>
                                          <p:spTgt spid="81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1034"/>
          <p:cNvSpPr>
            <a:spLocks noChangeArrowheads="1"/>
          </p:cNvSpPr>
          <p:nvPr/>
        </p:nvSpPr>
        <p:spPr bwMode="auto">
          <a:xfrm>
            <a:off x="0" y="0"/>
            <a:ext cx="9144000" cy="6858000"/>
          </a:xfrm>
          <a:prstGeom prst="rect">
            <a:avLst/>
          </a:prstGeom>
          <a:gradFill rotWithShape="0">
            <a:gsLst>
              <a:gs pos="0">
                <a:srgbClr val="0000FF"/>
              </a:gs>
              <a:gs pos="100000">
                <a:srgbClr val="000076"/>
              </a:gs>
            </a:gsLst>
            <a:path path="shape">
              <a:fillToRect l="50000" t="50000" r="50000" b="50000"/>
            </a:path>
          </a:gra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947" name="Text Box 1027"/>
          <p:cNvSpPr txBox="1">
            <a:spLocks noChangeArrowheads="1"/>
          </p:cNvSpPr>
          <p:nvPr/>
        </p:nvSpPr>
        <p:spPr bwMode="auto">
          <a:xfrm>
            <a:off x="228600" y="2055816"/>
            <a:ext cx="3657600" cy="954095"/>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18 ولا تسكروا بالخمر الذي فيه الخلاعة</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grpSp>
        <p:nvGrpSpPr>
          <p:cNvPr id="2" name="Group 1038"/>
          <p:cNvGrpSpPr>
            <a:grpSpLocks/>
          </p:cNvGrpSpPr>
          <p:nvPr/>
        </p:nvGrpSpPr>
        <p:grpSpPr bwMode="auto">
          <a:xfrm>
            <a:off x="3962400" y="0"/>
            <a:ext cx="5181600" cy="4165600"/>
            <a:chOff x="2496" y="0"/>
            <a:chExt cx="3264" cy="2624"/>
          </a:xfrm>
        </p:grpSpPr>
        <p:pic>
          <p:nvPicPr>
            <p:cNvPr id="741384" name="Picture 1035" descr="spiritofpray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96" y="0"/>
              <a:ext cx="3264" cy="26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948" name="Text Box 1028"/>
            <p:cNvSpPr txBox="1">
              <a:spLocks noChangeArrowheads="1"/>
            </p:cNvSpPr>
            <p:nvPr/>
          </p:nvSpPr>
          <p:spPr bwMode="auto">
            <a:xfrm>
              <a:off x="3456" y="1296"/>
              <a:ext cx="2304"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بل امتلئوا بالروح</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grpSp>
      <p:grpSp>
        <p:nvGrpSpPr>
          <p:cNvPr id="3" name="Group 1037"/>
          <p:cNvGrpSpPr>
            <a:grpSpLocks/>
          </p:cNvGrpSpPr>
          <p:nvPr/>
        </p:nvGrpSpPr>
        <p:grpSpPr bwMode="auto">
          <a:xfrm>
            <a:off x="0" y="4114800"/>
            <a:ext cx="9144000" cy="2743200"/>
            <a:chOff x="0" y="2592"/>
            <a:chExt cx="5760" cy="1728"/>
          </a:xfrm>
        </p:grpSpPr>
        <p:sp>
          <p:nvSpPr>
            <p:cNvPr id="82949" name="Text Box 1029"/>
            <p:cNvSpPr txBox="1">
              <a:spLocks noChangeArrowheads="1"/>
            </p:cNvSpPr>
            <p:nvPr/>
          </p:nvSpPr>
          <p:spPr bwMode="auto">
            <a:xfrm>
              <a:off x="1248" y="2640"/>
              <a:ext cx="4512" cy="87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19 مكلمين بعضكم بعضاً بمزامير وتسابيح وأغاني روحية مترنمين ومرتلين في قلوبكم للرب 20 شاكرين كل حين على كل شيء في اسم ربنا يسوع المسيح لله والآب</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pic>
          <p:nvPicPr>
            <p:cNvPr id="741383" name="Picture 1036" descr="fruit-of-the-holy-spirit-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592"/>
              <a:ext cx="1253" cy="1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2946" name="Rectangle 1026"/>
          <p:cNvSpPr>
            <a:spLocks noGrp="1" noChangeArrowheads="1"/>
          </p:cNvSpPr>
          <p:nvPr>
            <p:ph type="title" idx="4294967295"/>
          </p:nvPr>
        </p:nvSpPr>
        <p:spPr>
          <a:xfrm>
            <a:off x="204791" y="152400"/>
            <a:ext cx="5807075" cy="914400"/>
          </a:xfrm>
          <a:solidFill>
            <a:srgbClr val="000000"/>
          </a:solidFill>
          <a:effectLst>
            <a:outerShdw blurRad="63500" dist="35921" dir="2700000" algn="ctr" rotWithShape="0">
              <a:srgbClr val="000000">
                <a:alpha val="74998"/>
              </a:srgbClr>
            </a:outerShdw>
          </a:effectLst>
        </p:spPr>
        <p:txBody>
          <a:bodyPr/>
          <a:lstStyle/>
          <a:p>
            <a:pPr>
              <a:defRPr/>
            </a:pPr>
            <a:r>
              <a:rPr lang="ar-JO" sz="4000" dirty="0">
                <a:solidFill>
                  <a:schemeClr val="bg1"/>
                </a:solidFill>
                <a:ea typeface="ＭＳ Ｐゴシック" charset="0"/>
                <a:cs typeface="Arial" panose="020B0604020202020204" pitchFamily="34" charset="0"/>
              </a:rPr>
              <a:t>أفسس 5 : 18-20</a:t>
            </a:r>
            <a:endParaRPr lang="en-US" sz="4000" dirty="0">
              <a:solidFill>
                <a:schemeClr val="bg1"/>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9" name="Rectangle 5"/>
          <p:cNvSpPr>
            <a:spLocks noChangeArrowheads="1"/>
          </p:cNvSpPr>
          <p:nvPr/>
        </p:nvSpPr>
        <p:spPr bwMode="auto">
          <a:xfrm>
            <a:off x="0" y="4953000"/>
            <a:ext cx="9144000" cy="16764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rgbClr val="650B01"/>
                </a:solidFill>
                <a:effectDag name="">
                  <a:cont type="tree" name="">
                    <a:effect ref="fillLine"/>
                    <a:outerShdw dist="38100" dir="13500000" algn="br">
                      <a:srgbClr val="E1E1E1"/>
                    </a:outerShdw>
                  </a:cont>
                  <a:cont type="tree" name="">
                    <a:effect ref="fillLine"/>
                    <a:outerShdw dist="38100" dir="2700000" algn="tl">
                      <a:srgbClr val="5A5A5A"/>
                    </a:outerShdw>
                  </a:cont>
                  <a:effect ref="fillLine"/>
                </a:effectDag>
                <a:uLnTx/>
                <a:uFillTx/>
                <a:latin typeface="Arial" panose="020B0604020202020204" pitchFamily="34" charset="0"/>
                <a:ea typeface="宋体" charset="0"/>
                <a:cs typeface="Arial" panose="020B0604020202020204" pitchFamily="34" charset="0"/>
              </a:rPr>
              <a:t>مواضيع جدلية حول سكنى الروح القدس</a:t>
            </a:r>
            <a:endParaRPr kumimoji="1" lang="en-US" sz="4000" b="1" u="none" strike="noStrike" kern="1200" cap="none" spc="0" normalizeH="0" baseline="0" noProof="0" dirty="0">
              <a:ln>
                <a:noFill/>
              </a:ln>
              <a:solidFill>
                <a:srgbClr val="650B01"/>
              </a:solidFill>
              <a:effectDag name="">
                <a:cont type="tree" name="">
                  <a:effect ref="fillLine"/>
                  <a:outerShdw dist="38100" dir="13500000" algn="br">
                    <a:srgbClr val="E1E1E1"/>
                  </a:outerShdw>
                </a:cont>
                <a:cont type="tree" name="">
                  <a:effect ref="fillLine"/>
                  <a:outerShdw dist="38100" dir="2700000" algn="tl">
                    <a:srgbClr val="5A5A5A"/>
                  </a:outerShdw>
                </a:cont>
                <a:effect ref="fillLine"/>
              </a:effectDag>
              <a:uLnTx/>
              <a:uFillTx/>
              <a:latin typeface="Arial" panose="020B0604020202020204" pitchFamily="34" charset="0"/>
              <a:ea typeface="宋体" charset="0"/>
              <a:cs typeface="Arial" panose="020B0604020202020204" pitchFamily="34" charset="0"/>
            </a:endParaRPr>
          </a:p>
        </p:txBody>
      </p:sp>
      <p:pic>
        <p:nvPicPr>
          <p:cNvPr id="211970" name="Picture 6"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0"/>
            <a:ext cx="4573588"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1971" name="Title 1"/>
          <p:cNvSpPr>
            <a:spLocks noGrp="1"/>
          </p:cNvSpPr>
          <p:nvPr>
            <p:ph type="title"/>
          </p:nvPr>
        </p:nvSpPr>
        <p:spPr>
          <a:xfrm>
            <a:off x="0" y="2708275"/>
            <a:ext cx="9143999" cy="1728788"/>
          </a:xfrm>
        </p:spPr>
        <p:txBody>
          <a:bodyPr/>
          <a:lstStyle/>
          <a:p>
            <a:r>
              <a:rPr lang="ar-JO" sz="3600" b="1" dirty="0">
                <a:solidFill>
                  <a:srgbClr val="000000"/>
                </a:solidFill>
                <a:latin typeface="Arial" panose="020B0604020202020204" pitchFamily="34" charset="0"/>
                <a:ea typeface="宋体" charset="0"/>
                <a:cs typeface="Arial" panose="020B0604020202020204" pitchFamily="34" charset="0"/>
              </a:rPr>
              <a:t>هل يمكن أن يخطئ المؤمن للدرجة التي                    تجعل الروح القدس يغادر؟</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4017"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6126255"/>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153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التعريف أو القصد</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القدس في وضع المؤمنين في جسد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لتمكين (سيطرة) المؤمنين على الخدمة وتزويدهم بشخصية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15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النص الكتابي</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تنبؤ (متى 3 :11؛ مرقس 1 :8؛ لوقا 3 :16؛ يوحنا 1 :33؛ أعمال 1 :5)؛ تتميم (أعمال ٢: ١ وما يليها؛ راجع ١١: ١٥- ١٦)؛ شرح (١ كورنثوس ١٢: ١٣)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السلوك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16)</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تتبع خطوات 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25)</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القيادة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18)</a:t>
                      </a: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886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الفقرة الرئيسية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كورنثوس 12: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أفسس 5: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ماضي: حدث ماضي، فعل غير محدد</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المضارع : المستمر ، الفعل المتكرر</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1404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5973763"/>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8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5297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إرشادية: تذكر حقيقة (اعتمدوا) ولم يأمروا أبدًا أو يوضحوا كيفية الحصول على المعمودية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الأمر: الأمر بالامتثال</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(امتلئوا) موضحًا كيفية الحصول على الملء من خلال تسليم أنفسنا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274306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زمن الحدوث</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الخلاص: الوعد... هو للجميع (أع 2: 38-39)، عند إيمانهم (أع 11: 16-17)، كل بركة روحية (أفسس 1: 3)، تكمل فيه. (كو 2: 9-10)، كل ما هو للتقوى (2 بط 1: 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وبعد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2160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36513" y="549275"/>
          <a:ext cx="9144000" cy="634047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التكرار</a:t>
                      </a: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متكرر (حدث لمرة واحدة)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متكرر (خلال حياة الشخص)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قارن أع 9: 17، 13: 9</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44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المشاركون</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المسيحيين (الروحيين والجسديين)</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(اعتمدنا جميعًا) 1 كو 12: 13؛ راجع غل 3: 2، 14؛ 4: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 الروحيون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الإستمرارية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أبدي: لا يمكن التراجع عنه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مؤقت: يمكن فقدانه</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(أع 2: 4، 4: 8، 31)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المتطلب الاسابق</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الإيمان بالمسيح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الخضوع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الحدوث في   العهد القديم</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لم يحدث قبل يوم الخمسين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 أحيانًا يتم تمكين مؤمني العهد القديم للخدمة بواسطة الروح ولكن لا يسكن فيهم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1814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432764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22477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النتائج</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مكانة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يصبح في جسد المسيح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(الكنيسة)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الممارسة: التسبيح، العبادة، الشكر، الخضوع (أف ٥: ١٩-٢١)؛ شخصية مثل المسيح (غل 5: 22-23)؛ الكرازة (أع 2: 4 مع 2: 41؛ 4: 31 مع 5: 14؛ 6: 3 مع 6: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موصى بها؟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يمكن رؤيته؟</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(أعمال 11: 15-16)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2201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193" name="Picture 4" descr="DianaLgEph"/>
          <p:cNvPicPr>
            <a:picLocks noChangeAspect="1" noChangeArrowheads="1"/>
          </p:cNvPicPr>
          <p:nvPr/>
        </p:nvPicPr>
        <p:blipFill>
          <a:blip r:embed="rId3">
            <a:clrChange>
              <a:clrFrom>
                <a:srgbClr val="030303"/>
              </a:clrFrom>
              <a:clrTo>
                <a:srgbClr val="030303">
                  <a:alpha val="0"/>
                </a:srgbClr>
              </a:clrTo>
            </a:clrChange>
            <a:lum bright="6000" contrast="60000"/>
            <a:extLst>
              <a:ext uri="{28A0092B-C50C-407E-A947-70E740481C1C}">
                <a14:useLocalDpi xmlns:a14="http://schemas.microsoft.com/office/drawing/2010/main"/>
              </a:ext>
            </a:extLst>
          </a:blip>
          <a:srcRect/>
          <a:stretch>
            <a:fillRect/>
          </a:stretch>
        </p:blipFill>
        <p:spPr bwMode="auto">
          <a:xfrm>
            <a:off x="6764338" y="1543050"/>
            <a:ext cx="2303462" cy="508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0194" name="Text Box 3"/>
          <p:cNvSpPr txBox="1">
            <a:spLocks noChangeArrowheads="1"/>
          </p:cNvSpPr>
          <p:nvPr/>
        </p:nvSpPr>
        <p:spPr bwMode="auto">
          <a:xfrm>
            <a:off x="1258888" y="1797052"/>
            <a:ext cx="5751512" cy="3785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عرفت على أنها المدينة الأولى في آسيا</a:t>
            </a:r>
            <a:endParaRPr lang="en-US" sz="32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التجارة، حيث أنها أحد قادة التجارة الدولية</a:t>
            </a:r>
            <a:endParaRPr lang="en-US" sz="32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الفنون والعلوم، ملاذ للفلاسفة والشعراء والفنانين والخطباء.</a:t>
            </a: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الدين = عبادة ديانا</a:t>
            </a:r>
            <a:endParaRPr lang="en-GB" sz="3200" b="1" dirty="0">
              <a:latin typeface="Arial" panose="020B0604020202020204" pitchFamily="34" charset="0"/>
              <a:cs typeface="Arial" panose="020B0604020202020204" pitchFamily="34" charset="0"/>
            </a:endParaRPr>
          </a:p>
        </p:txBody>
      </p:sp>
      <p:sp>
        <p:nvSpPr>
          <p:cNvPr id="520195" name="Text Box 6"/>
          <p:cNvSpPr txBox="1">
            <a:spLocks noChangeArrowheads="1"/>
          </p:cNvSpPr>
          <p:nvPr/>
        </p:nvSpPr>
        <p:spPr bwMode="auto">
          <a:xfrm>
            <a:off x="8229603" y="76200"/>
            <a:ext cx="904389"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180ث</a:t>
            </a:r>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187451" y="476250"/>
            <a:ext cx="7772400" cy="1200150"/>
          </a:xfrm>
        </p:spPr>
        <p:txBody>
          <a:bodyPr>
            <a:spAutoFit/>
          </a:bodyPr>
          <a:lstStyle/>
          <a:p>
            <a:pPr eaLnBrk="1" hangingPunct="1">
              <a:spcBef>
                <a:spcPct val="50000"/>
              </a:spcBef>
              <a:defRPr/>
            </a:pPr>
            <a:r>
              <a:rPr lang="ar-JO" sz="7200" kern="1200" dirty="0"/>
              <a:t>ما يجدر ذكره عن أفسس</a:t>
            </a:r>
            <a:endParaRPr lang="en-US" sz="7200" kern="1200" dirty="0"/>
          </a:p>
        </p:txBody>
      </p:sp>
    </p:spTree>
  </p:cSld>
  <p:clrMapOvr>
    <a:masterClrMapping/>
  </p:clrMapOvr>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DD15DBF-9AED-4F20-8198-33AD10892EFC}"/>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EA23FA76-E94D-4DDA-A94C-58ADA73DDB07}"/>
              </a:ext>
            </a:extLst>
          </p:cNvPr>
          <p:cNvSpPr txBox="1"/>
          <p:nvPr/>
        </p:nvSpPr>
        <p:spPr>
          <a:xfrm>
            <a:off x="1043608" y="531224"/>
            <a:ext cx="7128792" cy="2862322"/>
          </a:xfrm>
          <a:prstGeom prst="rect">
            <a:avLst/>
          </a:prstGeom>
          <a:noFill/>
        </p:spPr>
        <p:txBody>
          <a:bodyPr wrap="square">
            <a:spAutoFit/>
          </a:bodyPr>
          <a:lstStyle/>
          <a:p>
            <a:pPr lvl="0" algn="ctr" defTabSz="457200" fontAlgn="auto">
              <a:spcBef>
                <a:spcPts val="0"/>
              </a:spcBef>
              <a:spcAft>
                <a:spcPts val="0"/>
              </a:spcAft>
              <a:defRPr/>
            </a:pPr>
            <a:r>
              <a:rPr lang="ar-SA" sz="3200" b="1" dirty="0">
                <a:solidFill>
                  <a:schemeClr val="bg1"/>
                </a:solidFill>
                <a:latin typeface="Arial" panose="020B0604020202020204" pitchFamily="34" charset="0"/>
                <a:ea typeface="+mn-ea"/>
                <a:cs typeface="Arial" panose="020B0604020202020204" pitchFamily="34" charset="0"/>
              </a:rPr>
              <a:t>يوحنا ١٤ : ١٦-١٧</a:t>
            </a:r>
          </a:p>
          <a:p>
            <a:pPr lvl="0" algn="ctr" defTabSz="457200" fontAlgn="auto">
              <a:spcBef>
                <a:spcPts val="0"/>
              </a:spcBef>
              <a:spcAft>
                <a:spcPts val="0"/>
              </a:spcAft>
              <a:defRPr/>
            </a:pPr>
            <a:endParaRPr lang="en-US" sz="2000" b="1" dirty="0">
              <a:solidFill>
                <a:schemeClr val="bg1"/>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200" b="1" dirty="0">
                <a:solidFill>
                  <a:schemeClr val="bg1"/>
                </a:solidFill>
                <a:latin typeface="Arial" panose="020B0604020202020204" pitchFamily="34" charset="0"/>
                <a:ea typeface="+mn-ea"/>
                <a:cs typeface="Arial" panose="020B0604020202020204" pitchFamily="34" charset="0"/>
              </a:rPr>
              <a:t> 16 وأنا أطلب من الآب فيعطيكم معزيا</a:t>
            </a:r>
            <a:r>
              <a:rPr lang="ar-JO" sz="3200" b="1" dirty="0">
                <a:solidFill>
                  <a:schemeClr val="bg1"/>
                </a:solidFill>
                <a:latin typeface="Arial" panose="020B0604020202020204" pitchFamily="34" charset="0"/>
                <a:ea typeface="+mn-ea"/>
                <a:cs typeface="Arial" panose="020B0604020202020204" pitchFamily="34" charset="0"/>
              </a:rPr>
              <a:t>ً</a:t>
            </a:r>
            <a:r>
              <a:rPr lang="ar-SA" sz="3200" b="1" dirty="0">
                <a:solidFill>
                  <a:schemeClr val="bg1"/>
                </a:solidFill>
                <a:latin typeface="Arial" panose="020B0604020202020204" pitchFamily="34" charset="0"/>
                <a:ea typeface="+mn-ea"/>
                <a:cs typeface="Arial" panose="020B0604020202020204" pitchFamily="34" charset="0"/>
              </a:rPr>
              <a:t> آخر ليمكث معكم إلى الأبد</a:t>
            </a:r>
            <a:r>
              <a:rPr lang="ar-JO" sz="3200" b="1" dirty="0">
                <a:solidFill>
                  <a:schemeClr val="bg1"/>
                </a:solidFill>
                <a:latin typeface="Arial" panose="020B0604020202020204" pitchFamily="34" charset="0"/>
                <a:ea typeface="+mn-ea"/>
                <a:cs typeface="Arial" panose="020B0604020202020204" pitchFamily="34" charset="0"/>
              </a:rPr>
              <a:t> 17 </a:t>
            </a:r>
            <a:r>
              <a:rPr lang="ar-SA" sz="3200" b="1" dirty="0">
                <a:solidFill>
                  <a:schemeClr val="bg1"/>
                </a:solidFill>
                <a:latin typeface="Arial" panose="020B0604020202020204" pitchFamily="34" charset="0"/>
                <a:ea typeface="+mn-ea"/>
                <a:cs typeface="Arial" panose="020B0604020202020204" pitchFamily="34" charset="0"/>
              </a:rPr>
              <a:t>روح الحق الذي لا يستطيع العالم أن يقبله، لأنه لا يراه ولا يعرفه، وأما أنتم فتعرفونه لأنه ماكث معكم ويكون فيكم.</a:t>
            </a:r>
          </a:p>
        </p:txBody>
      </p:sp>
      <p:sp>
        <p:nvSpPr>
          <p:cNvPr id="6" name="TextBox 5">
            <a:extLst>
              <a:ext uri="{FF2B5EF4-FFF2-40B4-BE49-F238E27FC236}">
                <a16:creationId xmlns:a16="http://schemas.microsoft.com/office/drawing/2014/main" id="{EC938AB9-12CB-4C30-8376-D43BAFD47D81}"/>
              </a:ext>
            </a:extLst>
          </p:cNvPr>
          <p:cNvSpPr txBox="1"/>
          <p:nvPr/>
        </p:nvSpPr>
        <p:spPr>
          <a:xfrm>
            <a:off x="472580" y="4170991"/>
            <a:ext cx="8282501" cy="1877437"/>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JO" dirty="0"/>
              <a:t>أ</a:t>
            </a:r>
            <a:r>
              <a:rPr lang="ar-SA" dirty="0"/>
              <a:t>عمال ٦ : ٣</a:t>
            </a:r>
          </a:p>
          <a:p>
            <a:endParaRPr lang="en-US" sz="2000" dirty="0"/>
          </a:p>
          <a:p>
            <a:r>
              <a:rPr lang="ar-JO" dirty="0"/>
              <a:t>فانتخبوا أيها الإخوة سبعة رجال منكم مشهوداً لهم ومملوين من الروح القدس وحكمة فنقيمهم على هذه الحاجة.</a:t>
            </a:r>
            <a:r>
              <a:rPr lang="ar-SA" dirty="0"/>
              <a:t> </a:t>
            </a:r>
          </a:p>
        </p:txBody>
      </p:sp>
    </p:spTree>
    <p:extLst>
      <p:ext uri="{BB962C8B-B14F-4D97-AF65-F5344CB8AC3E}">
        <p14:creationId xmlns:p14="http://schemas.microsoft.com/office/powerpoint/2010/main" val="4672938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DD15DBF-9AED-4F20-8198-33AD10892EFC}"/>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A23FA76-E94D-4DDA-A94C-58ADA73DDB07}"/>
              </a:ext>
            </a:extLst>
          </p:cNvPr>
          <p:cNvSpPr txBox="1"/>
          <p:nvPr/>
        </p:nvSpPr>
        <p:spPr>
          <a:xfrm>
            <a:off x="1144965" y="3262332"/>
            <a:ext cx="6854068" cy="2923877"/>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SA" dirty="0"/>
              <a:t>يوحنا ١٤ : ١٦-١٧</a:t>
            </a:r>
          </a:p>
          <a:p>
            <a:endParaRPr lang="en-US" sz="2000" dirty="0"/>
          </a:p>
          <a:p>
            <a:r>
              <a:rPr lang="ar-SA" dirty="0"/>
              <a:t> </a:t>
            </a:r>
            <a:r>
              <a:rPr lang="ar-SA" dirty="0">
                <a:solidFill>
                  <a:prstClr val="white"/>
                </a:solidFill>
                <a:ea typeface="ＭＳ Ｐゴシック" charset="0"/>
              </a:rPr>
              <a:t>16 وأنا أطلب من الآب فيعطيكم معزيا</a:t>
            </a:r>
            <a:r>
              <a:rPr lang="ar-JO" dirty="0">
                <a:solidFill>
                  <a:prstClr val="white"/>
                </a:solidFill>
                <a:ea typeface="ＭＳ Ｐゴシック" charset="0"/>
              </a:rPr>
              <a:t>ً</a:t>
            </a:r>
            <a:r>
              <a:rPr lang="ar-SA" dirty="0">
                <a:solidFill>
                  <a:prstClr val="white"/>
                </a:solidFill>
                <a:ea typeface="ＭＳ Ｐゴシック" charset="0"/>
              </a:rPr>
              <a:t> آخر ليمكث معكم إلى الأبد</a:t>
            </a:r>
            <a:r>
              <a:rPr lang="ar-JO" dirty="0">
                <a:solidFill>
                  <a:prstClr val="white"/>
                </a:solidFill>
                <a:ea typeface="ＭＳ Ｐゴシック" charset="0"/>
              </a:rPr>
              <a:t> 17 </a:t>
            </a:r>
            <a:r>
              <a:rPr lang="ar-SA" dirty="0">
                <a:solidFill>
                  <a:prstClr val="white"/>
                </a:solidFill>
                <a:ea typeface="ＭＳ Ｐゴシック" charset="0"/>
              </a:rPr>
              <a:t>روح الحق الذي لا يستطيع العالم أن يقبله، لأنه لا يراه ولا يعرفه، وأما أنتم فتعرفونه لأنه ماكث معكم ويكون فيكم.</a:t>
            </a:r>
            <a:endParaRPr lang="ar-SA" dirty="0"/>
          </a:p>
        </p:txBody>
      </p:sp>
      <p:sp>
        <p:nvSpPr>
          <p:cNvPr id="6" name="TextBox 5">
            <a:extLst>
              <a:ext uri="{FF2B5EF4-FFF2-40B4-BE49-F238E27FC236}">
                <a16:creationId xmlns:a16="http://schemas.microsoft.com/office/drawing/2014/main" id="{EC938AB9-12CB-4C30-8376-D43BAFD47D81}"/>
              </a:ext>
            </a:extLst>
          </p:cNvPr>
          <p:cNvSpPr txBox="1"/>
          <p:nvPr/>
        </p:nvSpPr>
        <p:spPr>
          <a:xfrm>
            <a:off x="884182" y="476672"/>
            <a:ext cx="7375635" cy="2431435"/>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SA" dirty="0"/>
              <a:t>١ كورنثوس ١٢ : ١٣</a:t>
            </a:r>
          </a:p>
          <a:p>
            <a:endParaRPr lang="en-US" sz="2000" dirty="0"/>
          </a:p>
          <a:p>
            <a:r>
              <a:rPr lang="ar-SA" dirty="0"/>
              <a:t> لأننا جميعنا بروح واحد أيضا</a:t>
            </a:r>
            <a:r>
              <a:rPr lang="ar-JO" dirty="0"/>
              <a:t>ً</a:t>
            </a:r>
            <a:r>
              <a:rPr lang="ar-SA" dirty="0"/>
              <a:t> اعتمدنا إلى جسد واحد، يهودا</a:t>
            </a:r>
            <a:r>
              <a:rPr lang="ar-JO" dirty="0"/>
              <a:t>ً</a:t>
            </a:r>
            <a:r>
              <a:rPr lang="ar-SA" dirty="0"/>
              <a:t> كنا أم يونانيين، عبيدا</a:t>
            </a:r>
            <a:r>
              <a:rPr lang="ar-JO" dirty="0"/>
              <a:t>ً</a:t>
            </a:r>
            <a:r>
              <a:rPr lang="ar-SA" dirty="0"/>
              <a:t> أم أحرارا</a:t>
            </a:r>
            <a:r>
              <a:rPr lang="ar-JO" dirty="0"/>
              <a:t>ً</a:t>
            </a:r>
            <a:r>
              <a:rPr lang="ar-SA" dirty="0"/>
              <a:t>، وجميعنا سقينا روحا</a:t>
            </a:r>
            <a:r>
              <a:rPr lang="ar-JO" dirty="0"/>
              <a:t>ً</a:t>
            </a:r>
            <a:r>
              <a:rPr lang="ar-SA" dirty="0"/>
              <a:t> واحدا</a:t>
            </a:r>
            <a:r>
              <a:rPr lang="ar-JO" dirty="0"/>
              <a:t>ً</a:t>
            </a:r>
            <a:r>
              <a:rPr lang="ar-SA" dirty="0"/>
              <a:t>.</a:t>
            </a:r>
          </a:p>
        </p:txBody>
      </p:sp>
    </p:spTree>
    <p:extLst>
      <p:ext uri="{BB962C8B-B14F-4D97-AF65-F5344CB8AC3E}">
        <p14:creationId xmlns:p14="http://schemas.microsoft.com/office/powerpoint/2010/main" val="32126490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689" r="4296" b="2"/>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646331"/>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نكون مُقادين بالروح</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03828"/>
            <a:ext cx="6890649"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9747057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43426"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43427"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3428" name="Text Box 4"/>
          <p:cNvSpPr txBox="1">
            <a:spLocks noChangeArrowheads="1"/>
          </p:cNvSpPr>
          <p:nvPr/>
        </p:nvSpPr>
        <p:spPr bwMode="auto">
          <a:xfrm>
            <a:off x="779463" y="1185864"/>
            <a:ext cx="7969250" cy="3046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444500" indent="-4445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44500" marR="0" lvl="0" indent="-44450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ممتلئاً بالروح (5: 18)</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رنم مزامير وتسابيح وأغاني روحية (5: 19أ)</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أعزف موسيقى للرب (5: 19ب)</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شاكراً دائماً (5: 20)</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اخضعوا بعضكم لبعض توقيراً للمسيح (5: 21)</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43429" name="Rectangle 5"/>
          <p:cNvSpPr>
            <a:spLocks noGrp="1" noChangeArrowheads="1"/>
          </p:cNvSpPr>
          <p:nvPr>
            <p:ph type="title" idx="4294967295"/>
          </p:nvPr>
        </p:nvSpPr>
        <p:spPr>
          <a:xfrm>
            <a:off x="0" y="274638"/>
            <a:ext cx="9144000" cy="1143000"/>
          </a:xfrm>
        </p:spPr>
        <p:txBody>
          <a:bodyPr/>
          <a:lstStyle/>
          <a:p>
            <a:pPr eaLnBrk="1" hangingPunct="1"/>
            <a:r>
              <a:rPr lang="ar-JO" sz="3600" dirty="0">
                <a:ea typeface="ＭＳ Ｐゴシック" charset="0"/>
                <a:cs typeface="Arial" panose="020B0604020202020204" pitchFamily="34" charset="0"/>
              </a:rPr>
              <a:t>نتائج الإمتلاء بالروح (أف 5: 18-21)</a:t>
            </a:r>
            <a:endParaRPr lang="en-US" sz="3600" dirty="0">
              <a:ea typeface="ＭＳ Ｐゴシック" charset="0"/>
              <a:cs typeface="Arial" panose="020B0604020202020204" pitchFamily="34" charset="0"/>
            </a:endParaRPr>
          </a:p>
        </p:txBody>
      </p:sp>
    </p:spTree>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45474" name="Oval 2"/>
          <p:cNvSpPr>
            <a:spLocks noChangeArrowheads="1"/>
          </p:cNvSpPr>
          <p:nvPr/>
        </p:nvSpPr>
        <p:spPr bwMode="auto">
          <a:xfrm>
            <a:off x="2743200" y="-1295400"/>
            <a:ext cx="8331200" cy="9448800"/>
          </a:xfrm>
          <a:prstGeom prst="ellipse">
            <a:avLst/>
          </a:prstGeom>
          <a:solidFill>
            <a:srgbClr val="00808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95235" name="Rectangle 3"/>
          <p:cNvSpPr>
            <a:spLocks noChangeArrowheads="1"/>
          </p:cNvSpPr>
          <p:nvPr/>
        </p:nvSpPr>
        <p:spPr bwMode="auto">
          <a:xfrm>
            <a:off x="304803" y="1485900"/>
            <a:ext cx="8602663" cy="3886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5476" name="Text Box 4"/>
          <p:cNvSpPr txBox="1">
            <a:spLocks noChangeArrowheads="1"/>
          </p:cNvSpPr>
          <p:nvPr/>
        </p:nvSpPr>
        <p:spPr bwMode="auto">
          <a:xfrm>
            <a:off x="642938" y="2284413"/>
            <a:ext cx="3929062" cy="12003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الخضوع في          عائلة الله</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pic>
        <p:nvPicPr>
          <p:cNvPr id="745477" name="Picture 5" descr="ephesus 1"/>
          <p:cNvPicPr>
            <a:picLocks noGrp="1" noChangeAspect="1" noChangeArrowheads="1"/>
          </p:cNvPicPr>
          <p:nvPr>
            <p:ph/>
          </p:nvPr>
        </p:nvPicPr>
        <p:blipFill>
          <a:blip r:embed="rId6">
            <a:extLst>
              <a:ext uri="{28A0092B-C50C-407E-A947-70E740481C1C}">
                <a14:useLocalDpi xmlns:a14="http://schemas.microsoft.com/office/drawing/2010/main"/>
              </a:ext>
            </a:extLst>
          </a:blip>
          <a:srcRect/>
          <a:stretch>
            <a:fillRect/>
          </a:stretch>
        </p:blipFill>
        <p:spPr>
          <a:xfrm>
            <a:off x="4843463" y="350839"/>
            <a:ext cx="3662362" cy="6156325"/>
          </a:xfrm>
        </p:spPr>
      </p:pic>
      <p:pic>
        <p:nvPicPr>
          <p:cNvPr id="95238"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355600" y="685800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5479" name="Rectangle 7"/>
          <p:cNvSpPr>
            <a:spLocks noGrp="1" noChangeArrowheads="1"/>
          </p:cNvSpPr>
          <p:nvPr>
            <p:ph type="title" idx="4294967295"/>
          </p:nvPr>
        </p:nvSpPr>
        <p:spPr>
          <a:xfrm>
            <a:off x="271463" y="274638"/>
            <a:ext cx="3363912" cy="1096962"/>
          </a:xfrm>
        </p:spPr>
        <p:txBody>
          <a:bodyPr/>
          <a:lstStyle/>
          <a:p>
            <a:pPr eaLnBrk="1" hangingPunct="1"/>
            <a:br>
              <a:rPr lang="en-US" dirty="0">
                <a:ea typeface="ＭＳ Ｐゴシック" charset="0"/>
                <a:cs typeface="Arial" panose="020B0604020202020204" pitchFamily="34" charset="0"/>
              </a:rPr>
            </a:br>
            <a:r>
              <a:rPr lang="ar-JO" dirty="0">
                <a:ea typeface="ＭＳ Ｐゴシック" charset="0"/>
                <a:cs typeface="Arial" panose="020B0604020202020204" pitchFamily="34" charset="0"/>
              </a:rPr>
              <a:t>أفسس           5: 21-6: 9</a:t>
            </a:r>
            <a:endParaRPr lang="en-US" dirty="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withEffect">
                                  <p:stCondLst>
                                    <p:cond delay="0"/>
                                  </p:stCondLst>
                                  <p:childTnLst>
                                    <p:set>
                                      <p:cBhvr>
                                        <p:cTn id="6" dur="1" fill="hold">
                                          <p:stCondLst>
                                            <p:cond delay="0"/>
                                          </p:stCondLst>
                                        </p:cTn>
                                        <p:tgtEl>
                                          <p:spTgt spid="95235"/>
                                        </p:tgtEl>
                                        <p:attrNameLst>
                                          <p:attrName>style.visibility</p:attrName>
                                        </p:attrNameLst>
                                      </p:cBhvr>
                                      <p:to>
                                        <p:strVal val="visible"/>
                                      </p:to>
                                    </p:set>
                                    <p:anim calcmode="lin" valueType="num">
                                      <p:cBhvr additive="base">
                                        <p:cTn id="7" dur="3000" fill="hold"/>
                                        <p:tgtEl>
                                          <p:spTgt spid="95235"/>
                                        </p:tgtEl>
                                        <p:attrNameLst>
                                          <p:attrName>ppt_x</p:attrName>
                                        </p:attrNameLst>
                                      </p:cBhvr>
                                      <p:tavLst>
                                        <p:tav tm="0">
                                          <p:val>
                                            <p:strVal val="1+#ppt_w/2"/>
                                          </p:val>
                                        </p:tav>
                                        <p:tav tm="100000">
                                          <p:val>
                                            <p:strVal val="#ppt_x"/>
                                          </p:val>
                                        </p:tav>
                                      </p:tavLst>
                                    </p:anim>
                                    <p:anim calcmode="lin" valueType="num">
                                      <p:cBhvr additive="base">
                                        <p:cTn id="8" dur="3000" fill="hold"/>
                                        <p:tgtEl>
                                          <p:spTgt spid="952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26000">
                <p:cTn id="9" fill="hold" display="0">
                  <p:stCondLst>
                    <p:cond delay="indefinite"/>
                  </p:stCondLst>
                  <p:endCondLst>
                    <p:cond evt="onNext" delay="0">
                      <p:tgtEl>
                        <p:sldTgt/>
                      </p:tgtEl>
                    </p:cond>
                    <p:cond evt="onPrev" delay="0">
                      <p:tgtEl>
                        <p:sldTgt/>
                      </p:tgtEl>
                    </p:cond>
                    <p:cond evt="onStopAudio" delay="0">
                      <p:tgtEl>
                        <p:sldTgt/>
                      </p:tgtEl>
                    </p:cond>
                  </p:endCondLst>
                </p:cTn>
                <p:tgtEl>
                  <p:spTgt spid="95238"/>
                </p:tgtEl>
              </p:cMediaNode>
            </p:audio>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47522" name="Oval 2"/>
          <p:cNvSpPr>
            <a:spLocks noChangeArrowheads="1"/>
          </p:cNvSpPr>
          <p:nvPr/>
        </p:nvSpPr>
        <p:spPr bwMode="auto">
          <a:xfrm>
            <a:off x="406400" y="-1295400"/>
            <a:ext cx="8331200" cy="9448800"/>
          </a:xfrm>
          <a:prstGeom prst="ellipse">
            <a:avLst/>
          </a:prstGeom>
          <a:solidFill>
            <a:srgbClr val="00808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endParaRPr>
          </a:p>
        </p:txBody>
      </p:sp>
      <p:sp>
        <p:nvSpPr>
          <p:cNvPr id="747523"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97284" name="Text Box 4"/>
          <p:cNvSpPr txBox="1">
            <a:spLocks noChangeArrowheads="1"/>
          </p:cNvSpPr>
          <p:nvPr/>
        </p:nvSpPr>
        <p:spPr bwMode="auto">
          <a:xfrm>
            <a:off x="250826" y="1352969"/>
            <a:ext cx="8893175" cy="40318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الزوج والزوجة (5: 21-33)</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الوالدين والأطفال (6: 1-4)</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السادة والعبيد (6: 5-9)</a:t>
            </a:r>
            <a:endParaRPr lang="en-US" sz="3200" b="1" dirty="0">
              <a:solidFill>
                <a:schemeClr val="accent2"/>
              </a:solidFill>
              <a:latin typeface="Arial" panose="020B0604020202020204" pitchFamily="34" charset="0"/>
              <a:cs typeface="Arial" panose="020B0604020202020204" pitchFamily="34" charset="0"/>
            </a:endParaRPr>
          </a:p>
          <a:p>
            <a:pPr eaLnBrk="1" hangingPunct="1">
              <a:buFontTx/>
              <a:buChar char="•"/>
            </a:pPr>
            <a:endParaRPr lang="en-US" sz="3200" b="1" dirty="0">
              <a:solidFill>
                <a:schemeClr val="accent2"/>
              </a:solidFill>
              <a:latin typeface="Arial" panose="020B0604020202020204" pitchFamily="34" charset="0"/>
              <a:cs typeface="Arial" panose="020B0604020202020204" pitchFamily="34" charset="0"/>
            </a:endParaRPr>
          </a:p>
          <a:p>
            <a:pPr algn="r" eaLnBrk="1" hangingPunct="1"/>
            <a:r>
              <a:rPr lang="ar-JO" sz="3200" b="1" dirty="0">
                <a:solidFill>
                  <a:srgbClr val="000066"/>
                </a:solidFill>
                <a:latin typeface="Arial" panose="020B0604020202020204" pitchFamily="34" charset="0"/>
                <a:cs typeface="Arial" panose="020B0604020202020204" pitchFamily="34" charset="0"/>
              </a:rPr>
              <a:t>أمور محددة:</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يجب أن يظهر الزواج الخضوع المتبادل</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تربية الأولاد على طاعة والديهم</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كل من أصحاب الوظائف والموظفون مسؤولون</a:t>
            </a:r>
            <a:endParaRPr lang="en-US" sz="3200" b="1" dirty="0">
              <a:solidFill>
                <a:schemeClr val="accent2"/>
              </a:solidFill>
              <a:latin typeface="Arial" panose="020B0604020202020204" pitchFamily="34" charset="0"/>
              <a:cs typeface="Arial" panose="020B0604020202020204" pitchFamily="34" charset="0"/>
            </a:endParaRPr>
          </a:p>
        </p:txBody>
      </p:sp>
      <p:sp>
        <p:nvSpPr>
          <p:cNvPr id="747525" name="Rectangle 5"/>
          <p:cNvSpPr>
            <a:spLocks noGrp="1" noChangeArrowheads="1"/>
          </p:cNvSpPr>
          <p:nvPr>
            <p:ph type="title" idx="4294967295"/>
          </p:nvPr>
        </p:nvSpPr>
        <p:spPr>
          <a:xfrm>
            <a:off x="0" y="125760"/>
            <a:ext cx="9126538" cy="1143000"/>
          </a:xfrm>
        </p:spPr>
        <p:txBody>
          <a:bodyPr/>
          <a:lstStyle/>
          <a:p>
            <a:pPr eaLnBrk="1" hangingPunct="1"/>
            <a:r>
              <a:rPr lang="ar-JO" sz="3600" dirty="0">
                <a:ea typeface="ＭＳ Ｐゴシック" charset="0"/>
                <a:cs typeface="Arial" panose="020B0604020202020204" pitchFamily="34" charset="0"/>
              </a:rPr>
              <a:t>الحياة العائلية = العلاقات بين ...</a:t>
            </a:r>
            <a:endParaRPr lang="en-US" sz="3600"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mph" presetSubtype="0" fill="hold" nodeType="clickEffect">
                                  <p:stCondLst>
                                    <p:cond delay="0"/>
                                  </p:stCondLst>
                                  <p:iterate type="lt">
                                    <p:tmPct val="10000"/>
                                  </p:iterate>
                                  <p:childTnLst>
                                    <p:animClr clrSpc="rgb" dir="cw">
                                      <p:cBhvr override="childStyle">
                                        <p:cTn id="6" dur="250" autoRev="1" fill="hold"/>
                                        <p:tgtEl>
                                          <p:spTgt spid="97284">
                                            <p:txEl>
                                              <p:pRg st="4" end="4"/>
                                            </p:txEl>
                                          </p:spTgt>
                                        </p:tgtEl>
                                        <p:attrNameLst>
                                          <p:attrName>style.color</p:attrName>
                                        </p:attrNameLst>
                                      </p:cBhvr>
                                      <p:to>
                                        <a:schemeClr val="bg1"/>
                                      </p:to>
                                    </p:animClr>
                                    <p:animClr clrSpc="rgb" dir="cw">
                                      <p:cBhvr>
                                        <p:cTn id="7" dur="250" autoRev="1" fill="hold"/>
                                        <p:tgtEl>
                                          <p:spTgt spid="97284">
                                            <p:txEl>
                                              <p:pRg st="4" end="4"/>
                                            </p:txEl>
                                          </p:spTgt>
                                        </p:tgtEl>
                                        <p:attrNameLst>
                                          <p:attrName>fillcolor</p:attrName>
                                        </p:attrNameLst>
                                      </p:cBhvr>
                                      <p:to>
                                        <a:schemeClr val="bg1"/>
                                      </p:to>
                                    </p:animClr>
                                    <p:set>
                                      <p:cBhvr>
                                        <p:cTn id="8" dur="250" autoRev="1" fill="hold"/>
                                        <p:tgtEl>
                                          <p:spTgt spid="97284">
                                            <p:txEl>
                                              <p:pRg st="4" end="4"/>
                                            </p:txEl>
                                          </p:spTgt>
                                        </p:tgtEl>
                                        <p:attrNameLst>
                                          <p:attrName>fill.type</p:attrName>
                                        </p:attrNameLst>
                                      </p:cBhvr>
                                      <p:to>
                                        <p:strVal val="solid"/>
                                      </p:to>
                                    </p:set>
                                    <p:set>
                                      <p:cBhvr>
                                        <p:cTn id="9" dur="250" autoRev="1" fill="hold"/>
                                        <p:tgtEl>
                                          <p:spTgt spid="97284">
                                            <p:txEl>
                                              <p:pRg st="4" end="4"/>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2D2CD6B6-2023-3D4A-8BA4-AF043C35467F}"/>
              </a:ext>
            </a:extLst>
          </p:cNvPr>
          <p:cNvSpPr txBox="1"/>
          <p:nvPr/>
        </p:nvSpPr>
        <p:spPr>
          <a:xfrm>
            <a:off x="2285429" y="144863"/>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21-32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40F545B1-A693-467A-B52A-71318EC6C8C7}"/>
              </a:ext>
            </a:extLst>
          </p:cNvPr>
          <p:cNvSpPr txBox="1"/>
          <p:nvPr/>
        </p:nvSpPr>
        <p:spPr>
          <a:xfrm>
            <a:off x="2286000" y="673532"/>
            <a:ext cx="4572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الزواج المُقاد بالروح</a:t>
            </a:r>
            <a:endPar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C7F881F9-6A8B-6544-8D42-AA5248009888}"/>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7342451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D692172-99A4-4312-BA82-DB7F3A12E7C9}"/>
              </a:ext>
            </a:extLst>
          </p:cNvPr>
          <p:cNvSpPr/>
          <p:nvPr/>
        </p:nvSpPr>
        <p:spPr>
          <a:xfrm>
            <a:off x="0" y="0"/>
            <a:ext cx="9144000" cy="68580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 name="Picture 2" descr="A picture containing text, envelope, businesscard&#10;&#10;Description automatically generated">
            <a:extLst>
              <a:ext uri="{FF2B5EF4-FFF2-40B4-BE49-F238E27FC236}">
                <a16:creationId xmlns:a16="http://schemas.microsoft.com/office/drawing/2014/main" id="{893B4E11-0A56-45B7-8147-CA67D4725B2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rot="5400000">
            <a:off x="1376029" y="1032023"/>
            <a:ext cx="6391940" cy="479395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2509144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1444082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210416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الجزء 2</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17 – 6: 9</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5" y="2620520"/>
            <a:ext cx="7693572" cy="1176797"/>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145056DF-BBEC-4CA0-8304-70CB084191D4}"/>
              </a:ext>
            </a:extLst>
          </p:cNvPr>
          <p:cNvSpPr txBox="1"/>
          <p:nvPr/>
        </p:nvSpPr>
        <p:spPr>
          <a:xfrm>
            <a:off x="367865" y="3230514"/>
            <a:ext cx="7693572" cy="610488"/>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نتصرف بما يتوافق مع إيماننا (5: 17)</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E04A673F-BC21-41D3-AFB6-3BEDA76A0760}"/>
              </a:ext>
            </a:extLst>
          </p:cNvPr>
          <p:cNvSpPr txBox="1"/>
          <p:nvPr/>
        </p:nvSpPr>
        <p:spPr>
          <a:xfrm>
            <a:off x="366721" y="3855873"/>
            <a:ext cx="7693571" cy="610488"/>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علينا الروح القدس (5: 18 – 6: 9</a:t>
            </a:r>
          </a:p>
        </p:txBody>
      </p:sp>
    </p:spTree>
    <p:extLst>
      <p:ext uri="{BB962C8B-B14F-4D97-AF65-F5344CB8AC3E}">
        <p14:creationId xmlns:p14="http://schemas.microsoft.com/office/powerpoint/2010/main" val="7421577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Text Box 2"/>
          <p:cNvSpPr txBox="1">
            <a:spLocks noChangeArrowheads="1"/>
          </p:cNvSpPr>
          <p:nvPr/>
        </p:nvSpPr>
        <p:spPr bwMode="auto">
          <a:xfrm>
            <a:off x="1403350" y="1828800"/>
            <a:ext cx="7620000" cy="3108531"/>
          </a:xfrm>
          <a:prstGeom prst="rect">
            <a:avLst/>
          </a:prstGeom>
          <a:noFill/>
          <a:ln>
            <a:noFill/>
          </a:ln>
        </p:spPr>
        <p:txBody>
          <a:bodyPr lIns="91427" tIns="45714" rIns="91427" bIns="45714">
            <a:spAutoFit/>
          </a:bodyPr>
          <a:lstStyle>
            <a:lvl1pPr marL="452438" indent="-452438"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تم ذكر كنيسة أفسس في 1: 1</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يقول آخرون إنها لدائرة كنائس غير محددة، بعض المخطوطات المهمة تحذف عبارة في أفسس. تفتقر هذه الرسالة ككل إلى تحيات بولس الشخصية المعتادة، ولذلك تبدو وكأنها رسالة معممة.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يبدو أنها مزيج من وجهتي النظر.</a:t>
            </a:r>
            <a:endParaRPr lang="en-GB"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242" name="Text Box 4"/>
          <p:cNvSpPr txBox="1">
            <a:spLocks noChangeArrowheads="1"/>
          </p:cNvSpPr>
          <p:nvPr/>
        </p:nvSpPr>
        <p:spPr bwMode="auto">
          <a:xfrm>
            <a:off x="8442327" y="41275"/>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176</a:t>
            </a:r>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p:txBody>
          <a:bodyPr/>
          <a:lstStyle/>
          <a:p>
            <a:pPr algn="ctr">
              <a:defRPr/>
            </a:pPr>
            <a:r>
              <a:rPr lang="ar-JO" sz="8800" kern="1200" dirty="0">
                <a:solidFill>
                  <a:srgbClr val="FFCC66"/>
                </a:solidFill>
                <a:ea typeface="ＭＳ Ｐゴシック"/>
              </a:rPr>
              <a:t>المستلمين</a:t>
            </a:r>
            <a:endParaRPr lang="en-US" dirty="0"/>
          </a:p>
        </p:txBody>
      </p:sp>
    </p:spTree>
  </p:cSld>
  <p:clrMapOvr>
    <a:masterClrMapping/>
  </p:clrMapOvr>
  <p:transition/>
</p:sld>
</file>

<file path=ppt/slides/slide3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نكون مقادين بالروح</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03828"/>
            <a:ext cx="5815789" cy="1179041"/>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lang="en-US" sz="3200" dirty="0">
              <a:solidFill>
                <a:prstClr val="white"/>
              </a:solidFill>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E7B152F0-FE8C-4466-83E7-73B22197A431}"/>
              </a:ext>
            </a:extLst>
          </p:cNvPr>
          <p:cNvSpPr txBox="1"/>
          <p:nvPr/>
        </p:nvSpPr>
        <p:spPr>
          <a:xfrm>
            <a:off x="903988" y="2841018"/>
            <a:ext cx="5815789" cy="612732"/>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4680349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Lst>
  </p:timing>
</p:sld>
</file>

<file path=ppt/slides/slide3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4E9EB71-0C1A-4BBF-A09C-551C895B42A5}"/>
              </a:ext>
            </a:extLst>
          </p:cNvPr>
          <p:cNvSpPr txBox="1"/>
          <p:nvPr/>
        </p:nvSpPr>
        <p:spPr>
          <a:xfrm>
            <a:off x="1835695" y="426707"/>
            <a:ext cx="5064835" cy="646331"/>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قائمة مراجعة موضوع الوحدة</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868454BC-D908-4F27-B001-1FCFE13110A2}"/>
              </a:ext>
            </a:extLst>
          </p:cNvPr>
          <p:cNvSpPr txBox="1"/>
          <p:nvPr/>
        </p:nvSpPr>
        <p:spPr>
          <a:xfrm>
            <a:off x="1509817" y="1305342"/>
            <a:ext cx="6694585" cy="3892861"/>
          </a:xfrm>
          <a:prstGeom prst="rect">
            <a:avLst/>
          </a:prstGeom>
          <a:noFill/>
        </p:spPr>
        <p:txBody>
          <a:bodyPr wrap="square">
            <a:spAutoFit/>
          </a:bodyPr>
          <a:lstStyle/>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الإختيار السيادي</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ضمان الخلاص</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خلط الأعراق في الكنيسة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عمل الروح</a:t>
            </a:r>
            <a:r>
              <a:rPr kumimoji="0" lang="ar-JO" sz="2800" b="1" u="none" strike="noStrike" kern="1200" cap="none" spc="0" normalizeH="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القدس</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رئاسة</a:t>
            </a:r>
            <a:r>
              <a:rPr kumimoji="0" lang="ar-JO" sz="2800" b="1" u="none" strike="noStrike" kern="1200" cap="none" spc="0" normalizeH="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الذكور</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الحرب الروحية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a:extLst>
              <a:ext uri="{FF2B5EF4-FFF2-40B4-BE49-F238E27FC236}">
                <a16:creationId xmlns:a16="http://schemas.microsoft.com/office/drawing/2014/main" id="{30500E36-765E-40C4-BA66-380D0C6FA9A8}"/>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36292" y="1305342"/>
            <a:ext cx="907708" cy="652672"/>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74597A9C-D4E9-4DB9-BBD3-471736D6B4AA}"/>
              </a:ext>
            </a:extLst>
          </p:cNvPr>
          <p:cNvSpPr txBox="1"/>
          <p:nvPr/>
        </p:nvSpPr>
        <p:spPr>
          <a:xfrm>
            <a:off x="3806450" y="1485909"/>
            <a:ext cx="2493741"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1: 3-5</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p>
        </p:txBody>
      </p:sp>
      <p:pic>
        <p:nvPicPr>
          <p:cNvPr id="12" name="Picture 6">
            <a:extLst>
              <a:ext uri="{FF2B5EF4-FFF2-40B4-BE49-F238E27FC236}">
                <a16:creationId xmlns:a16="http://schemas.microsoft.com/office/drawing/2014/main" id="{3A5C9CB4-28A9-4473-9B9D-7EAC4557A860}"/>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54006" y="1968107"/>
            <a:ext cx="889993" cy="652672"/>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72C90B76-2F4D-440B-911F-FE3597B8F675}"/>
              </a:ext>
            </a:extLst>
          </p:cNvPr>
          <p:cNvSpPr txBox="1"/>
          <p:nvPr/>
        </p:nvSpPr>
        <p:spPr>
          <a:xfrm>
            <a:off x="2123728" y="2117282"/>
            <a:ext cx="4248471"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(1: 13-14، 4: 30</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5" name="Picture 6">
            <a:extLst>
              <a:ext uri="{FF2B5EF4-FFF2-40B4-BE49-F238E27FC236}">
                <a16:creationId xmlns:a16="http://schemas.microsoft.com/office/drawing/2014/main" id="{5747D214-3559-4DA4-A759-86CBBD044271}"/>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68182" y="2598971"/>
            <a:ext cx="875818" cy="65267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A9177113-E0C4-4D13-8177-9DD833E7F687}"/>
              </a:ext>
            </a:extLst>
          </p:cNvPr>
          <p:cNvSpPr txBox="1"/>
          <p:nvPr/>
        </p:nvSpPr>
        <p:spPr>
          <a:xfrm>
            <a:off x="1187624" y="2765869"/>
            <a:ext cx="4128652"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2: 13-19</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6">
            <a:extLst>
              <a:ext uri="{FF2B5EF4-FFF2-40B4-BE49-F238E27FC236}">
                <a16:creationId xmlns:a16="http://schemas.microsoft.com/office/drawing/2014/main" id="{61FDCA4C-B847-4787-90CE-3BD921BFE74C}"/>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68182" y="3251097"/>
            <a:ext cx="875818" cy="65267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0F467459-86B5-4A53-B280-32A8C9D81681}"/>
              </a:ext>
            </a:extLst>
          </p:cNvPr>
          <p:cNvSpPr txBox="1"/>
          <p:nvPr/>
        </p:nvSpPr>
        <p:spPr>
          <a:xfrm>
            <a:off x="1331640" y="3414458"/>
            <a:ext cx="4752527"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(4: 7-16، 5: 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1" name="Picture 6">
            <a:extLst>
              <a:ext uri="{FF2B5EF4-FFF2-40B4-BE49-F238E27FC236}">
                <a16:creationId xmlns:a16="http://schemas.microsoft.com/office/drawing/2014/main" id="{8F97681A-423F-4D73-A7BC-D26FC7A6E031}"/>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36290" y="3913855"/>
            <a:ext cx="907709" cy="652672"/>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DF4BDE4B-D71C-49E5-966D-11C1D7470C37}"/>
              </a:ext>
            </a:extLst>
          </p:cNvPr>
          <p:cNvSpPr txBox="1"/>
          <p:nvPr/>
        </p:nvSpPr>
        <p:spPr>
          <a:xfrm>
            <a:off x="3232294" y="4041776"/>
            <a:ext cx="3427938"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5: 22-32)</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 name="TextBox 24">
            <a:extLst>
              <a:ext uri="{FF2B5EF4-FFF2-40B4-BE49-F238E27FC236}">
                <a16:creationId xmlns:a16="http://schemas.microsoft.com/office/drawing/2014/main" id="{A0A62459-2B9C-4576-8C39-7F8E4EB84138}"/>
              </a:ext>
            </a:extLst>
          </p:cNvPr>
          <p:cNvSpPr txBox="1"/>
          <p:nvPr/>
        </p:nvSpPr>
        <p:spPr>
          <a:xfrm>
            <a:off x="3561903" y="4679729"/>
            <a:ext cx="2810296"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6: 10-20</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6" name="Picture 6">
            <a:extLst>
              <a:ext uri="{FF2B5EF4-FFF2-40B4-BE49-F238E27FC236}">
                <a16:creationId xmlns:a16="http://schemas.microsoft.com/office/drawing/2014/main" id="{EAFF206E-2C98-45F3-A2DD-D6DE66F16989}"/>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04401" y="4502191"/>
            <a:ext cx="939597" cy="6526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737638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30"/>
                                        </p:tgtEl>
                                        <p:attrNameLst>
                                          <p:attrName>style.visibility</p:attrName>
                                        </p:attrNameLst>
                                      </p:cBhvr>
                                      <p:to>
                                        <p:strVal val="visible"/>
                                      </p:to>
                                    </p:set>
                                    <p:animEffect transition="in" filter="fade">
                                      <p:cBhvr>
                                        <p:cTn id="12" dur="500"/>
                                        <p:tgtEl>
                                          <p:spTgt spid="103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fade">
                                      <p:cBhvr>
                                        <p:cTn id="31" dur="500"/>
                                        <p:tgtEl>
                                          <p:spTgt spid="17"/>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500"/>
                                        <p:tgtEl>
                                          <p:spTgt spid="2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fade">
                                      <p:cBhvr>
                                        <p:cTn id="47" dur="500"/>
                                        <p:tgtEl>
                                          <p:spTgt spid="2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500"/>
                                        <p:tgtEl>
                                          <p:spTgt spid="2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4" grpId="0"/>
      <p:bldP spid="17" grpId="0"/>
      <p:bldP spid="20" grpId="0"/>
      <p:bldP spid="23" grpId="0"/>
      <p:bldP spid="25" grpId="0"/>
    </p:bldLst>
  </p:timing>
</p:sld>
</file>

<file path=ppt/slides/slide3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CE7F35A-3AD3-B539-F4AE-C1E5438ACD1C}"/>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01481D37-E0B7-9075-139F-121A6892FC7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44E67AC7-7C96-E049-3B7C-E779D9F229F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181DCC9-1287-39A9-161B-347CC280B681}"/>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charset="0"/>
                <a:cs typeface="Times New Roman" panose="02020603050405020304" pitchFamily="18" charset="0"/>
              </a:rPr>
              <a:t>نكون مقادين بالروح</a:t>
            </a:r>
            <a:endParaRPr kumimoji="0" lang="en-US" sz="3200" b="1"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7" name="TextBox 6">
            <a:extLst>
              <a:ext uri="{FF2B5EF4-FFF2-40B4-BE49-F238E27FC236}">
                <a16:creationId xmlns:a16="http://schemas.microsoft.com/office/drawing/2014/main" id="{1182B9F8-219C-84A9-1A08-3E010BAEDFF2}"/>
              </a:ext>
            </a:extLst>
          </p:cNvPr>
          <p:cNvSpPr txBox="1"/>
          <p:nvPr/>
        </p:nvSpPr>
        <p:spPr>
          <a:xfrm>
            <a:off x="921711" y="2103828"/>
            <a:ext cx="5815789" cy="1179041"/>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0607F4AD-EF43-6231-60A8-9B97543D53F8}"/>
              </a:ext>
            </a:extLst>
          </p:cNvPr>
          <p:cNvSpPr txBox="1"/>
          <p:nvPr/>
        </p:nvSpPr>
        <p:spPr>
          <a:xfrm>
            <a:off x="903988" y="2841018"/>
            <a:ext cx="5815789" cy="612732"/>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151936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9582" y="188640"/>
            <a:ext cx="9148086" cy="720080"/>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الخضوع المتبادل (أفسس 5: 21)</a:t>
            </a:r>
            <a:endParaRPr lang="en-US" sz="3600" dirty="0">
              <a:effectLst>
                <a:glow rad="127000">
                  <a:schemeClr val="tx1"/>
                </a:glow>
              </a:effectLst>
              <a:ea typeface="ＭＳ Ｐゴシック" charset="0"/>
            </a:endParaRPr>
          </a:p>
        </p:txBody>
      </p:sp>
      <p:pic>
        <p:nvPicPr>
          <p:cNvPr id="6" name="Picture 5">
            <a:extLst>
              <a:ext uri="{FF2B5EF4-FFF2-40B4-BE49-F238E27FC236}">
                <a16:creationId xmlns:a16="http://schemas.microsoft.com/office/drawing/2014/main" id="{BC73FE30-CA55-D24B-ACEE-7E49E522756F}"/>
              </a:ext>
            </a:extLst>
          </p:cNvPr>
          <p:cNvPicPr>
            <a:picLocks noChangeAspect="1"/>
          </p:cNvPicPr>
          <p:nvPr/>
        </p:nvPicPr>
        <p:blipFill>
          <a:blip r:embed="rId3"/>
          <a:stretch>
            <a:fillRect/>
          </a:stretch>
        </p:blipFill>
        <p:spPr>
          <a:xfrm>
            <a:off x="-39582" y="980728"/>
            <a:ext cx="9223164" cy="5922093"/>
          </a:xfrm>
          <a:prstGeom prst="rect">
            <a:avLst/>
          </a:prstGeom>
        </p:spPr>
      </p:pic>
      <p:sp>
        <p:nvSpPr>
          <p:cNvPr id="4" name="Rectangle 2">
            <a:extLst>
              <a:ext uri="{FF2B5EF4-FFF2-40B4-BE49-F238E27FC236}">
                <a16:creationId xmlns:a16="http://schemas.microsoft.com/office/drawing/2014/main" id="{2718460C-737A-8748-AD19-09417BF5803B}"/>
              </a:ext>
            </a:extLst>
          </p:cNvPr>
          <p:cNvSpPr txBox="1">
            <a:spLocks noChangeArrowheads="1"/>
          </p:cNvSpPr>
          <p:nvPr/>
        </p:nvSpPr>
        <p:spPr bwMode="auto">
          <a:xfrm>
            <a:off x="-39582" y="980729"/>
            <a:ext cx="3992988" cy="316835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خاضعين بعضكم لبعض في خوف الله</a:t>
            </a:r>
            <a:endParaRPr kumimoji="0" lang="en-US"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753982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The Letter to the Ephesians [Plagiarism Acknowledged] by Peter T. O&amp;#39;Brien  (9780802837363) | Best Commentaries">
            <a:extLst>
              <a:ext uri="{FF2B5EF4-FFF2-40B4-BE49-F238E27FC236}">
                <a16:creationId xmlns:a16="http://schemas.microsoft.com/office/drawing/2014/main" id="{14845127-5474-4F26-8362-0E8F7E8B98B7}"/>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36375" y="748332"/>
            <a:ext cx="3476403" cy="536133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AD565405-4CDD-4CE9-BA51-2E894C3AFD63}"/>
              </a:ext>
            </a:extLst>
          </p:cNvPr>
          <p:cNvSpPr txBox="1"/>
          <p:nvPr/>
        </p:nvSpPr>
        <p:spPr>
          <a:xfrm>
            <a:off x="4231758" y="934860"/>
            <a:ext cx="4763391" cy="452431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إن فكرة التبعية للسلطة بشكل عام كما في الأسرة، هي فكرة غير مقبولة في عالم يقدر الإباحية والحرية. وكثيراً ما يتأثر المسيحيون بهذه المواقف فالتبعية تنم عن الإستغلال والقمع الذي يثير الإستياء الشديد. لكن السلطة ليست مرادفة للطغيان، والخضوع الذي يشير إليه الرسول لا يعني الدونية.</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618638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D9A8FD4-0DAE-4768-A7D8-701221BC8694}"/>
              </a:ext>
            </a:extLst>
          </p:cNvPr>
          <p:cNvSpPr txBox="1"/>
          <p:nvPr/>
        </p:nvSpPr>
        <p:spPr>
          <a:xfrm>
            <a:off x="53159" y="352278"/>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rPr>
              <a:t>اعرف</a:t>
            </a:r>
            <a:endParaRPr kumimoji="0" lang="en-US" sz="4800" b="1" u="none" strike="noStrike" kern="120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76136DC6-6281-4067-9C00-1F7FD0F0D3FE}"/>
              </a:ext>
            </a:extLst>
          </p:cNvPr>
          <p:cNvSpPr txBox="1"/>
          <p:nvPr/>
        </p:nvSpPr>
        <p:spPr>
          <a:xfrm>
            <a:off x="7074212" y="366453"/>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اعمل</a:t>
            </a:r>
            <a:endPar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432997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CE0D11A-0EFD-4743-8F04-DF31A2CEAFD7}"/>
              </a:ext>
            </a:extLst>
          </p:cNvPr>
          <p:cNvGrpSpPr/>
          <p:nvPr/>
        </p:nvGrpSpPr>
        <p:grpSpPr>
          <a:xfrm>
            <a:off x="0" y="271404"/>
            <a:ext cx="9144000" cy="6315191"/>
            <a:chOff x="0" y="271404"/>
            <a:chExt cx="9144000" cy="6315191"/>
          </a:xfrm>
        </p:grpSpPr>
        <p:pic>
          <p:nvPicPr>
            <p:cNvPr id="4" name="Picture 3">
              <a:extLst>
                <a:ext uri="{FF2B5EF4-FFF2-40B4-BE49-F238E27FC236}">
                  <a16:creationId xmlns:a16="http://schemas.microsoft.com/office/drawing/2014/main" id="{55C63F25-0573-DA46-BBB1-DFE62A53FA44}"/>
                </a:ext>
              </a:extLst>
            </p:cNvPr>
            <p:cNvPicPr>
              <a:picLocks noChangeAspect="1"/>
            </p:cNvPicPr>
            <p:nvPr/>
          </p:nvPicPr>
          <p:blipFill>
            <a:blip r:embed="rId3"/>
            <a:stretch>
              <a:fillRect/>
            </a:stretch>
          </p:blipFill>
          <p:spPr>
            <a:xfrm>
              <a:off x="0" y="271404"/>
              <a:ext cx="9144000" cy="6315191"/>
            </a:xfrm>
            <a:prstGeom prst="rect">
              <a:avLst/>
            </a:prstGeom>
          </p:spPr>
        </p:pic>
        <p:sp>
          <p:nvSpPr>
            <p:cNvPr id="2" name="Oval 1">
              <a:extLst>
                <a:ext uri="{FF2B5EF4-FFF2-40B4-BE49-F238E27FC236}">
                  <a16:creationId xmlns:a16="http://schemas.microsoft.com/office/drawing/2014/main" id="{B1F06655-F73D-D547-967B-F4A490792A63}"/>
                </a:ext>
              </a:extLst>
            </p:cNvPr>
            <p:cNvSpPr/>
            <p:nvPr/>
          </p:nvSpPr>
          <p:spPr bwMode="auto">
            <a:xfrm>
              <a:off x="2051720" y="1268760"/>
              <a:ext cx="648072" cy="1008112"/>
            </a:xfrm>
            <a:prstGeom prst="ellipse">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5" name="Oval 4">
              <a:extLst>
                <a:ext uri="{FF2B5EF4-FFF2-40B4-BE49-F238E27FC236}">
                  <a16:creationId xmlns:a16="http://schemas.microsoft.com/office/drawing/2014/main" id="{BD49E8DE-6359-AB41-A8DD-C178E4995BC1}"/>
                </a:ext>
              </a:extLst>
            </p:cNvPr>
            <p:cNvSpPr/>
            <p:nvPr/>
          </p:nvSpPr>
          <p:spPr bwMode="auto">
            <a:xfrm>
              <a:off x="1951708" y="4226273"/>
              <a:ext cx="648072" cy="1008112"/>
            </a:xfrm>
            <a:prstGeom prst="ellipse">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3" name="Rectangle 2">
              <a:extLst>
                <a:ext uri="{FF2B5EF4-FFF2-40B4-BE49-F238E27FC236}">
                  <a16:creationId xmlns:a16="http://schemas.microsoft.com/office/drawing/2014/main" id="{89B33EAE-191D-F74F-A3E3-1D065C253ACD}"/>
                </a:ext>
              </a:extLst>
            </p:cNvPr>
            <p:cNvSpPr/>
            <p:nvPr/>
          </p:nvSpPr>
          <p:spPr bwMode="auto">
            <a:xfrm>
              <a:off x="2195736" y="541262"/>
              <a:ext cx="4752528" cy="5912073"/>
            </a:xfrm>
            <a:prstGeom prst="rect">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979712" y="404665"/>
            <a:ext cx="5040560" cy="6192687"/>
          </a:xfrm>
          <a:noFill/>
          <a:ln>
            <a:noFill/>
          </a:ln>
          <a:effectLst/>
        </p:spPr>
        <p:txBody>
          <a:bodyPr anchor="t"/>
          <a:lstStyle/>
          <a:p>
            <a:pPr rtl="1">
              <a:defRPr/>
            </a:pPr>
            <a:r>
              <a:rPr lang="ar-JO" sz="2800" dirty="0">
                <a:solidFill>
                  <a:srgbClr val="7B0001"/>
                </a:solidFill>
                <a:effectLst/>
                <a:ea typeface="ＭＳ Ｐゴシック" charset="0"/>
              </a:rPr>
              <a:t>22 أيها </a:t>
            </a:r>
            <a:r>
              <a:rPr lang="ar-JO" sz="4000" dirty="0">
                <a:solidFill>
                  <a:srgbClr val="0070C0"/>
                </a:solidFill>
                <a:effectLst/>
                <a:ea typeface="ＭＳ Ｐゴシック" charset="0"/>
              </a:rPr>
              <a:t>النساء</a:t>
            </a:r>
            <a:r>
              <a:rPr lang="ar-JO" sz="2800" dirty="0">
                <a:solidFill>
                  <a:srgbClr val="7B0001"/>
                </a:solidFill>
                <a:effectLst/>
                <a:ea typeface="ＭＳ Ｐゴシック" charset="0"/>
              </a:rPr>
              <a:t> اخضعن لرجالكن كما للرب 23 لأن الرجل هو رأس المرأة كما أن المسيح أيضا رأس الكنيسة، وهو مخلص الجسد 24 ولكن كما تخضع الكنيسة للمسيح، كذلك النساء لرجالهن في كل شيء.</a:t>
            </a:r>
            <a:br>
              <a:rPr lang="ar-JO" sz="2800" dirty="0">
                <a:solidFill>
                  <a:srgbClr val="7B0001"/>
                </a:solidFill>
                <a:effectLst/>
                <a:ea typeface="ＭＳ Ｐゴシック" charset="0"/>
              </a:rPr>
            </a:br>
            <a:r>
              <a:rPr lang="ar-JO" sz="2800" dirty="0">
                <a:solidFill>
                  <a:srgbClr val="7B0001"/>
                </a:solidFill>
                <a:effectLst/>
                <a:ea typeface="ＭＳ Ｐゴシック" charset="0"/>
              </a:rPr>
              <a:t>25 أيها </a:t>
            </a:r>
            <a:r>
              <a:rPr lang="ar-JO" sz="4000" dirty="0">
                <a:solidFill>
                  <a:srgbClr val="0070C0"/>
                </a:solidFill>
                <a:effectLst/>
                <a:ea typeface="ＭＳ Ｐゴシック" charset="0"/>
              </a:rPr>
              <a:t>الرجال</a:t>
            </a:r>
            <a:r>
              <a:rPr lang="ar-JO" sz="2800" dirty="0">
                <a:solidFill>
                  <a:srgbClr val="7B0001"/>
                </a:solidFill>
                <a:effectLst/>
                <a:ea typeface="ＭＳ Ｐゴシック" charset="0"/>
              </a:rPr>
              <a:t> أحبوا نساءكم كما أحب المسيح أيضا الكنيسة وأسلم نفسه لأجلها،</a:t>
            </a:r>
            <a:br>
              <a:rPr lang="ar-JO" sz="2800" dirty="0">
                <a:solidFill>
                  <a:srgbClr val="7B0001"/>
                </a:solidFill>
                <a:effectLst/>
                <a:ea typeface="ＭＳ Ｐゴシック" charset="0"/>
              </a:rPr>
            </a:br>
            <a:r>
              <a:rPr lang="ar-JO" sz="2800" dirty="0">
                <a:solidFill>
                  <a:srgbClr val="7B0001"/>
                </a:solidFill>
                <a:effectLst/>
                <a:ea typeface="ＭＳ Ｐゴシック" charset="0"/>
              </a:rPr>
              <a:t>26 لكي يقدسها مطهراً إياها بغسل الماء بالكلمة 27 لكي يحضرها لنفسه كنيسة مجيدة، لا دنس فيها ولا غضن أو شيء من مثل ذلك، بل تكون مقدسة وبلا عيب.</a:t>
            </a:r>
            <a:br>
              <a:rPr lang="en-US" sz="1800" dirty="0">
                <a:solidFill>
                  <a:srgbClr val="7B0001"/>
                </a:solidFill>
                <a:effectLst/>
                <a:ea typeface="ＭＳ Ｐゴシック" charset="0"/>
              </a:rPr>
            </a:br>
            <a:br>
              <a:rPr lang="en-US" sz="1050" dirty="0">
                <a:solidFill>
                  <a:srgbClr val="7B0001"/>
                </a:solidFill>
                <a:effectLst/>
                <a:ea typeface="ＭＳ Ｐゴシック" charset="0"/>
              </a:rPr>
            </a:br>
            <a:r>
              <a:rPr lang="ar-SA" sz="3200" dirty="0">
                <a:solidFill>
                  <a:srgbClr val="7B0001"/>
                </a:solidFill>
                <a:effectLst/>
                <a:ea typeface="ＭＳ Ｐゴシック" charset="0"/>
              </a:rPr>
              <a:t>أفسس</a:t>
            </a:r>
            <a:r>
              <a:rPr lang="ar-JO" sz="3200" dirty="0">
                <a:solidFill>
                  <a:srgbClr val="7B0001"/>
                </a:solidFill>
                <a:effectLst/>
                <a:ea typeface="ＭＳ Ｐゴシック" charset="0"/>
              </a:rPr>
              <a:t>5: 22-27</a:t>
            </a:r>
            <a:r>
              <a:rPr lang="en-US" sz="3200" dirty="0">
                <a:solidFill>
                  <a:srgbClr val="7B0001"/>
                </a:solidFill>
                <a:effectLst/>
                <a:ea typeface="ＭＳ Ｐゴシック" charset="0"/>
              </a:rPr>
              <a:t> </a:t>
            </a:r>
            <a:endParaRPr lang="en-US" sz="1800" dirty="0">
              <a:solidFill>
                <a:srgbClr val="7B0001"/>
              </a:solidFill>
              <a:effectLst/>
              <a:ea typeface="ＭＳ Ｐゴシック" charset="0"/>
            </a:endParaRPr>
          </a:p>
        </p:txBody>
      </p:sp>
    </p:spTree>
    <p:extLst>
      <p:ext uri="{BB962C8B-B14F-4D97-AF65-F5344CB8AC3E}">
        <p14:creationId xmlns:p14="http://schemas.microsoft.com/office/powerpoint/2010/main" val="813580282"/>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D9A8FD4-0DAE-4768-A7D8-701221BC8694}"/>
              </a:ext>
            </a:extLst>
          </p:cNvPr>
          <p:cNvSpPr txBox="1"/>
          <p:nvPr/>
        </p:nvSpPr>
        <p:spPr>
          <a:xfrm>
            <a:off x="53159" y="352278"/>
            <a:ext cx="1881968"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i="0" u="none" strike="noStrike" kern="1200" cap="none" spc="0" normalizeH="0" baseline="0" noProof="0" dirty="0">
                <a:ln>
                  <a:noFill/>
                </a:ln>
                <a:solidFill>
                  <a:srgbClr val="4472C4">
                    <a:lumMod val="75000"/>
                  </a:srgbClr>
                </a:solidFill>
                <a:effectLst/>
                <a:uLnTx/>
                <a:uFillTx/>
                <a:latin typeface="Times New Roman" panose="02020603050405020304" pitchFamily="18" charset="0"/>
                <a:ea typeface="+mn-ea"/>
                <a:cs typeface="Times New Roman" panose="02020603050405020304" pitchFamily="18" charset="0"/>
              </a:rPr>
              <a:t>اعرف</a:t>
            </a:r>
            <a:endParaRPr kumimoji="0" lang="en-US" sz="5400"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6C2560C-3005-40F9-A33D-D66665D3BF37}"/>
              </a:ext>
            </a:extLst>
          </p:cNvPr>
          <p:cNvSpPr txBox="1"/>
          <p:nvPr/>
        </p:nvSpPr>
        <p:spPr>
          <a:xfrm>
            <a:off x="372140" y="2392321"/>
            <a:ext cx="7676412" cy="584775"/>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dirty="0">
                <a:solidFill>
                  <a:prstClr val="white"/>
                </a:solidFill>
                <a:latin typeface="Times New Roman" panose="02020603050405020304" pitchFamily="18" charset="0"/>
                <a:ea typeface="+mn-ea"/>
                <a:cs typeface="Times New Roman" panose="02020603050405020304" pitchFamily="18" charset="0"/>
              </a:rPr>
              <a:t>تخضع النساء لقيادة أزواجهن الروحية (22-24)</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9CB99C84-3A08-4440-86B3-842FABA3CA50}"/>
              </a:ext>
            </a:extLst>
          </p:cNvPr>
          <p:cNvSpPr txBox="1"/>
          <p:nvPr/>
        </p:nvSpPr>
        <p:spPr>
          <a:xfrm>
            <a:off x="375684" y="3459123"/>
            <a:ext cx="7676412" cy="584775"/>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dirty="0">
                <a:solidFill>
                  <a:prstClr val="white"/>
                </a:solidFill>
                <a:latin typeface="Times New Roman" panose="02020603050405020304" pitchFamily="18" charset="0"/>
                <a:ea typeface="+mn-ea"/>
                <a:cs typeface="Times New Roman" panose="02020603050405020304" pitchFamily="18" charset="0"/>
              </a:rPr>
              <a:t>يقود الأزواج زوجاتهم تجاه النضوج الروحي (25-32)</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2044190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146" name="Picture 2" descr="10 Life Lessons That Will Put You on the Path to Greatness | Inc.com">
            <a:extLst>
              <a:ext uri="{FF2B5EF4-FFF2-40B4-BE49-F238E27FC236}">
                <a16:creationId xmlns:a16="http://schemas.microsoft.com/office/drawing/2014/main" id="{85015322-3D48-454D-807C-93577905CF6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2DC99FB-6B16-41CC-A6B4-142D00C00A47}"/>
              </a:ext>
            </a:extLst>
          </p:cNvPr>
          <p:cNvSpPr txBox="1"/>
          <p:nvPr/>
        </p:nvSpPr>
        <p:spPr>
          <a:xfrm>
            <a:off x="3859619" y="5668556"/>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مخلص (ع 23)</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C08200D0-CE79-4F41-AF87-D05E6C0D3F5E}"/>
              </a:ext>
            </a:extLst>
          </p:cNvPr>
          <p:cNvSpPr txBox="1"/>
          <p:nvPr/>
        </p:nvSpPr>
        <p:spPr>
          <a:xfrm>
            <a:off x="2083982" y="113541"/>
            <a:ext cx="4976036" cy="769441"/>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قيادة المسيح</a:t>
            </a:r>
            <a:endParaRPr kumimoji="0" lang="en-US" sz="4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930AD0C-5746-42F4-B471-A909741E0D02}"/>
              </a:ext>
            </a:extLst>
          </p:cNvPr>
          <p:cNvSpPr txBox="1"/>
          <p:nvPr/>
        </p:nvSpPr>
        <p:spPr>
          <a:xfrm>
            <a:off x="3809994" y="3715710"/>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مطهر (ع 26)</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5225EA75-6293-4F40-A48C-9B6721B60473}"/>
              </a:ext>
            </a:extLst>
          </p:cNvPr>
          <p:cNvSpPr txBox="1"/>
          <p:nvPr/>
        </p:nvSpPr>
        <p:spPr>
          <a:xfrm>
            <a:off x="4182142" y="1704671"/>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ممجد (ع 27)</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0032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172" name="Picture 4" descr="10 Best Electric Fireplaces 2021 - Most Realistic Fireplaces">
            <a:extLst>
              <a:ext uri="{FF2B5EF4-FFF2-40B4-BE49-F238E27FC236}">
                <a16:creationId xmlns:a16="http://schemas.microsoft.com/office/drawing/2014/main" id="{D571BF86-8691-4B9B-90DD-E4FC85FEA166}"/>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b="-1"/>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7170" name="Picture 2" descr="Could you survive on just one food? - BBC Future">
            <a:extLst>
              <a:ext uri="{FF2B5EF4-FFF2-40B4-BE49-F238E27FC236}">
                <a16:creationId xmlns:a16="http://schemas.microsoft.com/office/drawing/2014/main" id="{6066BD19-5254-46A2-8178-B1C342EA031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1EF114C-52CB-4CA5-B33C-BF4484642AEA}"/>
              </a:ext>
            </a:extLst>
          </p:cNvPr>
          <p:cNvSpPr txBox="1"/>
          <p:nvPr/>
        </p:nvSpPr>
        <p:spPr>
          <a:xfrm>
            <a:off x="5656522" y="1585654"/>
            <a:ext cx="2456121"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يغذي</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5E22FE36-F211-486E-B8A5-C6269242F40D}"/>
              </a:ext>
            </a:extLst>
          </p:cNvPr>
          <p:cNvSpPr txBox="1"/>
          <p:nvPr/>
        </p:nvSpPr>
        <p:spPr>
          <a:xfrm>
            <a:off x="992358" y="4566320"/>
            <a:ext cx="2456121"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يدلل</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730747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4800" dirty="0">
                <a:effectLst>
                  <a:glow rad="127000">
                    <a:schemeClr val="tx1"/>
                  </a:glow>
                </a:effectLst>
                <a:ea typeface="Arial" charset="0"/>
              </a:rPr>
              <a:t>الآية المفتاحية</a:t>
            </a:r>
            <a:endParaRPr lang="en-US" sz="4800" dirty="0">
              <a:effectLst>
                <a:glow rad="127000">
                  <a:schemeClr val="tx1"/>
                </a:glow>
              </a:effectLst>
              <a:ea typeface="Arial" charset="0"/>
            </a:endParaRPr>
          </a:p>
        </p:txBody>
      </p:sp>
      <p:sp>
        <p:nvSpPr>
          <p:cNvPr id="5" name="Rectangle 2"/>
          <p:cNvSpPr txBox="1">
            <a:spLocks noChangeArrowheads="1"/>
          </p:cNvSpPr>
          <p:nvPr/>
        </p:nvSpPr>
        <p:spPr bwMode="auto">
          <a:xfrm>
            <a:off x="0" y="1340768"/>
            <a:ext cx="9144000" cy="420325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فأطلب إليكم أنا الأسير في الرب: أن تسلكوا كما يحق للدعوة التي دعيتم بها.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بكل تواضع، ووداعة، وبطول أناة، محتملين بعضكم بعضا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في المحبة.</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مجتهدين أن تحفظوا وحدانية الروح برباط السلام.</a:t>
            </a:r>
            <a:endPar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أفسس ٤ : ١-٣</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472411"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27976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59106" name="Group 2"/>
          <p:cNvGrpSpPr>
            <a:grpSpLocks/>
          </p:cNvGrpSpPr>
          <p:nvPr/>
        </p:nvGrpSpPr>
        <p:grpSpPr bwMode="auto">
          <a:xfrm>
            <a:off x="508000" y="0"/>
            <a:ext cx="3657600" cy="2895600"/>
            <a:chOff x="1944" y="0"/>
            <a:chExt cx="2592" cy="1824"/>
          </a:xfrm>
        </p:grpSpPr>
        <p:sp>
          <p:nvSpPr>
            <p:cNvPr id="559115"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52228" name="Text Box 4"/>
            <p:cNvSpPr txBox="1">
              <a:spLocks noChangeArrowheads="1"/>
            </p:cNvSpPr>
            <p:nvPr/>
          </p:nvSpPr>
          <p:spPr bwMode="auto">
            <a:xfrm>
              <a:off x="2406" y="144"/>
              <a:ext cx="2021"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rPr>
                <a:t>MAIN MENU</a:t>
              </a:r>
            </a:p>
          </p:txBody>
        </p:sp>
      </p:grpSp>
      <p:sp>
        <p:nvSpPr>
          <p:cNvPr id="55910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2133600"/>
            <a:ext cx="541338" cy="381000"/>
            <a:chOff x="1128" y="2688"/>
            <a:chExt cx="384" cy="240"/>
          </a:xfrm>
        </p:grpSpPr>
        <p:sp>
          <p:nvSpPr>
            <p:cNvPr id="559113"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59114"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52233"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الخلاصة</a:t>
            </a:r>
          </a:p>
        </p:txBody>
      </p:sp>
      <p:sp>
        <p:nvSpPr>
          <p:cNvPr id="52234" name="Text Box 10"/>
          <p:cNvSpPr txBox="1">
            <a:spLocks noChangeArrowheads="1"/>
          </p:cNvSpPr>
          <p:nvPr/>
        </p:nvSpPr>
        <p:spPr bwMode="auto">
          <a:xfrm>
            <a:off x="5249863" y="1981201"/>
            <a:ext cx="3521868" cy="3046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التأليف</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التاريخ</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الشخصيات الرئيسية</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الجمهور</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الخصائص</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القصد</a:t>
            </a:r>
            <a:endParaRPr lang="en-US" sz="3200" b="1" dirty="0">
              <a:solidFill>
                <a:srgbClr val="FFFFFF"/>
              </a:solidFill>
              <a:latin typeface="Arial" panose="020B0604020202020204" pitchFamily="34" charset="0"/>
              <a:cs typeface="Arial" panose="020B0604020202020204" pitchFamily="34" charset="0"/>
            </a:endParaRPr>
          </a:p>
        </p:txBody>
      </p:sp>
      <p:sp>
        <p:nvSpPr>
          <p:cNvPr id="559111" name="Line 11"/>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708403" y="-242885"/>
            <a:ext cx="5400675" cy="1143001"/>
          </a:xfrm>
        </p:spPr>
        <p:txBody>
          <a:bodyPr/>
          <a:lstStyle/>
          <a:p>
            <a:pPr>
              <a:defRPr/>
            </a:pPr>
            <a:r>
              <a:rPr lang="en-US" sz="3600" kern="1200" dirty="0">
                <a:solidFill>
                  <a:schemeClr val="tx1"/>
                </a:solidFill>
                <a:ea typeface="ＭＳ Ｐゴシック"/>
                <a:cs typeface="Arial" panose="020B0604020202020204" pitchFamily="34" charset="0"/>
              </a:rPr>
              <a:t>BACKGROUND</a:t>
            </a:r>
            <a:r>
              <a:rPr lang="en-US" dirty="0">
                <a:solidFill>
                  <a:schemeClr val="tx1"/>
                </a:solidFill>
                <a:cs typeface="Arial" panose="020B0604020202020204" pitchFamily="34" charset="0"/>
              </a:rPr>
              <a:t> </a:t>
            </a:r>
          </a:p>
        </p:txBody>
      </p:sp>
    </p:spTree>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52234">
                                            <p:txEl>
                                              <p:pRg st="0" end="0"/>
                                            </p:txEl>
                                          </p:spTgt>
                                        </p:tgtEl>
                                        <p:attrNameLst>
                                          <p:attrName>style.visibility</p:attrName>
                                        </p:attrNameLst>
                                      </p:cBhvr>
                                      <p:to>
                                        <p:strVal val="visible"/>
                                      </p:to>
                                    </p:set>
                                    <p:anim calcmode="lin" valueType="num">
                                      <p:cBhvr>
                                        <p:cTn id="12" dur="500" fill="hold"/>
                                        <p:tgtEl>
                                          <p:spTgt spid="5223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52234">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5223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5223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52234">
                                            <p:txEl>
                                              <p:pRg st="0" end="0"/>
                                            </p:txEl>
                                          </p:spTgt>
                                        </p:tgtEl>
                                      </p:cBhvr>
                                    </p:animEffect>
                                  </p:childTnLst>
                                </p:cTn>
                              </p:par>
                            </p:childTnLst>
                          </p:cTn>
                        </p:par>
                        <p:par>
                          <p:cTn id="17" fill="hold" nodeType="afterGroup">
                            <p:stCondLst>
                              <p:cond delay="130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52234">
                                            <p:txEl>
                                              <p:pRg st="1" end="1"/>
                                            </p:txEl>
                                          </p:spTgt>
                                        </p:tgtEl>
                                        <p:attrNameLst>
                                          <p:attrName>style.visibility</p:attrName>
                                        </p:attrNameLst>
                                      </p:cBhvr>
                                      <p:to>
                                        <p:strVal val="visible"/>
                                      </p:to>
                                    </p:set>
                                    <p:anim calcmode="lin" valueType="num">
                                      <p:cBhvr>
                                        <p:cTn id="20" dur="500" fill="hold"/>
                                        <p:tgtEl>
                                          <p:spTgt spid="52234">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2234">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52234">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2234">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2234">
                                            <p:txEl>
                                              <p:pRg st="1" end="1"/>
                                            </p:txEl>
                                          </p:spTgt>
                                        </p:tgtEl>
                                      </p:cBhvr>
                                    </p:animEffect>
                                  </p:childTnLst>
                                </p:cTn>
                              </p:par>
                            </p:childTnLst>
                          </p:cTn>
                        </p:par>
                        <p:par>
                          <p:cTn id="25" fill="hold" nodeType="afterGroup">
                            <p:stCondLst>
                              <p:cond delay="210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52234">
                                            <p:txEl>
                                              <p:pRg st="2" end="2"/>
                                            </p:txEl>
                                          </p:spTgt>
                                        </p:tgtEl>
                                        <p:attrNameLst>
                                          <p:attrName>style.visibility</p:attrName>
                                        </p:attrNameLst>
                                      </p:cBhvr>
                                      <p:to>
                                        <p:strVal val="visible"/>
                                      </p:to>
                                    </p:set>
                                    <p:anim calcmode="lin" valueType="num">
                                      <p:cBhvr>
                                        <p:cTn id="28" dur="500" fill="hold"/>
                                        <p:tgtEl>
                                          <p:spTgt spid="52234">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52234">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52234">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52234">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52234">
                                            <p:txEl>
                                              <p:pRg st="2" end="2"/>
                                            </p:txEl>
                                          </p:spTgt>
                                        </p:tgtEl>
                                      </p:cBhvr>
                                    </p:animEffect>
                                  </p:childTnLst>
                                </p:cTn>
                              </p:par>
                            </p:childTnLst>
                          </p:cTn>
                        </p:par>
                        <p:par>
                          <p:cTn id="33" fill="hold" nodeType="afterGroup">
                            <p:stCondLst>
                              <p:cond delay="3350"/>
                            </p:stCondLst>
                            <p:childTnLst>
                              <p:par>
                                <p:cTn id="34" presetID="41" presetClass="entr" presetSubtype="0" fill="hold" nodeType="afterEffect">
                                  <p:stCondLst>
                                    <p:cond delay="0"/>
                                  </p:stCondLst>
                                  <p:iterate type="lt">
                                    <p:tmPct val="10000"/>
                                  </p:iterate>
                                  <p:childTnLst>
                                    <p:set>
                                      <p:cBhvr>
                                        <p:cTn id="35" dur="1" fill="hold">
                                          <p:stCondLst>
                                            <p:cond delay="0"/>
                                          </p:stCondLst>
                                        </p:cTn>
                                        <p:tgtEl>
                                          <p:spTgt spid="52234">
                                            <p:txEl>
                                              <p:pRg st="3" end="3"/>
                                            </p:txEl>
                                          </p:spTgt>
                                        </p:tgtEl>
                                        <p:attrNameLst>
                                          <p:attrName>style.visibility</p:attrName>
                                        </p:attrNameLst>
                                      </p:cBhvr>
                                      <p:to>
                                        <p:strVal val="visible"/>
                                      </p:to>
                                    </p:set>
                                    <p:anim calcmode="lin" valueType="num">
                                      <p:cBhvr>
                                        <p:cTn id="36" dur="500" fill="hold"/>
                                        <p:tgtEl>
                                          <p:spTgt spid="52234">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52234">
                                            <p:txEl>
                                              <p:pRg st="3" end="3"/>
                                            </p:txEl>
                                          </p:spTgt>
                                        </p:tgtEl>
                                        <p:attrNameLst>
                                          <p:attrName>ppt_y</p:attrName>
                                        </p:attrNameLst>
                                      </p:cBhvr>
                                      <p:tavLst>
                                        <p:tav tm="0">
                                          <p:val>
                                            <p:strVal val="#ppt_y"/>
                                          </p:val>
                                        </p:tav>
                                        <p:tav tm="100000">
                                          <p:val>
                                            <p:strVal val="#ppt_y"/>
                                          </p:val>
                                        </p:tav>
                                      </p:tavLst>
                                    </p:anim>
                                    <p:anim calcmode="lin" valueType="num">
                                      <p:cBhvr>
                                        <p:cTn id="38" dur="500" fill="hold"/>
                                        <p:tgtEl>
                                          <p:spTgt spid="52234">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52234">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52234">
                                            <p:txEl>
                                              <p:pRg st="3" end="3"/>
                                            </p:txEl>
                                          </p:spTgt>
                                        </p:tgtEl>
                                      </p:cBhvr>
                                    </p:animEffect>
                                  </p:childTnLst>
                                </p:cTn>
                              </p:par>
                            </p:childTnLst>
                          </p:cTn>
                        </p:par>
                        <p:par>
                          <p:cTn id="41" fill="hold" nodeType="afterGroup">
                            <p:stCondLst>
                              <p:cond delay="4150"/>
                            </p:stCondLst>
                            <p:childTnLst>
                              <p:par>
                                <p:cTn id="42" presetID="41" presetClass="entr" presetSubtype="0" fill="hold" nodeType="afterEffect">
                                  <p:stCondLst>
                                    <p:cond delay="0"/>
                                  </p:stCondLst>
                                  <p:iterate type="lt">
                                    <p:tmPct val="10000"/>
                                  </p:iterate>
                                  <p:childTnLst>
                                    <p:set>
                                      <p:cBhvr>
                                        <p:cTn id="43" dur="1" fill="hold">
                                          <p:stCondLst>
                                            <p:cond delay="0"/>
                                          </p:stCondLst>
                                        </p:cTn>
                                        <p:tgtEl>
                                          <p:spTgt spid="52234">
                                            <p:txEl>
                                              <p:pRg st="4" end="4"/>
                                            </p:txEl>
                                          </p:spTgt>
                                        </p:tgtEl>
                                        <p:attrNameLst>
                                          <p:attrName>style.visibility</p:attrName>
                                        </p:attrNameLst>
                                      </p:cBhvr>
                                      <p:to>
                                        <p:strVal val="visible"/>
                                      </p:to>
                                    </p:set>
                                    <p:anim calcmode="lin" valueType="num">
                                      <p:cBhvr>
                                        <p:cTn id="44" dur="500" fill="hold"/>
                                        <p:tgtEl>
                                          <p:spTgt spid="52234">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5" dur="500" fill="hold"/>
                                        <p:tgtEl>
                                          <p:spTgt spid="52234">
                                            <p:txEl>
                                              <p:pRg st="4" end="4"/>
                                            </p:txEl>
                                          </p:spTgt>
                                        </p:tgtEl>
                                        <p:attrNameLst>
                                          <p:attrName>ppt_y</p:attrName>
                                        </p:attrNameLst>
                                      </p:cBhvr>
                                      <p:tavLst>
                                        <p:tav tm="0">
                                          <p:val>
                                            <p:strVal val="#ppt_y"/>
                                          </p:val>
                                        </p:tav>
                                        <p:tav tm="100000">
                                          <p:val>
                                            <p:strVal val="#ppt_y"/>
                                          </p:val>
                                        </p:tav>
                                      </p:tavLst>
                                    </p:anim>
                                    <p:anim calcmode="lin" valueType="num">
                                      <p:cBhvr>
                                        <p:cTn id="46" dur="500" fill="hold"/>
                                        <p:tgtEl>
                                          <p:spTgt spid="52234">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7" dur="500" fill="hold"/>
                                        <p:tgtEl>
                                          <p:spTgt spid="52234">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8" dur="500" tmFilter="0,0; .5, 1; 1, 1"/>
                                        <p:tgtEl>
                                          <p:spTgt spid="52234">
                                            <p:txEl>
                                              <p:pRg st="4" end="4"/>
                                            </p:txEl>
                                          </p:spTgt>
                                        </p:tgtEl>
                                      </p:cBhvr>
                                    </p:animEffect>
                                  </p:childTnLst>
                                </p:cTn>
                              </p:par>
                            </p:childTnLst>
                          </p:cTn>
                        </p:par>
                        <p:par>
                          <p:cTn id="49" fill="hold" nodeType="afterGroup">
                            <p:stCondLst>
                              <p:cond delay="4950"/>
                            </p:stCondLst>
                            <p:childTnLst>
                              <p:par>
                                <p:cTn id="50" presetID="41" presetClass="entr" presetSubtype="0" fill="hold" nodeType="afterEffect">
                                  <p:stCondLst>
                                    <p:cond delay="0"/>
                                  </p:stCondLst>
                                  <p:iterate type="lt">
                                    <p:tmPct val="10000"/>
                                  </p:iterate>
                                  <p:childTnLst>
                                    <p:set>
                                      <p:cBhvr>
                                        <p:cTn id="51" dur="1" fill="hold">
                                          <p:stCondLst>
                                            <p:cond delay="0"/>
                                          </p:stCondLst>
                                        </p:cTn>
                                        <p:tgtEl>
                                          <p:spTgt spid="52234">
                                            <p:txEl>
                                              <p:pRg st="5" end="5"/>
                                            </p:txEl>
                                          </p:spTgt>
                                        </p:tgtEl>
                                        <p:attrNameLst>
                                          <p:attrName>style.visibility</p:attrName>
                                        </p:attrNameLst>
                                      </p:cBhvr>
                                      <p:to>
                                        <p:strVal val="visible"/>
                                      </p:to>
                                    </p:set>
                                    <p:anim calcmode="lin" valueType="num">
                                      <p:cBhvr>
                                        <p:cTn id="52" dur="500" fill="hold"/>
                                        <p:tgtEl>
                                          <p:spTgt spid="52234">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53" dur="500" fill="hold"/>
                                        <p:tgtEl>
                                          <p:spTgt spid="52234">
                                            <p:txEl>
                                              <p:pRg st="5" end="5"/>
                                            </p:txEl>
                                          </p:spTgt>
                                        </p:tgtEl>
                                        <p:attrNameLst>
                                          <p:attrName>ppt_y</p:attrName>
                                        </p:attrNameLst>
                                      </p:cBhvr>
                                      <p:tavLst>
                                        <p:tav tm="0">
                                          <p:val>
                                            <p:strVal val="#ppt_y"/>
                                          </p:val>
                                        </p:tav>
                                        <p:tav tm="100000">
                                          <p:val>
                                            <p:strVal val="#ppt_y"/>
                                          </p:val>
                                        </p:tav>
                                      </p:tavLst>
                                    </p:anim>
                                    <p:anim calcmode="lin" valueType="num">
                                      <p:cBhvr>
                                        <p:cTn id="54" dur="500" fill="hold"/>
                                        <p:tgtEl>
                                          <p:spTgt spid="52234">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5" dur="500" fill="hold"/>
                                        <p:tgtEl>
                                          <p:spTgt spid="52234">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6" dur="500" tmFilter="0,0; .5, 1; 1, 1"/>
                                        <p:tgtEl>
                                          <p:spTgt spid="5223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76136DC6-6281-4067-9C00-1F7FD0F0D3FE}"/>
              </a:ext>
            </a:extLst>
          </p:cNvPr>
          <p:cNvSpPr txBox="1"/>
          <p:nvPr/>
        </p:nvSpPr>
        <p:spPr>
          <a:xfrm>
            <a:off x="7074212" y="366453"/>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اعمل</a:t>
            </a:r>
            <a:endParaRPr kumimoji="0" lang="en-US" sz="4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46013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839433"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الزوجات</a:t>
            </a:r>
            <a:endParaRPr kumimoji="0" lang="en-US"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C33A42E4-15ED-430E-A96A-0BC07CA7B53A}"/>
              </a:ext>
            </a:extLst>
          </p:cNvPr>
          <p:cNvSpPr txBox="1"/>
          <p:nvPr/>
        </p:nvSpPr>
        <p:spPr>
          <a:xfrm>
            <a:off x="839972" y="3629730"/>
            <a:ext cx="45401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تكلمي باحترام</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02A1ADB-D358-447A-A2CC-934A6C0BC43F}"/>
              </a:ext>
            </a:extLst>
          </p:cNvPr>
          <p:cNvSpPr txBox="1"/>
          <p:nvPr/>
        </p:nvSpPr>
        <p:spPr>
          <a:xfrm>
            <a:off x="861236" y="4310208"/>
            <a:ext cx="45401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اتبعي</a:t>
            </a:r>
            <a:r>
              <a:rPr kumimoji="0" lang="ar-JO" sz="4000" b="1" u="none" strike="noStrike" kern="1200" cap="none" spc="0" normalizeH="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الفضيلة</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5597319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3620EC5-340D-4944-A089-979A5B10A946}"/>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EA2BEA5-46D6-4B97-A493-EA9BA3CE5A24}"/>
              </a:ext>
            </a:extLst>
          </p:cNvPr>
          <p:cNvSpPr txBox="1"/>
          <p:nvPr/>
        </p:nvSpPr>
        <p:spPr>
          <a:xfrm>
            <a:off x="542259" y="476672"/>
            <a:ext cx="7963787" cy="6001643"/>
          </a:xfrm>
          <a:prstGeom prst="rect">
            <a:avLst/>
          </a:prstGeom>
          <a:noFill/>
          <a:ln>
            <a:solidFill>
              <a:srgbClr val="C0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١بطرس ٣ : ١-٦</a:t>
            </a:r>
          </a:p>
          <a:p>
            <a:pPr lvl="0" algn="ctr" defTabSz="457200" fontAlgn="auto">
              <a:spcBef>
                <a:spcPts val="0"/>
              </a:spcBef>
              <a:spcAft>
                <a:spcPts val="0"/>
              </a:spcAft>
              <a:defRPr/>
            </a:pPr>
            <a:endParaRPr lang="en-US" sz="3200" b="1" dirty="0">
              <a:solidFill>
                <a:prstClr val="white"/>
              </a:solidFill>
              <a:latin typeface="Times New Roman" panose="02020603050405020304" pitchFamily="18" charset="0"/>
              <a:ea typeface="+mn-ea"/>
              <a:cs typeface="Times New Roman" panose="02020603050405020304" pitchFamily="18" charset="0"/>
            </a:endParaRPr>
          </a:p>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1 كذلكن أيتها النساء كن خاضعات لرجالكن، حتى وإن كان البعض لا يطيعون الكلمة، يربحون بسيرة النساء بدون كلمة</a:t>
            </a:r>
            <a:r>
              <a:rPr lang="ar-JO" sz="3200" b="1" dirty="0">
                <a:solidFill>
                  <a:prstClr val="white"/>
                </a:solidFill>
                <a:latin typeface="Times New Roman" panose="02020603050405020304" pitchFamily="18" charset="0"/>
                <a:ea typeface="+mn-ea"/>
                <a:cs typeface="Times New Roman" panose="02020603050405020304" pitchFamily="18" charset="0"/>
              </a:rPr>
              <a:t> 2 </a:t>
            </a:r>
            <a:r>
              <a:rPr lang="ar-SA" sz="3200" b="1" dirty="0">
                <a:solidFill>
                  <a:prstClr val="white"/>
                </a:solidFill>
                <a:latin typeface="Times New Roman" panose="02020603050405020304" pitchFamily="18" charset="0"/>
                <a:ea typeface="+mn-ea"/>
                <a:cs typeface="Times New Roman" panose="02020603050405020304" pitchFamily="18" charset="0"/>
              </a:rPr>
              <a:t>ملاحظين سيرتكن الطاهرة بخوف</a:t>
            </a:r>
            <a:r>
              <a:rPr lang="ar-JO" sz="3200" b="1" dirty="0">
                <a:solidFill>
                  <a:prstClr val="white"/>
                </a:solidFill>
                <a:latin typeface="Times New Roman" panose="02020603050405020304" pitchFamily="18" charset="0"/>
                <a:ea typeface="+mn-ea"/>
                <a:cs typeface="Times New Roman" panose="02020603050405020304" pitchFamily="18" charset="0"/>
              </a:rPr>
              <a:t> 3 </a:t>
            </a:r>
            <a:r>
              <a:rPr lang="ar-SA" sz="3200" b="1" dirty="0">
                <a:solidFill>
                  <a:prstClr val="white"/>
                </a:solidFill>
                <a:latin typeface="Times New Roman" panose="02020603050405020304" pitchFamily="18" charset="0"/>
                <a:ea typeface="+mn-ea"/>
                <a:cs typeface="Times New Roman" panose="02020603050405020304" pitchFamily="18" charset="0"/>
              </a:rPr>
              <a:t>ولا تكن زينتكن الزينة الخارجية، من ضفر الشعر والتحلي بالذهب ولبس الثياب</a:t>
            </a:r>
            <a:r>
              <a:rPr lang="ar-JO" sz="3200" b="1" dirty="0">
                <a:solidFill>
                  <a:prstClr val="white"/>
                </a:solidFill>
                <a:latin typeface="Times New Roman" panose="02020603050405020304" pitchFamily="18" charset="0"/>
                <a:ea typeface="+mn-ea"/>
                <a:cs typeface="Times New Roman" panose="02020603050405020304" pitchFamily="18" charset="0"/>
              </a:rPr>
              <a:t> 4 </a:t>
            </a:r>
            <a:r>
              <a:rPr lang="ar-SA" sz="3200" b="1" dirty="0">
                <a:solidFill>
                  <a:prstClr val="white"/>
                </a:solidFill>
                <a:latin typeface="Times New Roman" panose="02020603050405020304" pitchFamily="18" charset="0"/>
                <a:ea typeface="+mn-ea"/>
                <a:cs typeface="Times New Roman" panose="02020603050405020304" pitchFamily="18" charset="0"/>
              </a:rPr>
              <a:t>بل إنسان القلب الخفي في العديمة الفساد، زينة الروح الوديع الهادئ، الذي هو قدام الله كثير الثمن.</a:t>
            </a:r>
          </a:p>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5 فإنه هكذا كانت قديما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النساء القديسات أيضا المتوكلات على الله، يزين أنفسهن خاضعات لرجالهن</a:t>
            </a:r>
            <a:r>
              <a:rPr lang="ar-JO" sz="3200" b="1" dirty="0">
                <a:solidFill>
                  <a:prstClr val="white"/>
                </a:solidFill>
                <a:latin typeface="Times New Roman" panose="02020603050405020304" pitchFamily="18" charset="0"/>
                <a:ea typeface="+mn-ea"/>
                <a:cs typeface="Times New Roman" panose="02020603050405020304" pitchFamily="18" charset="0"/>
              </a:rPr>
              <a:t> 6 </a:t>
            </a:r>
            <a:r>
              <a:rPr lang="ar-SA" sz="3200" b="1" dirty="0">
                <a:solidFill>
                  <a:prstClr val="white"/>
                </a:solidFill>
                <a:latin typeface="Times New Roman" panose="02020603050405020304" pitchFamily="18" charset="0"/>
                <a:ea typeface="+mn-ea"/>
                <a:cs typeface="Times New Roman" panose="02020603050405020304" pitchFamily="18" charset="0"/>
              </a:rPr>
              <a:t>كما كانت سارة تطيع إبراهيم داعية إياه سيدها التي صرتن أولادها، صانعات خيرا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وغير خائفات خوفا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البتة.</a:t>
            </a:r>
          </a:p>
        </p:txBody>
      </p:sp>
    </p:spTree>
    <p:extLst>
      <p:ext uri="{BB962C8B-B14F-4D97-AF65-F5344CB8AC3E}">
        <p14:creationId xmlns:p14="http://schemas.microsoft.com/office/powerpoint/2010/main" val="23625709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839433"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الزوجات</a:t>
            </a:r>
            <a:endParaRPr kumimoji="0" lang="en-US" sz="4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C33A42E4-15ED-430E-A96A-0BC07CA7B53A}"/>
              </a:ext>
            </a:extLst>
          </p:cNvPr>
          <p:cNvSpPr txBox="1"/>
          <p:nvPr/>
        </p:nvSpPr>
        <p:spPr>
          <a:xfrm>
            <a:off x="839972" y="3629730"/>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تكلمي باحترام</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9" name="TextBox 8">
            <a:extLst>
              <a:ext uri="{FF2B5EF4-FFF2-40B4-BE49-F238E27FC236}">
                <a16:creationId xmlns:a16="http://schemas.microsoft.com/office/drawing/2014/main" id="{A02A1ADB-D358-447A-A2CC-934A6C0BC43F}"/>
              </a:ext>
            </a:extLst>
          </p:cNvPr>
          <p:cNvSpPr txBox="1"/>
          <p:nvPr/>
        </p:nvSpPr>
        <p:spPr>
          <a:xfrm>
            <a:off x="861236" y="4310208"/>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اتيعي الفضيلة</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FF7A3D3D-20A6-4FB4-BC9C-AC6032B7B5B8}"/>
              </a:ext>
            </a:extLst>
          </p:cNvPr>
          <p:cNvSpPr txBox="1"/>
          <p:nvPr/>
        </p:nvSpPr>
        <p:spPr>
          <a:xfrm>
            <a:off x="861236" y="5014739"/>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عززي القيادة الإلهية</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5585636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935127"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الأزواج</a:t>
            </a:r>
            <a:endParaRPr kumimoji="0" lang="en-US"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5F8A45C-FF1B-4B21-A28F-521E71593FA5}"/>
              </a:ext>
            </a:extLst>
          </p:cNvPr>
          <p:cNvSpPr txBox="1"/>
          <p:nvPr/>
        </p:nvSpPr>
        <p:spPr>
          <a:xfrm>
            <a:off x="744279" y="3640357"/>
            <a:ext cx="4997300"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انضج بأن تكون نموذجاً</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0" name="TextBox 9">
            <a:extLst>
              <a:ext uri="{FF2B5EF4-FFF2-40B4-BE49-F238E27FC236}">
                <a16:creationId xmlns:a16="http://schemas.microsoft.com/office/drawing/2014/main" id="{5117C1F5-AF80-46E9-B478-4F5EA89ACAE8}"/>
              </a:ext>
            </a:extLst>
          </p:cNvPr>
          <p:cNvSpPr txBox="1"/>
          <p:nvPr/>
        </p:nvSpPr>
        <p:spPr>
          <a:xfrm>
            <a:off x="744278" y="4342105"/>
            <a:ext cx="4997301"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أحبب بالخدمة</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2" name="TextBox 11">
            <a:extLst>
              <a:ext uri="{FF2B5EF4-FFF2-40B4-BE49-F238E27FC236}">
                <a16:creationId xmlns:a16="http://schemas.microsoft.com/office/drawing/2014/main" id="{09A6C8BC-410E-4175-8283-5D36B3127F07}"/>
              </a:ext>
            </a:extLst>
          </p:cNvPr>
          <p:cNvSpPr txBox="1"/>
          <p:nvPr/>
        </p:nvSpPr>
        <p:spPr>
          <a:xfrm>
            <a:off x="744279" y="5051953"/>
            <a:ext cx="49973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قد بتتميم هدف المسيح</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62458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algn="ctr"/>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82347225"/>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2D2CD6B6-2023-3D4A-8BA4-AF043C35467F}"/>
              </a:ext>
            </a:extLst>
          </p:cNvPr>
          <p:cNvSpPr txBox="1"/>
          <p:nvPr/>
        </p:nvSpPr>
        <p:spPr>
          <a:xfrm>
            <a:off x="2293251" y="144863"/>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6: 1-9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40F545B1-A693-467A-B52A-71318EC6C8C7}"/>
              </a:ext>
            </a:extLst>
          </p:cNvPr>
          <p:cNvSpPr txBox="1"/>
          <p:nvPr/>
        </p:nvSpPr>
        <p:spPr>
          <a:xfrm>
            <a:off x="1613239" y="2787729"/>
            <a:ext cx="5932025"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prstClr val="black"/>
                </a:solidFill>
                <a:latin typeface="Times New Roman" panose="02020603050405020304" pitchFamily="18" charset="0"/>
                <a:ea typeface="+mn-ea"/>
                <a:cs typeface="Times New Roman" panose="02020603050405020304" pitchFamily="18" charset="0"/>
              </a:rPr>
              <a:t>عائلة وعمل</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مُقاد بالروح</a:t>
            </a:r>
            <a:endParaRPr kumimoji="0" lang="en-US" sz="3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C7F881F9-6A8B-6544-8D42-AA5248009888}"/>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40354483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5563544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1BAD6BD-C9D5-48A8-89B4-D6A6A8756C91}"/>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3E3D80EC-D324-370D-06AD-8AC7095B1E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ABD6A5A7-5A0A-B153-3265-8083DC88575D}"/>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E7BFAE3E-4209-B4C1-71C2-DC9B5FC850B5}"/>
              </a:ext>
            </a:extLst>
          </p:cNvPr>
          <p:cNvSpPr txBox="1"/>
          <p:nvPr/>
        </p:nvSpPr>
        <p:spPr>
          <a:xfrm>
            <a:off x="2286000" y="407510"/>
            <a:ext cx="4572000" cy="191026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الجزء 3</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17 – 6: 9</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FB772B48-8B91-F943-5E4B-A8F55E18D5AB}"/>
              </a:ext>
            </a:extLst>
          </p:cNvPr>
          <p:cNvSpPr txBox="1"/>
          <p:nvPr/>
        </p:nvSpPr>
        <p:spPr>
          <a:xfrm>
            <a:off x="367865" y="2620520"/>
            <a:ext cx="7693572"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D7C74B05-5808-B88E-C035-2B1988E42005}"/>
              </a:ext>
            </a:extLst>
          </p:cNvPr>
          <p:cNvSpPr txBox="1"/>
          <p:nvPr/>
        </p:nvSpPr>
        <p:spPr>
          <a:xfrm>
            <a:off x="367865" y="3230514"/>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نتصرف بما يتوافق مع إيماننا (5: 17)</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3EAD5069-C450-AF84-CC91-EA61ED712061}"/>
              </a:ext>
            </a:extLst>
          </p:cNvPr>
          <p:cNvSpPr txBox="1"/>
          <p:nvPr/>
        </p:nvSpPr>
        <p:spPr>
          <a:xfrm>
            <a:off x="366721" y="3855873"/>
            <a:ext cx="7693571"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يسيطر علينا الروح القدس (5: 18 – 6: 9</a:t>
            </a:r>
          </a:p>
        </p:txBody>
      </p:sp>
    </p:spTree>
    <p:extLst>
      <p:ext uri="{BB962C8B-B14F-4D97-AF65-F5344CB8AC3E}">
        <p14:creationId xmlns:p14="http://schemas.microsoft.com/office/powerpoint/2010/main" val="1847739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5B1EA1E-B356-13C9-30C5-42373379EC78}"/>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B23607BE-F180-31A4-8CC5-C1BDC695528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045E2522-19C4-5C52-C23C-5E34B152900D}"/>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153FA3F-5DBF-9367-9E99-558557B54C2B}"/>
              </a:ext>
            </a:extLst>
          </p:cNvPr>
          <p:cNvSpPr txBox="1"/>
          <p:nvPr/>
        </p:nvSpPr>
        <p:spPr>
          <a:xfrm>
            <a:off x="2286000" y="661423"/>
            <a:ext cx="4572000" cy="646331"/>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charset="0"/>
                <a:cs typeface="Times New Roman" panose="02020603050405020304" pitchFamily="18" charset="0"/>
              </a:rPr>
              <a:t>نكون مقادين بالروح</a:t>
            </a:r>
            <a:endParaRPr kumimoji="0" lang="en-US" sz="3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7" name="TextBox 6">
            <a:extLst>
              <a:ext uri="{FF2B5EF4-FFF2-40B4-BE49-F238E27FC236}">
                <a16:creationId xmlns:a16="http://schemas.microsoft.com/office/drawing/2014/main" id="{4EA5114F-FCCA-100D-DC2B-4908A8483D05}"/>
              </a:ext>
            </a:extLst>
          </p:cNvPr>
          <p:cNvSpPr txBox="1"/>
          <p:nvPr/>
        </p:nvSpPr>
        <p:spPr>
          <a:xfrm>
            <a:off x="921711" y="1971730"/>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D5C2C84B-3E99-A7F7-3657-E770B5C9BA3D}"/>
              </a:ext>
            </a:extLst>
          </p:cNvPr>
          <p:cNvSpPr txBox="1"/>
          <p:nvPr/>
        </p:nvSpPr>
        <p:spPr>
          <a:xfrm>
            <a:off x="903988" y="2708920"/>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TextBox 1">
            <a:extLst>
              <a:ext uri="{FF2B5EF4-FFF2-40B4-BE49-F238E27FC236}">
                <a16:creationId xmlns:a16="http://schemas.microsoft.com/office/drawing/2014/main" id="{B4C44CD8-CA19-CE78-D40B-1A84DCFE315A}"/>
              </a:ext>
            </a:extLst>
          </p:cNvPr>
          <p:cNvSpPr txBox="1"/>
          <p:nvPr/>
        </p:nvSpPr>
        <p:spPr>
          <a:xfrm>
            <a:off x="907529" y="3446109"/>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noProof="0"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العائلة (6: 1-4)</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676371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2"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338139" y="76200"/>
            <a:ext cx="3522662" cy="6683375"/>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6115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cs typeface="Arial" panose="020B0604020202020204" pitchFamily="34" charset="0"/>
              </a:endParaRPr>
            </a:p>
          </p:txBody>
        </p:sp>
        <p:sp>
          <p:nvSpPr>
            <p:cNvPr id="561160" name="Text Box 5"/>
            <p:cNvSpPr txBox="1">
              <a:spLocks noChangeArrowheads="1"/>
            </p:cNvSpPr>
            <p:nvPr/>
          </p:nvSpPr>
          <p:spPr bwMode="auto">
            <a:xfrm>
              <a:off x="168" y="626"/>
              <a:ext cx="2358" cy="1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r>
                <a:rPr lang="ar-JO" sz="3600" b="1" dirty="0">
                  <a:latin typeface="Arial" panose="020B0604020202020204" pitchFamily="34" charset="0"/>
                  <a:cs typeface="Arial" panose="020B0604020202020204" pitchFamily="34" charset="0"/>
                </a:rPr>
                <a:t>التأليف</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التاريخ</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الشخصيات الرئيسية</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الجمهور</a:t>
              </a:r>
              <a:endParaRPr lang="en-US" sz="3600" b="1" dirty="0">
                <a:latin typeface="Arial" panose="020B0604020202020204" pitchFamily="34" charset="0"/>
                <a:cs typeface="Arial" panose="020B0604020202020204" pitchFamily="34" charset="0"/>
              </a:endParaRPr>
            </a:p>
          </p:txBody>
        </p:sp>
      </p:grpSp>
      <p:sp>
        <p:nvSpPr>
          <p:cNvPr id="54278"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3971926" y="1268413"/>
            <a:ext cx="4935534" cy="1754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بولس</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رسالة من السجن (60 م)</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تيخيكس من أفسس</a:t>
            </a:r>
            <a:endParaRPr lang="en-US" sz="3600" b="1" dirty="0">
              <a:solidFill>
                <a:srgbClr val="CC0099"/>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323850" y="115888"/>
            <a:ext cx="3536951" cy="635000"/>
          </a:xfrm>
        </p:spPr>
        <p:txBody>
          <a:bodyPr/>
          <a:lstStyle/>
          <a:p>
            <a:pPr>
              <a:defRPr/>
            </a:pPr>
            <a:r>
              <a:rPr lang="ar-JO" sz="3600" kern="1200" dirty="0">
                <a:solidFill>
                  <a:srgbClr val="3399FF"/>
                </a:solidFill>
                <a:ea typeface="ＭＳ Ｐゴシック"/>
                <a:cs typeface="Arial" panose="020B0604020202020204" pitchFamily="34" charset="0"/>
              </a:rPr>
              <a:t>الخلفية</a:t>
            </a:r>
            <a:endParaRPr lang="en-US" dirty="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withEffect">
                                  <p:stCondLst>
                                    <p:cond delay="0"/>
                                  </p:stCondLst>
                                  <p:childTnLst>
                                    <p:set>
                                      <p:cBhvr>
                                        <p:cTn id="6" dur="1" fill="hold">
                                          <p:stCondLst>
                                            <p:cond delay="0"/>
                                          </p:stCondLst>
                                        </p:cTn>
                                        <p:tgtEl>
                                          <p:spTgt spid="54274"/>
                                        </p:tgtEl>
                                        <p:attrNameLst>
                                          <p:attrName>style.visibility</p:attrName>
                                        </p:attrNameLst>
                                      </p:cBhvr>
                                      <p:to>
                                        <p:strVal val="visible"/>
                                      </p:to>
                                    </p:set>
                                    <p:animEffect transition="in" filter="fade">
                                      <p:cBhvr>
                                        <p:cTn id="7" dur="1000"/>
                                        <p:tgtEl>
                                          <p:spTgt spid="54274"/>
                                        </p:tgtEl>
                                      </p:cBhvr>
                                    </p:animEffect>
                                    <p:anim calcmode="lin" valueType="num">
                                      <p:cBhvr>
                                        <p:cTn id="8" dur="1000" fill="hold"/>
                                        <p:tgtEl>
                                          <p:spTgt spid="54274"/>
                                        </p:tgtEl>
                                        <p:attrNameLst>
                                          <p:attrName>ppt_x</p:attrName>
                                        </p:attrNameLst>
                                      </p:cBhvr>
                                      <p:tavLst>
                                        <p:tav tm="0">
                                          <p:val>
                                            <p:strVal val="#ppt_x"/>
                                          </p:val>
                                        </p:tav>
                                        <p:tav tm="100000">
                                          <p:val>
                                            <p:strVal val="#ppt_x"/>
                                          </p:val>
                                        </p:tav>
                                      </p:tavLst>
                                    </p:anim>
                                    <p:anim calcmode="lin" valueType="num">
                                      <p:cBhvr>
                                        <p:cTn id="9" dur="900" decel="100000" fill="hold"/>
                                        <p:tgtEl>
                                          <p:spTgt spid="5427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4274"/>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2" presetClass="entr" presetSubtype="2"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1+#ppt_w/2"/>
                                          </p:val>
                                        </p:tav>
                                        <p:tav tm="100000">
                                          <p:val>
                                            <p:strVal val="#ppt_x"/>
                                          </p:val>
                                        </p:tav>
                                      </p:tavLst>
                                    </p:anim>
                                    <p:anim calcmode="lin" valueType="num">
                                      <p:cBhvr additive="base">
                                        <p:cTn id="15" dur="500" fill="hold"/>
                                        <p:tgtEl>
                                          <p:spTgt spid="2"/>
                                        </p:tgtEl>
                                        <p:attrNameLst>
                                          <p:attrName>ppt_y</p:attrName>
                                        </p:attrNameLst>
                                      </p:cBhvr>
                                      <p:tavLst>
                                        <p:tav tm="0">
                                          <p:val>
                                            <p:strVal val="#ppt_y"/>
                                          </p:val>
                                        </p:tav>
                                        <p:tav tm="100000">
                                          <p:val>
                                            <p:strVal val="#ppt_y"/>
                                          </p:val>
                                        </p:tav>
                                      </p:tavLst>
                                    </p:anim>
                                  </p:childTnLst>
                                </p:cTn>
                              </p:par>
                            </p:childTnLst>
                          </p:cTn>
                        </p:par>
                        <p:par>
                          <p:cTn id="16" fill="hold" nodeType="afterGroup">
                            <p:stCondLst>
                              <p:cond delay="1500"/>
                            </p:stCondLst>
                            <p:childTnLst>
                              <p:par>
                                <p:cTn id="17" presetID="52" presetClass="entr" presetSubtype="0" fill="hold" nodeType="afterEffect">
                                  <p:stCondLst>
                                    <p:cond delay="0"/>
                                  </p:stCondLst>
                                  <p:childTnLst>
                                    <p:set>
                                      <p:cBhvr>
                                        <p:cTn id="18" dur="1" fill="hold">
                                          <p:stCondLst>
                                            <p:cond delay="0"/>
                                          </p:stCondLst>
                                        </p:cTn>
                                        <p:tgtEl>
                                          <p:spTgt spid="54278"/>
                                        </p:tgtEl>
                                        <p:attrNameLst>
                                          <p:attrName>style.visibility</p:attrName>
                                        </p:attrNameLst>
                                      </p:cBhvr>
                                      <p:to>
                                        <p:strVal val="visible"/>
                                      </p:to>
                                    </p:set>
                                    <p:animScale>
                                      <p:cBhvr>
                                        <p:cTn id="19" dur="1000" decel="50000" fill="hold">
                                          <p:stCondLst>
                                            <p:cond delay="0"/>
                                          </p:stCondLst>
                                        </p:cTn>
                                        <p:tgtEl>
                                          <p:spTgt spid="5427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54278"/>
                                        </p:tgtEl>
                                        <p:attrNameLst>
                                          <p:attrName>ppt_x</p:attrName>
                                          <p:attrName>ppt_y</p:attrName>
                                        </p:attrNameLst>
                                      </p:cBhvr>
                                    </p:animMotion>
                                    <p:animEffect transition="in" filter="fade">
                                      <p:cBhvr>
                                        <p:cTn id="21" dur="1000"/>
                                        <p:tgtEl>
                                          <p:spTgt spid="5427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41" presetClass="entr" presetSubtype="0" fill="hold" nodeType="clickEffect">
                                  <p:stCondLst>
                                    <p:cond delay="0"/>
                                  </p:stCondLst>
                                  <p:iterate type="lt">
                                    <p:tmPct val="10000"/>
                                  </p:iterate>
                                  <p:childTnLst>
                                    <p:set>
                                      <p:cBhvr>
                                        <p:cTn id="25" dur="1" fill="hold">
                                          <p:stCondLst>
                                            <p:cond delay="0"/>
                                          </p:stCondLst>
                                        </p:cTn>
                                        <p:tgtEl>
                                          <p:spTgt spid="54279">
                                            <p:txEl>
                                              <p:pRg st="0" end="0"/>
                                            </p:txEl>
                                          </p:spTgt>
                                        </p:tgtEl>
                                        <p:attrNameLst>
                                          <p:attrName>style.visibility</p:attrName>
                                        </p:attrNameLst>
                                      </p:cBhvr>
                                      <p:to>
                                        <p:strVal val="visible"/>
                                      </p:to>
                                    </p:set>
                                    <p:anim calcmode="lin" valueType="num">
                                      <p:cBhvr>
                                        <p:cTn id="26" dur="500" fill="hold"/>
                                        <p:tgtEl>
                                          <p:spTgt spid="54279">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54279">
                                            <p:txEl>
                                              <p:pRg st="0" end="0"/>
                                            </p:txEl>
                                          </p:spTgt>
                                        </p:tgtEl>
                                        <p:attrNameLst>
                                          <p:attrName>ppt_y</p:attrName>
                                        </p:attrNameLst>
                                      </p:cBhvr>
                                      <p:tavLst>
                                        <p:tav tm="0">
                                          <p:val>
                                            <p:strVal val="#ppt_y"/>
                                          </p:val>
                                        </p:tav>
                                        <p:tav tm="100000">
                                          <p:val>
                                            <p:strVal val="#ppt_y"/>
                                          </p:val>
                                        </p:tav>
                                      </p:tavLst>
                                    </p:anim>
                                    <p:anim calcmode="lin" valueType="num">
                                      <p:cBhvr>
                                        <p:cTn id="28" dur="500" fill="hold"/>
                                        <p:tgtEl>
                                          <p:spTgt spid="54279">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54279">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54279">
                                            <p:txEl>
                                              <p:pRg st="0" end="0"/>
                                            </p:txEl>
                                          </p:spTgt>
                                        </p:tgtEl>
                                      </p:cBhvr>
                                    </p:animEffect>
                                  </p:childTnLst>
                                </p:cTn>
                              </p:par>
                              <p:par>
                                <p:cTn id="31" presetID="41" presetClass="entr" presetSubtype="0" fill="hold" nodeType="withEffect">
                                  <p:stCondLst>
                                    <p:cond delay="0"/>
                                  </p:stCondLst>
                                  <p:iterate type="lt">
                                    <p:tmPct val="10000"/>
                                  </p:iterate>
                                  <p:childTnLst>
                                    <p:set>
                                      <p:cBhvr>
                                        <p:cTn id="32" dur="1" fill="hold">
                                          <p:stCondLst>
                                            <p:cond delay="0"/>
                                          </p:stCondLst>
                                        </p:cTn>
                                        <p:tgtEl>
                                          <p:spTgt spid="54279">
                                            <p:txEl>
                                              <p:pRg st="1" end="1"/>
                                            </p:txEl>
                                          </p:spTgt>
                                        </p:tgtEl>
                                        <p:attrNameLst>
                                          <p:attrName>style.visibility</p:attrName>
                                        </p:attrNameLst>
                                      </p:cBhvr>
                                      <p:to>
                                        <p:strVal val="visible"/>
                                      </p:to>
                                    </p:set>
                                    <p:anim calcmode="lin" valueType="num">
                                      <p:cBhvr>
                                        <p:cTn id="33" dur="500" fill="hold"/>
                                        <p:tgtEl>
                                          <p:spTgt spid="54279">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54279">
                                            <p:txEl>
                                              <p:pRg st="1" end="1"/>
                                            </p:txEl>
                                          </p:spTgt>
                                        </p:tgtEl>
                                        <p:attrNameLst>
                                          <p:attrName>ppt_y</p:attrName>
                                        </p:attrNameLst>
                                      </p:cBhvr>
                                      <p:tavLst>
                                        <p:tav tm="0">
                                          <p:val>
                                            <p:strVal val="#ppt_y"/>
                                          </p:val>
                                        </p:tav>
                                        <p:tav tm="100000">
                                          <p:val>
                                            <p:strVal val="#ppt_y"/>
                                          </p:val>
                                        </p:tav>
                                      </p:tavLst>
                                    </p:anim>
                                    <p:anim calcmode="lin" valueType="num">
                                      <p:cBhvr>
                                        <p:cTn id="35" dur="500" fill="hold"/>
                                        <p:tgtEl>
                                          <p:spTgt spid="54279">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54279">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54279">
                                            <p:txEl>
                                              <p:pRg st="1" end="1"/>
                                            </p:txEl>
                                          </p:spTgt>
                                        </p:tgtEl>
                                      </p:cBhvr>
                                    </p:animEffect>
                                  </p:childTnLst>
                                </p:cTn>
                              </p:par>
                              <p:par>
                                <p:cTn id="38" presetID="41" presetClass="entr" presetSubtype="0" fill="hold" nodeType="withEffect">
                                  <p:stCondLst>
                                    <p:cond delay="0"/>
                                  </p:stCondLst>
                                  <p:iterate type="lt">
                                    <p:tmPct val="10000"/>
                                  </p:iterate>
                                  <p:childTnLst>
                                    <p:set>
                                      <p:cBhvr>
                                        <p:cTn id="39" dur="1" fill="hold">
                                          <p:stCondLst>
                                            <p:cond delay="0"/>
                                          </p:stCondLst>
                                        </p:cTn>
                                        <p:tgtEl>
                                          <p:spTgt spid="54279">
                                            <p:txEl>
                                              <p:pRg st="2" end="2"/>
                                            </p:txEl>
                                          </p:spTgt>
                                        </p:tgtEl>
                                        <p:attrNameLst>
                                          <p:attrName>style.visibility</p:attrName>
                                        </p:attrNameLst>
                                      </p:cBhvr>
                                      <p:to>
                                        <p:strVal val="visible"/>
                                      </p:to>
                                    </p:set>
                                    <p:anim calcmode="lin" valueType="num">
                                      <p:cBhvr>
                                        <p:cTn id="40" dur="500" fill="hold"/>
                                        <p:tgtEl>
                                          <p:spTgt spid="54279">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54279">
                                            <p:txEl>
                                              <p:pRg st="2" end="2"/>
                                            </p:txEl>
                                          </p:spTgt>
                                        </p:tgtEl>
                                        <p:attrNameLst>
                                          <p:attrName>ppt_y</p:attrName>
                                        </p:attrNameLst>
                                      </p:cBhvr>
                                      <p:tavLst>
                                        <p:tav tm="0">
                                          <p:val>
                                            <p:strVal val="#ppt_y"/>
                                          </p:val>
                                        </p:tav>
                                        <p:tav tm="100000">
                                          <p:val>
                                            <p:strVal val="#ppt_y"/>
                                          </p:val>
                                        </p:tav>
                                      </p:tavLst>
                                    </p:anim>
                                    <p:anim calcmode="lin" valueType="num">
                                      <p:cBhvr>
                                        <p:cTn id="42" dur="500" fill="hold"/>
                                        <p:tgtEl>
                                          <p:spTgt spid="54279">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54279">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54279">
                                            <p:txEl>
                                              <p:pRg st="2" end="2"/>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7" presetClass="exit" presetSubtype="0" fill="hold" grpId="0" nodeType="clickEffect">
                                  <p:stCondLst>
                                    <p:cond delay="0"/>
                                  </p:stCondLst>
                                  <p:iterate type="lt">
                                    <p:tmPct val="0"/>
                                  </p:iterate>
                                  <p:childTnLst>
                                    <p:animEffect transition="out" filter="fade">
                                      <p:cBhvr>
                                        <p:cTn id="48" dur="1000"/>
                                        <p:tgtEl>
                                          <p:spTgt spid="54279">
                                            <p:txEl>
                                              <p:pRg st="0" end="0"/>
                                            </p:txEl>
                                          </p:spTgt>
                                        </p:tgtEl>
                                      </p:cBhvr>
                                    </p:animEffect>
                                    <p:anim calcmode="lin" valueType="num">
                                      <p:cBhvr>
                                        <p:cTn id="49" dur="1000"/>
                                        <p:tgtEl>
                                          <p:spTgt spid="54279">
                                            <p:txEl>
                                              <p:pRg st="0" end="0"/>
                                            </p:txEl>
                                          </p:spTgt>
                                        </p:tgtEl>
                                        <p:attrNameLst>
                                          <p:attrName>ppt_x</p:attrName>
                                        </p:attrNameLst>
                                      </p:cBhvr>
                                      <p:tavLst>
                                        <p:tav tm="0">
                                          <p:val>
                                            <p:strVal val="ppt_x"/>
                                          </p:val>
                                        </p:tav>
                                        <p:tav tm="100000">
                                          <p:val>
                                            <p:strVal val="ppt_x"/>
                                          </p:val>
                                        </p:tav>
                                      </p:tavLst>
                                    </p:anim>
                                    <p:anim calcmode="lin" valueType="num">
                                      <p:cBhvr>
                                        <p:cTn id="50" dur="1000"/>
                                        <p:tgtEl>
                                          <p:spTgt spid="54279">
                                            <p:txEl>
                                              <p:pRg st="0" end="0"/>
                                            </p:txEl>
                                          </p:spTgt>
                                        </p:tgtEl>
                                        <p:attrNameLst>
                                          <p:attrName>ppt_y</p:attrName>
                                        </p:attrNameLst>
                                      </p:cBhvr>
                                      <p:tavLst>
                                        <p:tav tm="0">
                                          <p:val>
                                            <p:strVal val="ppt_y"/>
                                          </p:val>
                                        </p:tav>
                                        <p:tav tm="100000">
                                          <p:val>
                                            <p:strVal val="ppt_y-.1"/>
                                          </p:val>
                                        </p:tav>
                                      </p:tavLst>
                                    </p:anim>
                                    <p:set>
                                      <p:cBhvr>
                                        <p:cTn id="51" dur="1" fill="hold">
                                          <p:stCondLst>
                                            <p:cond delay="999"/>
                                          </p:stCondLst>
                                        </p:cTn>
                                        <p:tgtEl>
                                          <p:spTgt spid="54279">
                                            <p:txEl>
                                              <p:pRg st="0" end="0"/>
                                            </p:txEl>
                                          </p:spTgt>
                                        </p:tgtEl>
                                        <p:attrNameLst>
                                          <p:attrName>style.visibility</p:attrName>
                                        </p:attrNameLst>
                                      </p:cBhvr>
                                      <p:to>
                                        <p:strVal val="hidden"/>
                                      </p:to>
                                    </p:set>
                                  </p:childTnLst>
                                </p:cTn>
                              </p:par>
                              <p:par>
                                <p:cTn id="52" presetID="47" presetClass="exit" presetSubtype="0" fill="hold" grpId="0" nodeType="withEffect">
                                  <p:stCondLst>
                                    <p:cond delay="0"/>
                                  </p:stCondLst>
                                  <p:iterate type="lt">
                                    <p:tmPct val="0"/>
                                  </p:iterate>
                                  <p:childTnLst>
                                    <p:animEffect transition="out" filter="fade">
                                      <p:cBhvr>
                                        <p:cTn id="53" dur="1000"/>
                                        <p:tgtEl>
                                          <p:spTgt spid="54279">
                                            <p:txEl>
                                              <p:pRg st="1" end="1"/>
                                            </p:txEl>
                                          </p:spTgt>
                                        </p:tgtEl>
                                      </p:cBhvr>
                                    </p:animEffect>
                                    <p:anim calcmode="lin" valueType="num">
                                      <p:cBhvr>
                                        <p:cTn id="54" dur="1000"/>
                                        <p:tgtEl>
                                          <p:spTgt spid="54279">
                                            <p:txEl>
                                              <p:pRg st="1" end="1"/>
                                            </p:txEl>
                                          </p:spTgt>
                                        </p:tgtEl>
                                        <p:attrNameLst>
                                          <p:attrName>ppt_x</p:attrName>
                                        </p:attrNameLst>
                                      </p:cBhvr>
                                      <p:tavLst>
                                        <p:tav tm="0">
                                          <p:val>
                                            <p:strVal val="ppt_x"/>
                                          </p:val>
                                        </p:tav>
                                        <p:tav tm="100000">
                                          <p:val>
                                            <p:strVal val="ppt_x"/>
                                          </p:val>
                                        </p:tav>
                                      </p:tavLst>
                                    </p:anim>
                                    <p:anim calcmode="lin" valueType="num">
                                      <p:cBhvr>
                                        <p:cTn id="55" dur="1000"/>
                                        <p:tgtEl>
                                          <p:spTgt spid="54279">
                                            <p:txEl>
                                              <p:pRg st="1" end="1"/>
                                            </p:txEl>
                                          </p:spTgt>
                                        </p:tgtEl>
                                        <p:attrNameLst>
                                          <p:attrName>ppt_y</p:attrName>
                                        </p:attrNameLst>
                                      </p:cBhvr>
                                      <p:tavLst>
                                        <p:tav tm="0">
                                          <p:val>
                                            <p:strVal val="ppt_y"/>
                                          </p:val>
                                        </p:tav>
                                        <p:tav tm="100000">
                                          <p:val>
                                            <p:strVal val="ppt_y-.1"/>
                                          </p:val>
                                        </p:tav>
                                      </p:tavLst>
                                    </p:anim>
                                    <p:set>
                                      <p:cBhvr>
                                        <p:cTn id="56" dur="1" fill="hold">
                                          <p:stCondLst>
                                            <p:cond delay="999"/>
                                          </p:stCondLst>
                                        </p:cTn>
                                        <p:tgtEl>
                                          <p:spTgt spid="54279">
                                            <p:txEl>
                                              <p:pRg st="1" end="1"/>
                                            </p:txEl>
                                          </p:spTgt>
                                        </p:tgtEl>
                                        <p:attrNameLst>
                                          <p:attrName>style.visibility</p:attrName>
                                        </p:attrNameLst>
                                      </p:cBhvr>
                                      <p:to>
                                        <p:strVal val="hidden"/>
                                      </p:to>
                                    </p:set>
                                  </p:childTnLst>
                                </p:cTn>
                              </p:par>
                              <p:par>
                                <p:cTn id="57" presetID="47" presetClass="exit" presetSubtype="0" fill="hold" grpId="0" nodeType="withEffect">
                                  <p:stCondLst>
                                    <p:cond delay="0"/>
                                  </p:stCondLst>
                                  <p:iterate type="lt">
                                    <p:tmPct val="0"/>
                                  </p:iterate>
                                  <p:childTnLst>
                                    <p:animEffect transition="out" filter="fade">
                                      <p:cBhvr>
                                        <p:cTn id="58" dur="1000"/>
                                        <p:tgtEl>
                                          <p:spTgt spid="54279">
                                            <p:txEl>
                                              <p:pRg st="2" end="2"/>
                                            </p:txEl>
                                          </p:spTgt>
                                        </p:tgtEl>
                                      </p:cBhvr>
                                    </p:animEffect>
                                    <p:anim calcmode="lin" valueType="num">
                                      <p:cBhvr>
                                        <p:cTn id="59" dur="1000"/>
                                        <p:tgtEl>
                                          <p:spTgt spid="54279">
                                            <p:txEl>
                                              <p:pRg st="2" end="2"/>
                                            </p:txEl>
                                          </p:spTgt>
                                        </p:tgtEl>
                                        <p:attrNameLst>
                                          <p:attrName>ppt_x</p:attrName>
                                        </p:attrNameLst>
                                      </p:cBhvr>
                                      <p:tavLst>
                                        <p:tav tm="0">
                                          <p:val>
                                            <p:strVal val="ppt_x"/>
                                          </p:val>
                                        </p:tav>
                                        <p:tav tm="100000">
                                          <p:val>
                                            <p:strVal val="ppt_x"/>
                                          </p:val>
                                        </p:tav>
                                      </p:tavLst>
                                    </p:anim>
                                    <p:anim calcmode="lin" valueType="num">
                                      <p:cBhvr>
                                        <p:cTn id="60" dur="1000"/>
                                        <p:tgtEl>
                                          <p:spTgt spid="54279">
                                            <p:txEl>
                                              <p:pRg st="2" end="2"/>
                                            </p:txEl>
                                          </p:spTgt>
                                        </p:tgtEl>
                                        <p:attrNameLst>
                                          <p:attrName>ppt_y</p:attrName>
                                        </p:attrNameLst>
                                      </p:cBhvr>
                                      <p:tavLst>
                                        <p:tav tm="0">
                                          <p:val>
                                            <p:strVal val="ppt_y"/>
                                          </p:val>
                                        </p:tav>
                                        <p:tav tm="100000">
                                          <p:val>
                                            <p:strVal val="ppt_y-.1"/>
                                          </p:val>
                                        </p:tav>
                                      </p:tavLst>
                                    </p:anim>
                                    <p:set>
                                      <p:cBhvr>
                                        <p:cTn id="61" dur="1" fill="hold">
                                          <p:stCondLst>
                                            <p:cond delay="999"/>
                                          </p:stCondLst>
                                        </p:cTn>
                                        <p:tgtEl>
                                          <p:spTgt spid="54279">
                                            <p:txEl>
                                              <p:pRg st="2" end="2"/>
                                            </p:txEl>
                                          </p:spTgt>
                                        </p:tgtEl>
                                        <p:attrNameLst>
                                          <p:attrName>style.visibility</p:attrName>
                                        </p:attrNameLst>
                                      </p:cBhvr>
                                      <p:to>
                                        <p:strVal val="hidden"/>
                                      </p:to>
                                    </p:set>
                                  </p:childTnLst>
                                </p:cTn>
                              </p:par>
                              <p:par>
                                <p:cTn id="62" presetID="42" presetClass="exit" presetSubtype="0" fill="hold" nodeType="withEffect">
                                  <p:stCondLst>
                                    <p:cond delay="0"/>
                                  </p:stCondLst>
                                  <p:childTnLst>
                                    <p:animEffect transition="out" filter="fade">
                                      <p:cBhvr>
                                        <p:cTn id="63" dur="1000"/>
                                        <p:tgtEl>
                                          <p:spTgt spid="2"/>
                                        </p:tgtEl>
                                      </p:cBhvr>
                                    </p:animEffect>
                                    <p:anim calcmode="lin" valueType="num">
                                      <p:cBhvr>
                                        <p:cTn id="64" dur="1000"/>
                                        <p:tgtEl>
                                          <p:spTgt spid="2"/>
                                        </p:tgtEl>
                                        <p:attrNameLst>
                                          <p:attrName>ppt_x</p:attrName>
                                        </p:attrNameLst>
                                      </p:cBhvr>
                                      <p:tavLst>
                                        <p:tav tm="0">
                                          <p:val>
                                            <p:strVal val="ppt_x"/>
                                          </p:val>
                                        </p:tav>
                                        <p:tav tm="100000">
                                          <p:val>
                                            <p:strVal val="ppt_x"/>
                                          </p:val>
                                        </p:tav>
                                      </p:tavLst>
                                    </p:anim>
                                    <p:anim calcmode="lin" valueType="num">
                                      <p:cBhvr>
                                        <p:cTn id="65" dur="1000"/>
                                        <p:tgtEl>
                                          <p:spTgt spid="2"/>
                                        </p:tgtEl>
                                        <p:attrNameLst>
                                          <p:attrName>ppt_y</p:attrName>
                                        </p:attrNameLst>
                                      </p:cBhvr>
                                      <p:tavLst>
                                        <p:tav tm="0">
                                          <p:val>
                                            <p:strVal val="ppt_y"/>
                                          </p:val>
                                        </p:tav>
                                        <p:tav tm="100000">
                                          <p:val>
                                            <p:strVal val="ppt_y+.1"/>
                                          </p:val>
                                        </p:tav>
                                      </p:tavLst>
                                    </p:anim>
                                    <p:set>
                                      <p:cBhvr>
                                        <p:cTn id="66" dur="1" fill="hold">
                                          <p:stCondLst>
                                            <p:cond delay="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animBg="1"/>
      <p:bldP spid="54279" grpId="0" build="allAtOnce"/>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9938" name="Picture 2" descr="https://images.slideplayer.com/13/3797780/slides/slide_1.jpg">
            <a:extLst>
              <a:ext uri="{FF2B5EF4-FFF2-40B4-BE49-F238E27FC236}">
                <a16:creationId xmlns:a16="http://schemas.microsoft.com/office/drawing/2014/main" id="{6BB00498-6204-6E4B-99C4-B597292353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046" t="9506" r="12046" b="14637"/>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1297" y="-21379"/>
            <a:ext cx="9143999" cy="891480"/>
          </a:xfrm>
          <a:solidFill>
            <a:srgbClr val="DFE2E7"/>
          </a:solidFill>
          <a:effectLst/>
        </p:spPr>
        <p:txBody>
          <a:bodyPr anchor="ctr"/>
          <a:lstStyle/>
          <a:p>
            <a:pPr>
              <a:defRPr/>
            </a:pPr>
            <a:r>
              <a:rPr lang="ar-JO" sz="4000" dirty="0">
                <a:solidFill>
                  <a:schemeClr val="tx1"/>
                </a:solidFill>
                <a:ea typeface="ＭＳ Ｐゴシック" charset="0"/>
              </a:rPr>
              <a:t>الأبوة والأمومة هي أصعب عمل في العالم</a:t>
            </a:r>
            <a:endParaRPr lang="en-US" sz="4000" dirty="0">
              <a:solidFill>
                <a:schemeClr val="tx1"/>
              </a:solidFill>
              <a:effectLst/>
              <a:ea typeface="ＭＳ Ｐゴシック" charset="0"/>
            </a:endParaRPr>
          </a:p>
        </p:txBody>
      </p:sp>
    </p:spTree>
    <p:extLst>
      <p:ext uri="{BB962C8B-B14F-4D97-AF65-F5344CB8AC3E}">
        <p14:creationId xmlns:p14="http://schemas.microsoft.com/office/powerpoint/2010/main" val="397373270"/>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8914" name="Picture 2" descr="https://images.knowing-jesus.com/w/900/49-EPHESIANS/Ephesians%206-1%20Children%20Obey%20Your%20Parents%20brown.jpg">
            <a:extLst>
              <a:ext uri="{FF2B5EF4-FFF2-40B4-BE49-F238E27FC236}">
                <a16:creationId xmlns:a16="http://schemas.microsoft.com/office/drawing/2014/main" id="{3854853D-FCE0-7A41-9874-045F98328E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74" y="23182"/>
            <a:ext cx="9106983" cy="6834818"/>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0A574F5C-204B-E140-934A-857D087CBA84}"/>
              </a:ext>
            </a:extLst>
          </p:cNvPr>
          <p:cNvGrpSpPr/>
          <p:nvPr/>
        </p:nvGrpSpPr>
        <p:grpSpPr>
          <a:xfrm>
            <a:off x="107504" y="1988840"/>
            <a:ext cx="8967492" cy="3285307"/>
            <a:chOff x="107504" y="1988840"/>
            <a:chExt cx="8967492" cy="3285307"/>
          </a:xfrm>
        </p:grpSpPr>
        <p:sp>
          <p:nvSpPr>
            <p:cNvPr id="2" name="Rectangle 1">
              <a:extLst>
                <a:ext uri="{FF2B5EF4-FFF2-40B4-BE49-F238E27FC236}">
                  <a16:creationId xmlns:a16="http://schemas.microsoft.com/office/drawing/2014/main" id="{83A1ADD0-D303-0044-AADC-B94428374269}"/>
                </a:ext>
              </a:extLst>
            </p:cNvPr>
            <p:cNvSpPr/>
            <p:nvPr/>
          </p:nvSpPr>
          <p:spPr bwMode="auto">
            <a:xfrm>
              <a:off x="107504" y="3933056"/>
              <a:ext cx="8928992" cy="648072"/>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5" name="Rectangle 4">
              <a:extLst>
                <a:ext uri="{FF2B5EF4-FFF2-40B4-BE49-F238E27FC236}">
                  <a16:creationId xmlns:a16="http://schemas.microsoft.com/office/drawing/2014/main" id="{5D1841B5-EEEA-7C4A-A94A-90EEEF57A50C}"/>
                </a:ext>
              </a:extLst>
            </p:cNvPr>
            <p:cNvSpPr/>
            <p:nvPr/>
          </p:nvSpPr>
          <p:spPr bwMode="auto">
            <a:xfrm>
              <a:off x="3851919" y="4626075"/>
              <a:ext cx="5223077" cy="648072"/>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a:extLst>
                <a:ext uri="{FF2B5EF4-FFF2-40B4-BE49-F238E27FC236}">
                  <a16:creationId xmlns:a16="http://schemas.microsoft.com/office/drawing/2014/main" id="{A78B8612-F3E9-284F-BB8B-98D7C059E9C2}"/>
                </a:ext>
              </a:extLst>
            </p:cNvPr>
            <p:cNvSpPr/>
            <p:nvPr/>
          </p:nvSpPr>
          <p:spPr bwMode="auto">
            <a:xfrm>
              <a:off x="107504" y="1988840"/>
              <a:ext cx="5367093" cy="1800200"/>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900098" name="Rectangle 2"/>
          <p:cNvSpPr>
            <a:spLocks noGrp="1" noChangeArrowheads="1"/>
          </p:cNvSpPr>
          <p:nvPr>
            <p:ph type="ctrTitle"/>
          </p:nvPr>
        </p:nvSpPr>
        <p:spPr>
          <a:xfrm>
            <a:off x="593812" y="-1755576"/>
            <a:ext cx="7956376" cy="17555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أيها الأولاد أطيعوا والديكم في الرب </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لأن هذا حق</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(أفسس 6: 1)</a:t>
            </a:r>
            <a:endParaRPr lang="en-US" sz="3600" dirty="0">
              <a:effectLst>
                <a:glow rad="127000">
                  <a:schemeClr val="tx1"/>
                </a:glow>
              </a:effectLst>
              <a:ea typeface="ＭＳ Ｐゴシック" charset="0"/>
              <a:cs typeface="ＭＳ Ｐゴシック" charset="0"/>
            </a:endParaRPr>
          </a:p>
        </p:txBody>
      </p:sp>
      <p:grpSp>
        <p:nvGrpSpPr>
          <p:cNvPr id="4" name="Group 3">
            <a:extLst>
              <a:ext uri="{FF2B5EF4-FFF2-40B4-BE49-F238E27FC236}">
                <a16:creationId xmlns:a16="http://schemas.microsoft.com/office/drawing/2014/main" id="{8A26CE71-7FF8-6F47-B434-5C86661FD825}"/>
              </a:ext>
            </a:extLst>
          </p:cNvPr>
          <p:cNvGrpSpPr/>
          <p:nvPr/>
        </p:nvGrpSpPr>
        <p:grpSpPr>
          <a:xfrm>
            <a:off x="35496" y="1988840"/>
            <a:ext cx="9169263" cy="3352846"/>
            <a:chOff x="-74065" y="1943893"/>
            <a:chExt cx="9169263" cy="3352846"/>
          </a:xfrm>
        </p:grpSpPr>
        <p:sp>
          <p:nvSpPr>
            <p:cNvPr id="8" name="Rectangle 2">
              <a:extLst>
                <a:ext uri="{FF2B5EF4-FFF2-40B4-BE49-F238E27FC236}">
                  <a16:creationId xmlns:a16="http://schemas.microsoft.com/office/drawing/2014/main" id="{351013AB-615C-9B41-B029-7B05A895E4BE}"/>
                </a:ext>
              </a:extLst>
            </p:cNvPr>
            <p:cNvSpPr txBox="1">
              <a:spLocks noChangeArrowheads="1"/>
            </p:cNvSpPr>
            <p:nvPr/>
          </p:nvSpPr>
          <p:spPr bwMode="auto">
            <a:xfrm>
              <a:off x="2915816" y="1943893"/>
              <a:ext cx="2558781" cy="4053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r>
                <a:rPr kumimoji="0" lang="ar-JO"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1</a:t>
              </a:r>
              <a:r>
                <a:rPr kumimoji="0" lang="en-US"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9" name="Rectangle 2">
              <a:extLst>
                <a:ext uri="{FF2B5EF4-FFF2-40B4-BE49-F238E27FC236}">
                  <a16:creationId xmlns:a16="http://schemas.microsoft.com/office/drawing/2014/main" id="{B73442DD-8EC8-9640-9B3D-C1C275DBBBFC}"/>
                </a:ext>
              </a:extLst>
            </p:cNvPr>
            <p:cNvSpPr txBox="1">
              <a:spLocks noChangeArrowheads="1"/>
            </p:cNvSpPr>
            <p:nvPr/>
          </p:nvSpPr>
          <p:spPr bwMode="auto">
            <a:xfrm>
              <a:off x="-74065" y="2276872"/>
              <a:ext cx="5438429" cy="1288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115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أيها الأولاد</a:t>
              </a:r>
              <a:endParaRPr kumimoji="0" lang="en-US" sz="72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E0E5B9AE-E67A-DA49-9AE8-67F98B113FE5}"/>
                </a:ext>
              </a:extLst>
            </p:cNvPr>
            <p:cNvSpPr txBox="1">
              <a:spLocks noChangeArrowheads="1"/>
            </p:cNvSpPr>
            <p:nvPr/>
          </p:nvSpPr>
          <p:spPr bwMode="auto">
            <a:xfrm>
              <a:off x="-74065" y="3909874"/>
              <a:ext cx="9068758" cy="5989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0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أطيعوا والديكم في الرب</a:t>
              </a:r>
              <a:endParaRPr kumimoji="0" lang="en-US" sz="60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320813B0-7F3B-214E-B6AF-69C3F30B8C8B}"/>
                </a:ext>
              </a:extLst>
            </p:cNvPr>
            <p:cNvSpPr txBox="1">
              <a:spLocks noChangeArrowheads="1"/>
            </p:cNvSpPr>
            <p:nvPr/>
          </p:nvSpPr>
          <p:spPr bwMode="auto">
            <a:xfrm>
              <a:off x="3707904" y="4697815"/>
              <a:ext cx="5387294" cy="5989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هذا حق</a:t>
              </a:r>
              <a:endParaRPr kumimoji="0" lang="en-US" sz="48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25788668"/>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2"/>
            <a:ext cx="8527689" cy="675185"/>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أيها الأولاد أطيعوا وأكرموا والديكم </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E5AA06FE-A36E-4973-97B0-D84BBD7C3C96}"/>
              </a:ext>
            </a:extLst>
          </p:cNvPr>
          <p:cNvSpPr txBox="1"/>
          <p:nvPr/>
        </p:nvSpPr>
        <p:spPr>
          <a:xfrm>
            <a:off x="4691622" y="1548631"/>
            <a:ext cx="340877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حق</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5ED5F71-2088-4BAB-8497-617804921304}"/>
              </a:ext>
            </a:extLst>
          </p:cNvPr>
          <p:cNvSpPr txBox="1"/>
          <p:nvPr/>
        </p:nvSpPr>
        <p:spPr>
          <a:xfrm>
            <a:off x="2324101" y="1552175"/>
            <a:ext cx="235777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في الرب</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676733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5C84BBC-26BE-4306-AEFB-2556FDFCE0C9}"/>
              </a:ext>
            </a:extLst>
          </p:cNvPr>
          <p:cNvSpPr txBox="1"/>
          <p:nvPr/>
        </p:nvSpPr>
        <p:spPr>
          <a:xfrm>
            <a:off x="3393115" y="1466156"/>
            <a:ext cx="2357770" cy="5262979"/>
          </a:xfrm>
          <a:prstGeom prst="rect">
            <a:avLst/>
          </a:prstGeom>
          <a:noFill/>
          <a:ln>
            <a:solidFill>
              <a:schemeClr val="accent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0" i="0" u="sng"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تثنية</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4: 40</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5: 16</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5: 29</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6: 2-3</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11: 9</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12: 25</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12: 28</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22: 7</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28: 1-68</a:t>
            </a: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أمثال 3: 1-2</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id="{E7767C17-ECD3-4ACC-8110-202180EA0EBA}"/>
              </a:ext>
            </a:extLst>
          </p:cNvPr>
          <p:cNvSpPr txBox="1"/>
          <p:nvPr/>
        </p:nvSpPr>
        <p:spPr>
          <a:xfrm>
            <a:off x="2041451" y="368362"/>
            <a:ext cx="5061098" cy="1077218"/>
          </a:xfrm>
          <a:prstGeom prst="rect">
            <a:avLst/>
          </a:prstGeom>
          <a:solidFill>
            <a:schemeClr val="accent4">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لكي يكون لكم خير وتكونوا طوال الأعمار على الأرض</a:t>
            </a:r>
            <a:endPar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5115397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CACF44B-6482-4373-952E-81CBA37684F6}"/>
              </a:ext>
            </a:extLst>
          </p:cNvPr>
          <p:cNvSpPr txBox="1"/>
          <p:nvPr/>
        </p:nvSpPr>
        <p:spPr>
          <a:xfrm>
            <a:off x="2032442" y="594390"/>
            <a:ext cx="5103628" cy="707886"/>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أطع قانون الله</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BC8EC03E-44FA-44DA-9231-8D3509C36073}"/>
              </a:ext>
            </a:extLst>
          </p:cNvPr>
          <p:cNvSpPr txBox="1"/>
          <p:nvPr/>
        </p:nvSpPr>
        <p:spPr>
          <a:xfrm>
            <a:off x="414668" y="1851193"/>
            <a:ext cx="3583174"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الجيل الأول من بني إسرائيل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B58FC299-1E5B-49DC-A2C2-365485FE9159}"/>
              </a:ext>
            </a:extLst>
          </p:cNvPr>
          <p:cNvSpPr txBox="1"/>
          <p:nvPr/>
        </p:nvSpPr>
        <p:spPr>
          <a:xfrm>
            <a:off x="4795284" y="1851193"/>
            <a:ext cx="3756838"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الجيل الثاني من بني إسرائيل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82646-91AE-4D51-9FD4-C61C2A2DE4CB}"/>
              </a:ext>
            </a:extLst>
          </p:cNvPr>
          <p:cNvSpPr txBox="1"/>
          <p:nvPr/>
        </p:nvSpPr>
        <p:spPr>
          <a:xfrm>
            <a:off x="414668" y="5793011"/>
            <a:ext cx="448694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لم يدخل أرض الموعد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2050" name="Picture 2" descr="THUMBS-DOWN (noun) definition and synonyms | Macmillan Dictionary">
            <a:extLst>
              <a:ext uri="{FF2B5EF4-FFF2-40B4-BE49-F238E27FC236}">
                <a16:creationId xmlns:a16="http://schemas.microsoft.com/office/drawing/2014/main" id="{9419202B-B984-4EC4-8F7D-B09BC45BADA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2019" y="3549377"/>
            <a:ext cx="3852237" cy="2046501"/>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BIG Surprise Coming To Drivin' Home Show!!">
            <a:extLst>
              <a:ext uri="{FF2B5EF4-FFF2-40B4-BE49-F238E27FC236}">
                <a16:creationId xmlns:a16="http://schemas.microsoft.com/office/drawing/2014/main" id="{2CD016CF-40AB-430A-B0E3-066D512919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86437" y="3359268"/>
            <a:ext cx="2143125" cy="214312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AEF6D34C-D351-4854-860F-B9FAEC5C9290}"/>
              </a:ext>
            </a:extLst>
          </p:cNvPr>
          <p:cNvSpPr txBox="1"/>
          <p:nvPr/>
        </p:nvSpPr>
        <p:spPr>
          <a:xfrm>
            <a:off x="4607449" y="5796553"/>
            <a:ext cx="448694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دخل أرض الموعد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2527603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500"/>
                                        <p:tgtEl>
                                          <p:spTgt spid="20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052"/>
                                        </p:tgtEl>
                                        <p:attrNameLst>
                                          <p:attrName>style.visibility</p:attrName>
                                        </p:attrNameLst>
                                      </p:cBhvr>
                                      <p:to>
                                        <p:strVal val="visible"/>
                                      </p:to>
                                    </p:set>
                                    <p:animEffect transition="in" filter="fade">
                                      <p:cBhvr>
                                        <p:cTn id="15" dur="500"/>
                                        <p:tgtEl>
                                          <p:spTgt spid="205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3"/>
            <a:ext cx="7150483" cy="610488"/>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 أيها الأولاد أطيعوا وأكرموا والديكم </a:t>
            </a:r>
          </a:p>
        </p:txBody>
      </p:sp>
      <p:sp>
        <p:nvSpPr>
          <p:cNvPr id="9" name="TextBox 8">
            <a:extLst>
              <a:ext uri="{FF2B5EF4-FFF2-40B4-BE49-F238E27FC236}">
                <a16:creationId xmlns:a16="http://schemas.microsoft.com/office/drawing/2014/main" id="{03EBA1BD-D68E-494B-95B5-362489EB39AD}"/>
              </a:ext>
            </a:extLst>
          </p:cNvPr>
          <p:cNvSpPr txBox="1"/>
          <p:nvPr/>
        </p:nvSpPr>
        <p:spPr>
          <a:xfrm>
            <a:off x="659213" y="1540639"/>
            <a:ext cx="7150483" cy="612732"/>
          </a:xfrm>
          <a:prstGeom prst="rect">
            <a:avLst/>
          </a:prstGeom>
          <a:noFill/>
        </p:spPr>
        <p:txBody>
          <a:bodyPr wrap="square">
            <a:spAutoFit/>
          </a:bodyPr>
          <a:lstStyle/>
          <a:p>
            <a:pPr marL="742950" lvl="1" indent="-285750" algn="r" defTabSz="457200" rtl="1" fontAlgn="auto">
              <a:lnSpc>
                <a:spcPct val="115000"/>
              </a:lnSpc>
              <a:spcBef>
                <a:spcPts val="1200"/>
              </a:spcBef>
              <a:spcAft>
                <a:spcPts val="0"/>
              </a:spcAft>
              <a:buFont typeface="Wingdings" panose="05000000000000000000" pitchFamily="2" charset="2"/>
              <a:buChar char=""/>
              <a:defRPr/>
            </a:pP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أيها </a:t>
            </a: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الآباء ربوا أولادهم في الرب</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40182954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2813FEA-FA84-4B9A-B32A-380994FB648C}"/>
              </a:ext>
            </a:extLst>
          </p:cNvPr>
          <p:cNvSpPr/>
          <p:nvPr/>
        </p:nvSpPr>
        <p:spPr>
          <a:xfrm>
            <a:off x="0" y="0"/>
            <a:ext cx="9144000" cy="6858000"/>
          </a:xfrm>
          <a:prstGeom prst="rect">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FCCA2A95-A673-4FB4-A2EC-D1CD38346C07}"/>
              </a:ext>
            </a:extLst>
          </p:cNvPr>
          <p:cNvSpPr txBox="1"/>
          <p:nvPr/>
        </p:nvSpPr>
        <p:spPr>
          <a:xfrm>
            <a:off x="1616149" y="1733406"/>
            <a:ext cx="5911702" cy="2862322"/>
          </a:xfrm>
          <a:prstGeom prst="rect">
            <a:avLst/>
          </a:prstGeom>
          <a:solidFill>
            <a:schemeClr val="bg1"/>
          </a:solidFill>
          <a:ln>
            <a:solidFill>
              <a:schemeClr val="accent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لا يُسمح للأطفال بالنمو دون رعاية أو سيطرة، يجب تعليمهم وتأديبهم وتحذيرهم حتى يصلوا إلى المعرفة وضبط النفس والطاعة.</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000000"/>
                </a:solidFill>
                <a:latin typeface="Arial" panose="020B0604020202020204" pitchFamily="34" charset="0"/>
                <a:ea typeface="+mn-ea"/>
                <a:cs typeface="Arial" panose="020B0604020202020204" pitchFamily="34" charset="0"/>
              </a:rPr>
              <a:t>تشارلز هودغ</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506892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3"/>
            <a:ext cx="7366507" cy="548099"/>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أيها الأولاد أطيعوا وأكرموا والديكم </a:t>
            </a:r>
          </a:p>
        </p:txBody>
      </p:sp>
      <p:sp>
        <p:nvSpPr>
          <p:cNvPr id="9" name="TextBox 8">
            <a:extLst>
              <a:ext uri="{FF2B5EF4-FFF2-40B4-BE49-F238E27FC236}">
                <a16:creationId xmlns:a16="http://schemas.microsoft.com/office/drawing/2014/main" id="{03EBA1BD-D68E-494B-95B5-362489EB39AD}"/>
              </a:ext>
            </a:extLst>
          </p:cNvPr>
          <p:cNvSpPr txBox="1"/>
          <p:nvPr/>
        </p:nvSpPr>
        <p:spPr>
          <a:xfrm>
            <a:off x="659213" y="1540639"/>
            <a:ext cx="7366506" cy="548099"/>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أيها الآباء ربوا أولادهم في الرب</a:t>
            </a:r>
          </a:p>
        </p:txBody>
      </p:sp>
      <p:sp>
        <p:nvSpPr>
          <p:cNvPr id="10" name="TextBox 9">
            <a:extLst>
              <a:ext uri="{FF2B5EF4-FFF2-40B4-BE49-F238E27FC236}">
                <a16:creationId xmlns:a16="http://schemas.microsoft.com/office/drawing/2014/main" id="{FBC5D1FF-6180-47D5-BFFF-5A2A7FF96755}"/>
              </a:ext>
            </a:extLst>
          </p:cNvPr>
          <p:cNvSpPr txBox="1"/>
          <p:nvPr/>
        </p:nvSpPr>
        <p:spPr>
          <a:xfrm>
            <a:off x="0" y="2349795"/>
            <a:ext cx="9144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2800" b="1" dirty="0">
                <a:solidFill>
                  <a:prstClr val="white"/>
                </a:solidFill>
                <a:latin typeface="Arial" panose="020B0604020202020204" pitchFamily="34" charset="0"/>
                <a:ea typeface="+mn-ea"/>
                <a:cs typeface="Arial" panose="020B0604020202020204" pitchFamily="34" charset="0"/>
              </a:rPr>
              <a:t>لا تغيظوهم         ربوهم </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588161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689" r="4296" b="2"/>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نكون مُقادين بالروح</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53393"/>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الكلمات (5: 19-20)</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E7B152F0-FE8C-4466-83E7-73B22197A431}"/>
              </a:ext>
            </a:extLst>
          </p:cNvPr>
          <p:cNvSpPr txBox="1"/>
          <p:nvPr/>
        </p:nvSpPr>
        <p:spPr>
          <a:xfrm>
            <a:off x="903988" y="2866730"/>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الزواج (5: 21-32)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AFA0AF38-80E5-4F43-A157-6286235153D8}"/>
              </a:ext>
            </a:extLst>
          </p:cNvPr>
          <p:cNvSpPr txBox="1"/>
          <p:nvPr/>
        </p:nvSpPr>
        <p:spPr>
          <a:xfrm>
            <a:off x="907529" y="3603919"/>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العائلة (6: 1-4)</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B1E99103-97B6-47DE-8BAD-97F84C562367}"/>
              </a:ext>
            </a:extLst>
          </p:cNvPr>
          <p:cNvSpPr txBox="1"/>
          <p:nvPr/>
        </p:nvSpPr>
        <p:spPr>
          <a:xfrm>
            <a:off x="900438" y="4383644"/>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noProof="0"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العمل (6: 5-9)</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894984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24944"/>
            <a:ext cx="9144000" cy="291776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أيها العبيد أطيعوا سادتكم حسب الجسد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بخوف ورعدة في بساطة قلوبكم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كما للمسيح</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(أفسس 6: 5)</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662315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563202" name="Text Box 2"/>
          <p:cNvSpPr txBox="1">
            <a:spLocks noChangeArrowheads="1"/>
          </p:cNvSpPr>
          <p:nvPr/>
        </p:nvSpPr>
        <p:spPr bwMode="auto">
          <a:xfrm>
            <a:off x="1227756" y="5103813"/>
            <a:ext cx="7772401" cy="830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lIns="91427" tIns="45714" rIns="91427" bIns="45714">
            <a:spAutoFit/>
          </a:bodyPr>
          <a:lstStyle>
            <a:lvl1pPr marL="452438" indent="-4524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b="1" dirty="0">
                <a:latin typeface="Arial" panose="020B0604020202020204" pitchFamily="34" charset="0"/>
                <a:cs typeface="Arial" panose="020B0604020202020204" pitchFamily="34" charset="0"/>
              </a:rPr>
              <a:t>تم تقديم بولس ككاتب في 1: 1 و3: 1.</a:t>
            </a:r>
            <a:endParaRPr lang="en-US" b="1" dirty="0">
              <a:latin typeface="Arial" panose="020B0604020202020204" pitchFamily="34" charset="0"/>
              <a:cs typeface="Arial" panose="020B0604020202020204" pitchFamily="34" charset="0"/>
            </a:endParaRPr>
          </a:p>
          <a:p>
            <a:pPr algn="r" rtl="1" eaLnBrk="1" hangingPunct="1">
              <a:buFontTx/>
              <a:buChar char="•"/>
            </a:pPr>
            <a:r>
              <a:rPr lang="ar-JO" b="1" dirty="0">
                <a:latin typeface="Arial" panose="020B0604020202020204" pitchFamily="34" charset="0"/>
                <a:cs typeface="Arial" panose="020B0604020202020204" pitchFamily="34" charset="0"/>
              </a:rPr>
              <a:t>الأسلوب والمحتوى متناسق مع التأليف البولسي.</a:t>
            </a:r>
            <a:endParaRPr lang="en-US" b="1" dirty="0">
              <a:latin typeface="Arial" panose="020B0604020202020204" pitchFamily="34" charset="0"/>
              <a:cs typeface="Arial" panose="020B0604020202020204" pitchFamily="34" charset="0"/>
            </a:endParaRPr>
          </a:p>
        </p:txBody>
      </p:sp>
      <p:sp>
        <p:nvSpPr>
          <p:cNvPr id="563203" name="Text Box 4"/>
          <p:cNvSpPr txBox="1">
            <a:spLocks noChangeArrowheads="1"/>
          </p:cNvSpPr>
          <p:nvPr/>
        </p:nvSpPr>
        <p:spPr bwMode="auto">
          <a:xfrm>
            <a:off x="1227757" y="4560889"/>
            <a:ext cx="7772400"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u="sng" dirty="0">
                <a:latin typeface="Arial" panose="020B0604020202020204" pitchFamily="34" charset="0"/>
                <a:cs typeface="Arial" panose="020B0604020202020204" pitchFamily="34" charset="0"/>
              </a:rPr>
              <a:t>الدليل الداخلي:</a:t>
            </a:r>
            <a:endParaRPr lang="en-US" b="1" u="sng" dirty="0">
              <a:latin typeface="Arial" panose="020B0604020202020204" pitchFamily="34" charset="0"/>
              <a:cs typeface="Arial" panose="020B0604020202020204" pitchFamily="34" charset="0"/>
            </a:endParaRPr>
          </a:p>
        </p:txBody>
      </p:sp>
      <p:sp>
        <p:nvSpPr>
          <p:cNvPr id="563204" name="Rectangle 5"/>
          <p:cNvSpPr>
            <a:spLocks noChangeArrowheads="1"/>
          </p:cNvSpPr>
          <p:nvPr/>
        </p:nvSpPr>
        <p:spPr bwMode="auto">
          <a:xfrm>
            <a:off x="1227756" y="1741488"/>
            <a:ext cx="7772401"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p>
            <a:pPr algn="r"/>
            <a:r>
              <a:rPr lang="ar-JO" b="1" u="sng" dirty="0">
                <a:latin typeface="Arial" panose="020B0604020202020204" pitchFamily="34" charset="0"/>
                <a:cs typeface="Arial" panose="020B0604020202020204" pitchFamily="34" charset="0"/>
              </a:rPr>
              <a:t>الدليل الخارجي:</a:t>
            </a:r>
            <a:endParaRPr lang="en-US" b="1" u="sng" dirty="0">
              <a:latin typeface="Arial" panose="020B0604020202020204" pitchFamily="34" charset="0"/>
              <a:cs typeface="Arial" panose="020B0604020202020204" pitchFamily="34" charset="0"/>
            </a:endParaRPr>
          </a:p>
        </p:txBody>
      </p:sp>
      <p:sp>
        <p:nvSpPr>
          <p:cNvPr id="563205" name="Rectangle 6"/>
          <p:cNvSpPr>
            <a:spLocks noChangeArrowheads="1"/>
          </p:cNvSpPr>
          <p:nvPr/>
        </p:nvSpPr>
        <p:spPr bwMode="auto">
          <a:xfrm>
            <a:off x="1227756" y="2238376"/>
            <a:ext cx="7772401" cy="1569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p>
            <a:pPr marL="452371" indent="-452371" algn="r" rtl="1">
              <a:buFontTx/>
              <a:buChar char="•"/>
            </a:pPr>
            <a:r>
              <a:rPr lang="ar-JO" b="1" dirty="0">
                <a:latin typeface="Arial" panose="020B0604020202020204" pitchFamily="34" charset="0"/>
                <a:cs typeface="Arial" panose="020B0604020202020204" pitchFamily="34" charset="0"/>
              </a:rPr>
              <a:t>وافقت الكنيسة الأولى بالإجماع على التأليف البولسي.</a:t>
            </a:r>
            <a:endParaRPr lang="en-US" b="1" dirty="0">
              <a:latin typeface="Arial" panose="020B0604020202020204" pitchFamily="34" charset="0"/>
              <a:cs typeface="Arial" panose="020B0604020202020204" pitchFamily="34" charset="0"/>
            </a:endParaRPr>
          </a:p>
          <a:p>
            <a:pPr marL="452371" indent="-452371" algn="r" rtl="1">
              <a:buFontTx/>
              <a:buChar char="•"/>
            </a:pPr>
            <a:r>
              <a:rPr lang="ar-JO" b="1" dirty="0">
                <a:latin typeface="Arial" panose="020B0604020202020204" pitchFamily="34" charset="0"/>
                <a:cs typeface="Arial" panose="020B0604020202020204" pitchFamily="34" charset="0"/>
              </a:rPr>
              <a:t>الجدل من قبل إيراسموس (القرن السادس عشر) والمدارس الراديكالية الألمانية (القرن التاسع عشر) جعلتها أكثر رسالة بولسية متنازع عليها اليوم.</a:t>
            </a:r>
            <a:endParaRPr lang="en-US" b="1" dirty="0">
              <a:latin typeface="Arial" panose="020B0604020202020204" pitchFamily="34" charset="0"/>
              <a:cs typeface="Arial" panose="020B0604020202020204" pitchFamily="34" charset="0"/>
            </a:endParaRPr>
          </a:p>
        </p:txBody>
      </p:sp>
      <p:sp>
        <p:nvSpPr>
          <p:cNvPr id="563206" name="Text Box 7"/>
          <p:cNvSpPr txBox="1">
            <a:spLocks noChangeArrowheads="1"/>
          </p:cNvSpPr>
          <p:nvPr/>
        </p:nvSpPr>
        <p:spPr bwMode="auto">
          <a:xfrm>
            <a:off x="8442326" y="41275"/>
            <a:ext cx="617450" cy="400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000" b="1" dirty="0">
                <a:latin typeface="Arial" panose="020B0604020202020204" pitchFamily="34" charset="0"/>
                <a:cs typeface="Arial" panose="020B0604020202020204" pitchFamily="34" charset="0"/>
              </a:rPr>
              <a:t>176</a:t>
            </a:r>
            <a:endParaRPr lang="en-US" sz="20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71600" y="304800"/>
            <a:ext cx="7772400" cy="1206500"/>
          </a:xfrm>
        </p:spPr>
        <p:txBody>
          <a:bodyPr/>
          <a:lstStyle/>
          <a:p>
            <a:pPr algn="ctr">
              <a:defRPr/>
            </a:pPr>
            <a:r>
              <a:rPr lang="ar-JO" sz="8000" kern="1200" dirty="0">
                <a:solidFill>
                  <a:srgbClr val="FFCC66"/>
                </a:solidFill>
                <a:ea typeface="ＭＳ Ｐゴシック"/>
              </a:rPr>
              <a:t>التأليف</a:t>
            </a:r>
            <a:endParaRPr lang="en-US" dirty="0"/>
          </a:p>
        </p:txBody>
      </p:sp>
    </p:spTree>
  </p:cSld>
  <p:clrMapOvr>
    <a:overrideClrMapping bg1="dk2" tx1="lt1" bg2="dk1" tx2="lt2" accent1="accent1" accent2="accent2" accent3="accent3" accent4="accent4" accent5="accent5" accent6="accent6" hlink="hlink" folHlink="folHlink"/>
  </p:clrMapOvr>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636912"/>
            <a:ext cx="9144000" cy="365538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6 لا بخدمة العين كمن يرضي الناس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بل كعبيد المسيح عاملين مشيئة الله من القلب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 7 خادمين بنية صالحة كما للرب ليس للناس</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(أفسس 6: 6-7)</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4206179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8373D-9711-4ED5-A538-9B2BC142ACB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2C9D1B8A-7494-44DF-9A32-259CC2442DFD}"/>
              </a:ext>
            </a:extLst>
          </p:cNvPr>
          <p:cNvSpPr txBox="1"/>
          <p:nvPr/>
        </p:nvSpPr>
        <p:spPr>
          <a:xfrm>
            <a:off x="680482" y="295277"/>
            <a:ext cx="7868093" cy="6267100"/>
          </a:xfrm>
          <a:prstGeom prst="rect">
            <a:avLst/>
          </a:prstGeom>
          <a:noFill/>
          <a:ln>
            <a:solidFill>
              <a:schemeClr val="bg1"/>
            </a:solidFill>
          </a:ln>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حقائق عن العبودية الرومانية</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50-60 مليون عبد في الإمبراطورية الرومانية</a:t>
            </a:r>
            <a:r>
              <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3/1 العدد في روما وأفسس</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سبب العبودية هو الدين، الأحكام القضائية والخسارة في الحرب </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صار البعض عبيداً للحصول على الجنسية الرومانية</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b="1" u="sng"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b="1" u="sng" dirty="0">
                <a:solidFill>
                  <a:prstClr val="white"/>
                </a:solidFill>
                <a:latin typeface="Arial" panose="020B0604020202020204" pitchFamily="34" charset="0"/>
                <a:ea typeface="Times New Roman" panose="02020603050405020304" pitchFamily="18" charset="0"/>
                <a:cs typeface="Arial" panose="020B0604020202020204" pitchFamily="34" charset="0"/>
              </a:rPr>
              <a:t>يستطيع العبيد تحت النظام الروماني أن:</a:t>
            </a:r>
            <a:endParaRPr kumimoji="0" lang="en-US" b="1" u="sng"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يشتروا حريتهم</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يحصلوا على التعليم</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يمتلكوا الأرض</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يمتلكوا عبيداً</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7782961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8373D-9711-4ED5-A538-9B2BC142ACB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2C9D1B8A-7494-44DF-9A32-259CC2442DFD}"/>
              </a:ext>
            </a:extLst>
          </p:cNvPr>
          <p:cNvSpPr txBox="1"/>
          <p:nvPr/>
        </p:nvSpPr>
        <p:spPr>
          <a:xfrm>
            <a:off x="978193" y="901342"/>
            <a:ext cx="7198242" cy="3954929"/>
          </a:xfrm>
          <a:prstGeom prst="rect">
            <a:avLst/>
          </a:prstGeom>
          <a:noFill/>
          <a:ln>
            <a:solidFill>
              <a:schemeClr val="bg1"/>
            </a:solidFill>
          </a:ln>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rPr>
              <a:t>قال بولس ...</a:t>
            </a:r>
            <a:endParaRPr kumimoji="0" lang="en-US"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42900" marR="0" lvl="0" indent="-342900" algn="r" defTabSz="4572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JO" sz="3200" b="1" dirty="0">
                <a:solidFill>
                  <a:prstClr val="white"/>
                </a:solidFill>
                <a:latin typeface="Times New Roman" panose="02020603050405020304" pitchFamily="18" charset="0"/>
                <a:ea typeface="+mn-ea"/>
                <a:cs typeface="Times New Roman" panose="02020603050405020304" pitchFamily="18" charset="0"/>
              </a:rPr>
              <a:t>أحصل على الحرية إن استطعت، لكن عش للمسيح إذا بقيت عبداً     (1 كو 7: 21-24)</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a:p>
            <a:pPr marL="342900" marR="0" lvl="0" indent="-3429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endParaRPr kumimoji="0" lang="en-US" sz="1800" b="1"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42900" marR="0" lvl="0" indent="-342900" algn="r" defTabSz="4572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JO" sz="3200" b="1" dirty="0">
                <a:solidFill>
                  <a:prstClr val="white"/>
                </a:solidFill>
                <a:latin typeface="Times New Roman" panose="02020603050405020304" pitchFamily="18" charset="0"/>
                <a:ea typeface="+mn-ea"/>
                <a:cs typeface="Times New Roman" panose="02020603050405020304" pitchFamily="18" charset="0"/>
              </a:rPr>
              <a:t>لفليمون أن يمنح الحرية لعبده الهارب أنسيمس، لكن تم تشجيع العبد الهارب على العودة إلى البيت (فل 15-17) </a:t>
            </a:r>
            <a:endPar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7592675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Office Workers Workplace Icon Stock Vector (Royalty Free) 231298066">
            <a:extLst>
              <a:ext uri="{FF2B5EF4-FFF2-40B4-BE49-F238E27FC236}">
                <a16:creationId xmlns:a16="http://schemas.microsoft.com/office/drawing/2014/main" id="{93C0D9C5-70FA-4BB7-B696-EF48F12A332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744"/>
          <a:stretch/>
        </p:blipFill>
        <p:spPr bwMode="auto">
          <a:xfrm>
            <a:off x="2938462" y="4083789"/>
            <a:ext cx="3267075" cy="248713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13DD3-CB80-48E2-A1FA-D8A469938622}"/>
              </a:ext>
            </a:extLst>
          </p:cNvPr>
          <p:cNvSpPr txBox="1"/>
          <p:nvPr/>
        </p:nvSpPr>
        <p:spPr>
          <a:xfrm>
            <a:off x="814832" y="512869"/>
            <a:ext cx="7213552" cy="610488"/>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 يجب على العبيد أن يعملوا كما للرب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94CB5BE8-1377-4463-A18F-3C45D2D71A4D}"/>
              </a:ext>
            </a:extLst>
          </p:cNvPr>
          <p:cNvSpPr txBox="1"/>
          <p:nvPr/>
        </p:nvSpPr>
        <p:spPr>
          <a:xfrm>
            <a:off x="1552353" y="1255766"/>
            <a:ext cx="585854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يعملوا ... كما للرب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703DEE6E-5079-46CD-A171-8E39DC8522AB}"/>
              </a:ext>
            </a:extLst>
          </p:cNvPr>
          <p:cNvSpPr txBox="1"/>
          <p:nvPr/>
        </p:nvSpPr>
        <p:spPr>
          <a:xfrm>
            <a:off x="1674627" y="1788520"/>
            <a:ext cx="5613991" cy="1478418"/>
          </a:xfrm>
          <a:prstGeom prst="rect">
            <a:avLst/>
          </a:prstGeom>
          <a:noFill/>
        </p:spPr>
        <p:txBody>
          <a:bodyPr wrap="square">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بقلب صادق</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لا كخدمة العين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9EE0E591-3E86-4204-9657-C68A848BD6CC}"/>
              </a:ext>
            </a:extLst>
          </p:cNvPr>
          <p:cNvSpPr txBox="1"/>
          <p:nvPr/>
        </p:nvSpPr>
        <p:spPr>
          <a:xfrm>
            <a:off x="2286000" y="3244334"/>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بنية صالحة</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6209557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10" grpId="0"/>
    </p:bldLst>
  </p:timing>
</p:sld>
</file>

<file path=ppt/slides/slide4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2" name="Picture 2" descr="Top 7 Health Benefits of Sunshine | Hamilton Recruitment">
            <a:extLst>
              <a:ext uri="{FF2B5EF4-FFF2-40B4-BE49-F238E27FC236}">
                <a16:creationId xmlns:a16="http://schemas.microsoft.com/office/drawing/2014/main" id="{2FE435A1-5626-4B28-A5FB-96D5648B0C8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9118"/>
          <a:stretch/>
        </p:blipFill>
        <p:spPr bwMode="auto">
          <a:xfrm>
            <a:off x="20" y="10"/>
            <a:ext cx="9143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E505FCF5-6B91-45ED-BCA8-777D228CE817}"/>
              </a:ext>
            </a:extLst>
          </p:cNvPr>
          <p:cNvSpPr txBox="1"/>
          <p:nvPr/>
        </p:nvSpPr>
        <p:spPr>
          <a:xfrm>
            <a:off x="1115616" y="3820815"/>
            <a:ext cx="7666430" cy="2776537"/>
          </a:xfrm>
          <a:prstGeom prst="rect">
            <a:avLst/>
          </a:prstGeom>
        </p:spPr>
        <p:txBody>
          <a:bodyPr vert="horz" lIns="91440" tIns="45720" rIns="91440" bIns="45720" rtlCol="0" anchor="ctr">
            <a:normAutofit lnSpcReduction="10000"/>
          </a:bodyPr>
          <a:lstStyle/>
          <a:p>
            <a:pPr marL="0" marR="0" lvl="0" indent="0" algn="r" defTabSz="914400" rtl="0" eaLnBrk="1" fontAlgn="auto" latinLnBrk="0" hangingPunct="1">
              <a:lnSpc>
                <a:spcPct val="90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سؤال يجب طرحه:</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هذا أفضل ما أستطيع عمله؟</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يوافق الله على عملي أو على دافعي من العمل؟</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أعامل الآخرين سواء المرؤوسين أو الرؤساء بمساواة ولطف واحترام؟</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أنا شخص مبهج للتواجد حولي؟</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11753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Office Workers Workplace Icon Stock Vector (Royalty Free) 231298066">
            <a:extLst>
              <a:ext uri="{FF2B5EF4-FFF2-40B4-BE49-F238E27FC236}">
                <a16:creationId xmlns:a16="http://schemas.microsoft.com/office/drawing/2014/main" id="{93C0D9C5-70FA-4BB7-B696-EF48F12A332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744"/>
          <a:stretch/>
        </p:blipFill>
        <p:spPr bwMode="auto">
          <a:xfrm>
            <a:off x="2938462" y="4083789"/>
            <a:ext cx="3267075" cy="248713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13DD3-CB80-48E2-A1FA-D8A469938622}"/>
              </a:ext>
            </a:extLst>
          </p:cNvPr>
          <p:cNvSpPr txBox="1"/>
          <p:nvPr/>
        </p:nvSpPr>
        <p:spPr>
          <a:xfrm>
            <a:off x="814832" y="512869"/>
            <a:ext cx="7429576" cy="675185"/>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يجب على العبيد أن يعملوا كما للرب</a:t>
            </a:r>
          </a:p>
        </p:txBody>
      </p:sp>
      <p:sp>
        <p:nvSpPr>
          <p:cNvPr id="10" name="TextBox 9">
            <a:extLst>
              <a:ext uri="{FF2B5EF4-FFF2-40B4-BE49-F238E27FC236}">
                <a16:creationId xmlns:a16="http://schemas.microsoft.com/office/drawing/2014/main" id="{9EE0E591-3E86-4204-9657-C68A848BD6CC}"/>
              </a:ext>
            </a:extLst>
          </p:cNvPr>
          <p:cNvSpPr txBox="1"/>
          <p:nvPr/>
        </p:nvSpPr>
        <p:spPr>
          <a:xfrm>
            <a:off x="2286000" y="2085385"/>
            <a:ext cx="457200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اعمل نفس الشيء معهم</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B60CAF75-9D32-4847-A665-27D5A2592AF1}"/>
              </a:ext>
            </a:extLst>
          </p:cNvPr>
          <p:cNvSpPr txBox="1"/>
          <p:nvPr/>
        </p:nvSpPr>
        <p:spPr>
          <a:xfrm>
            <a:off x="818703" y="1290777"/>
            <a:ext cx="7425705" cy="675185"/>
          </a:xfrm>
          <a:prstGeom prst="rect">
            <a:avLst/>
          </a:prstGeom>
          <a:noFill/>
        </p:spPr>
        <p:txBody>
          <a:bodyPr wrap="square">
            <a:spAutoFit/>
          </a:bodyPr>
          <a:lstStyle/>
          <a:p>
            <a:pPr marL="742950" lvl="1" indent="-285750" algn="r" defTabSz="457200" rtl="1" fontAlgn="auto">
              <a:lnSpc>
                <a:spcPct val="115000"/>
              </a:lnSpc>
              <a:spcBef>
                <a:spcPts val="1200"/>
              </a:spcBef>
              <a:spcAft>
                <a:spcPts val="0"/>
              </a:spcAft>
              <a:buFont typeface="Wingdings" panose="05000000000000000000" pitchFamily="2" charset="2"/>
              <a:buChar char=""/>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يعامل أصحاب العمل موظفيهم بعدالة</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6716178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4568650" y="-769349"/>
            <a:ext cx="4572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المعركة</a:t>
            </a:r>
            <a:endParaRPr lang="en-US" dirty="0">
              <a:effectLst>
                <a:glow rad="127000">
                  <a:schemeClr val="tx1"/>
                </a:glow>
              </a:effectLst>
              <a:ea typeface="ＭＳ Ｐゴシック" charset="0"/>
            </a:endParaRPr>
          </a:p>
        </p:txBody>
      </p:sp>
      <p:sp>
        <p:nvSpPr>
          <p:cNvPr id="3" name="Rectangle 2"/>
          <p:cNvSpPr txBox="1">
            <a:spLocks noChangeArrowheads="1"/>
          </p:cNvSpPr>
          <p:nvPr/>
        </p:nvSpPr>
        <p:spPr bwMode="auto">
          <a:xfrm>
            <a:off x="4732776" y="0"/>
            <a:ext cx="434088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 هناك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معركة بين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الجيوش البشرية؟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2534" name="Picture 6" descr="Top 10 Ancient Roman Armor and Costume Rome History, Ancient History ...">
            <a:extLst>
              <a:ext uri="{FF2B5EF4-FFF2-40B4-BE49-F238E27FC236}">
                <a16:creationId xmlns:a16="http://schemas.microsoft.com/office/drawing/2014/main" id="{DC8B0D15-D4CF-37C2-D268-350D9C4915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0" y="0"/>
            <a:ext cx="4568650" cy="68529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28953761"/>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6" name="Picture 8" descr="Pin by Sandy on Christian | Spiritual warfare, Spirituality, Archangels">
            <a:extLst>
              <a:ext uri="{FF2B5EF4-FFF2-40B4-BE49-F238E27FC236}">
                <a16:creationId xmlns:a16="http://schemas.microsoft.com/office/drawing/2014/main" id="{C1CCA7FF-6504-6C85-6B75-27045A1A079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074"/>
          <a:stretch/>
        </p:blipFill>
        <p:spPr bwMode="auto">
          <a:xfrm>
            <a:off x="0" y="-93347"/>
            <a:ext cx="3938953" cy="6964599"/>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592474" y="232008"/>
            <a:ext cx="6551525"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عدونا الحقيقي</a:t>
            </a:r>
            <a:endParaRPr lang="en-US" dirty="0">
              <a:effectLst>
                <a:glow rad="127000">
                  <a:schemeClr val="tx1"/>
                </a:glow>
              </a:effectLst>
              <a:ea typeface="ＭＳ Ｐゴシック" charset="0"/>
            </a:endParaRPr>
          </a:p>
        </p:txBody>
      </p:sp>
      <p:sp>
        <p:nvSpPr>
          <p:cNvPr id="3" name="Rectangle 2"/>
          <p:cNvSpPr txBox="1">
            <a:spLocks noChangeArrowheads="1"/>
          </p:cNvSpPr>
          <p:nvPr/>
        </p:nvSpPr>
        <p:spPr bwMode="auto">
          <a:xfrm>
            <a:off x="3024554" y="1245996"/>
            <a:ext cx="6119446" cy="56120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11 البسوا سلاح الله الكامل لكي تقدروا أن تثبتوا ضد مكايد إبليس</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12 </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فإن مصارعتنا ليست مع دم </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لحم بل مع الرؤساء مع السلاطين، مع ولاة العالم على ظلمة هذا الدهر، مع أجناد الشر الروحية في السماويات.</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أفسس 6: 11-12 </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971552629"/>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49570" name="Rectangle 2"/>
          <p:cNvSpPr>
            <a:spLocks noGrp="1" noChangeArrowheads="1"/>
          </p:cNvSpPr>
          <p:nvPr>
            <p:ph type="title" idx="4294967295"/>
          </p:nvPr>
        </p:nvSpPr>
        <p:spPr>
          <a:xfrm>
            <a:off x="457200" y="274638"/>
            <a:ext cx="4894263" cy="2468562"/>
          </a:xfrm>
        </p:spPr>
        <p:txBody>
          <a:bodyPr/>
          <a:lstStyle/>
          <a:p>
            <a:pPr eaLnBrk="1" hangingPunct="1"/>
            <a:r>
              <a:rPr lang="en-US" dirty="0">
                <a:ea typeface="ＭＳ Ｐゴシック" charset="0"/>
                <a:cs typeface="Arial" panose="020B0604020202020204" pitchFamily="34" charset="0"/>
              </a:rPr>
              <a:t>6:10-20 Armor of God</a:t>
            </a:r>
          </a:p>
        </p:txBody>
      </p:sp>
      <p:sp>
        <p:nvSpPr>
          <p:cNvPr id="749571" name="Oval 3"/>
          <p:cNvSpPr>
            <a:spLocks noChangeArrowheads="1"/>
          </p:cNvSpPr>
          <p:nvPr/>
        </p:nvSpPr>
        <p:spPr bwMode="auto">
          <a:xfrm>
            <a:off x="-2133600" y="-1295400"/>
            <a:ext cx="8331200" cy="9448800"/>
          </a:xfrm>
          <a:prstGeom prst="ellipse">
            <a:avLst/>
          </a:prstGeom>
          <a:solidFill>
            <a:srgbClr val="00808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99332" name="Rectangle 4"/>
          <p:cNvSpPr>
            <a:spLocks noChangeArrowheads="1"/>
          </p:cNvSpPr>
          <p:nvPr/>
        </p:nvSpPr>
        <p:spPr bwMode="auto">
          <a:xfrm>
            <a:off x="236538" y="1447800"/>
            <a:ext cx="8602662" cy="39624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9573" name="Text Box 5"/>
          <p:cNvSpPr txBox="1">
            <a:spLocks noChangeArrowheads="1"/>
          </p:cNvSpPr>
          <p:nvPr/>
        </p:nvSpPr>
        <p:spPr bwMode="auto">
          <a:xfrm>
            <a:off x="5795963" y="1717678"/>
            <a:ext cx="2952750" cy="34163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أفسس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6: 10-20</a:t>
            </a:r>
            <a:endPar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سلاح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الله</a:t>
            </a:r>
            <a:endParaRPr kumimoji="0" lang="en-US"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pic>
        <p:nvPicPr>
          <p:cNvPr id="749574" name="Picture 6" descr="roman solder relief"/>
          <p:cNvPicPr>
            <a:picLocks noGrp="1" noChangeAspect="1" noChangeArrowheads="1"/>
          </p:cNvPicPr>
          <p:nvPr>
            <p:ph/>
          </p:nvPr>
        </p:nvPicPr>
        <p:blipFill>
          <a:blip r:embed="rId6">
            <a:extLst>
              <a:ext uri="{28A0092B-C50C-407E-A947-70E740481C1C}">
                <a14:useLocalDpi xmlns:a14="http://schemas.microsoft.com/office/drawing/2010/main"/>
              </a:ext>
            </a:extLst>
          </a:blip>
          <a:srcRect/>
          <a:stretch>
            <a:fillRect/>
          </a:stretch>
        </p:blipFill>
        <p:spPr>
          <a:xfrm>
            <a:off x="576263" y="304800"/>
            <a:ext cx="4997450" cy="6248400"/>
          </a:xfrm>
        </p:spPr>
      </p:pic>
      <p:pic>
        <p:nvPicPr>
          <p:cNvPr id="99335" name="Armor of God.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8416925"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 fill="hold"/>
                                        <p:tgtEl>
                                          <p:spTgt spid="99335"/>
                                        </p:tgtEl>
                                      </p:cBhvr>
                                    </p:cmd>
                                  </p:childTnLst>
                                </p:cTn>
                              </p:par>
                              <p:par>
                                <p:cTn id="7" presetID="7" presetClass="entr" presetSubtype="8" fill="hold" grpId="0" nodeType="withEffect">
                                  <p:stCondLst>
                                    <p:cond delay="0"/>
                                  </p:stCondLst>
                                  <p:childTnLst>
                                    <p:set>
                                      <p:cBhvr>
                                        <p:cTn id="8" dur="1" fill="hold">
                                          <p:stCondLst>
                                            <p:cond delay="0"/>
                                          </p:stCondLst>
                                        </p:cTn>
                                        <p:tgtEl>
                                          <p:spTgt spid="99332"/>
                                        </p:tgtEl>
                                        <p:attrNameLst>
                                          <p:attrName>style.visibility</p:attrName>
                                        </p:attrNameLst>
                                      </p:cBhvr>
                                      <p:to>
                                        <p:strVal val="visible"/>
                                      </p:to>
                                    </p:set>
                                    <p:anim calcmode="lin" valueType="num">
                                      <p:cBhvr additive="base">
                                        <p:cTn id="9" dur="3000" fill="hold"/>
                                        <p:tgtEl>
                                          <p:spTgt spid="99332"/>
                                        </p:tgtEl>
                                        <p:attrNameLst>
                                          <p:attrName>ppt_x</p:attrName>
                                        </p:attrNameLst>
                                      </p:cBhvr>
                                      <p:tavLst>
                                        <p:tav tm="0">
                                          <p:val>
                                            <p:strVal val="0-#ppt_w/2"/>
                                          </p:val>
                                        </p:tav>
                                        <p:tav tm="100000">
                                          <p:val>
                                            <p:strVal val="#ppt_x"/>
                                          </p:val>
                                        </p:tav>
                                      </p:tavLst>
                                    </p:anim>
                                    <p:anim calcmode="lin" valueType="num">
                                      <p:cBhvr additive="base">
                                        <p:cTn id="10" dur="3000" fill="hold"/>
                                        <p:tgtEl>
                                          <p:spTgt spid="993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9000" numSld="2">
                <p:cTn id="11" fill="remove" display="0">
                  <p:stCondLst>
                    <p:cond delay="indefinite"/>
                  </p:stCondLst>
                  <p:endCondLst>
                    <p:cond evt="onPrev" delay="0">
                      <p:tgtEl>
                        <p:sldTgt/>
                      </p:tgtEl>
                    </p:cond>
                    <p:cond evt="onStopAudio" delay="0">
                      <p:tgtEl>
                        <p:sldTgt/>
                      </p:tgtEl>
                    </p:cond>
                  </p:endCondLst>
                </p:cTn>
                <p:tgtEl>
                  <p:spTgt spid="99335"/>
                </p:tgtEl>
              </p:cMediaNode>
            </p:audio>
          </p:childTnLst>
        </p:cTn>
      </p:par>
    </p:tnLst>
    <p:bldLst>
      <p:bldP spid="99332" grpId="0" animBg="1"/>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B517B4D3-5E06-5241-8AE3-3678A4C7F4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8781768">
            <a:off x="-4237712" y="1271653"/>
            <a:ext cx="7902644" cy="592722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D6AAC779-00D1-3A4A-A8E5-9C7322AC68C4}"/>
              </a:ext>
            </a:extLst>
          </p:cNvPr>
          <p:cNvSpPr/>
          <p:nvPr/>
        </p:nvSpPr>
        <p:spPr bwMode="auto">
          <a:xfrm>
            <a:off x="971600" y="0"/>
            <a:ext cx="8136904" cy="46384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152128" y="188640"/>
            <a:ext cx="7956376" cy="6120680"/>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10 أخيراً يا إخوتي تقووا في الرب وفي شدة قوته 11 البسوا سلاح الله الكامل لكي تقدروا أن تثبتوا ضد مكايد إبليس 12 فإن مصارعتنا ليست مع دم ولحم بل مع الرؤساء مع السلاطين مع ولاة العالم على ظلمة هذا الدهر مع أجناد الشر الروحية في السماويات</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أفسس 6: 10-12</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310307701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5" name="Text Box 7"/>
          <p:cNvSpPr txBox="1">
            <a:spLocks noChangeArrowheads="1"/>
          </p:cNvSpPr>
          <p:nvPr/>
        </p:nvSpPr>
        <p:spPr bwMode="auto">
          <a:xfrm>
            <a:off x="1371600" y="1066801"/>
            <a:ext cx="7543800" cy="5047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514350" indent="-5143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indent="0" algn="r" eaLnBrk="1" hangingPunct="1">
              <a:spcBef>
                <a:spcPct val="50000"/>
              </a:spcBef>
            </a:pPr>
            <a:r>
              <a:rPr lang="ar-JO" altLang="zh-CN" sz="2800" b="1" dirty="0">
                <a:latin typeface="Arial" panose="020B0604020202020204" pitchFamily="34" charset="0"/>
                <a:cs typeface="Arial" panose="020B0604020202020204" pitchFamily="34" charset="0"/>
              </a:rPr>
              <a:t>أ. </a:t>
            </a:r>
            <a:r>
              <a:rPr lang="ar-JO" altLang="zh-CN" sz="2800" b="1" u="sng" dirty="0">
                <a:latin typeface="Arial" panose="020B0604020202020204" pitchFamily="34" charset="0"/>
                <a:cs typeface="Arial" panose="020B0604020202020204" pitchFamily="34" charset="0"/>
              </a:rPr>
              <a:t>القصد</a:t>
            </a:r>
            <a:r>
              <a:rPr lang="ar-JO" altLang="zh-CN" sz="2800" b="1" dirty="0">
                <a:latin typeface="Arial" panose="020B0604020202020204" pitchFamily="34" charset="0"/>
                <a:cs typeface="Arial" panose="020B0604020202020204" pitchFamily="34" charset="0"/>
              </a:rPr>
              <a:t>: محدد بشكل مختلف</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ب</a:t>
            </a:r>
            <a:r>
              <a:rPr lang="en-US" altLang="zh-CN" sz="2800" b="1" dirty="0">
                <a:latin typeface="Arial" panose="020B0604020202020204" pitchFamily="34" charset="0"/>
                <a:cs typeface="Arial" panose="020B0604020202020204" pitchFamily="34" charset="0"/>
              </a:rPr>
              <a:t>.</a:t>
            </a:r>
            <a:r>
              <a:rPr lang="ar-JO" altLang="zh-CN" sz="2800" b="1" dirty="0">
                <a:latin typeface="Arial" panose="020B0604020202020204" pitchFamily="34" charset="0"/>
                <a:cs typeface="Arial" panose="020B0604020202020204" pitchFamily="34" charset="0"/>
              </a:rPr>
              <a:t> التأكيد على علم الشياطين والروح</a:t>
            </a:r>
            <a:endParaRPr lang="en-US" altLang="zh-CN" sz="2800" b="1" dirty="0">
              <a:latin typeface="Arial" panose="020B0604020202020204" pitchFamily="34" charset="0"/>
              <a:cs typeface="Arial" panose="020B0604020202020204" pitchFamily="34" charset="0"/>
            </a:endParaRPr>
          </a:p>
          <a:p>
            <a:pPr marL="0" indent="0" algn="r" eaLnBrk="1" hangingPunct="1">
              <a:spcBef>
                <a:spcPct val="50000"/>
              </a:spcBef>
            </a:pPr>
            <a:r>
              <a:rPr lang="ar-JO" altLang="zh-CN" sz="2800" b="1" dirty="0">
                <a:latin typeface="Arial" panose="020B0604020202020204" pitchFamily="34" charset="0"/>
                <a:cs typeface="Arial" panose="020B0604020202020204" pitchFamily="34" charset="0"/>
              </a:rPr>
              <a:t>ت. الصلوات</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ث. تحتوي أفسس على أطول جملة من أي كتابة في العهد الجديد </a:t>
            </a: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    ويبلغ مجموعها 8 جمل طويلة (</a:t>
            </a:r>
            <a:r>
              <a:rPr lang="ar-JO" altLang="zh-CN" sz="2800" b="1" u="sng" dirty="0">
                <a:latin typeface="Arial" panose="020B0604020202020204" pitchFamily="34" charset="0"/>
                <a:cs typeface="Arial" panose="020B0604020202020204" pitchFamily="34" charset="0"/>
              </a:rPr>
              <a:t>1: 3-14</a:t>
            </a:r>
            <a:r>
              <a:rPr lang="ar-JO" altLang="zh-CN" sz="2800" b="1" dirty="0">
                <a:latin typeface="Arial" panose="020B0604020202020204" pitchFamily="34" charset="0"/>
                <a:cs typeface="Arial" panose="020B0604020202020204" pitchFamily="34" charset="0"/>
              </a:rPr>
              <a:t>، 15-23؛ 2: 1</a:t>
            </a: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    -7؛ 3: 1-13، 14-19؛ 4: 1-7، 11-16؛ 6: 17-18)</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sz="2800" b="1" dirty="0">
                <a:latin typeface="Arial" panose="020B0604020202020204" pitchFamily="34" charset="0"/>
                <a:ea typeface="SimSun" charset="0"/>
                <a:cs typeface="Arial" panose="020B0604020202020204" pitchFamily="34" charset="0"/>
              </a:rPr>
              <a:t>ج. من كل كتابات العهد الجديد تعطي أفسس الشرح </a:t>
            </a:r>
          </a:p>
          <a:p>
            <a:pPr marL="0" indent="0" algn="r" rtl="1" eaLnBrk="1" hangingPunct="1">
              <a:spcBef>
                <a:spcPct val="50000"/>
              </a:spcBef>
            </a:pPr>
            <a:r>
              <a:rPr lang="ar-JO" sz="2800" b="1" dirty="0">
                <a:latin typeface="Arial" panose="020B0604020202020204" pitchFamily="34" charset="0"/>
                <a:ea typeface="SimSun" charset="0"/>
                <a:cs typeface="Arial" panose="020B0604020202020204" pitchFamily="34" charset="0"/>
              </a:rPr>
              <a:t>   الأفضل للوحدة بين اليهود والأمم</a:t>
            </a:r>
            <a:endParaRPr lang="en-GB" sz="2800" b="1" dirty="0">
              <a:latin typeface="Arial" panose="020B0604020202020204" pitchFamily="34" charset="0"/>
              <a:ea typeface="SimSun" charset="0"/>
              <a:cs typeface="Arial" panose="020B0604020202020204" pitchFamily="34" charset="0"/>
            </a:endParaRPr>
          </a:p>
        </p:txBody>
      </p:sp>
      <p:sp>
        <p:nvSpPr>
          <p:cNvPr id="565250" name="Text Box 7"/>
          <p:cNvSpPr txBox="1">
            <a:spLocks noChangeArrowheads="1"/>
          </p:cNvSpPr>
          <p:nvPr/>
        </p:nvSpPr>
        <p:spPr bwMode="auto">
          <a:xfrm>
            <a:off x="8382002" y="57150"/>
            <a:ext cx="617450" cy="400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000" b="1" dirty="0">
                <a:latin typeface="Arial" panose="020B0604020202020204" pitchFamily="34" charset="0"/>
                <a:cs typeface="Arial" panose="020B0604020202020204" pitchFamily="34" charset="0"/>
              </a:rPr>
              <a:t>177</a:t>
            </a:r>
            <a:endParaRPr lang="en-US" sz="20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31913" y="260353"/>
            <a:ext cx="4635500" cy="708025"/>
          </a:xfrm>
          <a:solidFill>
            <a:srgbClr val="070214">
              <a:alpha val="50195"/>
            </a:srgbClr>
          </a:solidFill>
          <a:ln w="12700">
            <a:solidFill>
              <a:schemeClr val="tx1"/>
            </a:solidFill>
            <a:miter lim="800000"/>
            <a:headEnd/>
            <a:tailEnd/>
          </a:ln>
        </p:spPr>
        <p:txBody>
          <a:bodyPr>
            <a:spAutoFit/>
          </a:bodyPr>
          <a:lstStyle/>
          <a:p>
            <a:pPr algn="ctr" eaLnBrk="1" hangingPunct="1">
              <a:spcBef>
                <a:spcPct val="50000"/>
              </a:spcBef>
              <a:defRPr/>
            </a:pPr>
            <a:r>
              <a:rPr lang="ar-JO" sz="4000" kern="1200" dirty="0">
                <a:solidFill>
                  <a:schemeClr val="tx1"/>
                </a:solidFill>
              </a:rPr>
              <a:t>الخصائص</a:t>
            </a:r>
            <a:endParaRPr lang="en-US" sz="4000" kern="1200" dirty="0">
              <a:solidFill>
                <a:schemeClr val="tx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415">
                                            <p:txEl>
                                              <p:pRg st="1" end="1"/>
                                            </p:txEl>
                                          </p:spTgt>
                                        </p:tgtEl>
                                        <p:attrNameLst>
                                          <p:attrName>style.visibility</p:attrName>
                                        </p:attrNameLst>
                                      </p:cBhvr>
                                      <p:to>
                                        <p:strVal val="visible"/>
                                      </p:to>
                                    </p:set>
                                    <p:animEffect transition="in" filter="checkerboard(across)">
                                      <p:cBhvr>
                                        <p:cTn id="7" dur="500"/>
                                        <p:tgtEl>
                                          <p:spTgt spid="1741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7415">
                                            <p:txEl>
                                              <p:pRg st="2" end="2"/>
                                            </p:txEl>
                                          </p:spTgt>
                                        </p:tgtEl>
                                        <p:attrNameLst>
                                          <p:attrName>style.visibility</p:attrName>
                                        </p:attrNameLst>
                                      </p:cBhvr>
                                      <p:to>
                                        <p:strVal val="visible"/>
                                      </p:to>
                                    </p:set>
                                    <p:animEffect transition="in" filter="checkerboard(across)">
                                      <p:cBhvr>
                                        <p:cTn id="12" dur="500"/>
                                        <p:tgtEl>
                                          <p:spTgt spid="1741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7415">
                                            <p:txEl>
                                              <p:pRg st="3" end="3"/>
                                            </p:txEl>
                                          </p:spTgt>
                                        </p:tgtEl>
                                        <p:attrNameLst>
                                          <p:attrName>style.visibility</p:attrName>
                                        </p:attrNameLst>
                                      </p:cBhvr>
                                      <p:to>
                                        <p:strVal val="visible"/>
                                      </p:to>
                                    </p:set>
                                    <p:animEffect transition="in" filter="checkerboard(across)">
                                      <p:cBhvr>
                                        <p:cTn id="17" dur="500"/>
                                        <p:tgtEl>
                                          <p:spTgt spid="1741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7415">
                                            <p:txEl>
                                              <p:pRg st="4" end="4"/>
                                            </p:txEl>
                                          </p:spTgt>
                                        </p:tgtEl>
                                        <p:attrNameLst>
                                          <p:attrName>style.visibility</p:attrName>
                                        </p:attrNameLst>
                                      </p:cBhvr>
                                      <p:to>
                                        <p:strVal val="visible"/>
                                      </p:to>
                                    </p:set>
                                    <p:animEffect transition="in" filter="checkerboard(across)">
                                      <p:cBhvr>
                                        <p:cTn id="22" dur="500"/>
                                        <p:tgtEl>
                                          <p:spTgt spid="1741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7415">
                                            <p:txEl>
                                              <p:pRg st="5" end="5"/>
                                            </p:txEl>
                                          </p:spTgt>
                                        </p:tgtEl>
                                        <p:attrNameLst>
                                          <p:attrName>style.visibility</p:attrName>
                                        </p:attrNameLst>
                                      </p:cBhvr>
                                      <p:to>
                                        <p:strVal val="visible"/>
                                      </p:to>
                                    </p:set>
                                    <p:animEffect transition="in" filter="checkerboard(across)">
                                      <p:cBhvr>
                                        <p:cTn id="27" dur="500"/>
                                        <p:tgtEl>
                                          <p:spTgt spid="1741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17415">
                                            <p:txEl>
                                              <p:pRg st="6" end="6"/>
                                            </p:txEl>
                                          </p:spTgt>
                                        </p:tgtEl>
                                        <p:attrNameLst>
                                          <p:attrName>style.visibility</p:attrName>
                                        </p:attrNameLst>
                                      </p:cBhvr>
                                      <p:to>
                                        <p:strVal val="visible"/>
                                      </p:to>
                                    </p:set>
                                    <p:animEffect transition="in" filter="checkerboard(across)">
                                      <p:cBhvr>
                                        <p:cTn id="32" dur="500"/>
                                        <p:tgtEl>
                                          <p:spTgt spid="1741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7415">
                                            <p:txEl>
                                              <p:pRg st="7" end="7"/>
                                            </p:txEl>
                                          </p:spTgt>
                                        </p:tgtEl>
                                        <p:attrNameLst>
                                          <p:attrName>style.visibility</p:attrName>
                                        </p:attrNameLst>
                                      </p:cBhvr>
                                      <p:to>
                                        <p:strVal val="visible"/>
                                      </p:to>
                                    </p:set>
                                    <p:animEffect transition="in" filter="checkerboard(across)">
                                      <p:cBhvr>
                                        <p:cTn id="37" dur="500"/>
                                        <p:tgtEl>
                                          <p:spTgt spid="1741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5" grpId="0" build="p" autoUpdateAnimBg="0"/>
    </p:bldLst>
  </p:timing>
</p:sld>
</file>

<file path=ppt/slides/slide4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642050" name="Picture 2" descr="The Armor of God: How to Prepare for Spiritual Warfare | Cru">
            <a:extLst>
              <a:ext uri="{FF2B5EF4-FFF2-40B4-BE49-F238E27FC236}">
                <a16:creationId xmlns:a16="http://schemas.microsoft.com/office/drawing/2014/main" id="{801903F7-89C2-854C-8B58-FA9B99FA4A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854075"/>
            <a:ext cx="9144000" cy="51498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690258"/>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درع المسيحي</a:t>
            </a:r>
            <a:endParaRPr kumimoji="0" lang="en-US" sz="48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79512" y="3933056"/>
            <a:ext cx="2704310"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أفسس 6: 10-20</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6371688" y="188640"/>
            <a:ext cx="3312880" cy="1335878"/>
            <a:chOff x="5508104" y="620690"/>
            <a:chExt cx="3312880" cy="1335878"/>
          </a:xfrm>
        </p:grpSpPr>
        <p:grpSp>
          <p:nvGrpSpPr>
            <p:cNvPr id="14" name="Group 13"/>
            <p:cNvGrpSpPr/>
            <p:nvPr/>
          </p:nvGrpSpPr>
          <p:grpSpPr>
            <a:xfrm>
              <a:off x="5508104" y="620690"/>
              <a:ext cx="2376264" cy="1245862"/>
              <a:chOff x="5508104" y="620690"/>
              <a:chExt cx="2376264" cy="1245862"/>
            </a:xfrm>
          </p:grpSpPr>
          <p:pic>
            <p:nvPicPr>
              <p:cNvPr id="16" name="Picture 1" descr="22_John_Baptist_Prison_JPEG_1024.jpg"/>
              <p:cNvPicPr>
                <a:picLocks noChangeAspect="1"/>
              </p:cNvPicPr>
              <p:nvPr/>
            </p:nvPicPr>
            <p:blipFill rotWithShape="1">
              <a:blip r:embed="rId4"/>
              <a:srcRect l="14936" t="9783" r="12087" b="39201"/>
              <a:stretch/>
            </p:blipFill>
            <p:spPr bwMode="auto">
              <a:xfrm>
                <a:off x="5508104" y="620690"/>
                <a:ext cx="2376264" cy="1245862"/>
              </a:xfrm>
              <a:prstGeom prst="rect">
                <a:avLst/>
              </a:prstGeom>
              <a:noFill/>
              <a:ln w="9525">
                <a:noFill/>
                <a:miter lim="800000"/>
                <a:headEnd/>
                <a:tailEnd/>
              </a:ln>
            </p:spPr>
          </p:pic>
          <p:sp>
            <p:nvSpPr>
              <p:cNvPr id="17" name="Rectangle 16"/>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5" name="TextBox 14"/>
            <p:cNvSpPr txBox="1"/>
            <p:nvPr/>
          </p:nvSpPr>
          <p:spPr>
            <a:xfrm>
              <a:off x="6660232" y="692696"/>
              <a:ext cx="2160752" cy="1263872"/>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a:t>
              </a:r>
            </a:p>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 </a:t>
              </a:r>
            </a:p>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endParaRPr kumimoji="0" lang="en-GB" sz="48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
        <p:nvSpPr>
          <p:cNvPr id="19" name="TextBox 18"/>
          <p:cNvSpPr txBox="1"/>
          <p:nvPr/>
        </p:nvSpPr>
        <p:spPr>
          <a:xfrm>
            <a:off x="6337596" y="1484784"/>
            <a:ext cx="3346972" cy="461528"/>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مساهمة</a:t>
            </a:r>
            <a:endParaRPr kumimoji="0" lang="en-US" sz="24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58220819"/>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0D8E21A-67E5-484D-B6DC-2F417D3E0429}"/>
              </a:ext>
            </a:extLst>
          </p:cNvPr>
          <p:cNvSpPr txBox="1">
            <a:spLocks noChangeArrowheads="1"/>
          </p:cNvSpPr>
          <p:nvPr/>
        </p:nvSpPr>
        <p:spPr bwMode="auto">
          <a:xfrm>
            <a:off x="4716016" y="548680"/>
            <a:ext cx="4420570" cy="4247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يقارننا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بولس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الجندي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الروماني</a:t>
            </a:r>
          </a:p>
        </p:txBody>
      </p:sp>
    </p:spTree>
    <p:extLst>
      <p:ext uri="{BB962C8B-B14F-4D97-AF65-F5344CB8AC3E}">
        <p14:creationId xmlns:p14="http://schemas.microsoft.com/office/powerpoint/2010/main" val="3964397353"/>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C526CAC1-F621-5B41-BB31-6264FFA0AA45}"/>
              </a:ext>
            </a:extLst>
          </p:cNvPr>
          <p:cNvSpPr txBox="1">
            <a:spLocks noChangeArrowheads="1"/>
          </p:cNvSpPr>
          <p:nvPr/>
        </p:nvSpPr>
        <p:spPr bwMode="auto">
          <a:xfrm>
            <a:off x="5796136" y="2132856"/>
            <a:ext cx="2952750" cy="1754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ممنطقين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بالحق</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897304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C1495847-E850-C447-9511-7FCDCCB2875E}"/>
              </a:ext>
            </a:extLst>
          </p:cNvPr>
          <p:cNvSpPr txBox="1">
            <a:spLocks noChangeArrowheads="1"/>
          </p:cNvSpPr>
          <p:nvPr/>
        </p:nvSpPr>
        <p:spPr bwMode="auto">
          <a:xfrm>
            <a:off x="0" y="1844824"/>
            <a:ext cx="3347864" cy="1446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عقد الجلباب المتدفق والسيف</a:t>
            </a:r>
            <a:endParaRPr kumimoji="0" lang="en-SG"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78F09BAF-0AEE-A147-8B05-E295959E6DC2}"/>
              </a:ext>
            </a:extLst>
          </p:cNvPr>
          <p:cNvSpPr txBox="1">
            <a:spLocks noChangeArrowheads="1"/>
          </p:cNvSpPr>
          <p:nvPr/>
        </p:nvSpPr>
        <p:spPr bwMode="auto">
          <a:xfrm>
            <a:off x="0" y="5589240"/>
            <a:ext cx="3347864" cy="7694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النزاهة</a:t>
            </a:r>
            <a:endParaRPr kumimoji="0" lang="en-SG"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3947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13A642EF-CEC1-7C40-A74A-E7701CD7937D}"/>
              </a:ext>
            </a:extLst>
          </p:cNvPr>
          <p:cNvSpPr txBox="1">
            <a:spLocks noChangeArrowheads="1"/>
          </p:cNvSpPr>
          <p:nvPr/>
        </p:nvSpPr>
        <p:spPr bwMode="auto">
          <a:xfrm>
            <a:off x="0" y="4005064"/>
            <a:ext cx="5004048" cy="830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درع البر</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0162629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EB22FFF1-27BB-5A4B-9627-145FF23120C0}"/>
              </a:ext>
            </a:extLst>
          </p:cNvPr>
          <p:cNvSpPr txBox="1">
            <a:spLocks noChangeArrowheads="1"/>
          </p:cNvSpPr>
          <p:nvPr/>
        </p:nvSpPr>
        <p:spPr bwMode="auto">
          <a:xfrm>
            <a:off x="5634828" y="620688"/>
            <a:ext cx="3491880" cy="13234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الأعضاء الحيوية محمية</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D8D4E309-8941-424F-9820-41666BD50338}"/>
              </a:ext>
            </a:extLst>
          </p:cNvPr>
          <p:cNvSpPr txBox="1">
            <a:spLocks noChangeArrowheads="1"/>
          </p:cNvSpPr>
          <p:nvPr/>
        </p:nvSpPr>
        <p:spPr bwMode="auto">
          <a:xfrm>
            <a:off x="5760640" y="2996952"/>
            <a:ext cx="3491880" cy="646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البر المحسوب لنا</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116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04A36F42-A88C-5B46-A834-A88FD8125352}"/>
              </a:ext>
            </a:extLst>
          </p:cNvPr>
          <p:cNvSpPr txBox="1">
            <a:spLocks noChangeArrowheads="1"/>
          </p:cNvSpPr>
          <p:nvPr/>
        </p:nvSpPr>
        <p:spPr bwMode="auto">
          <a:xfrm>
            <a:off x="683568" y="1700808"/>
            <a:ext cx="3528814" cy="25853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270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الأحذية التي تقود إلى السلام</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57738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53DC6C19-1F98-EE40-ADEF-2F1F1C3DBA6F}"/>
              </a:ext>
            </a:extLst>
          </p:cNvPr>
          <p:cNvSpPr txBox="1">
            <a:spLocks noChangeArrowheads="1"/>
          </p:cNvSpPr>
          <p:nvPr/>
        </p:nvSpPr>
        <p:spPr bwMode="auto">
          <a:xfrm>
            <a:off x="4427984" y="0"/>
            <a:ext cx="4608934" cy="2308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تأكد من القدم والقدرة على الحركة للقتال في أي مكان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33702B91-61C3-EA4A-AFB9-4C2DF0936B20}"/>
              </a:ext>
            </a:extLst>
          </p:cNvPr>
          <p:cNvSpPr txBox="1">
            <a:spLocks noChangeArrowheads="1"/>
          </p:cNvSpPr>
          <p:nvPr/>
        </p:nvSpPr>
        <p:spPr bwMode="auto">
          <a:xfrm>
            <a:off x="4541971" y="5229200"/>
            <a:ext cx="3491880" cy="646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التوافر في الكرازة</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673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4899275-FA1C-B448-9B76-2813F061AB5D}"/>
              </a:ext>
            </a:extLst>
          </p:cNvPr>
          <p:cNvSpPr txBox="1">
            <a:spLocks noChangeArrowheads="1"/>
          </p:cNvSpPr>
          <p:nvPr/>
        </p:nvSpPr>
        <p:spPr bwMode="auto">
          <a:xfrm>
            <a:off x="5796136" y="2132856"/>
            <a:ext cx="2952750" cy="1754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ترس الإيمان</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623160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6833" name="Rectangle 198"/>
          <p:cNvSpPr>
            <a:spLocks noGrp="1" noChangeArrowheads="1"/>
          </p:cNvSpPr>
          <p:nvPr>
            <p:ph type="title" idx="4294967295"/>
          </p:nvPr>
        </p:nvSpPr>
        <p:spPr>
          <a:xfrm>
            <a:off x="1143000" y="914400"/>
            <a:ext cx="7543800" cy="1143000"/>
          </a:xfrm>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Ephesians &amp; </a:t>
            </a:r>
            <a:r>
              <a:rPr lang="ar-SA" b="1" dirty="0" err="1">
                <a:latin typeface="Arial" panose="020B0604020202020204" pitchFamily="34" charset="0"/>
                <a:ea typeface="ＭＳ Ｐゴシック" charset="0"/>
                <a:cs typeface="Arial" panose="020B0604020202020204" pitchFamily="34" charset="0"/>
              </a:rPr>
              <a:t>كولوسي</a:t>
            </a:r>
            <a:endParaRPr lang="en-US" b="1" dirty="0">
              <a:latin typeface="Arial" panose="020B0604020202020204" pitchFamily="34" charset="0"/>
              <a:ea typeface="ＭＳ Ｐゴシック" charset="0"/>
              <a:cs typeface="Arial" panose="020B0604020202020204" pitchFamily="34" charset="0"/>
            </a:endParaRPr>
          </a:p>
        </p:txBody>
      </p:sp>
      <p:sp>
        <p:nvSpPr>
          <p:cNvPr id="376834" name="Rectangle 165"/>
          <p:cNvSpPr>
            <a:spLocks noChangeArrowheads="1"/>
          </p:cNvSpPr>
          <p:nvPr/>
        </p:nvSpPr>
        <p:spPr bwMode="auto">
          <a:xfrm>
            <a:off x="158750" y="1225550"/>
            <a:ext cx="4413250" cy="639763"/>
          </a:xfrm>
          <a:prstGeom prst="rect">
            <a:avLst/>
          </a:prstGeom>
          <a:solidFill>
            <a:schemeClr val="hlink"/>
          </a:solidFill>
          <a:ln w="7" cap="sq">
            <a:solidFill>
              <a:schemeClr val="tx1"/>
            </a:solidFill>
            <a:miter lim="800000"/>
            <a:headEnd type="none" w="sm" len="sm"/>
            <a:tailEnd type="none" w="sm" len="sm"/>
          </a:ln>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5" name="Rectangle 167"/>
          <p:cNvSpPr>
            <a:spLocks noChangeArrowheads="1"/>
          </p:cNvSpPr>
          <p:nvPr/>
        </p:nvSpPr>
        <p:spPr bwMode="auto">
          <a:xfrm>
            <a:off x="4572000" y="1219200"/>
            <a:ext cx="4413250" cy="639763"/>
          </a:xfrm>
          <a:prstGeom prst="rect">
            <a:avLst/>
          </a:prstGeom>
          <a:solidFill>
            <a:schemeClr val="hlink"/>
          </a:solidFill>
          <a:ln w="7" cap="sq">
            <a:solidFill>
              <a:schemeClr val="tx1"/>
            </a:solidFill>
            <a:miter lim="800000"/>
            <a:headEnd type="none" w="sm" len="sm"/>
            <a:tailEnd type="none" w="sm" len="sm"/>
          </a:ln>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6" name="Text Box 2"/>
          <p:cNvSpPr txBox="1">
            <a:spLocks noChangeArrowheads="1"/>
          </p:cNvSpPr>
          <p:nvPr/>
        </p:nvSpPr>
        <p:spPr bwMode="auto">
          <a:xfrm>
            <a:off x="7790743" y="152400"/>
            <a:ext cx="109837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١٨٩- ١٩٠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7" name="Text Box 3"/>
          <p:cNvSpPr txBox="1">
            <a:spLocks noChangeArrowheads="1"/>
          </p:cNvSpPr>
          <p:nvPr/>
        </p:nvSpPr>
        <p:spPr bwMode="auto">
          <a:xfrm>
            <a:off x="3846044" y="76200"/>
            <a:ext cx="1377300"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الخصائص</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376838" name="Text Box 149"/>
          <p:cNvSpPr txBox="1">
            <a:spLocks noChangeArrowheads="1"/>
          </p:cNvSpPr>
          <p:nvPr/>
        </p:nvSpPr>
        <p:spPr bwMode="auto">
          <a:xfrm>
            <a:off x="228600" y="549275"/>
            <a:ext cx="86106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يمكن مقارنة هذه الرسائل التوأم ومقارنتها بعدة طرق:</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9" name="Rectangle 150"/>
          <p:cNvSpPr>
            <a:spLocks noChangeArrowheads="1"/>
          </p:cNvSpPr>
          <p:nvPr/>
        </p:nvSpPr>
        <p:spPr bwMode="auto">
          <a:xfrm>
            <a:off x="234950" y="1225550"/>
            <a:ext cx="4260850" cy="639763"/>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sp>
        <p:nvSpPr>
          <p:cNvPr id="376840" name="Rectangle 151"/>
          <p:cNvSpPr>
            <a:spLocks noChangeArrowheads="1"/>
          </p:cNvSpPr>
          <p:nvPr/>
        </p:nvSpPr>
        <p:spPr bwMode="auto">
          <a:xfrm>
            <a:off x="4648200" y="1225550"/>
            <a:ext cx="4260850" cy="639763"/>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grpSp>
        <p:nvGrpSpPr>
          <p:cNvPr id="376841" name="Group 170"/>
          <p:cNvGrpSpPr>
            <a:grpSpLocks/>
          </p:cNvGrpSpPr>
          <p:nvPr/>
        </p:nvGrpSpPr>
        <p:grpSpPr bwMode="auto">
          <a:xfrm>
            <a:off x="158750" y="1865313"/>
            <a:ext cx="8826500" cy="611187"/>
            <a:chOff x="0" y="413"/>
            <a:chExt cx="4976" cy="394"/>
          </a:xfrm>
        </p:grpSpPr>
        <p:sp>
          <p:nvSpPr>
            <p:cNvPr id="376879" name="Rectangle 152"/>
            <p:cNvSpPr>
              <a:spLocks noChangeArrowheads="1"/>
            </p:cNvSpPr>
            <p:nvPr/>
          </p:nvSpPr>
          <p:spPr bwMode="auto">
            <a:xfrm>
              <a:off x="43" y="413"/>
              <a:ext cx="4890"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التشابه: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80" name="Rectangle 169"/>
            <p:cNvSpPr>
              <a:spLocks noChangeArrowheads="1"/>
            </p:cNvSpPr>
            <p:nvPr/>
          </p:nvSpPr>
          <p:spPr bwMode="auto">
            <a:xfrm>
              <a:off x="0" y="413"/>
              <a:ext cx="4976"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2" name="Group 172"/>
          <p:cNvGrpSpPr>
            <a:grpSpLocks/>
          </p:cNvGrpSpPr>
          <p:nvPr/>
        </p:nvGrpSpPr>
        <p:grpSpPr bwMode="auto">
          <a:xfrm>
            <a:off x="158750" y="2476500"/>
            <a:ext cx="4413250" cy="609600"/>
            <a:chOff x="0" y="807"/>
            <a:chExt cx="2488" cy="394"/>
          </a:xfrm>
        </p:grpSpPr>
        <p:sp>
          <p:nvSpPr>
            <p:cNvPr id="376877" name="Rectangle 153"/>
            <p:cNvSpPr>
              <a:spLocks noChangeArrowheads="1"/>
            </p:cNvSpPr>
            <p:nvPr/>
          </p:nvSpPr>
          <p:spPr bwMode="auto">
            <a:xfrm>
              <a:off x="43" y="807"/>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كُتبت في السجن ، حملها تيخيكُس</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8" name="Rectangle 171"/>
            <p:cNvSpPr>
              <a:spLocks noChangeArrowheads="1"/>
            </p:cNvSpPr>
            <p:nvPr/>
          </p:nvSpPr>
          <p:spPr bwMode="auto">
            <a:xfrm>
              <a:off x="0" y="807"/>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3" name="Group 174"/>
          <p:cNvGrpSpPr>
            <a:grpSpLocks/>
          </p:cNvGrpSpPr>
          <p:nvPr/>
        </p:nvGrpSpPr>
        <p:grpSpPr bwMode="auto">
          <a:xfrm>
            <a:off x="4572000" y="2476500"/>
            <a:ext cx="4413250" cy="609600"/>
            <a:chOff x="2488" y="807"/>
            <a:chExt cx="2488" cy="394"/>
          </a:xfrm>
        </p:grpSpPr>
        <p:sp>
          <p:nvSpPr>
            <p:cNvPr id="376875" name="Rectangle 154"/>
            <p:cNvSpPr>
              <a:spLocks noChangeArrowheads="1"/>
            </p:cNvSpPr>
            <p:nvPr/>
          </p:nvSpPr>
          <p:spPr bwMode="auto">
            <a:xfrm>
              <a:off x="2531" y="807"/>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كُتبت في السجن حملها تيخيكُس</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6" name="Rectangle 173"/>
            <p:cNvSpPr>
              <a:spLocks noChangeArrowheads="1"/>
            </p:cNvSpPr>
            <p:nvPr/>
          </p:nvSpPr>
          <p:spPr bwMode="auto">
            <a:xfrm>
              <a:off x="2488" y="807"/>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4" name="Group 176"/>
          <p:cNvGrpSpPr>
            <a:grpSpLocks/>
          </p:cNvGrpSpPr>
          <p:nvPr/>
        </p:nvGrpSpPr>
        <p:grpSpPr bwMode="auto">
          <a:xfrm>
            <a:off x="158750" y="3086100"/>
            <a:ext cx="4413250" cy="611188"/>
            <a:chOff x="0" y="1201"/>
            <a:chExt cx="2488" cy="394"/>
          </a:xfrm>
        </p:grpSpPr>
        <p:sp>
          <p:nvSpPr>
            <p:cNvPr id="376873" name="Rectangle 155"/>
            <p:cNvSpPr>
              <a:spLocks noChangeArrowheads="1"/>
            </p:cNvSpPr>
            <p:nvPr/>
          </p:nvSpPr>
          <p:spPr bwMode="auto">
            <a:xfrm>
              <a:off x="43" y="1201"/>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تُشدد على الحكمة والمعرفة والإمتلاء والسر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4" name="Rectangle 175"/>
            <p:cNvSpPr>
              <a:spLocks noChangeArrowheads="1"/>
            </p:cNvSpPr>
            <p:nvPr/>
          </p:nvSpPr>
          <p:spPr bwMode="auto">
            <a:xfrm>
              <a:off x="0" y="1201"/>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5" name="Group 178"/>
          <p:cNvGrpSpPr>
            <a:grpSpLocks/>
          </p:cNvGrpSpPr>
          <p:nvPr/>
        </p:nvGrpSpPr>
        <p:grpSpPr bwMode="auto">
          <a:xfrm>
            <a:off x="4572000" y="3086100"/>
            <a:ext cx="4413250" cy="611188"/>
            <a:chOff x="2488" y="1201"/>
            <a:chExt cx="2488" cy="394"/>
          </a:xfrm>
        </p:grpSpPr>
        <p:sp>
          <p:nvSpPr>
            <p:cNvPr id="376871" name="Rectangle 156"/>
            <p:cNvSpPr>
              <a:spLocks noChangeArrowheads="1"/>
            </p:cNvSpPr>
            <p:nvPr/>
          </p:nvSpPr>
          <p:spPr bwMode="auto">
            <a:xfrm>
              <a:off x="2531" y="1201"/>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تُشدد على الحكمة والمعرفة والامتلاء والسر</a:t>
              </a:r>
            </a:p>
          </p:txBody>
        </p:sp>
        <p:sp>
          <p:nvSpPr>
            <p:cNvPr id="376872" name="Rectangle 177"/>
            <p:cNvSpPr>
              <a:spLocks noChangeArrowheads="1"/>
            </p:cNvSpPr>
            <p:nvPr/>
          </p:nvSpPr>
          <p:spPr bwMode="auto">
            <a:xfrm>
              <a:off x="2488" y="1201"/>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6" name="Group 180"/>
          <p:cNvGrpSpPr>
            <a:grpSpLocks/>
          </p:cNvGrpSpPr>
          <p:nvPr/>
        </p:nvGrpSpPr>
        <p:grpSpPr bwMode="auto">
          <a:xfrm>
            <a:off x="158750" y="3697288"/>
            <a:ext cx="4413250" cy="774700"/>
            <a:chOff x="0" y="1595"/>
            <a:chExt cx="2488" cy="500"/>
          </a:xfrm>
        </p:grpSpPr>
        <p:sp>
          <p:nvSpPr>
            <p:cNvPr id="376869" name="Rectangle 157"/>
            <p:cNvSpPr>
              <a:spLocks noChangeArrowheads="1"/>
            </p:cNvSpPr>
            <p:nvPr/>
          </p:nvSpPr>
          <p:spPr bwMode="auto">
            <a:xfrm>
              <a:off x="43" y="1595"/>
              <a:ext cx="2402" cy="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الأول – المقام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الثاني - الممارسة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0" name="Rectangle 179"/>
            <p:cNvSpPr>
              <a:spLocks noChangeArrowheads="1"/>
            </p:cNvSpPr>
            <p:nvPr/>
          </p:nvSpPr>
          <p:spPr bwMode="auto">
            <a:xfrm>
              <a:off x="0" y="1595"/>
              <a:ext cx="2488" cy="50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7" name="Group 182"/>
          <p:cNvGrpSpPr>
            <a:grpSpLocks/>
          </p:cNvGrpSpPr>
          <p:nvPr/>
        </p:nvGrpSpPr>
        <p:grpSpPr bwMode="auto">
          <a:xfrm>
            <a:off x="4572000" y="3697288"/>
            <a:ext cx="4413250" cy="774700"/>
            <a:chOff x="2488" y="1595"/>
            <a:chExt cx="2488" cy="500"/>
          </a:xfrm>
        </p:grpSpPr>
        <p:sp>
          <p:nvSpPr>
            <p:cNvPr id="376867" name="Rectangle 158"/>
            <p:cNvSpPr>
              <a:spLocks noChangeArrowheads="1"/>
            </p:cNvSpPr>
            <p:nvPr/>
          </p:nvSpPr>
          <p:spPr bwMode="auto">
            <a:xfrm>
              <a:off x="2531" y="1595"/>
              <a:ext cx="2402" cy="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الأول – المقام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الثاني - الممارسة</a:t>
              </a:r>
            </a:p>
          </p:txBody>
        </p:sp>
        <p:sp>
          <p:nvSpPr>
            <p:cNvPr id="376868" name="Rectangle 181"/>
            <p:cNvSpPr>
              <a:spLocks noChangeArrowheads="1"/>
            </p:cNvSpPr>
            <p:nvPr/>
          </p:nvSpPr>
          <p:spPr bwMode="auto">
            <a:xfrm>
              <a:off x="2488" y="1595"/>
              <a:ext cx="2488" cy="50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8" name="Group 184"/>
          <p:cNvGrpSpPr>
            <a:grpSpLocks/>
          </p:cNvGrpSpPr>
          <p:nvPr/>
        </p:nvGrpSpPr>
        <p:grpSpPr bwMode="auto">
          <a:xfrm>
            <a:off x="158750" y="4471988"/>
            <a:ext cx="4413250" cy="611187"/>
            <a:chOff x="0" y="2095"/>
            <a:chExt cx="2488" cy="394"/>
          </a:xfrm>
        </p:grpSpPr>
        <p:sp>
          <p:nvSpPr>
            <p:cNvPr id="376865" name="Rectangle 159"/>
            <p:cNvSpPr>
              <a:spLocks noChangeArrowheads="1"/>
            </p:cNvSpPr>
            <p:nvPr/>
          </p:nvSpPr>
          <p:spPr bwMode="auto">
            <a:xfrm>
              <a:off x="43" y="2095"/>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نصوص مُتشابهة: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6" name="Rectangle 183"/>
            <p:cNvSpPr>
              <a:spLocks noChangeArrowheads="1"/>
            </p:cNvSpPr>
            <p:nvPr/>
          </p:nvSpPr>
          <p:spPr bwMode="auto">
            <a:xfrm>
              <a:off x="0" y="2095"/>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9" name="Group 186"/>
          <p:cNvGrpSpPr>
            <a:grpSpLocks/>
          </p:cNvGrpSpPr>
          <p:nvPr/>
        </p:nvGrpSpPr>
        <p:grpSpPr bwMode="auto">
          <a:xfrm>
            <a:off x="4572000" y="4471988"/>
            <a:ext cx="4413250" cy="611187"/>
            <a:chOff x="2488" y="2095"/>
            <a:chExt cx="2488" cy="394"/>
          </a:xfrm>
        </p:grpSpPr>
        <p:sp>
          <p:nvSpPr>
            <p:cNvPr id="376863" name="Rectangle 160"/>
            <p:cNvSpPr>
              <a:spLocks noChangeArrowheads="1"/>
            </p:cNvSpPr>
            <p:nvPr/>
          </p:nvSpPr>
          <p:spPr bwMode="auto">
            <a:xfrm>
              <a:off x="2531" y="2095"/>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نصوص مُتشابهة: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4" name="Rectangle 185"/>
            <p:cNvSpPr>
              <a:spLocks noChangeArrowheads="1"/>
            </p:cNvSpPr>
            <p:nvPr/>
          </p:nvSpPr>
          <p:spPr bwMode="auto">
            <a:xfrm>
              <a:off x="2488" y="2095"/>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0" name="Group 188"/>
          <p:cNvGrpSpPr>
            <a:grpSpLocks/>
          </p:cNvGrpSpPr>
          <p:nvPr/>
        </p:nvGrpSpPr>
        <p:grpSpPr bwMode="auto">
          <a:xfrm>
            <a:off x="158750" y="5083175"/>
            <a:ext cx="4413250" cy="712788"/>
            <a:chOff x="0" y="2489"/>
            <a:chExt cx="2488" cy="460"/>
          </a:xfrm>
        </p:grpSpPr>
        <p:sp>
          <p:nvSpPr>
            <p:cNvPr id="376861" name="Rectangle 161"/>
            <p:cNvSpPr>
              <a:spLocks noChangeArrowheads="1"/>
            </p:cNvSpPr>
            <p:nvPr/>
          </p:nvSpPr>
          <p:spPr bwMode="auto">
            <a:xfrm>
              <a:off x="43" y="2489"/>
              <a:ext cx="2402" cy="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(١: ٧)</a:t>
              </a:r>
              <a:r>
                <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فيهِ لنا الفِداءُ بدَمِهِ، غُفرانُ الخطايا...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2" name="Rectangle 187"/>
            <p:cNvSpPr>
              <a:spLocks noChangeArrowheads="1"/>
            </p:cNvSpPr>
            <p:nvPr/>
          </p:nvSpPr>
          <p:spPr bwMode="auto">
            <a:xfrm>
              <a:off x="0" y="2489"/>
              <a:ext cx="2488" cy="46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1" name="Group 190"/>
          <p:cNvGrpSpPr>
            <a:grpSpLocks/>
          </p:cNvGrpSpPr>
          <p:nvPr/>
        </p:nvGrpSpPr>
        <p:grpSpPr bwMode="auto">
          <a:xfrm>
            <a:off x="4572000" y="5083175"/>
            <a:ext cx="4413250" cy="712788"/>
            <a:chOff x="2488" y="2489"/>
            <a:chExt cx="2488" cy="460"/>
          </a:xfrm>
        </p:grpSpPr>
        <p:sp>
          <p:nvSpPr>
            <p:cNvPr id="376859" name="Rectangle 162"/>
            <p:cNvSpPr>
              <a:spLocks noChangeArrowheads="1"/>
            </p:cNvSpPr>
            <p:nvPr/>
          </p:nvSpPr>
          <p:spPr bwMode="auto">
            <a:xfrm>
              <a:off x="2531" y="2489"/>
              <a:ext cx="2402" cy="2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 ١٤)</a:t>
              </a:r>
              <a:r>
                <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لنا فيهِ الفِداءُ بدَمِهِ غُفرانُ الخطايا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0" name="Rectangle 189"/>
            <p:cNvSpPr>
              <a:spLocks noChangeArrowheads="1"/>
            </p:cNvSpPr>
            <p:nvPr/>
          </p:nvSpPr>
          <p:spPr bwMode="auto">
            <a:xfrm>
              <a:off x="2488" y="2489"/>
              <a:ext cx="2488" cy="46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2" name="Group 192"/>
          <p:cNvGrpSpPr>
            <a:grpSpLocks/>
          </p:cNvGrpSpPr>
          <p:nvPr/>
        </p:nvGrpSpPr>
        <p:grpSpPr bwMode="auto">
          <a:xfrm>
            <a:off x="158750" y="5795963"/>
            <a:ext cx="4413250" cy="979487"/>
            <a:chOff x="0" y="2949"/>
            <a:chExt cx="2488" cy="632"/>
          </a:xfrm>
        </p:grpSpPr>
        <p:sp>
          <p:nvSpPr>
            <p:cNvPr id="376857" name="Rectangle 163"/>
            <p:cNvSpPr>
              <a:spLocks noChangeArrowheads="1"/>
            </p:cNvSpPr>
            <p:nvPr/>
          </p:nvSpPr>
          <p:spPr bwMode="auto">
            <a:xfrm>
              <a:off x="43" y="2949"/>
              <a:ext cx="2402" cy="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لتَدبيرِ مِلءِ الأزمِنَةِ، ليَجمَعَ كُلَّ شَيءٍ في المَسيحِ، ما في السماواتِ وما علَى الأرضِ، في ذاكَ. (١: ١٠)</a:t>
              </a: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58" name="Rectangle 191"/>
            <p:cNvSpPr>
              <a:spLocks noChangeArrowheads="1"/>
            </p:cNvSpPr>
            <p:nvPr/>
          </p:nvSpPr>
          <p:spPr bwMode="auto">
            <a:xfrm>
              <a:off x="0" y="2949"/>
              <a:ext cx="2488" cy="63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3" name="Group 194"/>
          <p:cNvGrpSpPr>
            <a:grpSpLocks/>
          </p:cNvGrpSpPr>
          <p:nvPr/>
        </p:nvGrpSpPr>
        <p:grpSpPr bwMode="auto">
          <a:xfrm>
            <a:off x="4572000" y="5795963"/>
            <a:ext cx="4413250" cy="979487"/>
            <a:chOff x="2488" y="2949"/>
            <a:chExt cx="2488" cy="632"/>
          </a:xfrm>
        </p:grpSpPr>
        <p:sp>
          <p:nvSpPr>
            <p:cNvPr id="376855" name="Rectangle 164"/>
            <p:cNvSpPr>
              <a:spLocks noChangeArrowheads="1"/>
            </p:cNvSpPr>
            <p:nvPr/>
          </p:nvSpPr>
          <p:spPr bwMode="auto">
            <a:xfrm>
              <a:off x="2531" y="2949"/>
              <a:ext cx="2402" cy="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وأنْ يُصالِحَ بهِ الكُلَّ لنَفسِهِ، عامِلًا الصُّلحَ بدَمِ صَليبِهِ، بواسِطَتِهِ، سواءٌ كانَ: ما علَى الأرضِ، أم ما في السماواتِ.(١: ٢٠)</a:t>
              </a: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56" name="Rectangle 193"/>
            <p:cNvSpPr>
              <a:spLocks noChangeArrowheads="1"/>
            </p:cNvSpPr>
            <p:nvPr/>
          </p:nvSpPr>
          <p:spPr bwMode="auto">
            <a:xfrm>
              <a:off x="2488" y="2949"/>
              <a:ext cx="2488" cy="63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76854" name="Rectangle 196"/>
          <p:cNvSpPr>
            <a:spLocks noChangeArrowheads="1"/>
          </p:cNvSpPr>
          <p:nvPr/>
        </p:nvSpPr>
        <p:spPr bwMode="auto">
          <a:xfrm>
            <a:off x="152400" y="1219200"/>
            <a:ext cx="8839200" cy="5562600"/>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6616E3FA-E8B5-4F41-85D8-C43D3DCAB290}"/>
              </a:ext>
            </a:extLst>
          </p:cNvPr>
          <p:cNvSpPr txBox="1">
            <a:spLocks noChangeArrowheads="1"/>
          </p:cNvSpPr>
          <p:nvPr/>
        </p:nvSpPr>
        <p:spPr bwMode="auto">
          <a:xfrm>
            <a:off x="0" y="1124744"/>
            <a:ext cx="5796136" cy="1446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إطفاء السهام الملتهبة والسيوف</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882D28EF-7615-9E4B-9345-0C4127207B9B}"/>
              </a:ext>
            </a:extLst>
          </p:cNvPr>
          <p:cNvSpPr txBox="1">
            <a:spLocks noChangeArrowheads="1"/>
          </p:cNvSpPr>
          <p:nvPr/>
        </p:nvSpPr>
        <p:spPr bwMode="auto">
          <a:xfrm>
            <a:off x="971600" y="4725144"/>
            <a:ext cx="3491880" cy="12003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الإيمان لمقاومة الإغراءات</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36884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56406516-31A3-8F4D-8229-FFAA7587C50E}"/>
              </a:ext>
            </a:extLst>
          </p:cNvPr>
          <p:cNvSpPr txBox="1">
            <a:spLocks noChangeArrowheads="1"/>
          </p:cNvSpPr>
          <p:nvPr/>
        </p:nvSpPr>
        <p:spPr bwMode="auto">
          <a:xfrm>
            <a:off x="5183138" y="2132856"/>
            <a:ext cx="3960862" cy="923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خوذة الخلاص</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69728944"/>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DDF5380-71FD-004A-89B6-7E7A7E3ED06F}"/>
              </a:ext>
            </a:extLst>
          </p:cNvPr>
          <p:cNvSpPr txBox="1">
            <a:spLocks noChangeArrowheads="1"/>
          </p:cNvSpPr>
          <p:nvPr/>
        </p:nvSpPr>
        <p:spPr bwMode="auto">
          <a:xfrm>
            <a:off x="4860032" y="286971"/>
            <a:ext cx="4283968" cy="1446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حماية من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جروح الرأس</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79000488-2389-AA41-9819-21B3162B7357}"/>
              </a:ext>
            </a:extLst>
          </p:cNvPr>
          <p:cNvSpPr txBox="1">
            <a:spLocks noChangeArrowheads="1"/>
          </p:cNvSpPr>
          <p:nvPr/>
        </p:nvSpPr>
        <p:spPr bwMode="auto">
          <a:xfrm>
            <a:off x="5257006" y="4020423"/>
            <a:ext cx="3491880" cy="646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تأكيد الخلاص</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9720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FEEFDE88-3BB7-C74F-9AF4-3D204A6C0976}"/>
              </a:ext>
            </a:extLst>
          </p:cNvPr>
          <p:cNvSpPr txBox="1">
            <a:spLocks noChangeArrowheads="1"/>
          </p:cNvSpPr>
          <p:nvPr/>
        </p:nvSpPr>
        <p:spPr bwMode="auto">
          <a:xfrm>
            <a:off x="1115616" y="1484784"/>
            <a:ext cx="4320480" cy="923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سيف الروح</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81426822"/>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370F345-D217-D841-A13D-3F6AC08D100A}"/>
              </a:ext>
            </a:extLst>
          </p:cNvPr>
          <p:cNvSpPr txBox="1">
            <a:spLocks noChangeArrowheads="1"/>
          </p:cNvSpPr>
          <p:nvPr/>
        </p:nvSpPr>
        <p:spPr bwMode="auto">
          <a:xfrm>
            <a:off x="5868144" y="188640"/>
            <a:ext cx="2952750" cy="21236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مهاجمة العدو أو الدفاع ضد الهجومات</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896089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9AB9C6C4-8488-2040-90B0-6DA1D084404E}"/>
              </a:ext>
            </a:extLst>
          </p:cNvPr>
          <p:cNvSpPr txBox="1">
            <a:spLocks noChangeArrowheads="1"/>
          </p:cNvSpPr>
          <p:nvPr/>
        </p:nvSpPr>
        <p:spPr bwMode="auto">
          <a:xfrm>
            <a:off x="5796136" y="4869160"/>
            <a:ext cx="2952750" cy="1754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وحدة في المعركة</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1521810"/>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49240DED-09E4-0144-8129-9D84853BA81C}"/>
              </a:ext>
            </a:extLst>
          </p:cNvPr>
          <p:cNvSpPr txBox="1">
            <a:spLocks noChangeArrowheads="1"/>
          </p:cNvSpPr>
          <p:nvPr/>
        </p:nvSpPr>
        <p:spPr bwMode="auto">
          <a:xfrm>
            <a:off x="4572000" y="332656"/>
            <a:ext cx="4176886" cy="923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السلحفاة</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023B91B6-727A-EF43-91F2-6E921159E971}"/>
              </a:ext>
            </a:extLst>
          </p:cNvPr>
          <p:cNvSpPr txBox="1">
            <a:spLocks noChangeArrowheads="1"/>
          </p:cNvSpPr>
          <p:nvPr/>
        </p:nvSpPr>
        <p:spPr bwMode="auto">
          <a:xfrm>
            <a:off x="4980886" y="5445224"/>
            <a:ext cx="4176886" cy="707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التقدم معاً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176772"/>
      </p:ext>
    </p:extLst>
  </p:cSld>
  <p:clrMapOvr>
    <a:masterClrMapping/>
  </p:clrMapOvr>
  <p:timing>
    <p:tnLst>
      <p:par>
        <p:cTn id="1" dur="indefinite" restart="never" nodeType="tmRoot">
          <p:childTnLst>
            <p:seq concurrent="1" nextAc="seek">
              <p:cTn id="2" dur="0"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FE1C9C0E-0E34-1242-B6F9-7BCB12E03581}"/>
              </a:ext>
            </a:extLst>
          </p:cNvPr>
          <p:cNvSpPr txBox="1">
            <a:spLocks noChangeArrowheads="1"/>
          </p:cNvSpPr>
          <p:nvPr/>
        </p:nvSpPr>
        <p:spPr bwMode="auto">
          <a:xfrm>
            <a:off x="1304" y="260648"/>
            <a:ext cx="5218768" cy="923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حماية بعضنا بعضاً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2564823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891569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8" name="Rectangle 3"/>
          <p:cNvSpPr>
            <a:spLocks noGrp="1" noChangeArrowheads="1"/>
          </p:cNvSpPr>
          <p:nvPr>
            <p:ph type="title" idx="4294967295"/>
          </p:nvPr>
        </p:nvSpPr>
        <p:spPr>
          <a:xfrm>
            <a:off x="0" y="332656"/>
            <a:ext cx="4067944" cy="1371600"/>
          </a:xfrm>
          <a:noFill/>
          <a:ln>
            <a:noFill/>
          </a:ln>
        </p:spPr>
        <p:txBody>
          <a:bodyPr vert="horz" wrap="square" lIns="91427" tIns="45714" rIns="91427" bIns="45714" numCol="1" anchor="ctr" anchorCtr="0" compatLnSpc="1">
            <a:prstTxWarp prst="textNoShape">
              <a:avLst/>
            </a:prstTxWarp>
          </a:bodyPr>
          <a:lstStyle/>
          <a:p>
            <a:pPr eaLnBrk="1" hangingPunct="1"/>
            <a:r>
              <a:rPr lang="en-US" sz="5400" dirty="0">
                <a:gradFill>
                  <a:gsLst>
                    <a:gs pos="0">
                      <a:srgbClr val="FF0000"/>
                    </a:gs>
                    <a:gs pos="100000">
                      <a:schemeClr val="tx1"/>
                    </a:gs>
                  </a:gsLst>
                  <a:lin ang="5400000" scaled="1"/>
                </a:gradFill>
                <a:effectLst/>
                <a:ea typeface="ＭＳ Ｐゴシック" charset="0"/>
              </a:rPr>
              <a:t>Roman Soldiers</a:t>
            </a:r>
          </a:p>
        </p:txBody>
      </p:sp>
      <p:pic>
        <p:nvPicPr>
          <p:cNvPr id="677890" name="Picture 2" descr="Related image">
            <a:extLst>
              <a:ext uri="{FF2B5EF4-FFF2-40B4-BE49-F238E27FC236}">
                <a16:creationId xmlns:a16="http://schemas.microsoft.com/office/drawing/2014/main" id="{9E7A53F4-3A06-5F43-9985-E4A7BA7A78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6488" y="0"/>
            <a:ext cx="10287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04756311"/>
      </p:ext>
    </p:extLst>
  </p:cSld>
  <p:clrMapOvr>
    <a:masterClrMapping/>
  </p:clrMapOvr>
  <p:transition>
    <p:diamond/>
  </p:transition>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8881" name="Rectangle 270"/>
          <p:cNvSpPr>
            <a:spLocks noGrp="1" noChangeArrowheads="1"/>
          </p:cNvSpPr>
          <p:nvPr>
            <p:ph type="title" idx="4294967295"/>
          </p:nvPr>
        </p:nvSpPr>
        <p:spPr>
          <a:xfrm>
            <a:off x="838200" y="685800"/>
            <a:ext cx="6705600" cy="457200"/>
          </a:xfrm>
        </p:spPr>
        <p:txBody>
          <a:bodyPr/>
          <a:lstStyle/>
          <a:p>
            <a:pPr eaLnBrk="1" hangingPunct="1"/>
            <a:r>
              <a:rPr lang="en-US" sz="3600" b="1" dirty="0">
                <a:latin typeface="Arial" panose="020B0604020202020204" pitchFamily="34" charset="0"/>
                <a:ea typeface="ＭＳ Ｐゴシック" charset="0"/>
                <a:cs typeface="Arial" panose="020B0604020202020204" pitchFamily="34" charset="0"/>
              </a:rPr>
              <a:t>Ephesians &amp; Colossians</a:t>
            </a:r>
          </a:p>
        </p:txBody>
      </p:sp>
      <p:sp>
        <p:nvSpPr>
          <p:cNvPr id="378882" name="Rectangle 169"/>
          <p:cNvSpPr>
            <a:spLocks noChangeArrowheads="1"/>
          </p:cNvSpPr>
          <p:nvPr/>
        </p:nvSpPr>
        <p:spPr bwMode="auto">
          <a:xfrm>
            <a:off x="196850" y="733425"/>
            <a:ext cx="4375150" cy="541338"/>
          </a:xfrm>
          <a:prstGeom prst="rect">
            <a:avLst/>
          </a:prstGeom>
          <a:solidFill>
            <a:schemeClr val="hlink"/>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3" name="Rectangle 171"/>
          <p:cNvSpPr>
            <a:spLocks noChangeArrowheads="1"/>
          </p:cNvSpPr>
          <p:nvPr/>
        </p:nvSpPr>
        <p:spPr bwMode="auto">
          <a:xfrm>
            <a:off x="4572000" y="733425"/>
            <a:ext cx="4375150" cy="541338"/>
          </a:xfrm>
          <a:prstGeom prst="rect">
            <a:avLst/>
          </a:prstGeom>
          <a:solidFill>
            <a:schemeClr val="hlink"/>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4" name="Text Box 2"/>
          <p:cNvSpPr txBox="1">
            <a:spLocks noChangeArrowheads="1"/>
          </p:cNvSpPr>
          <p:nvPr/>
        </p:nvSpPr>
        <p:spPr bwMode="auto">
          <a:xfrm>
            <a:off x="7676929" y="152400"/>
            <a:ext cx="132600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189-190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5" name="Text Box 3"/>
          <p:cNvSpPr txBox="1">
            <a:spLocks noChangeArrowheads="1"/>
          </p:cNvSpPr>
          <p:nvPr/>
        </p:nvSpPr>
        <p:spPr bwMode="auto">
          <a:xfrm>
            <a:off x="3846045" y="76200"/>
            <a:ext cx="1377300"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الخصائص</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378886" name="Rectangle 145"/>
          <p:cNvSpPr>
            <a:spLocks noChangeArrowheads="1"/>
          </p:cNvSpPr>
          <p:nvPr/>
        </p:nvSpPr>
        <p:spPr bwMode="auto">
          <a:xfrm>
            <a:off x="273050" y="733425"/>
            <a:ext cx="4222750" cy="54133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7" name="Rectangle 146"/>
          <p:cNvSpPr>
            <a:spLocks noChangeArrowheads="1"/>
          </p:cNvSpPr>
          <p:nvPr/>
        </p:nvSpPr>
        <p:spPr bwMode="auto">
          <a:xfrm>
            <a:off x="4648200" y="733425"/>
            <a:ext cx="4222750" cy="54133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78888" name="Group 174"/>
          <p:cNvGrpSpPr>
            <a:grpSpLocks/>
          </p:cNvGrpSpPr>
          <p:nvPr/>
        </p:nvGrpSpPr>
        <p:grpSpPr bwMode="auto">
          <a:xfrm>
            <a:off x="196850" y="1274763"/>
            <a:ext cx="4375150" cy="517525"/>
            <a:chOff x="0" y="413"/>
            <a:chExt cx="2488" cy="394"/>
          </a:xfrm>
        </p:grpSpPr>
        <p:sp>
          <p:nvSpPr>
            <p:cNvPr id="378953" name="Rectangle 147"/>
            <p:cNvSpPr>
              <a:spLocks noChangeArrowheads="1"/>
            </p:cNvSpPr>
            <p:nvPr/>
          </p:nvSpPr>
          <p:spPr bwMode="auto">
            <a:xfrm>
              <a:off x="43" y="413"/>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مقاطع متشابهة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4" name="Rectangle 173"/>
            <p:cNvSpPr>
              <a:spLocks noChangeArrowheads="1"/>
            </p:cNvSpPr>
            <p:nvPr/>
          </p:nvSpPr>
          <p:spPr bwMode="auto">
            <a:xfrm>
              <a:off x="0" y="413"/>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89" name="Group 176"/>
          <p:cNvGrpSpPr>
            <a:grpSpLocks/>
          </p:cNvGrpSpPr>
          <p:nvPr/>
        </p:nvGrpSpPr>
        <p:grpSpPr bwMode="auto">
          <a:xfrm>
            <a:off x="4572000" y="1274763"/>
            <a:ext cx="4375150" cy="517525"/>
            <a:chOff x="2488" y="413"/>
            <a:chExt cx="2488" cy="394"/>
          </a:xfrm>
        </p:grpSpPr>
        <p:sp>
          <p:nvSpPr>
            <p:cNvPr id="378951" name="Rectangle 148"/>
            <p:cNvSpPr>
              <a:spLocks noChangeArrowheads="1"/>
            </p:cNvSpPr>
            <p:nvPr/>
          </p:nvSpPr>
          <p:spPr bwMode="auto">
            <a:xfrm>
              <a:off x="2531" y="413"/>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مقاطع متشابهة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2" name="Rectangle 175"/>
            <p:cNvSpPr>
              <a:spLocks noChangeArrowheads="1"/>
            </p:cNvSpPr>
            <p:nvPr/>
          </p:nvSpPr>
          <p:spPr bwMode="auto">
            <a:xfrm>
              <a:off x="2488" y="413"/>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0" name="Group 178"/>
          <p:cNvGrpSpPr>
            <a:grpSpLocks/>
          </p:cNvGrpSpPr>
          <p:nvPr/>
        </p:nvGrpSpPr>
        <p:grpSpPr bwMode="auto">
          <a:xfrm>
            <a:off x="196850" y="1792288"/>
            <a:ext cx="4375150" cy="490537"/>
            <a:chOff x="0" y="807"/>
            <a:chExt cx="2488" cy="374"/>
          </a:xfrm>
        </p:grpSpPr>
        <p:sp>
          <p:nvSpPr>
            <p:cNvPr id="378949" name="Rectangle 149"/>
            <p:cNvSpPr>
              <a:spLocks noChangeArrowheads="1"/>
            </p:cNvSpPr>
            <p:nvPr/>
          </p:nvSpPr>
          <p:spPr bwMode="auto">
            <a:xfrm>
              <a:off x="43" y="807"/>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15-17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0" name="Rectangle 177"/>
            <p:cNvSpPr>
              <a:spLocks noChangeArrowheads="1"/>
            </p:cNvSpPr>
            <p:nvPr/>
          </p:nvSpPr>
          <p:spPr bwMode="auto">
            <a:xfrm>
              <a:off x="0" y="807"/>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1" name="Group 180"/>
          <p:cNvGrpSpPr>
            <a:grpSpLocks/>
          </p:cNvGrpSpPr>
          <p:nvPr/>
        </p:nvGrpSpPr>
        <p:grpSpPr bwMode="auto">
          <a:xfrm>
            <a:off x="4572000" y="1792288"/>
            <a:ext cx="4375150" cy="490537"/>
            <a:chOff x="2488" y="807"/>
            <a:chExt cx="2488" cy="374"/>
          </a:xfrm>
        </p:grpSpPr>
        <p:sp>
          <p:nvSpPr>
            <p:cNvPr id="378947" name="Rectangle 150"/>
            <p:cNvSpPr>
              <a:spLocks noChangeArrowheads="1"/>
            </p:cNvSpPr>
            <p:nvPr/>
          </p:nvSpPr>
          <p:spPr bwMode="auto">
            <a:xfrm>
              <a:off x="2531" y="807"/>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3-4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8" name="Rectangle 179"/>
            <p:cNvSpPr>
              <a:spLocks noChangeArrowheads="1"/>
            </p:cNvSpPr>
            <p:nvPr/>
          </p:nvSpPr>
          <p:spPr bwMode="auto">
            <a:xfrm>
              <a:off x="2488" y="807"/>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2" name="Group 182"/>
          <p:cNvGrpSpPr>
            <a:grpSpLocks/>
          </p:cNvGrpSpPr>
          <p:nvPr/>
        </p:nvGrpSpPr>
        <p:grpSpPr bwMode="auto">
          <a:xfrm>
            <a:off x="196850" y="2282825"/>
            <a:ext cx="4375150" cy="492125"/>
            <a:chOff x="0" y="1181"/>
            <a:chExt cx="2488" cy="374"/>
          </a:xfrm>
        </p:grpSpPr>
        <p:sp>
          <p:nvSpPr>
            <p:cNvPr id="378945" name="Rectangle 151"/>
            <p:cNvSpPr>
              <a:spLocks noChangeArrowheads="1"/>
            </p:cNvSpPr>
            <p:nvPr/>
          </p:nvSpPr>
          <p:spPr bwMode="auto">
            <a:xfrm>
              <a:off x="43" y="1181"/>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18</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6" name="Rectangle 181"/>
            <p:cNvSpPr>
              <a:spLocks noChangeArrowheads="1"/>
            </p:cNvSpPr>
            <p:nvPr/>
          </p:nvSpPr>
          <p:spPr bwMode="auto">
            <a:xfrm>
              <a:off x="0" y="1181"/>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3" name="Group 184"/>
          <p:cNvGrpSpPr>
            <a:grpSpLocks/>
          </p:cNvGrpSpPr>
          <p:nvPr/>
        </p:nvGrpSpPr>
        <p:grpSpPr bwMode="auto">
          <a:xfrm>
            <a:off x="4572000" y="2282825"/>
            <a:ext cx="4375150" cy="492125"/>
            <a:chOff x="2488" y="1181"/>
            <a:chExt cx="2488" cy="374"/>
          </a:xfrm>
        </p:grpSpPr>
        <p:sp>
          <p:nvSpPr>
            <p:cNvPr id="378943" name="Rectangle 152"/>
            <p:cNvSpPr>
              <a:spLocks noChangeArrowheads="1"/>
            </p:cNvSpPr>
            <p:nvPr/>
          </p:nvSpPr>
          <p:spPr bwMode="auto">
            <a:xfrm>
              <a:off x="2531" y="1181"/>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4" name="Rectangle 183"/>
            <p:cNvSpPr>
              <a:spLocks noChangeArrowheads="1"/>
            </p:cNvSpPr>
            <p:nvPr/>
          </p:nvSpPr>
          <p:spPr bwMode="auto">
            <a:xfrm>
              <a:off x="2488" y="1181"/>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4" name="Group 186"/>
          <p:cNvGrpSpPr>
            <a:grpSpLocks/>
          </p:cNvGrpSpPr>
          <p:nvPr/>
        </p:nvGrpSpPr>
        <p:grpSpPr bwMode="auto">
          <a:xfrm>
            <a:off x="196850" y="2774950"/>
            <a:ext cx="4375150" cy="490538"/>
            <a:chOff x="0" y="1555"/>
            <a:chExt cx="2488" cy="374"/>
          </a:xfrm>
        </p:grpSpPr>
        <p:sp>
          <p:nvSpPr>
            <p:cNvPr id="378941" name="Rectangle 153"/>
            <p:cNvSpPr>
              <a:spLocks noChangeArrowheads="1"/>
            </p:cNvSpPr>
            <p:nvPr/>
          </p:nvSpPr>
          <p:spPr bwMode="auto">
            <a:xfrm>
              <a:off x="43" y="1555"/>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19-20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2" name="Rectangle 185"/>
            <p:cNvSpPr>
              <a:spLocks noChangeArrowheads="1"/>
            </p:cNvSpPr>
            <p:nvPr/>
          </p:nvSpPr>
          <p:spPr bwMode="auto">
            <a:xfrm>
              <a:off x="0" y="1555"/>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5" name="Group 188"/>
          <p:cNvGrpSpPr>
            <a:grpSpLocks/>
          </p:cNvGrpSpPr>
          <p:nvPr/>
        </p:nvGrpSpPr>
        <p:grpSpPr bwMode="auto">
          <a:xfrm>
            <a:off x="4572000" y="2774950"/>
            <a:ext cx="4375150" cy="490538"/>
            <a:chOff x="2488" y="1555"/>
            <a:chExt cx="2488" cy="374"/>
          </a:xfrm>
        </p:grpSpPr>
        <p:sp>
          <p:nvSpPr>
            <p:cNvPr id="378939" name="Rectangle 154"/>
            <p:cNvSpPr>
              <a:spLocks noChangeArrowheads="1"/>
            </p:cNvSpPr>
            <p:nvPr/>
          </p:nvSpPr>
          <p:spPr bwMode="auto">
            <a:xfrm>
              <a:off x="2531" y="1555"/>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12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0" name="Rectangle 187"/>
            <p:cNvSpPr>
              <a:spLocks noChangeArrowheads="1"/>
            </p:cNvSpPr>
            <p:nvPr/>
          </p:nvSpPr>
          <p:spPr bwMode="auto">
            <a:xfrm>
              <a:off x="2488" y="1555"/>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6" name="Group 190"/>
          <p:cNvGrpSpPr>
            <a:grpSpLocks/>
          </p:cNvGrpSpPr>
          <p:nvPr/>
        </p:nvGrpSpPr>
        <p:grpSpPr bwMode="auto">
          <a:xfrm>
            <a:off x="196850" y="3265488"/>
            <a:ext cx="4375150" cy="490537"/>
            <a:chOff x="0" y="1929"/>
            <a:chExt cx="2488" cy="374"/>
          </a:xfrm>
        </p:grpSpPr>
        <p:sp>
          <p:nvSpPr>
            <p:cNvPr id="378937" name="Rectangle 155"/>
            <p:cNvSpPr>
              <a:spLocks noChangeArrowheads="1"/>
            </p:cNvSpPr>
            <p:nvPr/>
          </p:nvSpPr>
          <p:spPr bwMode="auto">
            <a:xfrm>
              <a:off x="43" y="1929"/>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8" name="Rectangle 189"/>
            <p:cNvSpPr>
              <a:spLocks noChangeArrowheads="1"/>
            </p:cNvSpPr>
            <p:nvPr/>
          </p:nvSpPr>
          <p:spPr bwMode="auto">
            <a:xfrm>
              <a:off x="0" y="1929"/>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7" name="Group 192"/>
          <p:cNvGrpSpPr>
            <a:grpSpLocks/>
          </p:cNvGrpSpPr>
          <p:nvPr/>
        </p:nvGrpSpPr>
        <p:grpSpPr bwMode="auto">
          <a:xfrm>
            <a:off x="4572000" y="3265488"/>
            <a:ext cx="4375150" cy="490537"/>
            <a:chOff x="2488" y="1929"/>
            <a:chExt cx="2488" cy="374"/>
          </a:xfrm>
        </p:grpSpPr>
        <p:sp>
          <p:nvSpPr>
            <p:cNvPr id="378935" name="Rectangle 156"/>
            <p:cNvSpPr>
              <a:spLocks noChangeArrowheads="1"/>
            </p:cNvSpPr>
            <p:nvPr/>
          </p:nvSpPr>
          <p:spPr bwMode="auto">
            <a:xfrm>
              <a:off x="2531" y="1929"/>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16-19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6" name="Rectangle 191"/>
            <p:cNvSpPr>
              <a:spLocks noChangeArrowheads="1"/>
            </p:cNvSpPr>
            <p:nvPr/>
          </p:nvSpPr>
          <p:spPr bwMode="auto">
            <a:xfrm>
              <a:off x="2488" y="1929"/>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8" name="Group 194"/>
          <p:cNvGrpSpPr>
            <a:grpSpLocks/>
          </p:cNvGrpSpPr>
          <p:nvPr/>
        </p:nvGrpSpPr>
        <p:grpSpPr bwMode="auto">
          <a:xfrm>
            <a:off x="196850" y="3756025"/>
            <a:ext cx="4375150" cy="490538"/>
            <a:chOff x="0" y="2303"/>
            <a:chExt cx="2488" cy="374"/>
          </a:xfrm>
        </p:grpSpPr>
        <p:sp>
          <p:nvSpPr>
            <p:cNvPr id="378933" name="Rectangle 157"/>
            <p:cNvSpPr>
              <a:spLocks noChangeArrowheads="1"/>
            </p:cNvSpPr>
            <p:nvPr/>
          </p:nvSpPr>
          <p:spPr bwMode="auto">
            <a:xfrm>
              <a:off x="43" y="2303"/>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22-24 (الزوجات)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4" name="Rectangle 193"/>
            <p:cNvSpPr>
              <a:spLocks noChangeArrowheads="1"/>
            </p:cNvSpPr>
            <p:nvPr/>
          </p:nvSpPr>
          <p:spPr bwMode="auto">
            <a:xfrm>
              <a:off x="0" y="2303"/>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9" name="Group 196"/>
          <p:cNvGrpSpPr>
            <a:grpSpLocks/>
          </p:cNvGrpSpPr>
          <p:nvPr/>
        </p:nvGrpSpPr>
        <p:grpSpPr bwMode="auto">
          <a:xfrm>
            <a:off x="4572000" y="3756025"/>
            <a:ext cx="4375150" cy="490538"/>
            <a:chOff x="2488" y="2303"/>
            <a:chExt cx="2488" cy="374"/>
          </a:xfrm>
        </p:grpSpPr>
        <p:sp>
          <p:nvSpPr>
            <p:cNvPr id="378931" name="Rectangle 158"/>
            <p:cNvSpPr>
              <a:spLocks noChangeArrowheads="1"/>
            </p:cNvSpPr>
            <p:nvPr/>
          </p:nvSpPr>
          <p:spPr bwMode="auto">
            <a:xfrm>
              <a:off x="2531" y="2303"/>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18 (الزوجات)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2" name="Rectangle 195"/>
            <p:cNvSpPr>
              <a:spLocks noChangeArrowheads="1"/>
            </p:cNvSpPr>
            <p:nvPr/>
          </p:nvSpPr>
          <p:spPr bwMode="auto">
            <a:xfrm>
              <a:off x="2488" y="2303"/>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0" name="Group 198"/>
          <p:cNvGrpSpPr>
            <a:grpSpLocks/>
          </p:cNvGrpSpPr>
          <p:nvPr/>
        </p:nvGrpSpPr>
        <p:grpSpPr bwMode="auto">
          <a:xfrm>
            <a:off x="196850" y="4246563"/>
            <a:ext cx="4375150" cy="490537"/>
            <a:chOff x="0" y="2677"/>
            <a:chExt cx="2488" cy="374"/>
          </a:xfrm>
        </p:grpSpPr>
        <p:sp>
          <p:nvSpPr>
            <p:cNvPr id="378929" name="Rectangle 159"/>
            <p:cNvSpPr>
              <a:spLocks noChangeArrowheads="1"/>
            </p:cNvSpPr>
            <p:nvPr/>
          </p:nvSpPr>
          <p:spPr bwMode="auto">
            <a:xfrm>
              <a:off x="43" y="2677"/>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25-33 (الأزواج)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0" name="Rectangle 197"/>
            <p:cNvSpPr>
              <a:spLocks noChangeArrowheads="1"/>
            </p:cNvSpPr>
            <p:nvPr/>
          </p:nvSpPr>
          <p:spPr bwMode="auto">
            <a:xfrm>
              <a:off x="0" y="2677"/>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1" name="Group 200"/>
          <p:cNvGrpSpPr>
            <a:grpSpLocks/>
          </p:cNvGrpSpPr>
          <p:nvPr/>
        </p:nvGrpSpPr>
        <p:grpSpPr bwMode="auto">
          <a:xfrm>
            <a:off x="4572000" y="4246563"/>
            <a:ext cx="4375150" cy="490537"/>
            <a:chOff x="2488" y="2677"/>
            <a:chExt cx="2488" cy="374"/>
          </a:xfrm>
        </p:grpSpPr>
        <p:sp>
          <p:nvSpPr>
            <p:cNvPr id="378927" name="Rectangle 160"/>
            <p:cNvSpPr>
              <a:spLocks noChangeArrowheads="1"/>
            </p:cNvSpPr>
            <p:nvPr/>
          </p:nvSpPr>
          <p:spPr bwMode="auto">
            <a:xfrm>
              <a:off x="2531" y="2677"/>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19 (الأزواج)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8" name="Rectangle 199"/>
            <p:cNvSpPr>
              <a:spLocks noChangeArrowheads="1"/>
            </p:cNvSpPr>
            <p:nvPr/>
          </p:nvSpPr>
          <p:spPr bwMode="auto">
            <a:xfrm>
              <a:off x="2488" y="2677"/>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2" name="Group 202"/>
          <p:cNvGrpSpPr>
            <a:grpSpLocks/>
          </p:cNvGrpSpPr>
          <p:nvPr/>
        </p:nvGrpSpPr>
        <p:grpSpPr bwMode="auto">
          <a:xfrm>
            <a:off x="196850" y="4737100"/>
            <a:ext cx="4375150" cy="490538"/>
            <a:chOff x="0" y="3051"/>
            <a:chExt cx="2488" cy="374"/>
          </a:xfrm>
        </p:grpSpPr>
        <p:sp>
          <p:nvSpPr>
            <p:cNvPr id="378925" name="Rectangle 161"/>
            <p:cNvSpPr>
              <a:spLocks noChangeArrowheads="1"/>
            </p:cNvSpPr>
            <p:nvPr/>
          </p:nvSpPr>
          <p:spPr bwMode="auto">
            <a:xfrm>
              <a:off x="43" y="3051"/>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1-3 (الأولاد)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6" name="Rectangle 201"/>
            <p:cNvSpPr>
              <a:spLocks noChangeArrowheads="1"/>
            </p:cNvSpPr>
            <p:nvPr/>
          </p:nvSpPr>
          <p:spPr bwMode="auto">
            <a:xfrm>
              <a:off x="0" y="3051"/>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3" name="Group 204"/>
          <p:cNvGrpSpPr>
            <a:grpSpLocks/>
          </p:cNvGrpSpPr>
          <p:nvPr/>
        </p:nvGrpSpPr>
        <p:grpSpPr bwMode="auto">
          <a:xfrm>
            <a:off x="4572000" y="4737100"/>
            <a:ext cx="4375150" cy="490538"/>
            <a:chOff x="2488" y="3051"/>
            <a:chExt cx="2488" cy="374"/>
          </a:xfrm>
        </p:grpSpPr>
        <p:sp>
          <p:nvSpPr>
            <p:cNvPr id="378923" name="Rectangle 162"/>
            <p:cNvSpPr>
              <a:spLocks noChangeArrowheads="1"/>
            </p:cNvSpPr>
            <p:nvPr/>
          </p:nvSpPr>
          <p:spPr bwMode="auto">
            <a:xfrm>
              <a:off x="2531" y="3051"/>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20 (الأولاد)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4" name="Rectangle 203"/>
            <p:cNvSpPr>
              <a:spLocks noChangeArrowheads="1"/>
            </p:cNvSpPr>
            <p:nvPr/>
          </p:nvSpPr>
          <p:spPr bwMode="auto">
            <a:xfrm>
              <a:off x="2488" y="3051"/>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4" name="Group 206"/>
          <p:cNvGrpSpPr>
            <a:grpSpLocks/>
          </p:cNvGrpSpPr>
          <p:nvPr/>
        </p:nvGrpSpPr>
        <p:grpSpPr bwMode="auto">
          <a:xfrm>
            <a:off x="196850" y="5227638"/>
            <a:ext cx="4375150" cy="492125"/>
            <a:chOff x="0" y="3425"/>
            <a:chExt cx="2488" cy="374"/>
          </a:xfrm>
        </p:grpSpPr>
        <p:sp>
          <p:nvSpPr>
            <p:cNvPr id="378921" name="Rectangle 163"/>
            <p:cNvSpPr>
              <a:spLocks noChangeArrowheads="1"/>
            </p:cNvSpPr>
            <p:nvPr/>
          </p:nvSpPr>
          <p:spPr bwMode="auto">
            <a:xfrm>
              <a:off x="43" y="3425"/>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4 (الآباء)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2" name="Rectangle 205"/>
            <p:cNvSpPr>
              <a:spLocks noChangeArrowheads="1"/>
            </p:cNvSpPr>
            <p:nvPr/>
          </p:nvSpPr>
          <p:spPr bwMode="auto">
            <a:xfrm>
              <a:off x="0" y="3425"/>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5" name="Group 208"/>
          <p:cNvGrpSpPr>
            <a:grpSpLocks/>
          </p:cNvGrpSpPr>
          <p:nvPr/>
        </p:nvGrpSpPr>
        <p:grpSpPr bwMode="auto">
          <a:xfrm>
            <a:off x="4572000" y="5227638"/>
            <a:ext cx="4375150" cy="492125"/>
            <a:chOff x="2488" y="3425"/>
            <a:chExt cx="2488" cy="374"/>
          </a:xfrm>
        </p:grpSpPr>
        <p:sp>
          <p:nvSpPr>
            <p:cNvPr id="378919" name="Rectangle 164"/>
            <p:cNvSpPr>
              <a:spLocks noChangeArrowheads="1"/>
            </p:cNvSpPr>
            <p:nvPr/>
          </p:nvSpPr>
          <p:spPr bwMode="auto">
            <a:xfrm>
              <a:off x="2531" y="3425"/>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21 (الآباء)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0" name="Rectangle 207"/>
            <p:cNvSpPr>
              <a:spLocks noChangeArrowheads="1"/>
            </p:cNvSpPr>
            <p:nvPr/>
          </p:nvSpPr>
          <p:spPr bwMode="auto">
            <a:xfrm>
              <a:off x="2488" y="3425"/>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6" name="Group 210"/>
          <p:cNvGrpSpPr>
            <a:grpSpLocks/>
          </p:cNvGrpSpPr>
          <p:nvPr/>
        </p:nvGrpSpPr>
        <p:grpSpPr bwMode="auto">
          <a:xfrm>
            <a:off x="196850" y="5719763"/>
            <a:ext cx="4375150" cy="490537"/>
            <a:chOff x="0" y="3799"/>
            <a:chExt cx="2488" cy="374"/>
          </a:xfrm>
        </p:grpSpPr>
        <p:sp>
          <p:nvSpPr>
            <p:cNvPr id="378917" name="Rectangle 165"/>
            <p:cNvSpPr>
              <a:spLocks noChangeArrowheads="1"/>
            </p:cNvSpPr>
            <p:nvPr/>
          </p:nvSpPr>
          <p:spPr bwMode="auto">
            <a:xfrm>
              <a:off x="43" y="3799"/>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5-8 (العبيد)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8" name="Rectangle 209"/>
            <p:cNvSpPr>
              <a:spLocks noChangeArrowheads="1"/>
            </p:cNvSpPr>
            <p:nvPr/>
          </p:nvSpPr>
          <p:spPr bwMode="auto">
            <a:xfrm>
              <a:off x="0" y="3799"/>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7" name="Group 212"/>
          <p:cNvGrpSpPr>
            <a:grpSpLocks/>
          </p:cNvGrpSpPr>
          <p:nvPr/>
        </p:nvGrpSpPr>
        <p:grpSpPr bwMode="auto">
          <a:xfrm>
            <a:off x="4572000" y="5719763"/>
            <a:ext cx="4375150" cy="490537"/>
            <a:chOff x="2488" y="3799"/>
            <a:chExt cx="2488" cy="374"/>
          </a:xfrm>
        </p:grpSpPr>
        <p:sp>
          <p:nvSpPr>
            <p:cNvPr id="378915" name="Rectangle 166"/>
            <p:cNvSpPr>
              <a:spLocks noChangeArrowheads="1"/>
            </p:cNvSpPr>
            <p:nvPr/>
          </p:nvSpPr>
          <p:spPr bwMode="auto">
            <a:xfrm>
              <a:off x="2531" y="3799"/>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22-25 (العبيد)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6" name="Rectangle 211"/>
            <p:cNvSpPr>
              <a:spLocks noChangeArrowheads="1"/>
            </p:cNvSpPr>
            <p:nvPr/>
          </p:nvSpPr>
          <p:spPr bwMode="auto">
            <a:xfrm>
              <a:off x="2488" y="3799"/>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8" name="Group 214"/>
          <p:cNvGrpSpPr>
            <a:grpSpLocks/>
          </p:cNvGrpSpPr>
          <p:nvPr/>
        </p:nvGrpSpPr>
        <p:grpSpPr bwMode="auto">
          <a:xfrm>
            <a:off x="196850" y="6210300"/>
            <a:ext cx="4375150" cy="490538"/>
            <a:chOff x="0" y="4173"/>
            <a:chExt cx="2488" cy="374"/>
          </a:xfrm>
        </p:grpSpPr>
        <p:sp>
          <p:nvSpPr>
            <p:cNvPr id="378913" name="Rectangle 167"/>
            <p:cNvSpPr>
              <a:spLocks noChangeArrowheads="1"/>
            </p:cNvSpPr>
            <p:nvPr/>
          </p:nvSpPr>
          <p:spPr bwMode="auto">
            <a:xfrm>
              <a:off x="43" y="4173"/>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9 (السادة)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4" name="Rectangle 213"/>
            <p:cNvSpPr>
              <a:spLocks noChangeArrowheads="1"/>
            </p:cNvSpPr>
            <p:nvPr/>
          </p:nvSpPr>
          <p:spPr bwMode="auto">
            <a:xfrm>
              <a:off x="0" y="4173"/>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9" name="Group 216"/>
          <p:cNvGrpSpPr>
            <a:grpSpLocks/>
          </p:cNvGrpSpPr>
          <p:nvPr/>
        </p:nvGrpSpPr>
        <p:grpSpPr bwMode="auto">
          <a:xfrm>
            <a:off x="4572000" y="6210300"/>
            <a:ext cx="4375150" cy="490538"/>
            <a:chOff x="2488" y="4173"/>
            <a:chExt cx="2488" cy="374"/>
          </a:xfrm>
        </p:grpSpPr>
        <p:sp>
          <p:nvSpPr>
            <p:cNvPr id="378911" name="Rectangle 168"/>
            <p:cNvSpPr>
              <a:spLocks noChangeArrowheads="1"/>
            </p:cNvSpPr>
            <p:nvPr/>
          </p:nvSpPr>
          <p:spPr bwMode="auto">
            <a:xfrm>
              <a:off x="2531" y="4173"/>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1 (السادة)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2" name="Rectangle 215"/>
            <p:cNvSpPr>
              <a:spLocks noChangeArrowheads="1"/>
            </p:cNvSpPr>
            <p:nvPr/>
          </p:nvSpPr>
          <p:spPr bwMode="auto">
            <a:xfrm>
              <a:off x="2488" y="4173"/>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78910" name="Rectangle 218"/>
          <p:cNvSpPr>
            <a:spLocks noChangeArrowheads="1"/>
          </p:cNvSpPr>
          <p:nvPr/>
        </p:nvSpPr>
        <p:spPr bwMode="auto">
          <a:xfrm>
            <a:off x="190500" y="728663"/>
            <a:ext cx="8763000" cy="5976937"/>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8" name="Rectangle 3"/>
          <p:cNvSpPr>
            <a:spLocks noGrp="1" noChangeArrowheads="1"/>
          </p:cNvSpPr>
          <p:nvPr>
            <p:ph type="title" idx="4294967295"/>
          </p:nvPr>
        </p:nvSpPr>
        <p:spPr>
          <a:xfrm>
            <a:off x="0" y="332656"/>
            <a:ext cx="4067944" cy="1371600"/>
          </a:xfrm>
          <a:noFill/>
          <a:ln>
            <a:noFill/>
          </a:ln>
        </p:spPr>
        <p:txBody>
          <a:bodyPr vert="horz" wrap="square" lIns="91427" tIns="45714" rIns="91427" bIns="45714" numCol="1" anchor="ctr" anchorCtr="0" compatLnSpc="1">
            <a:prstTxWarp prst="textNoShape">
              <a:avLst/>
            </a:prstTxWarp>
          </a:bodyPr>
          <a:lstStyle/>
          <a:p>
            <a:pPr eaLnBrk="1" hangingPunct="1"/>
            <a:r>
              <a:rPr lang="en-US" sz="5400" dirty="0">
                <a:gradFill>
                  <a:gsLst>
                    <a:gs pos="0">
                      <a:srgbClr val="FF0000"/>
                    </a:gs>
                    <a:gs pos="100000">
                      <a:schemeClr val="tx1"/>
                    </a:gs>
                  </a:gsLst>
                  <a:lin ang="5400000" scaled="1"/>
                </a:gradFill>
                <a:effectLst/>
                <a:ea typeface="ＭＳ Ｐゴシック" charset="0"/>
              </a:rPr>
              <a:t>Roman Soldiers</a:t>
            </a:r>
          </a:p>
        </p:txBody>
      </p:sp>
      <p:pic>
        <p:nvPicPr>
          <p:cNvPr id="676866" name="Picture 2" descr="Related image">
            <a:extLst>
              <a:ext uri="{FF2B5EF4-FFF2-40B4-BE49-F238E27FC236}">
                <a16:creationId xmlns:a16="http://schemas.microsoft.com/office/drawing/2014/main" id="{38129969-7963-3841-95D4-6947431338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792659"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76952125"/>
      </p:ext>
    </p:extLst>
  </p:cSld>
  <p:clrMapOvr>
    <a:masterClrMapping/>
  </p:clrMapOvr>
  <p:transition>
    <p:diamond/>
  </p:transition>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18" name="Picture 2" descr="Related image">
            <a:extLst>
              <a:ext uri="{FF2B5EF4-FFF2-40B4-BE49-F238E27FC236}">
                <a16:creationId xmlns:a16="http://schemas.microsoft.com/office/drawing/2014/main" id="{F474E829-12B4-D746-AFB5-9A182D60DD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7075" y="0"/>
            <a:ext cx="5148263" cy="6858000"/>
          </a:xfrm>
          <a:prstGeom prst="rect">
            <a:avLst/>
          </a:prstGeom>
          <a:noFill/>
          <a:extLst>
            <a:ext uri="{909E8E84-426E-40DD-AFC4-6F175D3DCCD1}">
              <a14:hiddenFill xmlns:a14="http://schemas.microsoft.com/office/drawing/2010/main">
                <a:solidFill>
                  <a:srgbClr val="FFFFFF"/>
                </a:solidFill>
              </a14:hiddenFill>
            </a:ext>
          </a:extLst>
        </p:spPr>
      </p:pic>
      <p:sp>
        <p:nvSpPr>
          <p:cNvPr id="751618" name="Rectangle 3"/>
          <p:cNvSpPr>
            <a:spLocks noGrp="1" noChangeArrowheads="1"/>
          </p:cNvSpPr>
          <p:nvPr>
            <p:ph type="title" idx="4294967295"/>
          </p:nvPr>
        </p:nvSpPr>
        <p:spPr>
          <a:xfrm>
            <a:off x="0" y="332656"/>
            <a:ext cx="3563888" cy="2016224"/>
          </a:xfrm>
          <a:noFill/>
          <a:ln>
            <a:noFill/>
          </a:ln>
        </p:spPr>
        <p:txBody>
          <a:bodyPr vert="horz" wrap="square" lIns="91427" tIns="45714" rIns="91427" bIns="45714" numCol="1" anchor="ctr" anchorCtr="0" compatLnSpc="1">
            <a:prstTxWarp prst="textNoShape">
              <a:avLst/>
            </a:prstTxWarp>
          </a:bodyPr>
          <a:lstStyle/>
          <a:p>
            <a:pPr eaLnBrk="1" hangingPunct="1"/>
            <a:r>
              <a:rPr lang="ar-SA" sz="7200" dirty="0">
                <a:gradFill>
                  <a:gsLst>
                    <a:gs pos="0">
                      <a:srgbClr val="FF0000"/>
                    </a:gs>
                    <a:gs pos="100000">
                      <a:schemeClr val="tx1"/>
                    </a:gs>
                  </a:gsLst>
                  <a:lin ang="5400000" scaled="1"/>
                </a:gradFill>
                <a:ea typeface="ＭＳ Ｐゴシック" charset="0"/>
              </a:rPr>
              <a:t>الجندي</a:t>
            </a:r>
            <a:br>
              <a:rPr lang="ar-SA" sz="7200" dirty="0">
                <a:gradFill>
                  <a:gsLst>
                    <a:gs pos="0">
                      <a:srgbClr val="FF0000"/>
                    </a:gs>
                    <a:gs pos="100000">
                      <a:schemeClr val="tx1"/>
                    </a:gs>
                  </a:gsLst>
                  <a:lin ang="5400000" scaled="1"/>
                </a:gradFill>
                <a:ea typeface="ＭＳ Ｐゴシック" charset="0"/>
              </a:rPr>
            </a:br>
            <a:r>
              <a:rPr lang="ar-SA" sz="7200" dirty="0">
                <a:gradFill>
                  <a:gsLst>
                    <a:gs pos="0">
                      <a:srgbClr val="FF0000"/>
                    </a:gs>
                    <a:gs pos="100000">
                      <a:schemeClr val="tx1"/>
                    </a:gs>
                  </a:gsLst>
                  <a:lin ang="5400000" scaled="1"/>
                </a:gradFill>
                <a:ea typeface="ＭＳ Ｐゴシック" charset="0"/>
              </a:rPr>
              <a:t>الروماني</a:t>
            </a:r>
          </a:p>
        </p:txBody>
      </p:sp>
    </p:spTree>
  </p:cSld>
  <p:clrMapOvr>
    <a:masterClrMapping/>
  </p:clrMapOvr>
  <p:transition>
    <p:diamond/>
  </p:transition>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3665" name="Picture 2" descr="Romansoldier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1" y="514350"/>
            <a:ext cx="7848600" cy="588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3666" name="Text Box 3"/>
          <p:cNvSpPr txBox="1">
            <a:spLocks noChangeArrowheads="1"/>
          </p:cNvSpPr>
          <p:nvPr/>
        </p:nvSpPr>
        <p:spPr bwMode="auto">
          <a:xfrm>
            <a:off x="8077202" y="15019"/>
            <a:ext cx="101820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180د-ذ</a:t>
            </a:r>
            <a:endParaRPr lang="en-US" b="1" dirty="0">
              <a:latin typeface="Arial" panose="020B0604020202020204" pitchFamily="34" charset="0"/>
              <a:cs typeface="Arial" panose="020B0604020202020204" pitchFamily="34" charset="0"/>
            </a:endParaRPr>
          </a:p>
        </p:txBody>
      </p:sp>
      <p:sp>
        <p:nvSpPr>
          <p:cNvPr id="122884" name="Text Box 4"/>
          <p:cNvSpPr txBox="1">
            <a:spLocks noChangeArrowheads="1"/>
          </p:cNvSpPr>
          <p:nvPr/>
        </p:nvSpPr>
        <p:spPr bwMode="auto">
          <a:xfrm>
            <a:off x="5699127" y="919164"/>
            <a:ext cx="1980003"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الخوذة (17أ)</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5" name="Text Box 5"/>
          <p:cNvSpPr txBox="1">
            <a:spLocks noChangeArrowheads="1"/>
          </p:cNvSpPr>
          <p:nvPr/>
        </p:nvSpPr>
        <p:spPr bwMode="auto">
          <a:xfrm>
            <a:off x="1066801" y="2057400"/>
            <a:ext cx="2736012"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الدرع (14ب)</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6" name="Text Box 6"/>
          <p:cNvSpPr txBox="1">
            <a:spLocks noChangeArrowheads="1"/>
          </p:cNvSpPr>
          <p:nvPr/>
        </p:nvSpPr>
        <p:spPr bwMode="auto">
          <a:xfrm>
            <a:off x="2286000" y="3276601"/>
            <a:ext cx="2097023"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المنطقة (14أ)</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7" name="Text Box 7"/>
          <p:cNvSpPr txBox="1">
            <a:spLocks noChangeArrowheads="1"/>
          </p:cNvSpPr>
          <p:nvPr/>
        </p:nvSpPr>
        <p:spPr bwMode="auto">
          <a:xfrm>
            <a:off x="2294601" y="5805264"/>
            <a:ext cx="1845351"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الحذاء (15)</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8" name="Text Box 8"/>
          <p:cNvSpPr txBox="1">
            <a:spLocks noChangeArrowheads="1"/>
          </p:cNvSpPr>
          <p:nvPr/>
        </p:nvSpPr>
        <p:spPr bwMode="auto">
          <a:xfrm>
            <a:off x="6096003" y="4191000"/>
            <a:ext cx="1866190"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الترس (16)</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9" name="Text Box 9"/>
          <p:cNvSpPr txBox="1">
            <a:spLocks noChangeArrowheads="1"/>
          </p:cNvSpPr>
          <p:nvPr/>
        </p:nvSpPr>
        <p:spPr bwMode="auto">
          <a:xfrm>
            <a:off x="1565275" y="2676525"/>
            <a:ext cx="2146715"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السيف (17ب)</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753673" name="Title 1"/>
          <p:cNvSpPr>
            <a:spLocks noGrp="1"/>
          </p:cNvSpPr>
          <p:nvPr>
            <p:ph type="title" idx="4294967295"/>
          </p:nvPr>
        </p:nvSpPr>
        <p:spPr>
          <a:xfrm>
            <a:off x="1219200" y="-26985"/>
            <a:ext cx="6521450" cy="963613"/>
          </a:xfrm>
        </p:spPr>
        <p:txBody>
          <a:bodyPr/>
          <a:lstStyle/>
          <a:p>
            <a:pPr algn="ctr"/>
            <a:r>
              <a:rPr lang="ar-JO" sz="4800" dirty="0"/>
              <a:t>قطع السلاح</a:t>
            </a:r>
            <a:endParaRPr lang="en-US" sz="48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2886"/>
                                        </p:tgtEl>
                                        <p:attrNameLst>
                                          <p:attrName>style.visibility</p:attrName>
                                        </p:attrNameLst>
                                      </p:cBhvr>
                                      <p:to>
                                        <p:strVal val="visible"/>
                                      </p:to>
                                    </p:set>
                                    <p:animEffect transition="in" filter="fade">
                                      <p:cBhvr>
                                        <p:cTn id="7" dur="500"/>
                                        <p:tgtEl>
                                          <p:spTgt spid="1228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2885"/>
                                        </p:tgtEl>
                                        <p:attrNameLst>
                                          <p:attrName>style.visibility</p:attrName>
                                        </p:attrNameLst>
                                      </p:cBhvr>
                                      <p:to>
                                        <p:strVal val="visible"/>
                                      </p:to>
                                    </p:set>
                                    <p:animEffect transition="in" filter="fade">
                                      <p:cBhvr>
                                        <p:cTn id="12" dur="500"/>
                                        <p:tgtEl>
                                          <p:spTgt spid="12288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2887"/>
                                        </p:tgtEl>
                                        <p:attrNameLst>
                                          <p:attrName>style.visibility</p:attrName>
                                        </p:attrNameLst>
                                      </p:cBhvr>
                                      <p:to>
                                        <p:strVal val="visible"/>
                                      </p:to>
                                    </p:set>
                                    <p:animEffect transition="in" filter="fade">
                                      <p:cBhvr>
                                        <p:cTn id="17" dur="500"/>
                                        <p:tgtEl>
                                          <p:spTgt spid="12288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2888"/>
                                        </p:tgtEl>
                                        <p:attrNameLst>
                                          <p:attrName>style.visibility</p:attrName>
                                        </p:attrNameLst>
                                      </p:cBhvr>
                                      <p:to>
                                        <p:strVal val="visible"/>
                                      </p:to>
                                    </p:set>
                                    <p:animEffect transition="in" filter="fade">
                                      <p:cBhvr>
                                        <p:cTn id="22" dur="500"/>
                                        <p:tgtEl>
                                          <p:spTgt spid="12288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2884"/>
                                        </p:tgtEl>
                                        <p:attrNameLst>
                                          <p:attrName>style.visibility</p:attrName>
                                        </p:attrNameLst>
                                      </p:cBhvr>
                                      <p:to>
                                        <p:strVal val="visible"/>
                                      </p:to>
                                    </p:set>
                                    <p:animEffect transition="in" filter="fade">
                                      <p:cBhvr>
                                        <p:cTn id="27" dur="500"/>
                                        <p:tgtEl>
                                          <p:spTgt spid="12288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22889"/>
                                        </p:tgtEl>
                                        <p:attrNameLst>
                                          <p:attrName>style.visibility</p:attrName>
                                        </p:attrNameLst>
                                      </p:cBhvr>
                                      <p:to>
                                        <p:strVal val="visible"/>
                                      </p:to>
                                    </p:set>
                                    <p:animEffect transition="in" filter="fade">
                                      <p:cBhvr>
                                        <p:cTn id="32" dur="500"/>
                                        <p:tgtEl>
                                          <p:spTgt spid="1228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utoUpdateAnimBg="0"/>
      <p:bldP spid="122885" grpId="0" autoUpdateAnimBg="0"/>
      <p:bldP spid="122886" grpId="0" autoUpdateAnimBg="0"/>
      <p:bldP spid="122887" grpId="0" autoUpdateAnimBg="0"/>
      <p:bldP spid="122888" grpId="0" autoUpdateAnimBg="0"/>
      <p:bldP spid="122889" grpId="0" autoUpdateAnimBg="0"/>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280694110"/>
              </p:ext>
            </p:extLst>
          </p:nvPr>
        </p:nvGraphicFramePr>
        <p:xfrm>
          <a:off x="3048000" y="-26988"/>
          <a:ext cx="6096000" cy="7208842"/>
        </p:xfrm>
        <a:graphic>
          <a:graphicData uri="http://schemas.openxmlformats.org/drawingml/2006/table">
            <a:tbl>
              <a:tblPr firstRow="1" bandRow="1">
                <a:tableStyleId>{1E171933-4619-4E11-9A3F-F7608DF75F80}</a:tableStyleId>
              </a:tblPr>
              <a:tblGrid>
                <a:gridCol w="1163960">
                  <a:extLst>
                    <a:ext uri="{9D8B030D-6E8A-4147-A177-3AD203B41FA5}">
                      <a16:colId xmlns:a16="http://schemas.microsoft.com/office/drawing/2014/main" val="20000"/>
                    </a:ext>
                  </a:extLst>
                </a:gridCol>
                <a:gridCol w="127444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1219200">
                  <a:extLst>
                    <a:ext uri="{9D8B030D-6E8A-4147-A177-3AD203B41FA5}">
                      <a16:colId xmlns:a16="http://schemas.microsoft.com/office/drawing/2014/main" val="20004"/>
                    </a:ext>
                  </a:extLst>
                </a:gridCol>
              </a:tblGrid>
              <a:tr h="985998">
                <a:tc>
                  <a:txBody>
                    <a:bodyPr/>
                    <a:lstStyle/>
                    <a:p>
                      <a:pPr marL="0" lvl="0" indent="0" algn="ctr" rtl="1">
                        <a:spcBef>
                          <a:spcPts val="1200"/>
                        </a:spcBef>
                        <a:spcAft>
                          <a:spcPts val="300"/>
                        </a:spcAft>
                        <a:buFont typeface="Arial"/>
                        <a:buNone/>
                      </a:pPr>
                      <a:r>
                        <a:rPr lang="ar-SA" sz="1800" b="1" i="0" kern="1400" dirty="0">
                          <a:solidFill>
                            <a:srgbClr val="FFFFFF"/>
                          </a:solidFill>
                          <a:effectLst/>
                          <a:latin typeface="Arial" panose="020B0604020202020204" pitchFamily="34" charset="0"/>
                          <a:cs typeface="Arial" panose="020B0604020202020204" pitchFamily="34" charset="0"/>
                        </a:rPr>
                        <a:t>الأسلحة</a:t>
                      </a:r>
                      <a:endParaRPr lang="en-SG" sz="12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وظيفة</a:t>
                      </a:r>
                      <a:br>
                        <a:rPr lang="en-US" sz="1600" b="1" i="0" kern="1400" dirty="0">
                          <a:solidFill>
                            <a:srgbClr val="FFFFFF"/>
                          </a:solidFill>
                          <a:effectLst/>
                          <a:latin typeface="Arial" panose="020B0604020202020204" pitchFamily="34" charset="0"/>
                          <a:cs typeface="Arial" panose="020B0604020202020204" pitchFamily="34" charset="0"/>
                        </a:rPr>
                      </a:br>
                      <a:r>
                        <a:rPr lang="ar-SA" sz="1600" b="1" i="0" kern="1400" dirty="0">
                          <a:solidFill>
                            <a:srgbClr val="FFFFFF"/>
                          </a:solidFill>
                          <a:effectLst/>
                          <a:latin typeface="Arial" panose="020B0604020202020204" pitchFamily="34" charset="0"/>
                          <a:cs typeface="Arial" panose="020B0604020202020204" pitchFamily="34" charset="0"/>
                        </a:rPr>
                        <a:t> رومانية</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المعنى</a:t>
                      </a:r>
                      <a:r>
                        <a:rPr lang="en-US" sz="1600" b="1" i="0" kern="1400" dirty="0">
                          <a:solidFill>
                            <a:srgbClr val="FFFFFF"/>
                          </a:solidFill>
                          <a:effectLst/>
                          <a:latin typeface="Arial" panose="020B0604020202020204" pitchFamily="34" charset="0"/>
                          <a:cs typeface="Arial" panose="020B0604020202020204" pitchFamily="34" charset="0"/>
                        </a:rPr>
                        <a:t> </a:t>
                      </a:r>
                      <a:br>
                        <a:rPr lang="en-US" sz="1600" b="1" i="0" kern="1400" dirty="0">
                          <a:solidFill>
                            <a:srgbClr val="FFFFFF"/>
                          </a:solidFill>
                          <a:effectLst/>
                          <a:latin typeface="Arial" panose="020B0604020202020204" pitchFamily="34" charset="0"/>
                          <a:cs typeface="Arial" panose="020B0604020202020204" pitchFamily="34" charset="0"/>
                        </a:rPr>
                      </a:br>
                      <a:r>
                        <a:rPr lang="ar-SA" sz="1600" b="1" i="0" kern="1400" dirty="0">
                          <a:solidFill>
                            <a:srgbClr val="FFFFFF"/>
                          </a:solidFill>
                          <a:effectLst/>
                          <a:latin typeface="Arial" panose="020B0604020202020204" pitchFamily="34" charset="0"/>
                          <a:cs typeface="Arial" panose="020B0604020202020204" pitchFamily="34" charset="0"/>
                        </a:rPr>
                        <a:t>الروحي</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يدافع ضد اتهامات ...</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التطبيقات العملية</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10000"/>
                  </a:ext>
                </a:extLst>
              </a:tr>
              <a:tr h="979643">
                <a:tc>
                  <a:txBody>
                    <a:bodyPr/>
                    <a:lstStyle/>
                    <a:p>
                      <a:pPr marL="0" lvl="0" indent="0" algn="ctr" rtl="1">
                        <a:spcBef>
                          <a:spcPts val="1200"/>
                        </a:spcBef>
                        <a:spcAft>
                          <a:spcPts val="300"/>
                        </a:spcAft>
                        <a:buFont typeface="Arial"/>
                        <a:buNone/>
                      </a:pPr>
                      <a:r>
                        <a:rPr lang="ar-SA" sz="1600" b="1" i="0" kern="1400" dirty="0" err="1">
                          <a:solidFill>
                            <a:srgbClr val="FF0000"/>
                          </a:solidFill>
                          <a:effectLst/>
                          <a:latin typeface="Arial" panose="020B0604020202020204" pitchFamily="34" charset="0"/>
                          <a:cs typeface="Arial" panose="020B0604020202020204" pitchFamily="34" charset="0"/>
                        </a:rPr>
                        <a:t>مُمَنْطِقِينَ</a:t>
                      </a:r>
                      <a:r>
                        <a:rPr lang="ar-SA" sz="1600" b="1" i="0" kern="1400" dirty="0">
                          <a:solidFill>
                            <a:srgbClr val="FF0000"/>
                          </a:solidFill>
                          <a:effectLst/>
                          <a:latin typeface="Arial" panose="020B0604020202020204" pitchFamily="34" charset="0"/>
                          <a:cs typeface="Arial" panose="020B0604020202020204" pitchFamily="34" charset="0"/>
                        </a:rPr>
                        <a:t> </a:t>
                      </a:r>
                      <a:r>
                        <a:rPr lang="ar-SA" sz="1600" b="1" i="0" kern="1400" dirty="0">
                          <a:solidFill>
                            <a:schemeClr val="tx1"/>
                          </a:solidFill>
                          <a:effectLst/>
                          <a:latin typeface="Arial" panose="020B0604020202020204" pitchFamily="34" charset="0"/>
                          <a:cs typeface="Arial" panose="020B0604020202020204" pitchFamily="34" charset="0"/>
                        </a:rPr>
                        <a:t>أَحْقَاءَكُمْ بِالْحَقِّ (14 أ)</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عقدت رداء التدفق والسيف</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النزاهة </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النفاق</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اطلب من أحدهم أن يلاحظ تناقضاتك </a:t>
                      </a:r>
                    </a:p>
                  </a:txBody>
                  <a:tcPr marL="68580" marR="68580" marT="0" marB="0"/>
                </a:tc>
                <a:extLst>
                  <a:ext uri="{0D108BD9-81ED-4DB2-BD59-A6C34878D82A}">
                    <a16:rowId xmlns:a16="http://schemas.microsoft.com/office/drawing/2014/main" val="10001"/>
                  </a:ext>
                </a:extLst>
              </a:tr>
              <a:tr h="920825">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لاَبِسِينَ دِرْعَ </a:t>
                      </a:r>
                      <a:r>
                        <a:rPr lang="ar-SA" sz="1600" b="1" i="0" kern="1400" dirty="0">
                          <a:solidFill>
                            <a:schemeClr val="tx1"/>
                          </a:solidFill>
                          <a:effectLst/>
                          <a:latin typeface="Arial" panose="020B0604020202020204" pitchFamily="34" charset="0"/>
                          <a:cs typeface="Arial" panose="020B0604020202020204" pitchFamily="34" charset="0"/>
                        </a:rPr>
                        <a:t>الْبِرِّ (14 ب)</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الأعضاء الحيوية المحمية</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البر المنسوب</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القدرة على التغلب على الخطيئة أبدًا</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اكتشف مكانة في المسيح</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2"/>
                  </a:ext>
                </a:extLst>
              </a:tr>
              <a:tr h="979643">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أحذية </a:t>
                      </a:r>
                      <a:r>
                        <a:rPr lang="ar-SA" sz="1600" b="1" i="0" kern="1400" dirty="0">
                          <a:solidFill>
                            <a:schemeClr val="tx1"/>
                          </a:solidFill>
                          <a:effectLst/>
                          <a:latin typeface="Arial" panose="020B0604020202020204" pitchFamily="34" charset="0"/>
                          <a:cs typeface="Arial" panose="020B0604020202020204" pitchFamily="34" charset="0"/>
                        </a:rPr>
                        <a:t>تؤدي إلى السلام (15)</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التأكد من القدم والقدرة على الحركة للقتال في أي مكان </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التوفر في الكرازة</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جدوى مشاركة الإنجيل</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شارك الإنجيل في الغداء</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3"/>
                  </a:ext>
                </a:extLst>
              </a:tr>
              <a:tr h="892430">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تُرْسَ </a:t>
                      </a:r>
                      <a:r>
                        <a:rPr lang="ar-SA" sz="1600" b="1" i="0" kern="1400" dirty="0">
                          <a:solidFill>
                            <a:schemeClr val="tx1"/>
                          </a:solidFill>
                          <a:effectLst/>
                          <a:latin typeface="Arial" panose="020B0604020202020204" pitchFamily="34" charset="0"/>
                          <a:cs typeface="Arial" panose="020B0604020202020204" pitchFamily="34" charset="0"/>
                        </a:rPr>
                        <a:t>الإِيمَانِ (16)</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إطفاء السهام النارية وصد السيوف</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الإيمان بالله</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القدرة على محاربة الإغراءات</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تجنب رفوف المجلات</a:t>
                      </a:r>
                    </a:p>
                  </a:txBody>
                  <a:tcPr marL="68580" marR="68580" marT="0" marB="0"/>
                </a:tc>
                <a:extLst>
                  <a:ext uri="{0D108BD9-81ED-4DB2-BD59-A6C34878D82A}">
                    <a16:rowId xmlns:a16="http://schemas.microsoft.com/office/drawing/2014/main" val="10004"/>
                  </a:ext>
                </a:extLst>
              </a:tr>
              <a:tr h="979643">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خوذة </a:t>
                      </a:r>
                      <a:r>
                        <a:rPr lang="ar-SA" sz="1600" b="1" i="0" kern="1400" dirty="0">
                          <a:solidFill>
                            <a:schemeClr val="tx1"/>
                          </a:solidFill>
                          <a:effectLst/>
                          <a:latin typeface="Arial" panose="020B0604020202020204" pitchFamily="34" charset="0"/>
                          <a:cs typeface="Arial" panose="020B0604020202020204" pitchFamily="34" charset="0"/>
                        </a:rPr>
                        <a:t>الخلاص (17 أ)</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محمي من إصابات الرأس</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ضمان الخلاص</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شك في الخلاص</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حفظ آيات للضمان الأبدي</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5"/>
                  </a:ext>
                </a:extLst>
              </a:tr>
              <a:tr h="1470660">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سَيْفَ </a:t>
                      </a:r>
                      <a:r>
                        <a:rPr lang="ar-SA" sz="1600" b="1" i="0" kern="1400" dirty="0">
                          <a:solidFill>
                            <a:schemeClr val="tx1"/>
                          </a:solidFill>
                          <a:effectLst/>
                          <a:latin typeface="Arial" panose="020B0604020202020204" pitchFamily="34" charset="0"/>
                          <a:cs typeface="Arial" panose="020B0604020202020204" pitchFamily="34" charset="0"/>
                        </a:rPr>
                        <a:t>الرُّوحِ (17 ب)</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هاجم العدو أو دافع ضد الهجوم</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كلمة الله، الكتاب المقدس</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كفاية كلمة الله (الأكاذيب عنا أو عن الله)</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اقرأ الكتاب المقدس لمدة 15 دقيقة كل يوم</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6"/>
                  </a:ext>
                </a:extLst>
              </a:tr>
            </a:tbl>
          </a:graphicData>
        </a:graphic>
      </p:graphicFrame>
      <p:sp>
        <p:nvSpPr>
          <p:cNvPr id="9" name="Rectangle 8"/>
          <p:cNvSpPr>
            <a:spLocks noChangeArrowheads="1"/>
          </p:cNvSpPr>
          <p:nvPr/>
        </p:nvSpPr>
        <p:spPr bwMode="auto">
          <a:xfrm>
            <a:off x="3054352" y="4734264"/>
            <a:ext cx="6156325" cy="1196975"/>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675842" name="Picture 2" descr="Related image">
            <a:extLst>
              <a:ext uri="{FF2B5EF4-FFF2-40B4-BE49-F238E27FC236}">
                <a16:creationId xmlns:a16="http://schemas.microsoft.com/office/drawing/2014/main" id="{DC463230-7A83-7642-9A62-3B3E29B95C1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5059" r="10683"/>
          <a:stretch/>
        </p:blipFill>
        <p:spPr bwMode="auto">
          <a:xfrm>
            <a:off x="-36513" y="701481"/>
            <a:ext cx="3048000" cy="6318638"/>
          </a:xfrm>
          <a:prstGeom prst="rect">
            <a:avLst/>
          </a:prstGeom>
          <a:noFill/>
          <a:extLst>
            <a:ext uri="{909E8E84-426E-40DD-AFC4-6F175D3DCCD1}">
              <a14:hiddenFill xmlns:a14="http://schemas.microsoft.com/office/drawing/2010/main">
                <a:solidFill>
                  <a:srgbClr val="FFFFFF"/>
                </a:solidFill>
              </a14:hiddenFill>
            </a:ext>
          </a:extLst>
        </p:spPr>
      </p:pic>
      <p:sp>
        <p:nvSpPr>
          <p:cNvPr id="706562" name="Rectangle 3"/>
          <p:cNvSpPr>
            <a:spLocks noGrp="1" noChangeArrowheads="1"/>
          </p:cNvSpPr>
          <p:nvPr>
            <p:ph type="title" idx="4294967295"/>
          </p:nvPr>
        </p:nvSpPr>
        <p:spPr>
          <a:xfrm>
            <a:off x="26554" y="188640"/>
            <a:ext cx="2997633" cy="719410"/>
          </a:xfrm>
        </p:spPr>
        <p:txBody>
          <a:bodyPr/>
          <a:lstStyle/>
          <a:p>
            <a:pPr rtl="1" eaLnBrk="1" hangingPunct="1">
              <a:defRPr/>
            </a:pPr>
            <a:r>
              <a:rPr lang="ar-SA" sz="4000" dirty="0">
                <a:gradFill>
                  <a:gsLst>
                    <a:gs pos="0">
                      <a:srgbClr val="FF0000"/>
                    </a:gs>
                    <a:gs pos="100000">
                      <a:schemeClr val="tx1"/>
                    </a:gs>
                  </a:gsLst>
                  <a:lin ang="5400000" scaled="1"/>
                </a:gradFill>
                <a:effectLst/>
                <a:ea typeface="ＭＳ Ｐゴシック" charset="0"/>
                <a:cs typeface="Arial" panose="020B0604020202020204" pitchFamily="34" charset="0"/>
              </a:rPr>
              <a:t>الأسلحة</a:t>
            </a:r>
            <a:endParaRPr lang="en-US" sz="4000" dirty="0">
              <a:gradFill>
                <a:gsLst>
                  <a:gs pos="0">
                    <a:srgbClr val="FF0000"/>
                  </a:gs>
                  <a:gs pos="100000">
                    <a:schemeClr val="tx1"/>
                  </a:gs>
                </a:gsLst>
                <a:lin ang="5400000" scaled="1"/>
              </a:gradFill>
              <a:effectLst/>
              <a:ea typeface="ＭＳ Ｐゴシック" charset="0"/>
              <a:cs typeface="Arial" panose="020B0604020202020204" pitchFamily="34" charset="0"/>
            </a:endParaRPr>
          </a:p>
        </p:txBody>
      </p:sp>
      <p:sp>
        <p:nvSpPr>
          <p:cNvPr id="3" name="Rectangle 2"/>
          <p:cNvSpPr>
            <a:spLocks noChangeArrowheads="1"/>
          </p:cNvSpPr>
          <p:nvPr/>
        </p:nvSpPr>
        <p:spPr bwMode="auto">
          <a:xfrm>
            <a:off x="3054352" y="917912"/>
            <a:ext cx="6156325" cy="1008063"/>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5"/>
          <p:cNvSpPr>
            <a:spLocks noChangeArrowheads="1"/>
          </p:cNvSpPr>
          <p:nvPr/>
        </p:nvSpPr>
        <p:spPr bwMode="auto">
          <a:xfrm>
            <a:off x="3054352" y="1925974"/>
            <a:ext cx="6156325" cy="1008062"/>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3054352" y="2862599"/>
            <a:ext cx="6156325" cy="1008062"/>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p:cNvSpPr>
            <a:spLocks noChangeArrowheads="1"/>
          </p:cNvSpPr>
          <p:nvPr/>
        </p:nvSpPr>
        <p:spPr bwMode="auto">
          <a:xfrm>
            <a:off x="3054352" y="5661248"/>
            <a:ext cx="6156325" cy="1196975"/>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p:cNvSpPr>
            <a:spLocks noChangeArrowheads="1"/>
          </p:cNvSpPr>
          <p:nvPr/>
        </p:nvSpPr>
        <p:spPr bwMode="auto">
          <a:xfrm>
            <a:off x="3054352" y="3861097"/>
            <a:ext cx="6156325" cy="1008063"/>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Text Box 3">
            <a:extLst>
              <a:ext uri="{FF2B5EF4-FFF2-40B4-BE49-F238E27FC236}">
                <a16:creationId xmlns:a16="http://schemas.microsoft.com/office/drawing/2014/main" id="{DBCF28BB-8589-0840-B00C-E031C2284402}"/>
              </a:ext>
            </a:extLst>
          </p:cNvPr>
          <p:cNvSpPr txBox="1">
            <a:spLocks noChangeArrowheads="1"/>
          </p:cNvSpPr>
          <p:nvPr/>
        </p:nvSpPr>
        <p:spPr bwMode="auto">
          <a:xfrm>
            <a:off x="2195736" y="-21915"/>
            <a:ext cx="80981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180ذ</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1346892"/>
      </p:ext>
    </p:extLst>
  </p:cSld>
  <p:clrMapOvr>
    <a:masterClrMapping/>
  </p:clrMapOvr>
  <p:transition>
    <p:diamon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grpId="0" nodeType="clickEffect">
                                  <p:stCondLst>
                                    <p:cond delay="0"/>
                                  </p:stCondLst>
                                  <p:childTnLst>
                                    <p:animEffect transition="out" filter="blinds(horizontal)">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xit" presetSubtype="10" fill="hold" grpId="0" nodeType="clickEffect">
                                  <p:stCondLst>
                                    <p:cond delay="0"/>
                                  </p:stCondLst>
                                  <p:childTnLst>
                                    <p:animEffect transition="out" filter="blinds(horizontal)">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xit" presetSubtype="10" fill="hold" grpId="0" nodeType="clickEffect">
                                  <p:stCondLst>
                                    <p:cond delay="0"/>
                                  </p:stCondLst>
                                  <p:childTnLst>
                                    <p:animEffect transition="out" filter="blinds(horizontal)">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xit" presetSubtype="10" fill="hold" grpId="0" nodeType="clickEffect">
                                  <p:stCondLst>
                                    <p:cond delay="0"/>
                                  </p:stCondLst>
                                  <p:childTnLst>
                                    <p:animEffect transition="out" filter="blinds(horizontal)">
                                      <p:cBhvr>
                                        <p:cTn id="26" dur="500"/>
                                        <p:tgtEl>
                                          <p:spTgt spid="9"/>
                                        </p:tgtEl>
                                      </p:cBhvr>
                                    </p:animEffect>
                                    <p:set>
                                      <p:cBhvr>
                                        <p:cTn id="27" dur="1" fill="hold">
                                          <p:stCondLst>
                                            <p:cond delay="499"/>
                                          </p:stCondLst>
                                        </p:cTn>
                                        <p:tgtEl>
                                          <p:spTgt spid="9"/>
                                        </p:tgtEl>
                                        <p:attrNameLst>
                                          <p:attrName>style.visibility</p:attrName>
                                        </p:attrNameLst>
                                      </p:cBhvr>
                                      <p:to>
                                        <p:strVal val="hidden"/>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xit" presetSubtype="10" fill="hold" grpId="0" nodeType="clickEffect">
                                  <p:stCondLst>
                                    <p:cond delay="0"/>
                                  </p:stCondLst>
                                  <p:childTnLst>
                                    <p:animEffect transition="out" filter="blinds(horizontal)">
                                      <p:cBhvr>
                                        <p:cTn id="31" dur="500"/>
                                        <p:tgtEl>
                                          <p:spTgt spid="10"/>
                                        </p:tgtEl>
                                      </p:cBhvr>
                                    </p:animEffect>
                                    <p:set>
                                      <p:cBhvr>
                                        <p:cTn id="32"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animBg="1"/>
      <p:bldP spid="6" grpId="0" animBg="1"/>
      <p:bldP spid="7" grpId="0" animBg="1"/>
      <p:bldP spid="10" grpId="0" animBg="1"/>
      <p:bldP spid="8" grpId="0" animBg="1"/>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3" descr="swor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71776" y="112538"/>
            <a:ext cx="3313113" cy="6700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7762" name="Picture 4" descr="helme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24526" y="2371728"/>
            <a:ext cx="3419475" cy="3433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7763" name="Picture 2" descr="shoes"/>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512" y="3357563"/>
            <a:ext cx="3057526" cy="3219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4" name="Title 1"/>
          <p:cNvSpPr>
            <a:spLocks noGrp="1"/>
          </p:cNvSpPr>
          <p:nvPr>
            <p:ph type="title" idx="4294967295"/>
          </p:nvPr>
        </p:nvSpPr>
        <p:spPr>
          <a:xfrm rot="20258386">
            <a:off x="-590547" y="771525"/>
            <a:ext cx="6958013" cy="1206500"/>
          </a:xfrm>
          <a:solidFill>
            <a:schemeClr val="tx1"/>
          </a:solidFill>
        </p:spPr>
        <p:txBody>
          <a:bodyPr/>
          <a:lstStyle/>
          <a:p>
            <a:pPr algn="ctr"/>
            <a:r>
              <a:rPr lang="ar-JO" sz="4800" dirty="0">
                <a:solidFill>
                  <a:srgbClr val="FF0000"/>
                </a:solidFill>
              </a:rPr>
              <a:t>استخدم أسلحتك</a:t>
            </a:r>
            <a:endParaRPr lang="en-US" sz="4800" dirty="0">
              <a:solidFill>
                <a:srgbClr val="FF0000"/>
              </a:solidFill>
            </a:endParaRPr>
          </a:p>
        </p:txBody>
      </p:sp>
      <p:sp>
        <p:nvSpPr>
          <p:cNvPr id="2" name="Rectangle 1">
            <a:extLst>
              <a:ext uri="{FF2B5EF4-FFF2-40B4-BE49-F238E27FC236}">
                <a16:creationId xmlns:a16="http://schemas.microsoft.com/office/drawing/2014/main" id="{366ACB74-09EF-3940-BCF3-08F55EBE9966}"/>
              </a:ext>
            </a:extLst>
          </p:cNvPr>
          <p:cNvSpPr/>
          <p:nvPr/>
        </p:nvSpPr>
        <p:spPr bwMode="auto">
          <a:xfrm>
            <a:off x="6444208" y="4293096"/>
            <a:ext cx="576064" cy="5760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EAEAEA"/>
              </a:solidFill>
              <a:effectLst/>
              <a:uLnTx/>
              <a:uFillTx/>
              <a:latin typeface="Times New Roman" pitchFamily="-111" charset="0"/>
              <a:ea typeface="Times New Roman" pitchFamily="-111" charset="0"/>
              <a:cs typeface="Times New Roman" pitchFamily="-111" charset="0"/>
            </a:endParaRPr>
          </a:p>
        </p:txBody>
      </p:sp>
    </p:spTree>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59810" name="Group 2"/>
          <p:cNvGrpSpPr>
            <a:grpSpLocks/>
          </p:cNvGrpSpPr>
          <p:nvPr/>
        </p:nvGrpSpPr>
        <p:grpSpPr bwMode="auto">
          <a:xfrm>
            <a:off x="508000" y="0"/>
            <a:ext cx="3657600" cy="2895600"/>
            <a:chOff x="1944" y="0"/>
            <a:chExt cx="2592" cy="1824"/>
          </a:xfrm>
        </p:grpSpPr>
        <p:sp>
          <p:nvSpPr>
            <p:cNvPr id="759819"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3428" name="Text Box 4"/>
            <p:cNvSpPr txBox="1">
              <a:spLocks noChangeArrowheads="1"/>
            </p:cNvSpPr>
            <p:nvPr/>
          </p:nvSpPr>
          <p:spPr bwMode="auto">
            <a:xfrm>
              <a:off x="2278" y="144"/>
              <a:ext cx="1795"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070214"/>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600" b="1" dirty="0">
                <a:solidFill>
                  <a:srgbClr val="070214"/>
                </a:solidFill>
                <a:effectLst>
                  <a:outerShdw blurRad="38100" dist="38100" dir="2700000" algn="tl">
                    <a:srgbClr val="FFFFFF"/>
                  </a:outerShdw>
                </a:effectLst>
                <a:latin typeface="Arial" panose="020B0604020202020204" pitchFamily="34" charset="0"/>
                <a:cs typeface="Times New Roman" charset="0"/>
              </a:endParaRPr>
            </a:p>
          </p:txBody>
        </p:sp>
      </p:grpSp>
      <p:sp>
        <p:nvSpPr>
          <p:cNvPr id="759811" name="Rectangle 5"/>
          <p:cNvSpPr>
            <a:spLocks noChangeArrowheads="1"/>
          </p:cNvSpPr>
          <p:nvPr/>
        </p:nvSpPr>
        <p:spPr bwMode="auto">
          <a:xfrm>
            <a:off x="0" y="838200"/>
            <a:ext cx="9144000" cy="5791200"/>
          </a:xfrm>
          <a:prstGeom prst="rect">
            <a:avLst/>
          </a:prstGeom>
          <a:gradFill rotWithShape="1">
            <a:gsLst>
              <a:gs pos="0">
                <a:srgbClr val="2061A2"/>
              </a:gs>
              <a:gs pos="100000">
                <a:srgbClr val="3399FF"/>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grpSp>
        <p:nvGrpSpPr>
          <p:cNvPr id="3" name="Group 6"/>
          <p:cNvGrpSpPr>
            <a:grpSpLocks/>
          </p:cNvGrpSpPr>
          <p:nvPr/>
        </p:nvGrpSpPr>
        <p:grpSpPr bwMode="auto">
          <a:xfrm>
            <a:off x="101600" y="5486400"/>
            <a:ext cx="541338" cy="381000"/>
            <a:chOff x="1128" y="2688"/>
            <a:chExt cx="384" cy="240"/>
          </a:xfrm>
        </p:grpSpPr>
        <p:sp>
          <p:nvSpPr>
            <p:cNvPr id="759817"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759818"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103433" name="Text Box 9"/>
          <p:cNvSpPr txBox="1">
            <a:spLocks noChangeArrowheads="1"/>
          </p:cNvSpPr>
          <p:nvPr/>
        </p:nvSpPr>
        <p:spPr bwMode="auto">
          <a:xfrm>
            <a:off x="693738" y="1279525"/>
            <a:ext cx="3969330" cy="468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759814" name="Line 10"/>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a:p>
        </p:txBody>
      </p:sp>
      <p:sp>
        <p:nvSpPr>
          <p:cNvPr id="103435" name="Text Box 11"/>
          <p:cNvSpPr txBox="1">
            <a:spLocks noChangeArrowheads="1"/>
          </p:cNvSpPr>
          <p:nvPr/>
        </p:nvSpPr>
        <p:spPr bwMode="auto">
          <a:xfrm>
            <a:off x="5453063" y="5287963"/>
            <a:ext cx="1109573" cy="10772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chemeClr val="bg1"/>
                </a:solidFill>
                <a:latin typeface="Arial" panose="020B0604020202020204" pitchFamily="34" charset="0"/>
                <a:cs typeface="Arial" panose="020B0604020202020204" pitchFamily="34" charset="0"/>
              </a:rPr>
              <a:t>س وج</a:t>
            </a:r>
            <a:endParaRPr lang="en-US" sz="3200" b="1" dirty="0">
              <a:solidFill>
                <a:schemeClr val="bg1"/>
              </a:solidFill>
              <a:latin typeface="Arial" panose="020B0604020202020204" pitchFamily="34" charset="0"/>
              <a:cs typeface="Arial" panose="020B0604020202020204" pitchFamily="34" charset="0"/>
            </a:endParaRPr>
          </a:p>
          <a:p>
            <a:pPr eaLnBrk="1" hangingPunct="1"/>
            <a:r>
              <a:rPr lang="ar-JO" sz="3200" b="1" dirty="0">
                <a:solidFill>
                  <a:schemeClr val="bg1"/>
                </a:solidFill>
                <a:latin typeface="Arial" panose="020B0604020202020204" pitchFamily="34" charset="0"/>
                <a:cs typeface="Arial" panose="020B0604020202020204" pitchFamily="34" charset="0"/>
              </a:rPr>
              <a:t>خلاصة</a:t>
            </a:r>
            <a:endParaRPr lang="en-US" sz="3200" b="1" dirty="0">
              <a:solidFill>
                <a:schemeClr val="bg1"/>
              </a:solidFill>
              <a:latin typeface="Arial" panose="020B0604020202020204" pitchFamily="34" charset="0"/>
              <a:cs typeface="Arial" panose="020B0604020202020204" pitchFamily="34" charset="0"/>
            </a:endParaRPr>
          </a:p>
        </p:txBody>
      </p:sp>
      <p:sp>
        <p:nvSpPr>
          <p:cNvPr id="759816" name="Title 1"/>
          <p:cNvSpPr>
            <a:spLocks noGrp="1"/>
          </p:cNvSpPr>
          <p:nvPr>
            <p:ph type="title"/>
          </p:nvPr>
        </p:nvSpPr>
        <p:spPr>
          <a:xfrm>
            <a:off x="3924300" y="-819150"/>
            <a:ext cx="5208588" cy="909638"/>
          </a:xfrm>
        </p:spPr>
        <p:txBody>
          <a:bodyPr/>
          <a:lstStyle/>
          <a:p>
            <a:r>
              <a:rPr lang="ar-JO" dirty="0">
                <a:solidFill>
                  <a:srgbClr val="FFFFFF"/>
                </a:solidFill>
                <a:ea typeface="ＭＳ Ｐゴシック" charset="0"/>
                <a:cs typeface="Arial" panose="020B0604020202020204" pitchFamily="34" charset="0"/>
              </a:rPr>
              <a:t>خلاصة</a:t>
            </a:r>
            <a:endParaRPr lang="en-US" dirty="0">
              <a:solidFill>
                <a:srgbClr val="FFFFFF"/>
              </a:solidFill>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7" presetClass="emph" presetSubtype="0" fill="hold" nodeType="afterEffect">
                                  <p:stCondLst>
                                    <p:cond delay="0"/>
                                  </p:stCondLst>
                                  <p:iterate type="lt">
                                    <p:tmPct val="10000"/>
                                  </p:iterate>
                                  <p:childTnLst>
                                    <p:animClr clrSpc="rgb" dir="cw">
                                      <p:cBhvr override="childStyle">
                                        <p:cTn id="11" dur="250" autoRev="1" fill="hold"/>
                                        <p:tgtEl>
                                          <p:spTgt spid="103433">
                                            <p:txEl>
                                              <p:pRg st="6" end="6"/>
                                            </p:txEl>
                                          </p:spTgt>
                                        </p:tgtEl>
                                        <p:attrNameLst>
                                          <p:attrName>style.color</p:attrName>
                                        </p:attrNameLst>
                                      </p:cBhvr>
                                      <p:to>
                                        <a:srgbClr val="CC0099"/>
                                      </p:to>
                                    </p:animClr>
                                    <p:animClr clrSpc="rgb" dir="cw">
                                      <p:cBhvr>
                                        <p:cTn id="12" dur="250" autoRev="1" fill="hold"/>
                                        <p:tgtEl>
                                          <p:spTgt spid="103433">
                                            <p:txEl>
                                              <p:pRg st="6" end="6"/>
                                            </p:txEl>
                                          </p:spTgt>
                                        </p:tgtEl>
                                        <p:attrNameLst>
                                          <p:attrName>fillcolor</p:attrName>
                                        </p:attrNameLst>
                                      </p:cBhvr>
                                      <p:to>
                                        <a:srgbClr val="CC0099"/>
                                      </p:to>
                                    </p:animClr>
                                    <p:set>
                                      <p:cBhvr>
                                        <p:cTn id="13" dur="250" autoRev="1" fill="hold"/>
                                        <p:tgtEl>
                                          <p:spTgt spid="103433">
                                            <p:txEl>
                                              <p:pRg st="6" end="6"/>
                                            </p:txEl>
                                          </p:spTgt>
                                        </p:tgtEl>
                                        <p:attrNameLst>
                                          <p:attrName>fill.type</p:attrName>
                                        </p:attrNameLst>
                                      </p:cBhvr>
                                      <p:to>
                                        <p:strVal val="solid"/>
                                      </p:to>
                                    </p:set>
                                    <p:set>
                                      <p:cBhvr>
                                        <p:cTn id="14" dur="250" autoRev="1" fill="hold"/>
                                        <p:tgtEl>
                                          <p:spTgt spid="103433">
                                            <p:txEl>
                                              <p:pRg st="6" end="6"/>
                                            </p:txEl>
                                          </p:spTgt>
                                        </p:tgtEl>
                                        <p:attrNameLst>
                                          <p:attrName>fill.on</p:attrName>
                                        </p:attrNameLst>
                                      </p:cBhvr>
                                      <p:to>
                                        <p:strVal val="true"/>
                                      </p:to>
                                    </p:set>
                                  </p:childTnLst>
                                </p:cTn>
                              </p:par>
                            </p:childTnLst>
                          </p:cTn>
                        </p:par>
                        <p:par>
                          <p:cTn id="15" fill="hold" nodeType="afterGroup">
                            <p:stCondLst>
                              <p:cond delay="1200"/>
                            </p:stCondLst>
                            <p:childTnLst>
                              <p:par>
                                <p:cTn id="16" presetID="41" presetClass="entr" presetSubtype="0" fill="hold" nodeType="afterEffect">
                                  <p:stCondLst>
                                    <p:cond delay="0"/>
                                  </p:stCondLst>
                                  <p:iterate type="lt">
                                    <p:tmPct val="10000"/>
                                  </p:iterate>
                                  <p:childTnLst>
                                    <p:set>
                                      <p:cBhvr>
                                        <p:cTn id="17" dur="1" fill="hold">
                                          <p:stCondLst>
                                            <p:cond delay="0"/>
                                          </p:stCondLst>
                                        </p:cTn>
                                        <p:tgtEl>
                                          <p:spTgt spid="103435">
                                            <p:txEl>
                                              <p:pRg st="0" end="0"/>
                                            </p:txEl>
                                          </p:spTgt>
                                        </p:tgtEl>
                                        <p:attrNameLst>
                                          <p:attrName>style.visibility</p:attrName>
                                        </p:attrNameLst>
                                      </p:cBhvr>
                                      <p:to>
                                        <p:strVal val="visible"/>
                                      </p:to>
                                    </p:set>
                                    <p:anim calcmode="lin" valueType="num">
                                      <p:cBhvr>
                                        <p:cTn id="18" dur="500" fill="hold"/>
                                        <p:tgtEl>
                                          <p:spTgt spid="10343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3435">
                                            <p:txEl>
                                              <p:pRg st="0" end="0"/>
                                            </p:txEl>
                                          </p:spTgt>
                                        </p:tgtEl>
                                        <p:attrNameLst>
                                          <p:attrName>ppt_y</p:attrName>
                                        </p:attrNameLst>
                                      </p:cBhvr>
                                      <p:tavLst>
                                        <p:tav tm="0">
                                          <p:val>
                                            <p:strVal val="#ppt_y"/>
                                          </p:val>
                                        </p:tav>
                                        <p:tav tm="100000">
                                          <p:val>
                                            <p:strVal val="#ppt_y"/>
                                          </p:val>
                                        </p:tav>
                                      </p:tavLst>
                                    </p:anim>
                                    <p:anim calcmode="lin" valueType="num">
                                      <p:cBhvr>
                                        <p:cTn id="20" dur="500" fill="hold"/>
                                        <p:tgtEl>
                                          <p:spTgt spid="10343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343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3435">
                                            <p:txEl>
                                              <p:pRg st="0" end="0"/>
                                            </p:txEl>
                                          </p:spTgt>
                                        </p:tgtEl>
                                      </p:cBhvr>
                                    </p:animEffect>
                                  </p:childTnLst>
                                </p:cTn>
                              </p:par>
                            </p:childTnLst>
                          </p:cTn>
                        </p:par>
                        <p:par>
                          <p:cTn id="23" fill="hold" nodeType="afterGroup">
                            <p:stCondLst>
                              <p:cond delay="1800"/>
                            </p:stCondLst>
                            <p:childTnLst>
                              <p:par>
                                <p:cTn id="24" presetID="41" presetClass="entr" presetSubtype="0" fill="hold" nodeType="afterEffect">
                                  <p:stCondLst>
                                    <p:cond delay="0"/>
                                  </p:stCondLst>
                                  <p:iterate type="lt">
                                    <p:tmPct val="10000"/>
                                  </p:iterate>
                                  <p:childTnLst>
                                    <p:set>
                                      <p:cBhvr>
                                        <p:cTn id="25" dur="1" fill="hold">
                                          <p:stCondLst>
                                            <p:cond delay="0"/>
                                          </p:stCondLst>
                                        </p:cTn>
                                        <p:tgtEl>
                                          <p:spTgt spid="103435">
                                            <p:txEl>
                                              <p:pRg st="1" end="1"/>
                                            </p:txEl>
                                          </p:spTgt>
                                        </p:tgtEl>
                                        <p:attrNameLst>
                                          <p:attrName>style.visibility</p:attrName>
                                        </p:attrNameLst>
                                      </p:cBhvr>
                                      <p:to>
                                        <p:strVal val="visible"/>
                                      </p:to>
                                    </p:set>
                                    <p:anim calcmode="lin" valueType="num">
                                      <p:cBhvr>
                                        <p:cTn id="26" dur="500" fill="hold"/>
                                        <p:tgtEl>
                                          <p:spTgt spid="103435">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03435">
                                            <p:txEl>
                                              <p:pRg st="1" end="1"/>
                                            </p:txEl>
                                          </p:spTgt>
                                        </p:tgtEl>
                                        <p:attrNameLst>
                                          <p:attrName>ppt_y</p:attrName>
                                        </p:attrNameLst>
                                      </p:cBhvr>
                                      <p:tavLst>
                                        <p:tav tm="0">
                                          <p:val>
                                            <p:strVal val="#ppt_y"/>
                                          </p:val>
                                        </p:tav>
                                        <p:tav tm="100000">
                                          <p:val>
                                            <p:strVal val="#ppt_y"/>
                                          </p:val>
                                        </p:tav>
                                      </p:tavLst>
                                    </p:anim>
                                    <p:anim calcmode="lin" valueType="num">
                                      <p:cBhvr>
                                        <p:cTn id="28" dur="500" fill="hold"/>
                                        <p:tgtEl>
                                          <p:spTgt spid="103435">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03435">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0343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1858" name="Rectangle 8"/>
          <p:cNvSpPr>
            <a:spLocks noGrp="1" noChangeArrowheads="1"/>
          </p:cNvSpPr>
          <p:nvPr>
            <p:ph type="title"/>
          </p:nvPr>
        </p:nvSpPr>
        <p:spPr>
          <a:xfrm>
            <a:off x="228600" y="-152400"/>
            <a:ext cx="8229600" cy="1143000"/>
          </a:xfrm>
        </p:spPr>
        <p:txBody>
          <a:bodyPr/>
          <a:lstStyle/>
          <a:p>
            <a:pPr eaLnBrk="1" hangingPunct="1"/>
            <a:r>
              <a:rPr lang="en-US" sz="3600" dirty="0">
                <a:solidFill>
                  <a:schemeClr val="bg1"/>
                </a:solidFill>
                <a:ea typeface="ＭＳ Ｐゴシック" charset="0"/>
                <a:cs typeface="Arial" panose="020B0604020202020204" pitchFamily="34" charset="0"/>
              </a:rPr>
              <a:t>RECAP:</a:t>
            </a:r>
            <a:r>
              <a:rPr lang="en-US" sz="3600" dirty="0">
                <a:solidFill>
                  <a:schemeClr val="tx1"/>
                </a:solidFill>
                <a:ea typeface="ＭＳ Ｐゴシック" charset="0"/>
                <a:cs typeface="Arial" panose="020B0604020202020204" pitchFamily="34" charset="0"/>
              </a:rPr>
              <a:t> </a:t>
            </a:r>
            <a:r>
              <a:rPr lang="en-US" sz="3600" dirty="0">
                <a:solidFill>
                  <a:srgbClr val="FFFF66"/>
                </a:solidFill>
                <a:ea typeface="ＭＳ Ｐゴシック" charset="0"/>
                <a:cs typeface="Arial" panose="020B0604020202020204" pitchFamily="34" charset="0"/>
              </a:rPr>
              <a:t>The Book of </a:t>
            </a:r>
            <a:r>
              <a:rPr lang="ar-SA" sz="3600" dirty="0" err="1">
                <a:solidFill>
                  <a:srgbClr val="FFFF66"/>
                </a:solidFill>
                <a:ea typeface="ＭＳ Ｐゴシック" charset="0"/>
                <a:cs typeface="Arial" panose="020B0604020202020204" pitchFamily="34" charset="0"/>
              </a:rPr>
              <a:t>أفسس</a:t>
            </a:r>
            <a:endParaRPr lang="en-US" dirty="0">
              <a:ea typeface="ＭＳ Ｐゴシック" charset="0"/>
              <a:cs typeface="Arial" panose="020B0604020202020204" pitchFamily="34" charset="0"/>
            </a:endParaRPr>
          </a:p>
        </p:txBody>
      </p:sp>
      <p:sp>
        <p:nvSpPr>
          <p:cNvPr id="761859" name="Rectangle 7"/>
          <p:cNvSpPr>
            <a:spLocks noChangeArrowheads="1"/>
          </p:cNvSpPr>
          <p:nvPr/>
        </p:nvSpPr>
        <p:spPr bwMode="auto">
          <a:xfrm>
            <a:off x="0" y="-26988"/>
            <a:ext cx="9144000" cy="762001"/>
          </a:xfrm>
          <a:prstGeom prst="rect">
            <a:avLst/>
          </a:prstGeom>
          <a:solidFill>
            <a:schemeClr val="tx2"/>
          </a:solidFill>
          <a:ln w="12700" cap="sq">
            <a:solidFill>
              <a:schemeClr val="tx1"/>
            </a:solidFill>
            <a:miter lim="800000"/>
            <a:headEnd type="none" w="sm" len="sm"/>
            <a:tailEnd type="none" w="sm" len="sm"/>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105474" name="Text Box 2"/>
          <p:cNvSpPr txBox="1">
            <a:spLocks noChangeArrowheads="1"/>
          </p:cNvSpPr>
          <p:nvPr/>
        </p:nvSpPr>
        <p:spPr bwMode="auto">
          <a:xfrm>
            <a:off x="1022353" y="-457200"/>
            <a:ext cx="6069927" cy="7848290"/>
          </a:xfrm>
          <a:prstGeom prst="rect">
            <a:avLst/>
          </a:prstGeom>
          <a:solidFill>
            <a:srgbClr val="00FFFF">
              <a:alpha val="3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latin typeface="Arial" panose="020B0604020202020204" pitchFamily="34" charset="0"/>
              <a:cs typeface="Arial" panose="020B0604020202020204" pitchFamily="34" charset="0"/>
            </a:endParaRPr>
          </a:p>
          <a:p>
            <a:pPr eaLnBrk="1" hangingPunct="1"/>
            <a:r>
              <a:rPr lang="ar-JO" sz="3600" b="1" dirty="0">
                <a:solidFill>
                  <a:schemeClr val="bg1"/>
                </a:solidFill>
                <a:latin typeface="Arial" panose="020B0604020202020204" pitchFamily="34" charset="0"/>
                <a:cs typeface="Arial" panose="020B0604020202020204" pitchFamily="34" charset="0"/>
              </a:rPr>
              <a:t> خلاصة</a:t>
            </a:r>
            <a:r>
              <a:rPr lang="en-US" sz="3600" b="1" dirty="0">
                <a:solidFill>
                  <a:schemeClr val="bg1"/>
                </a:solidFill>
                <a:latin typeface="Arial" panose="020B0604020202020204" pitchFamily="34" charset="0"/>
                <a:cs typeface="Arial" panose="020B0604020202020204" pitchFamily="34" charset="0"/>
              </a:rPr>
              <a:t>:</a:t>
            </a:r>
            <a:r>
              <a:rPr lang="en-US" sz="3600" b="1" dirty="0">
                <a:latin typeface="Arial" panose="020B0604020202020204" pitchFamily="34" charset="0"/>
                <a:cs typeface="Arial" panose="020B0604020202020204" pitchFamily="34" charset="0"/>
              </a:rPr>
              <a:t> </a:t>
            </a:r>
            <a:r>
              <a:rPr lang="ar-JO" sz="3600" b="1" dirty="0">
                <a:solidFill>
                  <a:srgbClr val="FFFF66"/>
                </a:solidFill>
                <a:latin typeface="Arial" panose="020B0604020202020204" pitchFamily="34" charset="0"/>
                <a:cs typeface="Arial" panose="020B0604020202020204" pitchFamily="34" charset="0"/>
              </a:rPr>
              <a:t>سفر </a:t>
            </a:r>
            <a:r>
              <a:rPr lang="ar-SA" sz="3600" b="1" dirty="0">
                <a:solidFill>
                  <a:srgbClr val="FFFF66"/>
                </a:solidFill>
                <a:latin typeface="Arial" panose="020B0604020202020204" pitchFamily="34" charset="0"/>
                <a:cs typeface="Arial" panose="020B0604020202020204" pitchFamily="34" charset="0"/>
              </a:rPr>
              <a:t>أفسس</a:t>
            </a:r>
            <a:endParaRPr lang="en-US" sz="3600" b="1" dirty="0">
              <a:solidFill>
                <a:srgbClr val="FFFF66"/>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sp>
        <p:nvSpPr>
          <p:cNvPr id="105475" name="Text Box 3"/>
          <p:cNvSpPr txBox="1">
            <a:spLocks noChangeArrowheads="1"/>
          </p:cNvSpPr>
          <p:nvPr/>
        </p:nvSpPr>
        <p:spPr bwMode="auto">
          <a:xfrm>
            <a:off x="152400" y="1079500"/>
            <a:ext cx="8763000" cy="1077206"/>
          </a:xfrm>
          <a:prstGeom prst="rect">
            <a:avLst/>
          </a:prstGeom>
          <a:solidFill>
            <a:srgbClr val="000090">
              <a:alpha val="8901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كتبت في 60 م في السجن الروماني الأول لتقوية وحدة اليهود – الأمم في أفسس لإظهار المحبة كشاهد</a:t>
            </a:r>
            <a:endParaRPr lang="en-US" sz="3200" b="1" dirty="0">
              <a:solidFill>
                <a:srgbClr val="FFFFFF"/>
              </a:solidFill>
              <a:latin typeface="Arial" panose="020B0604020202020204" pitchFamily="34" charset="0"/>
              <a:cs typeface="Arial" panose="020B0604020202020204" pitchFamily="34" charset="0"/>
            </a:endParaRPr>
          </a:p>
        </p:txBody>
      </p:sp>
      <p:sp>
        <p:nvSpPr>
          <p:cNvPr id="105476" name="Text Box 4"/>
          <p:cNvSpPr txBox="1">
            <a:spLocks noChangeArrowheads="1"/>
          </p:cNvSpPr>
          <p:nvPr/>
        </p:nvSpPr>
        <p:spPr bwMode="auto">
          <a:xfrm>
            <a:off x="152400" y="2852739"/>
            <a:ext cx="8763000" cy="1077206"/>
          </a:xfrm>
          <a:prstGeom prst="rect">
            <a:avLst/>
          </a:prstGeom>
          <a:solidFill>
            <a:srgbClr val="000090">
              <a:alpha val="8901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200" b="1" dirty="0">
                <a:solidFill>
                  <a:srgbClr val="FFFFFF"/>
                </a:solidFill>
                <a:latin typeface="Arial" panose="020B0604020202020204" pitchFamily="34" charset="0"/>
                <a:cs typeface="Arial" panose="020B0604020202020204" pitchFamily="34" charset="0"/>
              </a:rPr>
              <a:t>عمل الله في الفداء والتقديس</a:t>
            </a:r>
            <a:endParaRPr lang="en-US" sz="3200" b="1" dirty="0">
              <a:solidFill>
                <a:srgbClr val="FFFFFF"/>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rgbClr val="FFFFFF"/>
                </a:solidFill>
                <a:latin typeface="Arial" panose="020B0604020202020204" pitchFamily="34" charset="0"/>
                <a:cs typeface="Arial" panose="020B0604020202020204" pitchFamily="34" charset="0"/>
              </a:rPr>
              <a:t>التجاوب: سلوك المسيحي في الوحدة، التوبة والقوة</a:t>
            </a:r>
            <a:endParaRPr lang="en-US" sz="3200" b="1" dirty="0">
              <a:solidFill>
                <a:srgbClr val="FFFFFF"/>
              </a:solidFill>
              <a:latin typeface="Arial" panose="020B0604020202020204" pitchFamily="34" charset="0"/>
              <a:cs typeface="Arial" panose="020B0604020202020204" pitchFamily="34" charset="0"/>
            </a:endParaRPr>
          </a:p>
        </p:txBody>
      </p:sp>
      <p:sp>
        <p:nvSpPr>
          <p:cNvPr id="105477" name="Text Box 5"/>
          <p:cNvSpPr txBox="1">
            <a:spLocks noChangeArrowheads="1"/>
          </p:cNvSpPr>
          <p:nvPr/>
        </p:nvSpPr>
        <p:spPr bwMode="auto">
          <a:xfrm>
            <a:off x="152400" y="4625978"/>
            <a:ext cx="8763000" cy="1077206"/>
          </a:xfrm>
          <a:prstGeom prst="rect">
            <a:avLst/>
          </a:prstGeom>
          <a:solidFill>
            <a:srgbClr val="000090">
              <a:alpha val="8901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الآيات الرئيسية في 4: 2-3 تمجدنا لنعيش حياة بحسب الدعوة التي قبلناها</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05474"/>
                                        </p:tgtEl>
                                        <p:attrNameLst>
                                          <p:attrName>style.visibility</p:attrName>
                                        </p:attrNameLst>
                                      </p:cBhvr>
                                      <p:to>
                                        <p:strVal val="visible"/>
                                      </p:to>
                                    </p:set>
                                    <p:animEffect transition="in" filter="fade">
                                      <p:cBhvr>
                                        <p:cTn id="7" dur="1000"/>
                                        <p:tgtEl>
                                          <p:spTgt spid="105474"/>
                                        </p:tgtEl>
                                      </p:cBhvr>
                                    </p:animEffect>
                                    <p:anim calcmode="lin" valueType="num">
                                      <p:cBhvr>
                                        <p:cTn id="8" dur="1000" fill="hold"/>
                                        <p:tgtEl>
                                          <p:spTgt spid="105474"/>
                                        </p:tgtEl>
                                        <p:attrNameLst>
                                          <p:attrName>ppt_x</p:attrName>
                                        </p:attrNameLst>
                                      </p:cBhvr>
                                      <p:tavLst>
                                        <p:tav tm="0">
                                          <p:val>
                                            <p:strVal val="#ppt_x"/>
                                          </p:val>
                                        </p:tav>
                                        <p:tav tm="100000">
                                          <p:val>
                                            <p:strVal val="#ppt_x"/>
                                          </p:val>
                                        </p:tav>
                                      </p:tavLst>
                                    </p:anim>
                                    <p:anim calcmode="lin" valueType="num">
                                      <p:cBhvr>
                                        <p:cTn id="9" dur="1000" fill="hold"/>
                                        <p:tgtEl>
                                          <p:spTgt spid="10547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52" presetClass="entr" presetSubtype="0" fill="hold" grpId="0" nodeType="afterEffect">
                                  <p:stCondLst>
                                    <p:cond delay="0"/>
                                  </p:stCondLst>
                                  <p:childTnLst>
                                    <p:set>
                                      <p:cBhvr>
                                        <p:cTn id="12" dur="1" fill="hold">
                                          <p:stCondLst>
                                            <p:cond delay="0"/>
                                          </p:stCondLst>
                                        </p:cTn>
                                        <p:tgtEl>
                                          <p:spTgt spid="105475"/>
                                        </p:tgtEl>
                                        <p:attrNameLst>
                                          <p:attrName>style.visibility</p:attrName>
                                        </p:attrNameLst>
                                      </p:cBhvr>
                                      <p:to>
                                        <p:strVal val="visible"/>
                                      </p:to>
                                    </p:set>
                                    <p:animScale>
                                      <p:cBhvr>
                                        <p:cTn id="13" dur="1000" decel="50000" fill="hold">
                                          <p:stCondLst>
                                            <p:cond delay="0"/>
                                          </p:stCondLst>
                                        </p:cTn>
                                        <p:tgtEl>
                                          <p:spTgt spid="10547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105475"/>
                                        </p:tgtEl>
                                        <p:attrNameLst>
                                          <p:attrName>ppt_x</p:attrName>
                                          <p:attrName>ppt_y</p:attrName>
                                        </p:attrNameLst>
                                      </p:cBhvr>
                                    </p:animMotion>
                                    <p:animEffect transition="in" filter="fade">
                                      <p:cBhvr>
                                        <p:cTn id="15" dur="1000"/>
                                        <p:tgtEl>
                                          <p:spTgt spid="10547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76"/>
                                        </p:tgtEl>
                                        <p:attrNameLst>
                                          <p:attrName>style.visibility</p:attrName>
                                        </p:attrNameLst>
                                      </p:cBhvr>
                                      <p:to>
                                        <p:strVal val="visible"/>
                                      </p:to>
                                    </p:set>
                                    <p:anim calcmode="lin" valueType="num">
                                      <p:cBhvr>
                                        <p:cTn id="20" dur="1000" fill="hold"/>
                                        <p:tgtEl>
                                          <p:spTgt spid="105476"/>
                                        </p:tgtEl>
                                        <p:attrNameLst>
                                          <p:attrName>ppt_w</p:attrName>
                                        </p:attrNameLst>
                                      </p:cBhvr>
                                      <p:tavLst>
                                        <p:tav tm="0">
                                          <p:val>
                                            <p:fltVal val="0"/>
                                          </p:val>
                                        </p:tav>
                                        <p:tav tm="100000">
                                          <p:val>
                                            <p:strVal val="#ppt_w"/>
                                          </p:val>
                                        </p:tav>
                                      </p:tavLst>
                                    </p:anim>
                                    <p:anim calcmode="lin" valueType="num">
                                      <p:cBhvr>
                                        <p:cTn id="21" dur="1000" fill="hold"/>
                                        <p:tgtEl>
                                          <p:spTgt spid="105476"/>
                                        </p:tgtEl>
                                        <p:attrNameLst>
                                          <p:attrName>ppt_h</p:attrName>
                                        </p:attrNameLst>
                                      </p:cBhvr>
                                      <p:tavLst>
                                        <p:tav tm="0">
                                          <p:val>
                                            <p:fltVal val="0"/>
                                          </p:val>
                                        </p:tav>
                                        <p:tav tm="100000">
                                          <p:val>
                                            <p:strVal val="#ppt_h"/>
                                          </p:val>
                                        </p:tav>
                                      </p:tavLst>
                                    </p:anim>
                                    <p:anim calcmode="lin" valueType="num">
                                      <p:cBhvr>
                                        <p:cTn id="22" dur="1000" fill="hold"/>
                                        <p:tgtEl>
                                          <p:spTgt spid="105476"/>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37" presetClass="entr" presetSubtype="0" fill="hold" grpId="0" nodeType="clickEffect">
                                  <p:stCondLst>
                                    <p:cond delay="0"/>
                                  </p:stCondLst>
                                  <p:childTnLst>
                                    <p:set>
                                      <p:cBhvr>
                                        <p:cTn id="27" dur="1" fill="hold">
                                          <p:stCondLst>
                                            <p:cond delay="0"/>
                                          </p:stCondLst>
                                        </p:cTn>
                                        <p:tgtEl>
                                          <p:spTgt spid="105477"/>
                                        </p:tgtEl>
                                        <p:attrNameLst>
                                          <p:attrName>style.visibility</p:attrName>
                                        </p:attrNameLst>
                                      </p:cBhvr>
                                      <p:to>
                                        <p:strVal val="visible"/>
                                      </p:to>
                                    </p:set>
                                    <p:animEffect transition="in" filter="fade">
                                      <p:cBhvr>
                                        <p:cTn id="28" dur="1000"/>
                                        <p:tgtEl>
                                          <p:spTgt spid="105477"/>
                                        </p:tgtEl>
                                      </p:cBhvr>
                                    </p:animEffect>
                                    <p:anim calcmode="lin" valueType="num">
                                      <p:cBhvr>
                                        <p:cTn id="29" dur="1000" fill="hold"/>
                                        <p:tgtEl>
                                          <p:spTgt spid="105477"/>
                                        </p:tgtEl>
                                        <p:attrNameLst>
                                          <p:attrName>ppt_x</p:attrName>
                                        </p:attrNameLst>
                                      </p:cBhvr>
                                      <p:tavLst>
                                        <p:tav tm="0">
                                          <p:val>
                                            <p:strVal val="#ppt_x"/>
                                          </p:val>
                                        </p:tav>
                                        <p:tav tm="100000">
                                          <p:val>
                                            <p:strVal val="#ppt_x"/>
                                          </p:val>
                                        </p:tav>
                                      </p:tavLst>
                                    </p:anim>
                                    <p:anim calcmode="lin" valueType="num">
                                      <p:cBhvr>
                                        <p:cTn id="30" dur="900" decel="100000" fill="hold"/>
                                        <p:tgtEl>
                                          <p:spTgt spid="105477"/>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547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4" grpId="0" animBg="1"/>
      <p:bldP spid="105475" grpId="0" animBg="1"/>
      <p:bldP spid="105476" grpId="0" animBg="1"/>
      <p:bldP spid="105477" grpId="0" animBg="1"/>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194300"/>
            <a:ext cx="9144000" cy="309800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١٩</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ولأجلي لكي يعطى لي كلام عند افتتاح فمي لأعلم جهاراً  بسر الإنجيل</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11755230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66510B9-C13D-274C-87A9-24833A57A62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238291"/>
            <a:ext cx="8714868"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أفسس 6: 23-24</a:t>
            </a:r>
            <a:endParaRPr kumimoji="0" lang="en-US"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5" name="Rectangle 4"/>
          <p:cNvSpPr/>
          <p:nvPr/>
        </p:nvSpPr>
        <p:spPr>
          <a:xfrm>
            <a:off x="-22885" y="1263823"/>
            <a:ext cx="9139942" cy="3200876"/>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23 سلام على الإخوة و</a:t>
            </a:r>
            <a:r>
              <a:rPr kumimoji="0" lang="ar-JO" sz="5400" b="1" u="none" strike="noStrike" kern="1200" cap="none" spc="0" normalizeH="0" baseline="30000" noProof="0" dirty="0">
                <a:ln>
                  <a:noFill/>
                </a:ln>
                <a:solidFill>
                  <a:srgbClr val="FFFF00"/>
                </a:solidFill>
                <a:effectLst>
                  <a:glow rad="228600">
                    <a:srgbClr val="000000">
                      <a:satMod val="175000"/>
                    </a:srgbClr>
                  </a:glow>
                </a:effectLst>
                <a:uLnTx/>
                <a:uFillTx/>
                <a:latin typeface="Arial" panose="020B0604020202020204" pitchFamily="34" charset="0"/>
                <a:cs typeface="Arial" panose="020B0604020202020204" pitchFamily="34" charset="0"/>
              </a:rPr>
              <a:t>محبة</a:t>
            </a:r>
            <a:r>
              <a:rPr kumimoji="0" lang="ar-JO" sz="54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بإيمان من الله الآب والرب يسوع المسيح</a:t>
            </a:r>
            <a:endParaRPr kumimoji="0" lang="en-SG" sz="5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24 النعمة مع جميع الذين </a:t>
            </a:r>
            <a:r>
              <a:rPr kumimoji="0" lang="ar-JO" sz="4000" b="1" u="none" strike="noStrike" kern="1200" cap="none" spc="0" normalizeH="0" baseline="0" noProof="0" dirty="0">
                <a:ln>
                  <a:noFill/>
                </a:ln>
                <a:solidFill>
                  <a:srgbClr val="FFFF00"/>
                </a:solidFill>
                <a:effectLst>
                  <a:glow rad="228600">
                    <a:srgbClr val="000000">
                      <a:satMod val="175000"/>
                    </a:srgbClr>
                  </a:glow>
                </a:effectLst>
                <a:uLnTx/>
                <a:uFillTx/>
                <a:latin typeface="Arial" panose="020B0604020202020204" pitchFamily="34" charset="0"/>
                <a:cs typeface="Arial" panose="020B0604020202020204" pitchFamily="34" charset="0"/>
              </a:rPr>
              <a:t>يحبون</a:t>
            </a:r>
            <a:r>
              <a:rPr kumimoji="0" lang="ar-JO"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ربنا يسوع المسيح في عدم فساد </a:t>
            </a:r>
            <a:r>
              <a:rPr kumimoji="0" lang="ar-JO"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آمين</a:t>
            </a:r>
            <a:endPar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D1625826-18AA-9E4A-8386-00A8A60084A9}"/>
              </a:ext>
            </a:extLst>
          </p:cNvPr>
          <p:cNvSpPr txBox="1">
            <a:spLocks noChangeArrowheads="1"/>
          </p:cNvSpPr>
          <p:nvPr/>
        </p:nvSpPr>
        <p:spPr bwMode="auto">
          <a:xfrm>
            <a:off x="30022" y="8927"/>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أحبوا بعضكم بعضاً</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5582417"/>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450912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138120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80929" name="Rectangle 92"/>
          <p:cNvSpPr>
            <a:spLocks noChangeArrowheads="1"/>
          </p:cNvSpPr>
          <p:nvPr/>
        </p:nvSpPr>
        <p:spPr bwMode="auto">
          <a:xfrm>
            <a:off x="622300" y="692150"/>
            <a:ext cx="3949700" cy="655638"/>
          </a:xfrm>
          <a:prstGeom prst="rect">
            <a:avLst/>
          </a:prstGeom>
          <a:solidFill>
            <a:srgbClr val="FF0000"/>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0" name="Rectangle 94"/>
          <p:cNvSpPr>
            <a:spLocks noChangeArrowheads="1"/>
          </p:cNvSpPr>
          <p:nvPr/>
        </p:nvSpPr>
        <p:spPr bwMode="auto">
          <a:xfrm>
            <a:off x="4572000" y="692150"/>
            <a:ext cx="3949700" cy="655638"/>
          </a:xfrm>
          <a:prstGeom prst="rect">
            <a:avLst/>
          </a:prstGeom>
          <a:solidFill>
            <a:srgbClr val="FF0000"/>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1" name="Text Box 2"/>
          <p:cNvSpPr txBox="1">
            <a:spLocks noChangeArrowheads="1"/>
          </p:cNvSpPr>
          <p:nvPr/>
        </p:nvSpPr>
        <p:spPr bwMode="auto">
          <a:xfrm>
            <a:off x="7638458" y="152400"/>
            <a:ext cx="140294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١٨٩- ١٩٠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2" name="Rectangle 81"/>
          <p:cNvSpPr>
            <a:spLocks noChangeArrowheads="1"/>
          </p:cNvSpPr>
          <p:nvPr/>
        </p:nvSpPr>
        <p:spPr bwMode="auto">
          <a:xfrm>
            <a:off x="685800" y="692150"/>
            <a:ext cx="3813175" cy="655638"/>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sp>
        <p:nvSpPr>
          <p:cNvPr id="380933" name="Rectangle 82"/>
          <p:cNvSpPr>
            <a:spLocks noChangeArrowheads="1"/>
          </p:cNvSpPr>
          <p:nvPr/>
        </p:nvSpPr>
        <p:spPr bwMode="auto">
          <a:xfrm>
            <a:off x="4635500" y="692150"/>
            <a:ext cx="3813175" cy="655638"/>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grpSp>
        <p:nvGrpSpPr>
          <p:cNvPr id="380934" name="Group 97"/>
          <p:cNvGrpSpPr>
            <a:grpSpLocks/>
          </p:cNvGrpSpPr>
          <p:nvPr/>
        </p:nvGrpSpPr>
        <p:grpSpPr bwMode="auto">
          <a:xfrm>
            <a:off x="622300" y="1347788"/>
            <a:ext cx="7899400" cy="762000"/>
            <a:chOff x="0" y="413"/>
            <a:chExt cx="4976" cy="480"/>
          </a:xfrm>
        </p:grpSpPr>
        <p:sp>
          <p:nvSpPr>
            <p:cNvPr id="380961" name="Rectangle 83"/>
            <p:cNvSpPr>
              <a:spLocks noChangeArrowheads="1"/>
            </p:cNvSpPr>
            <p:nvPr/>
          </p:nvSpPr>
          <p:spPr bwMode="auto">
            <a:xfrm>
              <a:off x="43" y="413"/>
              <a:ext cx="4890" cy="4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الإختلافات</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62" name="Rectangle 96"/>
            <p:cNvSpPr>
              <a:spLocks noChangeArrowheads="1"/>
            </p:cNvSpPr>
            <p:nvPr/>
          </p:nvSpPr>
          <p:spPr bwMode="auto">
            <a:xfrm>
              <a:off x="0" y="413"/>
              <a:ext cx="4976"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5" name="Group 99"/>
          <p:cNvGrpSpPr>
            <a:grpSpLocks/>
          </p:cNvGrpSpPr>
          <p:nvPr/>
        </p:nvGrpSpPr>
        <p:grpSpPr bwMode="auto">
          <a:xfrm>
            <a:off x="622300" y="2109788"/>
            <a:ext cx="3949700" cy="793750"/>
            <a:chOff x="0" y="893"/>
            <a:chExt cx="2488" cy="500"/>
          </a:xfrm>
        </p:grpSpPr>
        <p:sp>
          <p:nvSpPr>
            <p:cNvPr id="380959" name="Rectangle 84"/>
            <p:cNvSpPr>
              <a:spLocks noChangeArrowheads="1"/>
            </p:cNvSpPr>
            <p:nvPr/>
          </p:nvSpPr>
          <p:spPr bwMode="auto">
            <a:xfrm>
              <a:off x="43" y="893"/>
              <a:ext cx="2402" cy="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تؤكد على أن الكنيسة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هي جسد المسيح</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60" name="Rectangle 98"/>
            <p:cNvSpPr>
              <a:spLocks noChangeArrowheads="1"/>
            </p:cNvSpPr>
            <p:nvPr/>
          </p:nvSpPr>
          <p:spPr bwMode="auto">
            <a:xfrm>
              <a:off x="0" y="893"/>
              <a:ext cx="2488" cy="50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6" name="Group 101"/>
          <p:cNvGrpSpPr>
            <a:grpSpLocks/>
          </p:cNvGrpSpPr>
          <p:nvPr/>
        </p:nvGrpSpPr>
        <p:grpSpPr bwMode="auto">
          <a:xfrm>
            <a:off x="4572000" y="2109788"/>
            <a:ext cx="3949700" cy="793750"/>
            <a:chOff x="2488" y="893"/>
            <a:chExt cx="2488" cy="500"/>
          </a:xfrm>
        </p:grpSpPr>
        <p:sp>
          <p:nvSpPr>
            <p:cNvPr id="380957" name="Rectangle 85"/>
            <p:cNvSpPr>
              <a:spLocks noChangeArrowheads="1"/>
            </p:cNvSpPr>
            <p:nvPr/>
          </p:nvSpPr>
          <p:spPr bwMode="auto">
            <a:xfrm>
              <a:off x="2531" y="893"/>
              <a:ext cx="2402" cy="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تؤكد </a:t>
              </a:r>
              <a:r>
                <a:rPr lang="ar-JO" b="1" dirty="0">
                  <a:solidFill>
                    <a:srgbClr val="000000"/>
                  </a:solidFill>
                  <a:latin typeface="Arial" panose="020B0604020202020204" pitchFamily="34" charset="0"/>
                  <a:cs typeface="Arial" panose="020B0604020202020204" pitchFamily="34" charset="0"/>
                </a:rPr>
                <a:t>على أن</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المسيح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هو رأس الجسد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8" name="Rectangle 100"/>
            <p:cNvSpPr>
              <a:spLocks noChangeArrowheads="1"/>
            </p:cNvSpPr>
            <p:nvPr/>
          </p:nvSpPr>
          <p:spPr bwMode="auto">
            <a:xfrm>
              <a:off x="2488" y="893"/>
              <a:ext cx="2488" cy="50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7" name="Group 103"/>
          <p:cNvGrpSpPr>
            <a:grpSpLocks/>
          </p:cNvGrpSpPr>
          <p:nvPr/>
        </p:nvGrpSpPr>
        <p:grpSpPr bwMode="auto">
          <a:xfrm>
            <a:off x="622300" y="2903538"/>
            <a:ext cx="3949700" cy="625475"/>
            <a:chOff x="0" y="1393"/>
            <a:chExt cx="2488" cy="394"/>
          </a:xfrm>
        </p:grpSpPr>
        <p:sp>
          <p:nvSpPr>
            <p:cNvPr id="380955" name="Rectangle 86"/>
            <p:cNvSpPr>
              <a:spLocks noChangeArrowheads="1"/>
            </p:cNvSpPr>
            <p:nvPr/>
          </p:nvSpPr>
          <p:spPr bwMode="auto">
            <a:xfrm>
              <a:off x="43" y="1393"/>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عامة وعالمية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6" name="Rectangle 102"/>
            <p:cNvSpPr>
              <a:spLocks noChangeArrowheads="1"/>
            </p:cNvSpPr>
            <p:nvPr/>
          </p:nvSpPr>
          <p:spPr bwMode="auto">
            <a:xfrm>
              <a:off x="0" y="1393"/>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8" name="Group 105"/>
          <p:cNvGrpSpPr>
            <a:grpSpLocks/>
          </p:cNvGrpSpPr>
          <p:nvPr/>
        </p:nvGrpSpPr>
        <p:grpSpPr bwMode="auto">
          <a:xfrm>
            <a:off x="4572000" y="2903538"/>
            <a:ext cx="3949700" cy="625475"/>
            <a:chOff x="2488" y="1393"/>
            <a:chExt cx="2488" cy="394"/>
          </a:xfrm>
        </p:grpSpPr>
        <p:sp>
          <p:nvSpPr>
            <p:cNvPr id="380953" name="Rectangle 87"/>
            <p:cNvSpPr>
              <a:spLocks noChangeArrowheads="1"/>
            </p:cNvSpPr>
            <p:nvPr/>
          </p:nvSpPr>
          <p:spPr bwMode="auto">
            <a:xfrm>
              <a:off x="2531" y="1393"/>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محددة، محلية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4" name="Rectangle 104"/>
            <p:cNvSpPr>
              <a:spLocks noChangeArrowheads="1"/>
            </p:cNvSpPr>
            <p:nvPr/>
          </p:nvSpPr>
          <p:spPr bwMode="auto">
            <a:xfrm>
              <a:off x="2488" y="1393"/>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9" name="Group 107"/>
          <p:cNvGrpSpPr>
            <a:grpSpLocks/>
          </p:cNvGrpSpPr>
          <p:nvPr/>
        </p:nvGrpSpPr>
        <p:grpSpPr bwMode="auto">
          <a:xfrm>
            <a:off x="622300" y="3529013"/>
            <a:ext cx="3949700" cy="625475"/>
            <a:chOff x="0" y="1787"/>
            <a:chExt cx="2488" cy="394"/>
          </a:xfrm>
        </p:grpSpPr>
        <p:sp>
          <p:nvSpPr>
            <p:cNvPr id="380951" name="Rectangle 88"/>
            <p:cNvSpPr>
              <a:spLocks noChangeArrowheads="1"/>
            </p:cNvSpPr>
            <p:nvPr/>
          </p:nvSpPr>
          <p:spPr bwMode="auto">
            <a:xfrm>
              <a:off x="43" y="1787"/>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مسالمة، هادئة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2" name="Rectangle 106"/>
            <p:cNvSpPr>
              <a:spLocks noChangeArrowheads="1"/>
            </p:cNvSpPr>
            <p:nvPr/>
          </p:nvSpPr>
          <p:spPr bwMode="auto">
            <a:xfrm>
              <a:off x="0" y="1787"/>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0" name="Group 109"/>
          <p:cNvGrpSpPr>
            <a:grpSpLocks/>
          </p:cNvGrpSpPr>
          <p:nvPr/>
        </p:nvGrpSpPr>
        <p:grpSpPr bwMode="auto">
          <a:xfrm>
            <a:off x="4572000" y="3529013"/>
            <a:ext cx="3949700" cy="625475"/>
            <a:chOff x="2488" y="1787"/>
            <a:chExt cx="2488" cy="394"/>
          </a:xfrm>
        </p:grpSpPr>
        <p:sp>
          <p:nvSpPr>
            <p:cNvPr id="380949" name="Rectangle 89"/>
            <p:cNvSpPr>
              <a:spLocks noChangeArrowheads="1"/>
            </p:cNvSpPr>
            <p:nvPr/>
          </p:nvSpPr>
          <p:spPr bwMode="auto">
            <a:xfrm>
              <a:off x="2531" y="1787"/>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جدلية، قلق</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0" name="Rectangle 108"/>
            <p:cNvSpPr>
              <a:spLocks noChangeArrowheads="1"/>
            </p:cNvSpPr>
            <p:nvPr/>
          </p:nvSpPr>
          <p:spPr bwMode="auto">
            <a:xfrm>
              <a:off x="2488" y="1787"/>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1" name="Group 111"/>
          <p:cNvGrpSpPr>
            <a:grpSpLocks/>
          </p:cNvGrpSpPr>
          <p:nvPr/>
        </p:nvGrpSpPr>
        <p:grpSpPr bwMode="auto">
          <a:xfrm>
            <a:off x="622300" y="4154488"/>
            <a:ext cx="3949700" cy="625475"/>
            <a:chOff x="0" y="2181"/>
            <a:chExt cx="2488" cy="394"/>
          </a:xfrm>
        </p:grpSpPr>
        <p:sp>
          <p:nvSpPr>
            <p:cNvPr id="380947" name="Rectangle 90"/>
            <p:cNvSpPr>
              <a:spLocks noChangeArrowheads="1"/>
            </p:cNvSpPr>
            <p:nvPr/>
          </p:nvSpPr>
          <p:spPr bwMode="auto">
            <a:xfrm>
              <a:off x="43" y="2181"/>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تأملية، سكون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8" name="Rectangle 110"/>
            <p:cNvSpPr>
              <a:spLocks noChangeArrowheads="1"/>
            </p:cNvSpPr>
            <p:nvPr/>
          </p:nvSpPr>
          <p:spPr bwMode="auto">
            <a:xfrm>
              <a:off x="0" y="2181"/>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2" name="Group 113"/>
          <p:cNvGrpSpPr>
            <a:grpSpLocks/>
          </p:cNvGrpSpPr>
          <p:nvPr/>
        </p:nvGrpSpPr>
        <p:grpSpPr bwMode="auto">
          <a:xfrm>
            <a:off x="4572000" y="4154488"/>
            <a:ext cx="3949700" cy="625475"/>
            <a:chOff x="2488" y="2181"/>
            <a:chExt cx="2488" cy="394"/>
          </a:xfrm>
        </p:grpSpPr>
        <p:sp>
          <p:nvSpPr>
            <p:cNvPr id="380945" name="Rectangle 91"/>
            <p:cNvSpPr>
              <a:spLocks noChangeArrowheads="1"/>
            </p:cNvSpPr>
            <p:nvPr/>
          </p:nvSpPr>
          <p:spPr bwMode="auto">
            <a:xfrm>
              <a:off x="2531" y="2181"/>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صراع روحي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6" name="Rectangle 112"/>
            <p:cNvSpPr>
              <a:spLocks noChangeArrowheads="1"/>
            </p:cNvSpPr>
            <p:nvPr/>
          </p:nvSpPr>
          <p:spPr bwMode="auto">
            <a:xfrm>
              <a:off x="2488" y="2181"/>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80943" name="Rectangle 115"/>
          <p:cNvSpPr>
            <a:spLocks noChangeArrowheads="1"/>
          </p:cNvSpPr>
          <p:nvPr/>
        </p:nvSpPr>
        <p:spPr bwMode="auto">
          <a:xfrm>
            <a:off x="615950" y="685800"/>
            <a:ext cx="7912100" cy="4100513"/>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4" name="Rectangle 117"/>
          <p:cNvSpPr>
            <a:spLocks noGrp="1" noChangeArrowheads="1"/>
          </p:cNvSpPr>
          <p:nvPr>
            <p:ph type="title" idx="4294967295"/>
          </p:nvPr>
        </p:nvSpPr>
        <p:spPr>
          <a:xfrm>
            <a:off x="3523809" y="152400"/>
            <a:ext cx="2685351" cy="523220"/>
          </a:xfrm>
          <a:solidFill>
            <a:srgbClr val="000000"/>
          </a:solidFill>
        </p:spPr>
        <p:txBody>
          <a:bodyPr wrap="none" lIns="91440" tIns="45720" rIns="91440" bIns="45720" anchor="t">
            <a:spAutoFit/>
          </a:bodyPr>
          <a:lstStyle/>
          <a:p>
            <a:pPr eaLnBrk="1" hangingPunct="1"/>
            <a:r>
              <a:rPr lang="ar-JO" sz="2800" b="1" dirty="0">
                <a:solidFill>
                  <a:srgbClr val="FFFFFF"/>
                </a:solidFill>
                <a:latin typeface="Arial" panose="020B0604020202020204" pitchFamily="34" charset="0"/>
                <a:ea typeface="SimSun" charset="0"/>
                <a:cs typeface="Arial" panose="020B0604020202020204" pitchFamily="34" charset="0"/>
              </a:rPr>
              <a:t>أفسس</a:t>
            </a:r>
            <a:r>
              <a:rPr lang="en-US" sz="2800" b="1" dirty="0">
                <a:solidFill>
                  <a:srgbClr val="FFFFFF"/>
                </a:solidFill>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ea typeface="SimSun" charset="0"/>
                <a:cs typeface="Arial" panose="020B0604020202020204" pitchFamily="34" charset="0"/>
              </a:rPr>
              <a:t>مقابل</a:t>
            </a:r>
            <a:r>
              <a:rPr lang="en-US" sz="2800" b="1" dirty="0">
                <a:solidFill>
                  <a:srgbClr val="FFFFFF"/>
                </a:solidFill>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ea typeface="SimSun" charset="0"/>
                <a:cs typeface="Arial" panose="020B0604020202020204" pitchFamily="34" charset="0"/>
              </a:rPr>
              <a:t>كولوسي</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Tree>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08520" y="6093295"/>
            <a:ext cx="9361040" cy="749533"/>
          </a:xfrm>
          <a:prstGeom prst="rect">
            <a:avLst/>
          </a:prstGeom>
          <a:solidFill>
            <a:srgbClr val="00206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ar-JO" sz="4800" dirty="0">
                <a:solidFill>
                  <a:schemeClr val="tx1"/>
                </a:solidFill>
                <a:ea typeface="ＭＳ Ｐゴシック" charset="0"/>
              </a:rPr>
              <a:t>محبة الله، محبة الكنيسة </a:t>
            </a:r>
            <a:r>
              <a:rPr lang="ar-JO" sz="4800" dirty="0">
                <a:solidFill>
                  <a:srgbClr val="0070C0"/>
                </a:solidFill>
                <a:ea typeface="ＭＳ Ｐゴシック" charset="0"/>
              </a:rPr>
              <a:t>بالتساوي</a:t>
            </a:r>
            <a:r>
              <a:rPr lang="ar-JO" sz="4800" dirty="0">
                <a:solidFill>
                  <a:schemeClr val="tx1"/>
                </a:solidFill>
                <a:ea typeface="ＭＳ Ｐゴシック" charset="0"/>
              </a:rPr>
              <a:t>، ومحبة الأمم</a:t>
            </a:r>
            <a:endParaRPr lang="en-US" sz="4800" dirty="0">
              <a:solidFill>
                <a:schemeClr val="tx1"/>
              </a:solidFill>
              <a:ea typeface="ＭＳ Ｐゴシック" charset="0"/>
            </a:endParaRPr>
          </a:p>
        </p:txBody>
      </p:sp>
    </p:spTree>
    <p:extLst>
      <p:ext uri="{BB962C8B-B14F-4D97-AF65-F5344CB8AC3E}">
        <p14:creationId xmlns:p14="http://schemas.microsoft.com/office/powerpoint/2010/main" val="2665879973"/>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79502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0357287"/>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354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163AB6A-9EBE-D940-A65D-3F8368683F41}"/>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DFAB6BE9-BF8A-2B49-AC66-5B5527345166}"/>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BD06959E-303D-4B45-B16F-1C26873E972B}"/>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12141" y="3068960"/>
            <a:ext cx="9144000" cy="275145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١٠</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لتدبير ملء الأزمنة ليجمع كل شيء في المسيح ما في السماوات وما على الأرض في ذاك</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3852629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AE7BA42-D25B-FA43-8930-8E0E5179D026}"/>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3855DC2C-5E58-E745-BA77-A717A7508CD0}"/>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6F4189FD-5EDD-DA47-8EAF-22DE902E6D3E}"/>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068960"/>
            <a:ext cx="9144000" cy="28252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٢٢</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وأخضع كل شيء تحت قدميه وإياه جعل رأساً فوق كل شيء للكنيسة</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13015915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AE7BA42-D25B-FA43-8930-8E0E5179D026}"/>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3855DC2C-5E58-E745-BA77-A717A7508CD0}"/>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6F4189FD-5EDD-DA47-8EAF-22DE902E6D3E}"/>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068960"/>
            <a:ext cx="9144000" cy="28252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٢٣</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JO" sz="3600" dirty="0">
                <a:effectLst>
                  <a:glow rad="127000">
                    <a:schemeClr val="tx1"/>
                  </a:glow>
                </a:effectLst>
                <a:ea typeface="ＭＳ Ｐゴシック" charset="0"/>
              </a:rPr>
              <a:t>التي هي جسده ملء الذي يملأ الكل في الكل</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41469431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9919" y="3005660"/>
            <a:ext cx="9144000" cy="328664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٢ : ٧</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ليظهر في الدهور الآتية غنى نعمته الفائق باللطف علينا</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في المسيح يسوع</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14206003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58311"/>
            <a:ext cx="9144000" cy="2089889"/>
          </a:xfrm>
          <a:effectLst>
            <a:outerShdw blurRad="63500" dist="35921" dir="2700000" algn="ctr" rotWithShape="0">
              <a:schemeClr val="tx2">
                <a:alpha val="74998"/>
              </a:schemeClr>
            </a:outerShdw>
          </a:effectLst>
        </p:spPr>
        <p:txBody>
          <a:bodyPr anchor="t"/>
          <a:lstStyle/>
          <a:p>
            <a:pPr>
              <a:defRPr/>
            </a:pPr>
            <a:r>
              <a:rPr lang="ar-SA" sz="3600" dirty="0">
                <a:effectLst>
                  <a:glow rad="127000">
                    <a:schemeClr val="tx1"/>
                  </a:glow>
                </a:effectLst>
                <a:ea typeface="ＭＳ Ｐゴシック" charset="0"/>
              </a:rPr>
              <a:t>افسس ٥ : ١١</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ولا تشتركوا في أعمال الظلمة غير المثمرة بل بالحري</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وبخوها</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3524113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24944"/>
            <a:ext cx="9144000" cy="291776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٥</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br>
              <a:rPr lang="en-US" sz="3600" dirty="0">
                <a:effectLst>
                  <a:glow rad="127000">
                    <a:schemeClr val="tx1"/>
                  </a:glow>
                </a:effectLst>
                <a:ea typeface="ＭＳ Ｐゴシック" charset="0"/>
              </a:rPr>
            </a:br>
            <a:r>
              <a:rPr lang="ar-JO" sz="3600" dirty="0">
                <a:effectLst>
                  <a:glow rad="127000">
                    <a:schemeClr val="tx1"/>
                  </a:glow>
                </a:effectLst>
                <a:ea typeface="ＭＳ Ｐゴシック" charset="0"/>
              </a:rPr>
              <a:t>أيها العبيد أطيعوا سادتكم حسب الجسد بخوف ورعدة في بساطة قلوبكم كما للمسيح</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20543863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66274" name="Text Box 2"/>
          <p:cNvSpPr txBox="1">
            <a:spLocks noChangeArrowheads="1"/>
          </p:cNvSpPr>
          <p:nvPr/>
        </p:nvSpPr>
        <p:spPr bwMode="auto">
          <a:xfrm>
            <a:off x="338139" y="76200"/>
            <a:ext cx="3522662" cy="6740295"/>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931866" y="876300"/>
            <a:ext cx="8669337" cy="5105400"/>
            <a:chOff x="168" y="480"/>
            <a:chExt cx="6144" cy="3216"/>
          </a:xfrm>
        </p:grpSpPr>
        <p:sp>
          <p:nvSpPr>
            <p:cNvPr id="56627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66280" name="Text Box 5"/>
            <p:cNvSpPr txBox="1">
              <a:spLocks noChangeArrowheads="1"/>
            </p:cNvSpPr>
            <p:nvPr/>
          </p:nvSpPr>
          <p:spPr bwMode="auto">
            <a:xfrm>
              <a:off x="2447" y="626"/>
              <a:ext cx="131" cy="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566276" name="Oval 6"/>
          <p:cNvSpPr>
            <a:spLocks noChangeArrowheads="1"/>
          </p:cNvSpPr>
          <p:nvPr/>
        </p:nvSpPr>
        <p:spPr bwMode="auto">
          <a:xfrm>
            <a:off x="2184400"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56327" name="Text Box 7"/>
          <p:cNvSpPr txBox="1">
            <a:spLocks noChangeArrowheads="1"/>
          </p:cNvSpPr>
          <p:nvPr/>
        </p:nvSpPr>
        <p:spPr bwMode="auto">
          <a:xfrm>
            <a:off x="4272526" y="1752601"/>
            <a:ext cx="2584336" cy="34163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latin typeface="Arial" panose="020B0604020202020204" pitchFamily="34" charset="0"/>
                <a:cs typeface="Arial" panose="020B0604020202020204" pitchFamily="34" charset="0"/>
              </a:rPr>
              <a:t> الجسد</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الهيكل</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السر</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الإنسان الجديد</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العروس</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الجندي</a:t>
            </a:r>
            <a:endParaRPr lang="en-US" sz="3600" b="1" dirty="0">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1116013" y="1557339"/>
            <a:ext cx="2601912" cy="1584325"/>
          </a:xfrm>
        </p:spPr>
        <p:txBody>
          <a:bodyPr/>
          <a:lstStyle/>
          <a:p>
            <a:pPr algn="l" eaLnBrk="1" hangingPunct="1">
              <a:defRPr/>
            </a:pPr>
            <a:r>
              <a:rPr lang="ar-JO" sz="3600" kern="1200" dirty="0">
                <a:solidFill>
                  <a:srgbClr val="000000"/>
                </a:solidFill>
                <a:ea typeface="ＭＳ Ｐゴシック"/>
                <a:cs typeface="Arial" panose="020B0604020202020204" pitchFamily="34" charset="0"/>
              </a:rPr>
              <a:t>تشبيهات</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للكنيسة</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1" presetClass="entr" presetSubtype="0" fill="hold" nodeType="clickEffect">
                                  <p:stCondLst>
                                    <p:cond delay="0"/>
                                  </p:stCondLst>
                                  <p:iterate type="lt">
                                    <p:tmPct val="10000"/>
                                  </p:iterate>
                                  <p:childTnLst>
                                    <p:set>
                                      <p:cBhvr>
                                        <p:cTn id="12" dur="1" fill="hold">
                                          <p:stCondLst>
                                            <p:cond delay="0"/>
                                          </p:stCondLst>
                                        </p:cTn>
                                        <p:tgtEl>
                                          <p:spTgt spid="56327">
                                            <p:txEl>
                                              <p:pRg st="0" end="0"/>
                                            </p:txEl>
                                          </p:spTgt>
                                        </p:tgtEl>
                                        <p:attrNameLst>
                                          <p:attrName>style.visibility</p:attrName>
                                        </p:attrNameLst>
                                      </p:cBhvr>
                                      <p:to>
                                        <p:strVal val="visible"/>
                                      </p:to>
                                    </p:set>
                                    <p:anim calcmode="lin" valueType="num">
                                      <p:cBhvr>
                                        <p:cTn id="13" dur="500" fill="hold"/>
                                        <p:tgtEl>
                                          <p:spTgt spid="5632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56327">
                                            <p:txEl>
                                              <p:pRg st="0" end="0"/>
                                            </p:txEl>
                                          </p:spTgt>
                                        </p:tgtEl>
                                        <p:attrNameLst>
                                          <p:attrName>ppt_y</p:attrName>
                                        </p:attrNameLst>
                                      </p:cBhvr>
                                      <p:tavLst>
                                        <p:tav tm="0">
                                          <p:val>
                                            <p:strVal val="#ppt_y"/>
                                          </p:val>
                                        </p:tav>
                                        <p:tav tm="100000">
                                          <p:val>
                                            <p:strVal val="#ppt_y"/>
                                          </p:val>
                                        </p:tav>
                                      </p:tavLst>
                                    </p:anim>
                                    <p:anim calcmode="lin" valueType="num">
                                      <p:cBhvr>
                                        <p:cTn id="15" dur="500" fill="hold"/>
                                        <p:tgtEl>
                                          <p:spTgt spid="5632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5632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56327">
                                            <p:txEl>
                                              <p:pRg st="0" end="0"/>
                                            </p:txEl>
                                          </p:spTgt>
                                        </p:tgtEl>
                                      </p:cBhvr>
                                    </p:animEffec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56327">
                                            <p:txEl>
                                              <p:pRg st="1" end="1"/>
                                            </p:txEl>
                                          </p:spTgt>
                                        </p:tgtEl>
                                        <p:attrNameLst>
                                          <p:attrName>style.visibility</p:attrName>
                                        </p:attrNameLst>
                                      </p:cBhvr>
                                      <p:to>
                                        <p:strVal val="visible"/>
                                      </p:to>
                                    </p:set>
                                    <p:anim calcmode="lin" valueType="num">
                                      <p:cBhvr>
                                        <p:cTn id="20" dur="500" fill="hold"/>
                                        <p:tgtEl>
                                          <p:spTgt spid="56327">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6327">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56327">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6327">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6327">
                                            <p:txEl>
                                              <p:pRg st="1" end="1"/>
                                            </p:txEl>
                                          </p:spTgt>
                                        </p:tgtEl>
                                      </p:cBhvr>
                                    </p:animEffect>
                                  </p:childTnLst>
                                </p:cTn>
                              </p:par>
                              <p:par>
                                <p:cTn id="25" presetID="41" presetClass="entr" presetSubtype="0" fill="hold" nodeType="withEffect">
                                  <p:stCondLst>
                                    <p:cond delay="0"/>
                                  </p:stCondLst>
                                  <p:iterate type="lt">
                                    <p:tmPct val="10000"/>
                                  </p:iterate>
                                  <p:childTnLst>
                                    <p:set>
                                      <p:cBhvr>
                                        <p:cTn id="26" dur="1" fill="hold">
                                          <p:stCondLst>
                                            <p:cond delay="0"/>
                                          </p:stCondLst>
                                        </p:cTn>
                                        <p:tgtEl>
                                          <p:spTgt spid="56327">
                                            <p:txEl>
                                              <p:pRg st="2" end="2"/>
                                            </p:txEl>
                                          </p:spTgt>
                                        </p:tgtEl>
                                        <p:attrNameLst>
                                          <p:attrName>style.visibility</p:attrName>
                                        </p:attrNameLst>
                                      </p:cBhvr>
                                      <p:to>
                                        <p:strVal val="visible"/>
                                      </p:to>
                                    </p:set>
                                    <p:anim calcmode="lin" valueType="num">
                                      <p:cBhvr>
                                        <p:cTn id="27" dur="500" fill="hold"/>
                                        <p:tgtEl>
                                          <p:spTgt spid="5632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56327">
                                            <p:txEl>
                                              <p:pRg st="2" end="2"/>
                                            </p:txEl>
                                          </p:spTgt>
                                        </p:tgtEl>
                                        <p:attrNameLst>
                                          <p:attrName>ppt_y</p:attrName>
                                        </p:attrNameLst>
                                      </p:cBhvr>
                                      <p:tavLst>
                                        <p:tav tm="0">
                                          <p:val>
                                            <p:strVal val="#ppt_y"/>
                                          </p:val>
                                        </p:tav>
                                        <p:tav tm="100000">
                                          <p:val>
                                            <p:strVal val="#ppt_y"/>
                                          </p:val>
                                        </p:tav>
                                      </p:tavLst>
                                    </p:anim>
                                    <p:anim calcmode="lin" valueType="num">
                                      <p:cBhvr>
                                        <p:cTn id="29" dur="500" fill="hold"/>
                                        <p:tgtEl>
                                          <p:spTgt spid="5632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5632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56327">
                                            <p:txEl>
                                              <p:pRg st="2" end="2"/>
                                            </p:txEl>
                                          </p:spTgt>
                                        </p:tgtEl>
                                      </p:cBhvr>
                                    </p:animEffect>
                                  </p:childTnLst>
                                </p:cTn>
                              </p:par>
                              <p:par>
                                <p:cTn id="32" presetID="41" presetClass="entr" presetSubtype="0" fill="hold" nodeType="withEffect">
                                  <p:stCondLst>
                                    <p:cond delay="0"/>
                                  </p:stCondLst>
                                  <p:iterate type="lt">
                                    <p:tmPct val="10000"/>
                                  </p:iterate>
                                  <p:childTnLst>
                                    <p:set>
                                      <p:cBhvr>
                                        <p:cTn id="33" dur="1" fill="hold">
                                          <p:stCondLst>
                                            <p:cond delay="0"/>
                                          </p:stCondLst>
                                        </p:cTn>
                                        <p:tgtEl>
                                          <p:spTgt spid="56327">
                                            <p:txEl>
                                              <p:pRg st="3" end="3"/>
                                            </p:txEl>
                                          </p:spTgt>
                                        </p:tgtEl>
                                        <p:attrNameLst>
                                          <p:attrName>style.visibility</p:attrName>
                                        </p:attrNameLst>
                                      </p:cBhvr>
                                      <p:to>
                                        <p:strVal val="visible"/>
                                      </p:to>
                                    </p:set>
                                    <p:anim calcmode="lin" valueType="num">
                                      <p:cBhvr>
                                        <p:cTn id="34" dur="500" fill="hold"/>
                                        <p:tgtEl>
                                          <p:spTgt spid="56327">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56327">
                                            <p:txEl>
                                              <p:pRg st="3" end="3"/>
                                            </p:txEl>
                                          </p:spTgt>
                                        </p:tgtEl>
                                        <p:attrNameLst>
                                          <p:attrName>ppt_y</p:attrName>
                                        </p:attrNameLst>
                                      </p:cBhvr>
                                      <p:tavLst>
                                        <p:tav tm="0">
                                          <p:val>
                                            <p:strVal val="#ppt_y"/>
                                          </p:val>
                                        </p:tav>
                                        <p:tav tm="100000">
                                          <p:val>
                                            <p:strVal val="#ppt_y"/>
                                          </p:val>
                                        </p:tav>
                                      </p:tavLst>
                                    </p:anim>
                                    <p:anim calcmode="lin" valueType="num">
                                      <p:cBhvr>
                                        <p:cTn id="36" dur="500" fill="hold"/>
                                        <p:tgtEl>
                                          <p:spTgt spid="56327">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56327">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56327">
                                            <p:txEl>
                                              <p:pRg st="3" end="3"/>
                                            </p:txEl>
                                          </p:spTgt>
                                        </p:tgtEl>
                                      </p:cBhvr>
                                    </p:animEffect>
                                  </p:childTnLst>
                                </p:cTn>
                              </p:par>
                              <p:par>
                                <p:cTn id="39" presetID="41" presetClass="entr" presetSubtype="0" fill="hold" nodeType="withEffect">
                                  <p:stCondLst>
                                    <p:cond delay="0"/>
                                  </p:stCondLst>
                                  <p:iterate type="lt">
                                    <p:tmPct val="10000"/>
                                  </p:iterate>
                                  <p:childTnLst>
                                    <p:set>
                                      <p:cBhvr>
                                        <p:cTn id="40" dur="1" fill="hold">
                                          <p:stCondLst>
                                            <p:cond delay="0"/>
                                          </p:stCondLst>
                                        </p:cTn>
                                        <p:tgtEl>
                                          <p:spTgt spid="56327">
                                            <p:txEl>
                                              <p:pRg st="4" end="4"/>
                                            </p:txEl>
                                          </p:spTgt>
                                        </p:tgtEl>
                                        <p:attrNameLst>
                                          <p:attrName>style.visibility</p:attrName>
                                        </p:attrNameLst>
                                      </p:cBhvr>
                                      <p:to>
                                        <p:strVal val="visible"/>
                                      </p:to>
                                    </p:set>
                                    <p:anim calcmode="lin" valueType="num">
                                      <p:cBhvr>
                                        <p:cTn id="41" dur="500" fill="hold"/>
                                        <p:tgtEl>
                                          <p:spTgt spid="56327">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56327">
                                            <p:txEl>
                                              <p:pRg st="4" end="4"/>
                                            </p:txEl>
                                          </p:spTgt>
                                        </p:tgtEl>
                                        <p:attrNameLst>
                                          <p:attrName>ppt_y</p:attrName>
                                        </p:attrNameLst>
                                      </p:cBhvr>
                                      <p:tavLst>
                                        <p:tav tm="0">
                                          <p:val>
                                            <p:strVal val="#ppt_y"/>
                                          </p:val>
                                        </p:tav>
                                        <p:tav tm="100000">
                                          <p:val>
                                            <p:strVal val="#ppt_y"/>
                                          </p:val>
                                        </p:tav>
                                      </p:tavLst>
                                    </p:anim>
                                    <p:anim calcmode="lin" valueType="num">
                                      <p:cBhvr>
                                        <p:cTn id="43" dur="500" fill="hold"/>
                                        <p:tgtEl>
                                          <p:spTgt spid="56327">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56327">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56327">
                                            <p:txEl>
                                              <p:pRg st="4" end="4"/>
                                            </p:txEl>
                                          </p:spTgt>
                                        </p:tgtEl>
                                      </p:cBhvr>
                                    </p:animEffect>
                                  </p:childTnLst>
                                </p:cTn>
                              </p:par>
                              <p:par>
                                <p:cTn id="46" presetID="41" presetClass="entr" presetSubtype="0" fill="hold" nodeType="withEffect">
                                  <p:stCondLst>
                                    <p:cond delay="0"/>
                                  </p:stCondLst>
                                  <p:iterate type="lt">
                                    <p:tmPct val="10000"/>
                                  </p:iterate>
                                  <p:childTnLst>
                                    <p:set>
                                      <p:cBhvr>
                                        <p:cTn id="47" dur="1" fill="hold">
                                          <p:stCondLst>
                                            <p:cond delay="0"/>
                                          </p:stCondLst>
                                        </p:cTn>
                                        <p:tgtEl>
                                          <p:spTgt spid="56327">
                                            <p:txEl>
                                              <p:pRg st="5" end="5"/>
                                            </p:txEl>
                                          </p:spTgt>
                                        </p:tgtEl>
                                        <p:attrNameLst>
                                          <p:attrName>style.visibility</p:attrName>
                                        </p:attrNameLst>
                                      </p:cBhvr>
                                      <p:to>
                                        <p:strVal val="visible"/>
                                      </p:to>
                                    </p:set>
                                    <p:anim calcmode="lin" valueType="num">
                                      <p:cBhvr>
                                        <p:cTn id="48" dur="500" fill="hold"/>
                                        <p:tgtEl>
                                          <p:spTgt spid="56327">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56327">
                                            <p:txEl>
                                              <p:pRg st="5" end="5"/>
                                            </p:txEl>
                                          </p:spTgt>
                                        </p:tgtEl>
                                        <p:attrNameLst>
                                          <p:attrName>ppt_y</p:attrName>
                                        </p:attrNameLst>
                                      </p:cBhvr>
                                      <p:tavLst>
                                        <p:tav tm="0">
                                          <p:val>
                                            <p:strVal val="#ppt_y"/>
                                          </p:val>
                                        </p:tav>
                                        <p:tav tm="100000">
                                          <p:val>
                                            <p:strVal val="#ppt_y"/>
                                          </p:val>
                                        </p:tav>
                                      </p:tavLst>
                                    </p:anim>
                                    <p:anim calcmode="lin" valueType="num">
                                      <p:cBhvr>
                                        <p:cTn id="50" dur="500" fill="hold"/>
                                        <p:tgtEl>
                                          <p:spTgt spid="56327">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56327">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56327">
                                            <p:txEl>
                                              <p:pRg st="5" end="5"/>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42" presetClass="exit" presetSubtype="0" fill="hold" nodeType="clickEffect">
                                  <p:stCondLst>
                                    <p:cond delay="0"/>
                                  </p:stCondLst>
                                  <p:childTnLst>
                                    <p:animEffect transition="out" filter="fade">
                                      <p:cBhvr>
                                        <p:cTn id="56" dur="1000"/>
                                        <p:tgtEl>
                                          <p:spTgt spid="2"/>
                                        </p:tgtEl>
                                      </p:cBhvr>
                                    </p:animEffect>
                                    <p:anim calcmode="lin" valueType="num">
                                      <p:cBhvr>
                                        <p:cTn id="57" dur="1000"/>
                                        <p:tgtEl>
                                          <p:spTgt spid="2"/>
                                        </p:tgtEl>
                                        <p:attrNameLst>
                                          <p:attrName>ppt_x</p:attrName>
                                        </p:attrNameLst>
                                      </p:cBhvr>
                                      <p:tavLst>
                                        <p:tav tm="0">
                                          <p:val>
                                            <p:strVal val="ppt_x"/>
                                          </p:val>
                                        </p:tav>
                                        <p:tav tm="100000">
                                          <p:val>
                                            <p:strVal val="ppt_x"/>
                                          </p:val>
                                        </p:tav>
                                      </p:tavLst>
                                    </p:anim>
                                    <p:anim calcmode="lin" valueType="num">
                                      <p:cBhvr>
                                        <p:cTn id="58" dur="1000"/>
                                        <p:tgtEl>
                                          <p:spTgt spid="2"/>
                                        </p:tgtEl>
                                        <p:attrNameLst>
                                          <p:attrName>ppt_y</p:attrName>
                                        </p:attrNameLst>
                                      </p:cBhvr>
                                      <p:tavLst>
                                        <p:tav tm="0">
                                          <p:val>
                                            <p:strVal val="ppt_y"/>
                                          </p:val>
                                        </p:tav>
                                        <p:tav tm="100000">
                                          <p:val>
                                            <p:strVal val="ppt_y+.1"/>
                                          </p:val>
                                        </p:tav>
                                      </p:tavLst>
                                    </p:anim>
                                    <p:set>
                                      <p:cBhvr>
                                        <p:cTn id="59" dur="1" fill="hold">
                                          <p:stCondLst>
                                            <p:cond delay="999"/>
                                          </p:stCondLst>
                                        </p:cTn>
                                        <p:tgtEl>
                                          <p:spTgt spid="2"/>
                                        </p:tgtEl>
                                        <p:attrNameLst>
                                          <p:attrName>style.visibility</p:attrName>
                                        </p:attrNameLst>
                                      </p:cBhvr>
                                      <p:to>
                                        <p:strVal val="hidden"/>
                                      </p:to>
                                    </p:set>
                                  </p:childTnLst>
                                </p:cTn>
                              </p:par>
                              <p:par>
                                <p:cTn id="60" presetID="47" presetClass="exit" presetSubtype="0" fill="hold" grpId="0" nodeType="withEffect">
                                  <p:stCondLst>
                                    <p:cond delay="0"/>
                                  </p:stCondLst>
                                  <p:iterate type="lt">
                                    <p:tmPct val="0"/>
                                  </p:iterate>
                                  <p:childTnLst>
                                    <p:animEffect transition="out" filter="fade">
                                      <p:cBhvr>
                                        <p:cTn id="61" dur="1000"/>
                                        <p:tgtEl>
                                          <p:spTgt spid="56327">
                                            <p:txEl>
                                              <p:pRg st="0" end="0"/>
                                            </p:txEl>
                                          </p:spTgt>
                                        </p:tgtEl>
                                      </p:cBhvr>
                                    </p:animEffect>
                                    <p:anim calcmode="lin" valueType="num">
                                      <p:cBhvr>
                                        <p:cTn id="62" dur="1000"/>
                                        <p:tgtEl>
                                          <p:spTgt spid="56327">
                                            <p:txEl>
                                              <p:pRg st="0" end="0"/>
                                            </p:txEl>
                                          </p:spTgt>
                                        </p:tgtEl>
                                        <p:attrNameLst>
                                          <p:attrName>ppt_x</p:attrName>
                                        </p:attrNameLst>
                                      </p:cBhvr>
                                      <p:tavLst>
                                        <p:tav tm="0">
                                          <p:val>
                                            <p:strVal val="ppt_x"/>
                                          </p:val>
                                        </p:tav>
                                        <p:tav tm="100000">
                                          <p:val>
                                            <p:strVal val="ppt_x"/>
                                          </p:val>
                                        </p:tav>
                                      </p:tavLst>
                                    </p:anim>
                                    <p:anim calcmode="lin" valueType="num">
                                      <p:cBhvr>
                                        <p:cTn id="63" dur="1000"/>
                                        <p:tgtEl>
                                          <p:spTgt spid="56327">
                                            <p:txEl>
                                              <p:pRg st="0" end="0"/>
                                            </p:txEl>
                                          </p:spTgt>
                                        </p:tgtEl>
                                        <p:attrNameLst>
                                          <p:attrName>ppt_y</p:attrName>
                                        </p:attrNameLst>
                                      </p:cBhvr>
                                      <p:tavLst>
                                        <p:tav tm="0">
                                          <p:val>
                                            <p:strVal val="ppt_y"/>
                                          </p:val>
                                        </p:tav>
                                        <p:tav tm="100000">
                                          <p:val>
                                            <p:strVal val="ppt_y-.1"/>
                                          </p:val>
                                        </p:tav>
                                      </p:tavLst>
                                    </p:anim>
                                    <p:set>
                                      <p:cBhvr>
                                        <p:cTn id="64" dur="1" fill="hold">
                                          <p:stCondLst>
                                            <p:cond delay="999"/>
                                          </p:stCondLst>
                                        </p:cTn>
                                        <p:tgtEl>
                                          <p:spTgt spid="56327">
                                            <p:txEl>
                                              <p:pRg st="0" end="0"/>
                                            </p:txEl>
                                          </p:spTgt>
                                        </p:tgtEl>
                                        <p:attrNameLst>
                                          <p:attrName>style.visibility</p:attrName>
                                        </p:attrNameLst>
                                      </p:cBhvr>
                                      <p:to>
                                        <p:strVal val="hidden"/>
                                      </p:to>
                                    </p:set>
                                  </p:childTnLst>
                                </p:cTn>
                              </p:par>
                              <p:par>
                                <p:cTn id="65" presetID="47" presetClass="exit" presetSubtype="0" fill="hold" grpId="0" nodeType="withEffect">
                                  <p:stCondLst>
                                    <p:cond delay="0"/>
                                  </p:stCondLst>
                                  <p:iterate type="lt">
                                    <p:tmPct val="0"/>
                                  </p:iterate>
                                  <p:childTnLst>
                                    <p:animEffect transition="out" filter="fade">
                                      <p:cBhvr>
                                        <p:cTn id="66" dur="1000"/>
                                        <p:tgtEl>
                                          <p:spTgt spid="56327">
                                            <p:txEl>
                                              <p:pRg st="1" end="1"/>
                                            </p:txEl>
                                          </p:spTgt>
                                        </p:tgtEl>
                                      </p:cBhvr>
                                    </p:animEffect>
                                    <p:anim calcmode="lin" valueType="num">
                                      <p:cBhvr>
                                        <p:cTn id="67" dur="1000"/>
                                        <p:tgtEl>
                                          <p:spTgt spid="56327">
                                            <p:txEl>
                                              <p:pRg st="1" end="1"/>
                                            </p:txEl>
                                          </p:spTgt>
                                        </p:tgtEl>
                                        <p:attrNameLst>
                                          <p:attrName>ppt_x</p:attrName>
                                        </p:attrNameLst>
                                      </p:cBhvr>
                                      <p:tavLst>
                                        <p:tav tm="0">
                                          <p:val>
                                            <p:strVal val="ppt_x"/>
                                          </p:val>
                                        </p:tav>
                                        <p:tav tm="100000">
                                          <p:val>
                                            <p:strVal val="ppt_x"/>
                                          </p:val>
                                        </p:tav>
                                      </p:tavLst>
                                    </p:anim>
                                    <p:anim calcmode="lin" valueType="num">
                                      <p:cBhvr>
                                        <p:cTn id="68" dur="1000"/>
                                        <p:tgtEl>
                                          <p:spTgt spid="56327">
                                            <p:txEl>
                                              <p:pRg st="1" end="1"/>
                                            </p:txEl>
                                          </p:spTgt>
                                        </p:tgtEl>
                                        <p:attrNameLst>
                                          <p:attrName>ppt_y</p:attrName>
                                        </p:attrNameLst>
                                      </p:cBhvr>
                                      <p:tavLst>
                                        <p:tav tm="0">
                                          <p:val>
                                            <p:strVal val="ppt_y"/>
                                          </p:val>
                                        </p:tav>
                                        <p:tav tm="100000">
                                          <p:val>
                                            <p:strVal val="ppt_y-.1"/>
                                          </p:val>
                                        </p:tav>
                                      </p:tavLst>
                                    </p:anim>
                                    <p:set>
                                      <p:cBhvr>
                                        <p:cTn id="69" dur="1" fill="hold">
                                          <p:stCondLst>
                                            <p:cond delay="999"/>
                                          </p:stCondLst>
                                        </p:cTn>
                                        <p:tgtEl>
                                          <p:spTgt spid="56327">
                                            <p:txEl>
                                              <p:pRg st="1" end="1"/>
                                            </p:txEl>
                                          </p:spTgt>
                                        </p:tgtEl>
                                        <p:attrNameLst>
                                          <p:attrName>style.visibility</p:attrName>
                                        </p:attrNameLst>
                                      </p:cBhvr>
                                      <p:to>
                                        <p:strVal val="hidden"/>
                                      </p:to>
                                    </p:set>
                                  </p:childTnLst>
                                </p:cTn>
                              </p:par>
                              <p:par>
                                <p:cTn id="70" presetID="47" presetClass="exit" presetSubtype="0" fill="hold" grpId="0" nodeType="withEffect">
                                  <p:stCondLst>
                                    <p:cond delay="0"/>
                                  </p:stCondLst>
                                  <p:iterate type="lt">
                                    <p:tmPct val="0"/>
                                  </p:iterate>
                                  <p:childTnLst>
                                    <p:animEffect transition="out" filter="fade">
                                      <p:cBhvr>
                                        <p:cTn id="71" dur="1000"/>
                                        <p:tgtEl>
                                          <p:spTgt spid="56327">
                                            <p:txEl>
                                              <p:pRg st="2" end="2"/>
                                            </p:txEl>
                                          </p:spTgt>
                                        </p:tgtEl>
                                      </p:cBhvr>
                                    </p:animEffect>
                                    <p:anim calcmode="lin" valueType="num">
                                      <p:cBhvr>
                                        <p:cTn id="72" dur="1000"/>
                                        <p:tgtEl>
                                          <p:spTgt spid="56327">
                                            <p:txEl>
                                              <p:pRg st="2" end="2"/>
                                            </p:txEl>
                                          </p:spTgt>
                                        </p:tgtEl>
                                        <p:attrNameLst>
                                          <p:attrName>ppt_x</p:attrName>
                                        </p:attrNameLst>
                                      </p:cBhvr>
                                      <p:tavLst>
                                        <p:tav tm="0">
                                          <p:val>
                                            <p:strVal val="ppt_x"/>
                                          </p:val>
                                        </p:tav>
                                        <p:tav tm="100000">
                                          <p:val>
                                            <p:strVal val="ppt_x"/>
                                          </p:val>
                                        </p:tav>
                                      </p:tavLst>
                                    </p:anim>
                                    <p:anim calcmode="lin" valueType="num">
                                      <p:cBhvr>
                                        <p:cTn id="73" dur="1000"/>
                                        <p:tgtEl>
                                          <p:spTgt spid="56327">
                                            <p:txEl>
                                              <p:pRg st="2" end="2"/>
                                            </p:txEl>
                                          </p:spTgt>
                                        </p:tgtEl>
                                        <p:attrNameLst>
                                          <p:attrName>ppt_y</p:attrName>
                                        </p:attrNameLst>
                                      </p:cBhvr>
                                      <p:tavLst>
                                        <p:tav tm="0">
                                          <p:val>
                                            <p:strVal val="ppt_y"/>
                                          </p:val>
                                        </p:tav>
                                        <p:tav tm="100000">
                                          <p:val>
                                            <p:strVal val="ppt_y-.1"/>
                                          </p:val>
                                        </p:tav>
                                      </p:tavLst>
                                    </p:anim>
                                    <p:set>
                                      <p:cBhvr>
                                        <p:cTn id="74" dur="1" fill="hold">
                                          <p:stCondLst>
                                            <p:cond delay="999"/>
                                          </p:stCondLst>
                                        </p:cTn>
                                        <p:tgtEl>
                                          <p:spTgt spid="56327">
                                            <p:txEl>
                                              <p:pRg st="2" end="2"/>
                                            </p:txEl>
                                          </p:spTgt>
                                        </p:tgtEl>
                                        <p:attrNameLst>
                                          <p:attrName>style.visibility</p:attrName>
                                        </p:attrNameLst>
                                      </p:cBhvr>
                                      <p:to>
                                        <p:strVal val="hidden"/>
                                      </p:to>
                                    </p:set>
                                  </p:childTnLst>
                                </p:cTn>
                              </p:par>
                              <p:par>
                                <p:cTn id="75" presetID="47" presetClass="exit" presetSubtype="0" fill="hold" grpId="0" nodeType="withEffect">
                                  <p:stCondLst>
                                    <p:cond delay="0"/>
                                  </p:stCondLst>
                                  <p:iterate type="lt">
                                    <p:tmPct val="0"/>
                                  </p:iterate>
                                  <p:childTnLst>
                                    <p:animEffect transition="out" filter="fade">
                                      <p:cBhvr>
                                        <p:cTn id="76" dur="1000"/>
                                        <p:tgtEl>
                                          <p:spTgt spid="56327">
                                            <p:txEl>
                                              <p:pRg st="3" end="3"/>
                                            </p:txEl>
                                          </p:spTgt>
                                        </p:tgtEl>
                                      </p:cBhvr>
                                    </p:animEffect>
                                    <p:anim calcmode="lin" valueType="num">
                                      <p:cBhvr>
                                        <p:cTn id="77" dur="1000"/>
                                        <p:tgtEl>
                                          <p:spTgt spid="56327">
                                            <p:txEl>
                                              <p:pRg st="3" end="3"/>
                                            </p:txEl>
                                          </p:spTgt>
                                        </p:tgtEl>
                                        <p:attrNameLst>
                                          <p:attrName>ppt_x</p:attrName>
                                        </p:attrNameLst>
                                      </p:cBhvr>
                                      <p:tavLst>
                                        <p:tav tm="0">
                                          <p:val>
                                            <p:strVal val="ppt_x"/>
                                          </p:val>
                                        </p:tav>
                                        <p:tav tm="100000">
                                          <p:val>
                                            <p:strVal val="ppt_x"/>
                                          </p:val>
                                        </p:tav>
                                      </p:tavLst>
                                    </p:anim>
                                    <p:anim calcmode="lin" valueType="num">
                                      <p:cBhvr>
                                        <p:cTn id="78" dur="1000"/>
                                        <p:tgtEl>
                                          <p:spTgt spid="56327">
                                            <p:txEl>
                                              <p:pRg st="3" end="3"/>
                                            </p:txEl>
                                          </p:spTgt>
                                        </p:tgtEl>
                                        <p:attrNameLst>
                                          <p:attrName>ppt_y</p:attrName>
                                        </p:attrNameLst>
                                      </p:cBhvr>
                                      <p:tavLst>
                                        <p:tav tm="0">
                                          <p:val>
                                            <p:strVal val="ppt_y"/>
                                          </p:val>
                                        </p:tav>
                                        <p:tav tm="100000">
                                          <p:val>
                                            <p:strVal val="ppt_y-.1"/>
                                          </p:val>
                                        </p:tav>
                                      </p:tavLst>
                                    </p:anim>
                                    <p:set>
                                      <p:cBhvr>
                                        <p:cTn id="79" dur="1" fill="hold">
                                          <p:stCondLst>
                                            <p:cond delay="999"/>
                                          </p:stCondLst>
                                        </p:cTn>
                                        <p:tgtEl>
                                          <p:spTgt spid="56327">
                                            <p:txEl>
                                              <p:pRg st="3" end="3"/>
                                            </p:txEl>
                                          </p:spTgt>
                                        </p:tgtEl>
                                        <p:attrNameLst>
                                          <p:attrName>style.visibility</p:attrName>
                                        </p:attrNameLst>
                                      </p:cBhvr>
                                      <p:to>
                                        <p:strVal val="hidden"/>
                                      </p:to>
                                    </p:set>
                                  </p:childTnLst>
                                </p:cTn>
                              </p:par>
                              <p:par>
                                <p:cTn id="80" presetID="47" presetClass="exit" presetSubtype="0" fill="hold" grpId="0" nodeType="withEffect">
                                  <p:stCondLst>
                                    <p:cond delay="0"/>
                                  </p:stCondLst>
                                  <p:iterate type="lt">
                                    <p:tmPct val="0"/>
                                  </p:iterate>
                                  <p:childTnLst>
                                    <p:animEffect transition="out" filter="fade">
                                      <p:cBhvr>
                                        <p:cTn id="81" dur="1000"/>
                                        <p:tgtEl>
                                          <p:spTgt spid="56327">
                                            <p:txEl>
                                              <p:pRg st="4" end="4"/>
                                            </p:txEl>
                                          </p:spTgt>
                                        </p:tgtEl>
                                      </p:cBhvr>
                                    </p:animEffect>
                                    <p:anim calcmode="lin" valueType="num">
                                      <p:cBhvr>
                                        <p:cTn id="82" dur="1000"/>
                                        <p:tgtEl>
                                          <p:spTgt spid="56327">
                                            <p:txEl>
                                              <p:pRg st="4" end="4"/>
                                            </p:txEl>
                                          </p:spTgt>
                                        </p:tgtEl>
                                        <p:attrNameLst>
                                          <p:attrName>ppt_x</p:attrName>
                                        </p:attrNameLst>
                                      </p:cBhvr>
                                      <p:tavLst>
                                        <p:tav tm="0">
                                          <p:val>
                                            <p:strVal val="ppt_x"/>
                                          </p:val>
                                        </p:tav>
                                        <p:tav tm="100000">
                                          <p:val>
                                            <p:strVal val="ppt_x"/>
                                          </p:val>
                                        </p:tav>
                                      </p:tavLst>
                                    </p:anim>
                                    <p:anim calcmode="lin" valueType="num">
                                      <p:cBhvr>
                                        <p:cTn id="83" dur="1000"/>
                                        <p:tgtEl>
                                          <p:spTgt spid="56327">
                                            <p:txEl>
                                              <p:pRg st="4" end="4"/>
                                            </p:txEl>
                                          </p:spTgt>
                                        </p:tgtEl>
                                        <p:attrNameLst>
                                          <p:attrName>ppt_y</p:attrName>
                                        </p:attrNameLst>
                                      </p:cBhvr>
                                      <p:tavLst>
                                        <p:tav tm="0">
                                          <p:val>
                                            <p:strVal val="ppt_y"/>
                                          </p:val>
                                        </p:tav>
                                        <p:tav tm="100000">
                                          <p:val>
                                            <p:strVal val="ppt_y-.1"/>
                                          </p:val>
                                        </p:tav>
                                      </p:tavLst>
                                    </p:anim>
                                    <p:set>
                                      <p:cBhvr>
                                        <p:cTn id="84" dur="1" fill="hold">
                                          <p:stCondLst>
                                            <p:cond delay="999"/>
                                          </p:stCondLst>
                                        </p:cTn>
                                        <p:tgtEl>
                                          <p:spTgt spid="56327">
                                            <p:txEl>
                                              <p:pRg st="4" end="4"/>
                                            </p:txEl>
                                          </p:spTgt>
                                        </p:tgtEl>
                                        <p:attrNameLst>
                                          <p:attrName>style.visibility</p:attrName>
                                        </p:attrNameLst>
                                      </p:cBhvr>
                                      <p:to>
                                        <p:strVal val="hidden"/>
                                      </p:to>
                                    </p:set>
                                  </p:childTnLst>
                                </p:cTn>
                              </p:par>
                              <p:par>
                                <p:cTn id="85" presetID="47" presetClass="exit" presetSubtype="0" fill="hold" grpId="0" nodeType="withEffect">
                                  <p:stCondLst>
                                    <p:cond delay="0"/>
                                  </p:stCondLst>
                                  <p:iterate type="lt">
                                    <p:tmPct val="0"/>
                                  </p:iterate>
                                  <p:childTnLst>
                                    <p:animEffect transition="out" filter="fade">
                                      <p:cBhvr>
                                        <p:cTn id="86" dur="1000"/>
                                        <p:tgtEl>
                                          <p:spTgt spid="56327">
                                            <p:txEl>
                                              <p:pRg st="5" end="5"/>
                                            </p:txEl>
                                          </p:spTgt>
                                        </p:tgtEl>
                                      </p:cBhvr>
                                    </p:animEffect>
                                    <p:anim calcmode="lin" valueType="num">
                                      <p:cBhvr>
                                        <p:cTn id="87" dur="1000"/>
                                        <p:tgtEl>
                                          <p:spTgt spid="56327">
                                            <p:txEl>
                                              <p:pRg st="5" end="5"/>
                                            </p:txEl>
                                          </p:spTgt>
                                        </p:tgtEl>
                                        <p:attrNameLst>
                                          <p:attrName>ppt_x</p:attrName>
                                        </p:attrNameLst>
                                      </p:cBhvr>
                                      <p:tavLst>
                                        <p:tav tm="0">
                                          <p:val>
                                            <p:strVal val="ppt_x"/>
                                          </p:val>
                                        </p:tav>
                                        <p:tav tm="100000">
                                          <p:val>
                                            <p:strVal val="ppt_x"/>
                                          </p:val>
                                        </p:tav>
                                      </p:tavLst>
                                    </p:anim>
                                    <p:anim calcmode="lin" valueType="num">
                                      <p:cBhvr>
                                        <p:cTn id="88" dur="1000"/>
                                        <p:tgtEl>
                                          <p:spTgt spid="56327">
                                            <p:txEl>
                                              <p:pRg st="5" end="5"/>
                                            </p:txEl>
                                          </p:spTgt>
                                        </p:tgtEl>
                                        <p:attrNameLst>
                                          <p:attrName>ppt_y</p:attrName>
                                        </p:attrNameLst>
                                      </p:cBhvr>
                                      <p:tavLst>
                                        <p:tav tm="0">
                                          <p:val>
                                            <p:strVal val="ppt_y"/>
                                          </p:val>
                                        </p:tav>
                                        <p:tav tm="100000">
                                          <p:val>
                                            <p:strVal val="ppt_y-.1"/>
                                          </p:val>
                                        </p:tav>
                                      </p:tavLst>
                                    </p:anim>
                                    <p:set>
                                      <p:cBhvr>
                                        <p:cTn id="89" dur="1" fill="hold">
                                          <p:stCondLst>
                                            <p:cond delay="999"/>
                                          </p:stCondLst>
                                        </p:cTn>
                                        <p:tgtEl>
                                          <p:spTgt spid="56327">
                                            <p:txEl>
                                              <p:pRg st="5" end="5"/>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7" grpId="0" build="allAtOnce"/>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41963"/>
            <a:ext cx="9144000" cy="365538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٦-٧</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6 لا بخدمة العين كمن يرضي الناس بل كعبيد المسيح، عاملين مشيئة الله من القل</a:t>
            </a:r>
            <a:r>
              <a:rPr lang="ar-JO" sz="3600" dirty="0">
                <a:effectLst>
                  <a:glow rad="127000">
                    <a:schemeClr val="tx1"/>
                  </a:glow>
                </a:effectLst>
                <a:ea typeface="ＭＳ Ｐゴシック" charset="0"/>
              </a:rPr>
              <a:t>ب، </a:t>
            </a:r>
            <a:r>
              <a:rPr lang="ar-SA" sz="3600" dirty="0">
                <a:effectLst>
                  <a:glow rad="127000">
                    <a:schemeClr val="tx1"/>
                  </a:glow>
                </a:effectLst>
                <a:ea typeface="ＭＳ Ｐゴシック" charset="0"/>
              </a:rPr>
              <a:t>خادمين بنية صالحة كما للرب، ليس للناس.</a:t>
            </a:r>
          </a:p>
        </p:txBody>
      </p:sp>
    </p:spTree>
    <p:extLst>
      <p:ext uri="{BB962C8B-B14F-4D97-AF65-F5344CB8AC3E}">
        <p14:creationId xmlns:p14="http://schemas.microsoft.com/office/powerpoint/2010/main" val="125099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194300"/>
            <a:ext cx="9144000" cy="309800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١٩</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ولأجلي لكي يعطى لي كلام عند افتتاح فمي لأعلم جهاراً بسر الإنجيل</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3224353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90872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فكر بالموضوع</a:t>
            </a:r>
            <a:endParaRPr lang="en-US" dirty="0">
              <a:solidFill>
                <a:schemeClr val="tx2"/>
              </a:solidFill>
              <a:effectLst>
                <a:glow rad="127000">
                  <a:schemeClr val="bg1"/>
                </a:glow>
              </a:effectLst>
              <a:ea typeface="ＭＳ Ｐゴシック" charset="0"/>
            </a:endParaRP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94720" y="1448420"/>
            <a:ext cx="5949280" cy="504128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تتصرف فعلاً باعتبار نفسك متساوياً مع الأعضاء الآخرين في جسد المسيح؟</a:t>
            </a: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خادمات المنازل؟</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العابرون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المؤمنون في السجون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الكنائس الفقيرة في الهند؟ ميانمار؟ بنغلادش ... الخ؟</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l"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كيف تظهر وحدتك مع المؤمنين المختلفين عنك؟</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253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0402" name="Title 1"/>
          <p:cNvSpPr>
            <a:spLocks noGrp="1"/>
          </p:cNvSpPr>
          <p:nvPr>
            <p:ph type="ctrTitle"/>
          </p:nvPr>
        </p:nvSpPr>
        <p:spPr>
          <a:xfrm>
            <a:off x="-31750" y="2708275"/>
            <a:ext cx="9212263" cy="1254125"/>
          </a:xfrm>
        </p:spPr>
        <p:txBody>
          <a:bodyPr/>
          <a:lstStyle/>
          <a:p>
            <a:r>
              <a:rPr lang="ar-JO" sz="6000" dirty="0">
                <a:solidFill>
                  <a:schemeClr val="bg1"/>
                </a:solidFill>
                <a:ea typeface="ヒラギノ角ゴ Pro W3" charset="0"/>
                <a:cs typeface="Arial" panose="020B0604020202020204" pitchFamily="34" charset="0"/>
              </a:rPr>
              <a:t>الطرق المتقاطعة في الإرساليات</a:t>
            </a:r>
            <a:endParaRPr lang="en-US" sz="6000" dirty="0">
              <a:solidFill>
                <a:schemeClr val="bg1"/>
              </a:solidFill>
              <a:ea typeface="ヒラギノ角ゴ Pro W3" charset="0"/>
              <a:cs typeface="Arial" panose="020B0604020202020204" pitchFamily="34" charset="0"/>
            </a:endParaRPr>
          </a:p>
        </p:txBody>
      </p:sp>
      <p:pic>
        <p:nvPicPr>
          <p:cNvPr id="3" name="Picture 4" descr="Crossroads-Logo-Onl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308304" y="5445224"/>
            <a:ext cx="1294483" cy="1295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8983048"/>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nvGraphicFramePr>
        <p:xfrm>
          <a:off x="1835696" y="3429000"/>
          <a:ext cx="6408712" cy="4264248"/>
        </p:xfrm>
        <a:graphic>
          <a:graphicData uri="http://schemas.openxmlformats.org/drawingml/2006/chart">
            <c:chart xmlns:c="http://schemas.openxmlformats.org/drawingml/2006/chart" xmlns:r="http://schemas.openxmlformats.org/officeDocument/2006/relationships" r:id="rId3"/>
          </a:graphicData>
        </a:graphic>
      </p:graphicFrame>
      <p:pic>
        <p:nvPicPr>
          <p:cNvPr id="172033" name="Picture 1026" descr="fiveglob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4232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1" name="Rectangle 1027"/>
          <p:cNvSpPr>
            <a:spLocks noGrp="1" noChangeArrowheads="1"/>
          </p:cNvSpPr>
          <p:nvPr>
            <p:ph type="title"/>
          </p:nvPr>
        </p:nvSpPr>
        <p:spPr>
          <a:xfrm>
            <a:off x="762000" y="2667000"/>
            <a:ext cx="7772400" cy="1143000"/>
          </a:xfrm>
          <a:effectLst>
            <a:outerShdw blurRad="63500" dist="35921" dir="2700000" algn="ctr" rotWithShape="0">
              <a:srgbClr val="000000">
                <a:alpha val="74998"/>
              </a:srgbClr>
            </a:outerShdw>
          </a:effectLst>
        </p:spPr>
        <p:txBody>
          <a:bodyPr/>
          <a:lstStyle/>
          <a:p>
            <a:pPr eaLnBrk="1" hangingPunct="1">
              <a:defRPr/>
            </a:pPr>
            <a:r>
              <a:rPr lang="ar-JO" sz="6600" dirty="0">
                <a:solidFill>
                  <a:schemeClr val="bg1"/>
                </a:solidFill>
                <a:ea typeface="ＭＳ Ｐゴシック" charset="0"/>
                <a:cs typeface="Arial" panose="020B0604020202020204" pitchFamily="34" charset="0"/>
              </a:rPr>
              <a:t>عطاء الإرساليات</a:t>
            </a:r>
            <a:endParaRPr lang="en-US" dirty="0">
              <a:ea typeface="ＭＳ Ｐゴシック" charset="0"/>
              <a:cs typeface="Arial" panose="020B0604020202020204" pitchFamily="34" charset="0"/>
            </a:endParaRPr>
          </a:p>
        </p:txBody>
      </p:sp>
      <p:sp>
        <p:nvSpPr>
          <p:cNvPr id="172035" name="Rectangle 1028"/>
          <p:cNvSpPr>
            <a:spLocks noChangeArrowheads="1"/>
          </p:cNvSpPr>
          <p:nvPr/>
        </p:nvSpPr>
        <p:spPr bwMode="auto">
          <a:xfrm>
            <a:off x="3851920" y="4221088"/>
            <a:ext cx="2530624" cy="945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 name="Rectangle 1028"/>
          <p:cNvSpPr>
            <a:spLocks noChangeArrowheads="1"/>
          </p:cNvSpPr>
          <p:nvPr/>
        </p:nvSpPr>
        <p:spPr bwMode="auto">
          <a:xfrm>
            <a:off x="6649888" y="3789040"/>
            <a:ext cx="2494112" cy="945232"/>
          </a:xfrm>
          <a:prstGeom prst="rect">
            <a:avLst/>
          </a:prstGeom>
          <a:solidFill>
            <a:schemeClr val="bg1"/>
          </a:solidFill>
          <a:ln>
            <a:noFill/>
          </a:ln>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24%</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 name="Right Arrow 2"/>
          <p:cNvSpPr/>
          <p:nvPr/>
        </p:nvSpPr>
        <p:spPr bwMode="auto">
          <a:xfrm rot="20668258">
            <a:off x="5787252" y="4147818"/>
            <a:ext cx="1152128" cy="628648"/>
          </a:xfrm>
          <a:prstGeom prst="rightArrow">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734805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animBg="1"/>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رؤيتنا</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3" y="479715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150939"/>
          </a:xfrm>
          <a:effectLst>
            <a:outerShdw blurRad="63500" dist="35921" dir="2700000" algn="ctr" rotWithShape="0">
              <a:schemeClr val="tx2">
                <a:alpha val="74998"/>
              </a:schemeClr>
            </a:outerShdw>
          </a:effectLst>
        </p:spPr>
        <p:txBody>
          <a:bodyPr/>
          <a:lstStyle/>
          <a:p>
            <a:pPr>
              <a:defRPr/>
            </a:pPr>
            <a:r>
              <a:rPr lang="en-US" sz="8800" dirty="0">
                <a:solidFill>
                  <a:schemeClr val="tx1"/>
                </a:solidFill>
                <a:effectLst/>
                <a:ea typeface="ＭＳ Ｐゴシック" charset="0"/>
              </a:rPr>
              <a:t>Be United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الوحدة في التنوع تأتي بالفرح</a:t>
            </a:r>
            <a:endParaRPr kumimoji="0" lang="en-US"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648194" name="Picture 2" descr="https://justbetweenus.org/downloads/105/download/church-unity.jpg?cb=f15e48fb96ddb5eb313bc1ae2209855b&amp;w=640">
            <a:extLst>
              <a:ext uri="{FF2B5EF4-FFF2-40B4-BE49-F238E27FC236}">
                <a16:creationId xmlns:a16="http://schemas.microsoft.com/office/drawing/2014/main" id="{C27E0904-C63F-6444-84BB-89BDA34B15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98" y="0"/>
            <a:ext cx="9195098" cy="61151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5486070"/>
      </p:ext>
    </p:extLst>
  </p:cSld>
  <p:clrMapOvr>
    <a:masterClrMapping/>
  </p:clrMapOvr>
  <p:transition/>
</p:sld>
</file>

<file path=ppt/slides/slide4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3906" name="Title 1"/>
          <p:cNvSpPr>
            <a:spLocks noGrp="1"/>
          </p:cNvSpPr>
          <p:nvPr>
            <p:ph type="title"/>
          </p:nvPr>
        </p:nvSpPr>
        <p:spPr/>
        <p:txBody>
          <a:bodyPr/>
          <a:lstStyle/>
          <a:p>
            <a:r>
              <a:rPr lang="en-US" dirty="0">
                <a:ea typeface="ＭＳ Ｐゴシック" charset="0"/>
                <a:cs typeface="ＭＳ Ｐゴシック" charset="0"/>
              </a:rPr>
              <a:t>Black</a:t>
            </a:r>
          </a:p>
        </p:txBody>
      </p:sp>
    </p:spTree>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287026"/>
            <a:ext cx="9144000" cy="570973"/>
          </a:xfrm>
        </p:spPr>
        <p:txBody>
          <a:bodyPr/>
          <a:lstStyle/>
          <a:p>
            <a:pPr eaLnBrk="1" hangingPunct="1">
              <a:defRPr/>
            </a:pPr>
            <a:r>
              <a:rPr lang="ar-JO" sz="2800" dirty="0">
                <a:ea typeface="ＭＳ Ｐゴシック" charset="0"/>
              </a:rPr>
              <a:t>   وعظ العهد الجديد</a:t>
            </a:r>
            <a:r>
              <a:rPr lang="en-US" sz="2800" dirty="0">
                <a:ea typeface="ＭＳ Ｐゴシック" charset="0"/>
              </a:rPr>
              <a:t>• BibleStudyDownloads.org</a:t>
            </a:r>
            <a:endParaRPr lang="en-US" sz="1050" dirty="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265" eaLnBrk="1" hangingPunct="1"/>
            <a:r>
              <a:rPr lang="ar-JO" sz="4000" b="1" dirty="0">
                <a:solidFill>
                  <a:srgbClr val="FFFFFF"/>
                </a:solidFill>
                <a:latin typeface="Arial" panose="020B0604020202020204" pitchFamily="34" charset="0"/>
                <a:cs typeface="Arial" panose="020B0604020202020204" pitchFamily="34" charset="0"/>
              </a:rPr>
              <a:t>أحصل على هذا العرض التقديمي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0" y="636982"/>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53711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9.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765954" name="Picture 2" descr="Image0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35738" y="381001"/>
            <a:ext cx="1693862"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65955" name="Picture 3" descr="Image003"/>
          <p:cNvPicPr>
            <a:picLocks noGrp="1" noChangeAspect="1" noChangeArrowheads="1"/>
          </p:cNvPicPr>
          <p:nvPr>
            <p:ph sz="quarter" idx="4"/>
          </p:nvPr>
        </p:nvPicPr>
        <p:blipFill>
          <a:blip r:embed="rId4">
            <a:extLst>
              <a:ext uri="{28A0092B-C50C-407E-A947-70E740481C1C}">
                <a14:useLocalDpi xmlns:a14="http://schemas.microsoft.com/office/drawing/2010/main"/>
              </a:ext>
            </a:extLst>
          </a:blip>
          <a:srcRect/>
          <a:stretch>
            <a:fillRect/>
          </a:stretch>
        </p:blipFill>
        <p:spPr>
          <a:xfrm>
            <a:off x="1592266" y="3810000"/>
            <a:ext cx="1692275" cy="2286000"/>
          </a:xfrm>
        </p:spPr>
      </p:pic>
      <p:pic>
        <p:nvPicPr>
          <p:cNvPr id="765956" name="Picture 4" descr="Image018"/>
          <p:cNvPicPr>
            <a:picLocks noGrp="1" noChangeAspect="1" noChangeArrowheads="1"/>
          </p:cNvPicPr>
          <p:nvPr>
            <p:ph sz="quarter" idx="1"/>
          </p:nvPr>
        </p:nvPicPr>
        <p:blipFill>
          <a:blip r:embed="rId5">
            <a:extLst>
              <a:ext uri="{28A0092B-C50C-407E-A947-70E740481C1C}">
                <a14:useLocalDpi xmlns:a14="http://schemas.microsoft.com/office/drawing/2010/main"/>
              </a:ext>
            </a:extLst>
          </a:blip>
          <a:srcRect/>
          <a:stretch>
            <a:fillRect/>
          </a:stretch>
        </p:blipFill>
        <p:spPr>
          <a:xfrm>
            <a:off x="5859466" y="3810000"/>
            <a:ext cx="1692275" cy="2286000"/>
          </a:xfrm>
        </p:spPr>
      </p:pic>
      <p:pic>
        <p:nvPicPr>
          <p:cNvPr id="765957" name="Picture 5" descr="Image000"/>
          <p:cNvPicPr>
            <a:picLocks noGrp="1" noChangeAspect="1" noChangeArrowheads="1"/>
          </p:cNvPicPr>
          <p:nvPr>
            <p:ph sz="quarter" idx="2"/>
          </p:nvPr>
        </p:nvPicPr>
        <p:blipFill>
          <a:blip r:embed="rId6">
            <a:extLst>
              <a:ext uri="{28A0092B-C50C-407E-A947-70E740481C1C}">
                <a14:useLocalDpi xmlns:a14="http://schemas.microsoft.com/office/drawing/2010/main"/>
              </a:ext>
            </a:extLst>
          </a:blip>
          <a:srcRect/>
          <a:stretch>
            <a:fillRect/>
          </a:stretch>
        </p:blipFill>
        <p:spPr>
          <a:xfrm>
            <a:off x="3725866" y="1066800"/>
            <a:ext cx="1692275" cy="2286000"/>
          </a:xfrm>
        </p:spPr>
      </p:pic>
      <p:pic>
        <p:nvPicPr>
          <p:cNvPr id="765958" name="Picture 6" descr="Image004"/>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1185863" y="457200"/>
            <a:ext cx="1466850" cy="1981200"/>
          </a:xfrm>
        </p:spPr>
      </p:pic>
      <p:sp>
        <p:nvSpPr>
          <p:cNvPr id="765959" name="Rectangle 7"/>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lIns="91427" tIns="45714" rIns="91427" bIns="45714" anchor="ctr"/>
          <a:lstStyle/>
          <a:p>
            <a:endParaRPr lang="en-US"/>
          </a:p>
        </p:txBody>
      </p:sp>
      <p:sp>
        <p:nvSpPr>
          <p:cNvPr id="765960" name="AutoShape 8"/>
          <p:cNvSpPr>
            <a:spLocks noChangeArrowheads="1"/>
          </p:cNvSpPr>
          <p:nvPr/>
        </p:nvSpPr>
        <p:spPr bwMode="auto">
          <a:xfrm rot="-548229">
            <a:off x="1117600" y="22098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1" name="AutoShape 9"/>
          <p:cNvSpPr>
            <a:spLocks noChangeArrowheads="1"/>
          </p:cNvSpPr>
          <p:nvPr/>
        </p:nvSpPr>
        <p:spPr bwMode="auto">
          <a:xfrm rot="5279848">
            <a:off x="1092200"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2" name="AutoShape 10"/>
          <p:cNvSpPr>
            <a:spLocks noChangeArrowheads="1"/>
          </p:cNvSpPr>
          <p:nvPr/>
        </p:nvSpPr>
        <p:spPr bwMode="auto">
          <a:xfrm rot="10437214">
            <a:off x="2268538"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3" name="AutoShape 11"/>
          <p:cNvSpPr>
            <a:spLocks noChangeArrowheads="1"/>
          </p:cNvSpPr>
          <p:nvPr/>
        </p:nvSpPr>
        <p:spPr bwMode="auto">
          <a:xfrm rot="-4580932">
            <a:off x="2243138" y="22352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grpSp>
        <p:nvGrpSpPr>
          <p:cNvPr id="765964" name="Group 12"/>
          <p:cNvGrpSpPr>
            <a:grpSpLocks/>
          </p:cNvGrpSpPr>
          <p:nvPr/>
        </p:nvGrpSpPr>
        <p:grpSpPr bwMode="auto">
          <a:xfrm>
            <a:off x="0" y="228600"/>
            <a:ext cx="541338" cy="304800"/>
            <a:chOff x="4488" y="1488"/>
            <a:chExt cx="384" cy="192"/>
          </a:xfrm>
        </p:grpSpPr>
        <p:sp>
          <p:nvSpPr>
            <p:cNvPr id="766035"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6"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65" name="Group 15"/>
          <p:cNvGrpSpPr>
            <a:grpSpLocks/>
          </p:cNvGrpSpPr>
          <p:nvPr/>
        </p:nvGrpSpPr>
        <p:grpSpPr bwMode="auto">
          <a:xfrm>
            <a:off x="0" y="609601"/>
            <a:ext cx="541338" cy="304800"/>
            <a:chOff x="4488" y="1488"/>
            <a:chExt cx="384" cy="192"/>
          </a:xfrm>
        </p:grpSpPr>
        <p:sp>
          <p:nvSpPr>
            <p:cNvPr id="766033"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4"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66" name="Group 18"/>
          <p:cNvGrpSpPr>
            <a:grpSpLocks/>
          </p:cNvGrpSpPr>
          <p:nvPr/>
        </p:nvGrpSpPr>
        <p:grpSpPr bwMode="auto">
          <a:xfrm>
            <a:off x="0" y="990600"/>
            <a:ext cx="541338" cy="304800"/>
            <a:chOff x="4488" y="1488"/>
            <a:chExt cx="384" cy="192"/>
          </a:xfrm>
        </p:grpSpPr>
        <p:sp>
          <p:nvSpPr>
            <p:cNvPr id="766031"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2"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67" name="Group 21"/>
          <p:cNvGrpSpPr>
            <a:grpSpLocks/>
          </p:cNvGrpSpPr>
          <p:nvPr/>
        </p:nvGrpSpPr>
        <p:grpSpPr bwMode="auto">
          <a:xfrm>
            <a:off x="0" y="1371601"/>
            <a:ext cx="541338" cy="304800"/>
            <a:chOff x="4488" y="1488"/>
            <a:chExt cx="384" cy="192"/>
          </a:xfrm>
        </p:grpSpPr>
        <p:sp>
          <p:nvSpPr>
            <p:cNvPr id="766029"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0"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68" name="Group 24"/>
          <p:cNvGrpSpPr>
            <a:grpSpLocks/>
          </p:cNvGrpSpPr>
          <p:nvPr/>
        </p:nvGrpSpPr>
        <p:grpSpPr bwMode="auto">
          <a:xfrm>
            <a:off x="0" y="1752600"/>
            <a:ext cx="541338" cy="304800"/>
            <a:chOff x="4488" y="1488"/>
            <a:chExt cx="384" cy="192"/>
          </a:xfrm>
        </p:grpSpPr>
        <p:sp>
          <p:nvSpPr>
            <p:cNvPr id="766027"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8"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69" name="Group 27"/>
          <p:cNvGrpSpPr>
            <a:grpSpLocks/>
          </p:cNvGrpSpPr>
          <p:nvPr/>
        </p:nvGrpSpPr>
        <p:grpSpPr bwMode="auto">
          <a:xfrm>
            <a:off x="0" y="2133601"/>
            <a:ext cx="541338" cy="304800"/>
            <a:chOff x="4488" y="1488"/>
            <a:chExt cx="384" cy="192"/>
          </a:xfrm>
        </p:grpSpPr>
        <p:sp>
          <p:nvSpPr>
            <p:cNvPr id="766025"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6"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0" name="Group 30"/>
          <p:cNvGrpSpPr>
            <a:grpSpLocks/>
          </p:cNvGrpSpPr>
          <p:nvPr/>
        </p:nvGrpSpPr>
        <p:grpSpPr bwMode="auto">
          <a:xfrm>
            <a:off x="0" y="2514600"/>
            <a:ext cx="541338" cy="304800"/>
            <a:chOff x="4488" y="1488"/>
            <a:chExt cx="384" cy="192"/>
          </a:xfrm>
        </p:grpSpPr>
        <p:sp>
          <p:nvSpPr>
            <p:cNvPr id="766023"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4"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1" name="Group 33"/>
          <p:cNvGrpSpPr>
            <a:grpSpLocks/>
          </p:cNvGrpSpPr>
          <p:nvPr/>
        </p:nvGrpSpPr>
        <p:grpSpPr bwMode="auto">
          <a:xfrm>
            <a:off x="0" y="2895601"/>
            <a:ext cx="541338" cy="304800"/>
            <a:chOff x="4488" y="1488"/>
            <a:chExt cx="384" cy="192"/>
          </a:xfrm>
        </p:grpSpPr>
        <p:sp>
          <p:nvSpPr>
            <p:cNvPr id="766021"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2"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2" name="Group 36"/>
          <p:cNvGrpSpPr>
            <a:grpSpLocks/>
          </p:cNvGrpSpPr>
          <p:nvPr/>
        </p:nvGrpSpPr>
        <p:grpSpPr bwMode="auto">
          <a:xfrm>
            <a:off x="0" y="3276600"/>
            <a:ext cx="541338" cy="304800"/>
            <a:chOff x="4488" y="1488"/>
            <a:chExt cx="384" cy="192"/>
          </a:xfrm>
        </p:grpSpPr>
        <p:sp>
          <p:nvSpPr>
            <p:cNvPr id="766019"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0"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3" name="Group 39"/>
          <p:cNvGrpSpPr>
            <a:grpSpLocks/>
          </p:cNvGrpSpPr>
          <p:nvPr/>
        </p:nvGrpSpPr>
        <p:grpSpPr bwMode="auto">
          <a:xfrm>
            <a:off x="0" y="3657601"/>
            <a:ext cx="541338" cy="304800"/>
            <a:chOff x="4488" y="1488"/>
            <a:chExt cx="384" cy="192"/>
          </a:xfrm>
        </p:grpSpPr>
        <p:sp>
          <p:nvSpPr>
            <p:cNvPr id="766017"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8"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4" name="Group 42"/>
          <p:cNvGrpSpPr>
            <a:grpSpLocks/>
          </p:cNvGrpSpPr>
          <p:nvPr/>
        </p:nvGrpSpPr>
        <p:grpSpPr bwMode="auto">
          <a:xfrm>
            <a:off x="0" y="4038600"/>
            <a:ext cx="541338" cy="304800"/>
            <a:chOff x="4488" y="1488"/>
            <a:chExt cx="384" cy="192"/>
          </a:xfrm>
        </p:grpSpPr>
        <p:sp>
          <p:nvSpPr>
            <p:cNvPr id="766015"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6"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5" name="Group 45"/>
          <p:cNvGrpSpPr>
            <a:grpSpLocks/>
          </p:cNvGrpSpPr>
          <p:nvPr/>
        </p:nvGrpSpPr>
        <p:grpSpPr bwMode="auto">
          <a:xfrm>
            <a:off x="0" y="4419601"/>
            <a:ext cx="541338" cy="304800"/>
            <a:chOff x="4488" y="1488"/>
            <a:chExt cx="384" cy="192"/>
          </a:xfrm>
        </p:grpSpPr>
        <p:sp>
          <p:nvSpPr>
            <p:cNvPr id="766013"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4"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6" name="Group 48"/>
          <p:cNvGrpSpPr>
            <a:grpSpLocks/>
          </p:cNvGrpSpPr>
          <p:nvPr/>
        </p:nvGrpSpPr>
        <p:grpSpPr bwMode="auto">
          <a:xfrm>
            <a:off x="0" y="4800600"/>
            <a:ext cx="541338" cy="304800"/>
            <a:chOff x="4488" y="1488"/>
            <a:chExt cx="384" cy="192"/>
          </a:xfrm>
        </p:grpSpPr>
        <p:sp>
          <p:nvSpPr>
            <p:cNvPr id="766011"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2"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7" name="Group 51"/>
          <p:cNvGrpSpPr>
            <a:grpSpLocks/>
          </p:cNvGrpSpPr>
          <p:nvPr/>
        </p:nvGrpSpPr>
        <p:grpSpPr bwMode="auto">
          <a:xfrm>
            <a:off x="0" y="5181601"/>
            <a:ext cx="541338" cy="304800"/>
            <a:chOff x="4488" y="1488"/>
            <a:chExt cx="384" cy="192"/>
          </a:xfrm>
        </p:grpSpPr>
        <p:sp>
          <p:nvSpPr>
            <p:cNvPr id="766009"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0"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8" name="Group 54"/>
          <p:cNvGrpSpPr>
            <a:grpSpLocks/>
          </p:cNvGrpSpPr>
          <p:nvPr/>
        </p:nvGrpSpPr>
        <p:grpSpPr bwMode="auto">
          <a:xfrm>
            <a:off x="0" y="5562600"/>
            <a:ext cx="541338" cy="304800"/>
            <a:chOff x="4488" y="1488"/>
            <a:chExt cx="384" cy="192"/>
          </a:xfrm>
        </p:grpSpPr>
        <p:sp>
          <p:nvSpPr>
            <p:cNvPr id="766007"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8"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9" name="Group 57"/>
          <p:cNvGrpSpPr>
            <a:grpSpLocks/>
          </p:cNvGrpSpPr>
          <p:nvPr/>
        </p:nvGrpSpPr>
        <p:grpSpPr bwMode="auto">
          <a:xfrm>
            <a:off x="0" y="5943601"/>
            <a:ext cx="541338" cy="304800"/>
            <a:chOff x="4488" y="1488"/>
            <a:chExt cx="384" cy="192"/>
          </a:xfrm>
        </p:grpSpPr>
        <p:sp>
          <p:nvSpPr>
            <p:cNvPr id="766005"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6"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80" name="Group 60"/>
          <p:cNvGrpSpPr>
            <a:grpSpLocks/>
          </p:cNvGrpSpPr>
          <p:nvPr/>
        </p:nvGrpSpPr>
        <p:grpSpPr bwMode="auto">
          <a:xfrm>
            <a:off x="0" y="6324600"/>
            <a:ext cx="541338" cy="304800"/>
            <a:chOff x="4488" y="1488"/>
            <a:chExt cx="384" cy="192"/>
          </a:xfrm>
        </p:grpSpPr>
        <p:sp>
          <p:nvSpPr>
            <p:cNvPr id="766003" name="Oval 6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4" name="Line 6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765981" name="AutoShape 63"/>
          <p:cNvSpPr>
            <a:spLocks noChangeArrowheads="1"/>
          </p:cNvSpPr>
          <p:nvPr/>
        </p:nvSpPr>
        <p:spPr bwMode="auto">
          <a:xfrm rot="-548229">
            <a:off x="3690938" y="30797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2" name="AutoShape 64"/>
          <p:cNvSpPr>
            <a:spLocks noChangeArrowheads="1"/>
          </p:cNvSpPr>
          <p:nvPr/>
        </p:nvSpPr>
        <p:spPr bwMode="auto">
          <a:xfrm rot="5279848">
            <a:off x="3530600" y="9715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3" name="AutoShape 65"/>
          <p:cNvSpPr>
            <a:spLocks noChangeArrowheads="1"/>
          </p:cNvSpPr>
          <p:nvPr/>
        </p:nvSpPr>
        <p:spPr bwMode="auto">
          <a:xfrm rot="10437214">
            <a:off x="4978400" y="9461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4" name="AutoShape 66"/>
          <p:cNvSpPr>
            <a:spLocks noChangeArrowheads="1"/>
          </p:cNvSpPr>
          <p:nvPr/>
        </p:nvSpPr>
        <p:spPr bwMode="auto">
          <a:xfrm rot="-4580932">
            <a:off x="5021263" y="31051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5" name="AutoShape 67"/>
          <p:cNvSpPr>
            <a:spLocks noChangeArrowheads="1"/>
          </p:cNvSpPr>
          <p:nvPr/>
        </p:nvSpPr>
        <p:spPr bwMode="auto">
          <a:xfrm rot="-548229">
            <a:off x="6604000" y="2362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6" name="AutoShape 68"/>
          <p:cNvSpPr>
            <a:spLocks noChangeArrowheads="1"/>
          </p:cNvSpPr>
          <p:nvPr/>
        </p:nvSpPr>
        <p:spPr bwMode="auto">
          <a:xfrm rot="5279848">
            <a:off x="6443663"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7" name="AutoShape 69"/>
          <p:cNvSpPr>
            <a:spLocks noChangeArrowheads="1"/>
          </p:cNvSpPr>
          <p:nvPr/>
        </p:nvSpPr>
        <p:spPr bwMode="auto">
          <a:xfrm rot="10437214">
            <a:off x="7891463"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8" name="AutoShape 70"/>
          <p:cNvSpPr>
            <a:spLocks noChangeArrowheads="1"/>
          </p:cNvSpPr>
          <p:nvPr/>
        </p:nvSpPr>
        <p:spPr bwMode="auto">
          <a:xfrm rot="-4580932">
            <a:off x="7932738" y="2387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9" name="AutoShape 71"/>
          <p:cNvSpPr>
            <a:spLocks noChangeArrowheads="1"/>
          </p:cNvSpPr>
          <p:nvPr/>
        </p:nvSpPr>
        <p:spPr bwMode="auto">
          <a:xfrm rot="-548229">
            <a:off x="1658938"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0" name="AutoShape 72"/>
          <p:cNvSpPr>
            <a:spLocks noChangeArrowheads="1"/>
          </p:cNvSpPr>
          <p:nvPr/>
        </p:nvSpPr>
        <p:spPr bwMode="auto">
          <a:xfrm rot="5279848">
            <a:off x="1498600" y="36068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1" name="AutoShape 73"/>
          <p:cNvSpPr>
            <a:spLocks noChangeArrowheads="1"/>
          </p:cNvSpPr>
          <p:nvPr/>
        </p:nvSpPr>
        <p:spPr bwMode="auto">
          <a:xfrm rot="10437214">
            <a:off x="2946400" y="35814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2" name="AutoShape 74"/>
          <p:cNvSpPr>
            <a:spLocks noChangeArrowheads="1"/>
          </p:cNvSpPr>
          <p:nvPr/>
        </p:nvSpPr>
        <p:spPr bwMode="auto">
          <a:xfrm rot="-4580932">
            <a:off x="2989263" y="57404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3" name="AutoShape 75"/>
          <p:cNvSpPr>
            <a:spLocks noChangeArrowheads="1"/>
          </p:cNvSpPr>
          <p:nvPr/>
        </p:nvSpPr>
        <p:spPr bwMode="auto">
          <a:xfrm rot="520092">
            <a:off x="5791200"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4" name="AutoShape 76"/>
          <p:cNvSpPr>
            <a:spLocks noChangeArrowheads="1"/>
          </p:cNvSpPr>
          <p:nvPr/>
        </p:nvSpPr>
        <p:spPr bwMode="auto">
          <a:xfrm rot="5279848">
            <a:off x="5765800" y="36830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5" name="AutoShape 77"/>
          <p:cNvSpPr>
            <a:spLocks noChangeArrowheads="1"/>
          </p:cNvSpPr>
          <p:nvPr/>
        </p:nvSpPr>
        <p:spPr bwMode="auto">
          <a:xfrm rot="10437214">
            <a:off x="7213600" y="3657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6" name="AutoShape 78"/>
          <p:cNvSpPr>
            <a:spLocks noChangeArrowheads="1"/>
          </p:cNvSpPr>
          <p:nvPr/>
        </p:nvSpPr>
        <p:spPr bwMode="auto">
          <a:xfrm rot="-5400000">
            <a:off x="7256463" y="5816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7" name="Text Box 79"/>
          <p:cNvSpPr txBox="1">
            <a:spLocks noChangeArrowheads="1"/>
          </p:cNvSpPr>
          <p:nvPr/>
        </p:nvSpPr>
        <p:spPr bwMode="auto">
          <a:xfrm>
            <a:off x="846139" y="2787650"/>
            <a:ext cx="2371338"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تشيا تشون يي</a:t>
            </a:r>
            <a:endParaRPr lang="en-US" sz="3200" b="1" dirty="0">
              <a:latin typeface="Arial" panose="020B0604020202020204" pitchFamily="34" charset="0"/>
              <a:cs typeface="Arial" panose="020B0604020202020204" pitchFamily="34" charset="0"/>
            </a:endParaRPr>
          </a:p>
        </p:txBody>
      </p:sp>
      <p:sp>
        <p:nvSpPr>
          <p:cNvPr id="765998" name="Text Box 80"/>
          <p:cNvSpPr txBox="1">
            <a:spLocks noChangeArrowheads="1"/>
          </p:cNvSpPr>
          <p:nvPr/>
        </p:nvSpPr>
        <p:spPr bwMode="auto">
          <a:xfrm>
            <a:off x="3624266" y="3535363"/>
            <a:ext cx="1843748"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جيفري تشاو</a:t>
            </a:r>
            <a:endParaRPr lang="en-US" sz="3200" b="1" dirty="0">
              <a:latin typeface="Arial" panose="020B0604020202020204" pitchFamily="34" charset="0"/>
              <a:cs typeface="Arial" panose="020B0604020202020204" pitchFamily="34" charset="0"/>
            </a:endParaRPr>
          </a:p>
        </p:txBody>
      </p:sp>
      <p:sp>
        <p:nvSpPr>
          <p:cNvPr id="765999" name="Text Box 81"/>
          <p:cNvSpPr txBox="1">
            <a:spLocks noChangeArrowheads="1"/>
          </p:cNvSpPr>
          <p:nvPr/>
        </p:nvSpPr>
        <p:spPr bwMode="auto">
          <a:xfrm>
            <a:off x="5867403" y="2817814"/>
            <a:ext cx="2545347"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جوا كونغ يونغ</a:t>
            </a:r>
            <a:endParaRPr lang="en-US" sz="3200" b="1" dirty="0">
              <a:latin typeface="Arial" panose="020B0604020202020204" pitchFamily="34" charset="0"/>
              <a:cs typeface="Arial" panose="020B0604020202020204" pitchFamily="34" charset="0"/>
            </a:endParaRPr>
          </a:p>
        </p:txBody>
      </p:sp>
      <p:sp>
        <p:nvSpPr>
          <p:cNvPr id="766000" name="Text Box 82"/>
          <p:cNvSpPr txBox="1">
            <a:spLocks noChangeArrowheads="1"/>
          </p:cNvSpPr>
          <p:nvPr/>
        </p:nvSpPr>
        <p:spPr bwMode="auto">
          <a:xfrm>
            <a:off x="1524001" y="6278565"/>
            <a:ext cx="2024134"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يوجينيا جوه</a:t>
            </a:r>
            <a:endParaRPr lang="en-US" sz="3200" b="1" dirty="0">
              <a:latin typeface="Arial" panose="020B0604020202020204" pitchFamily="34" charset="0"/>
              <a:cs typeface="Arial" panose="020B0604020202020204" pitchFamily="34" charset="0"/>
            </a:endParaRPr>
          </a:p>
        </p:txBody>
      </p:sp>
      <p:sp>
        <p:nvSpPr>
          <p:cNvPr id="766001" name="Text Box 83"/>
          <p:cNvSpPr txBox="1">
            <a:spLocks noChangeArrowheads="1"/>
          </p:cNvSpPr>
          <p:nvPr/>
        </p:nvSpPr>
        <p:spPr bwMode="auto">
          <a:xfrm>
            <a:off x="5722941" y="6278565"/>
            <a:ext cx="1898250"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هونغ لاي يي</a:t>
            </a:r>
            <a:endParaRPr lang="en-US" sz="3200" b="1" dirty="0">
              <a:latin typeface="Arial" panose="020B0604020202020204" pitchFamily="34" charset="0"/>
              <a:cs typeface="Arial" panose="020B0604020202020204" pitchFamily="34" charset="0"/>
            </a:endParaRPr>
          </a:p>
        </p:txBody>
      </p:sp>
      <p:sp>
        <p:nvSpPr>
          <p:cNvPr id="766002" name="Title 1"/>
          <p:cNvSpPr>
            <a:spLocks noGrp="1"/>
          </p:cNvSpPr>
          <p:nvPr>
            <p:ph type="title" sz="quarter"/>
          </p:nvPr>
        </p:nvSpPr>
        <p:spPr/>
        <p:txBody>
          <a:bodyPr/>
          <a:lstStyle/>
          <a:p>
            <a:r>
              <a:rPr lang="ar-JO" dirty="0">
                <a:ea typeface="ＭＳ Ｐゴシック" charset="0"/>
                <a:cs typeface="Arial" panose="020B0604020202020204" pitchFamily="34" charset="0"/>
              </a:rPr>
              <a:t>أعضاء المجموعة</a:t>
            </a:r>
            <a:endParaRPr lang="en-US" dirty="0">
              <a:ea typeface="ＭＳ Ｐゴシック" charset="0"/>
              <a:cs typeface="Arial" panose="020B0604020202020204" pitchFamily="34" charset="0"/>
            </a:endParaRPr>
          </a:p>
        </p:txBody>
      </p:sp>
    </p:spTree>
  </p:cSld>
  <p:clrMapOvr>
    <a:masterClrMapping/>
  </p:clrMapOvr>
  <p:transition>
    <p:fade thruBlk="1"/>
  </p:transition>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68322" name="Text Box 2"/>
          <p:cNvSpPr txBox="1">
            <a:spLocks noChangeArrowheads="1"/>
          </p:cNvSpPr>
          <p:nvPr/>
        </p:nvSpPr>
        <p:spPr bwMode="auto">
          <a:xfrm>
            <a:off x="304800" y="76200"/>
            <a:ext cx="3548063" cy="6683375"/>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68327"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68328" name="Text Box 5"/>
            <p:cNvSpPr txBox="1">
              <a:spLocks noChangeArrowheads="1"/>
            </p:cNvSpPr>
            <p:nvPr/>
          </p:nvSpPr>
          <p:spPr bwMode="auto">
            <a:xfrm>
              <a:off x="2011" y="626"/>
              <a:ext cx="131" cy="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568324"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58375" name="Text Box 7"/>
          <p:cNvSpPr txBox="1">
            <a:spLocks noChangeArrowheads="1"/>
          </p:cNvSpPr>
          <p:nvPr/>
        </p:nvSpPr>
        <p:spPr bwMode="auto">
          <a:xfrm>
            <a:off x="3699159" y="1185864"/>
            <a:ext cx="3719326" cy="45243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endParaRPr lang="en-US" sz="3600" b="1" dirty="0">
              <a:latin typeface="Arial" panose="020B0604020202020204" pitchFamily="34" charset="0"/>
              <a:cs typeface="Arial" panose="020B0604020202020204" pitchFamily="34" charset="0"/>
            </a:endParaRPr>
          </a:p>
          <a:p>
            <a:pPr algn="r" rtl="1" eaLnBrk="1" hangingPunct="1"/>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عدم انتظار السماء</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عدم التأكد من الغفران</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الخضوع للخطية</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الصراعات العرقية</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التشبه بالمجتمع</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الفكر تجاه الأدوار</a:t>
            </a:r>
            <a:endParaRPr lang="en-US" sz="3600" b="1" dirty="0">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0" y="2003425"/>
            <a:ext cx="3251200" cy="1354138"/>
          </a:xfrm>
        </p:spPr>
        <p:txBody>
          <a:bodyPr/>
          <a:lstStyle/>
          <a:p>
            <a:pPr>
              <a:defRPr/>
            </a:pPr>
            <a:r>
              <a:rPr lang="ar-JO" sz="3600" kern="1200" dirty="0">
                <a:solidFill>
                  <a:srgbClr val="000000"/>
                </a:solidFill>
                <a:ea typeface="ＭＳ Ｐゴシック"/>
                <a:cs typeface="Arial" panose="020B0604020202020204" pitchFamily="34" charset="0"/>
              </a:rPr>
              <a:t>مشاكل في</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أفسس</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1" presetClass="entr" presetSubtype="0" fill="hold" nodeType="clickEffect">
                                  <p:stCondLst>
                                    <p:cond delay="0"/>
                                  </p:stCondLst>
                                  <p:iterate type="lt">
                                    <p:tmPct val="10000"/>
                                  </p:iterate>
                                  <p:childTnLst>
                                    <p:set>
                                      <p:cBhvr>
                                        <p:cTn id="12" dur="1" fill="hold">
                                          <p:stCondLst>
                                            <p:cond delay="0"/>
                                          </p:stCondLst>
                                        </p:cTn>
                                        <p:tgtEl>
                                          <p:spTgt spid="58375">
                                            <p:txEl>
                                              <p:pRg st="2" end="2"/>
                                            </p:txEl>
                                          </p:spTgt>
                                        </p:tgtEl>
                                        <p:attrNameLst>
                                          <p:attrName>style.visibility</p:attrName>
                                        </p:attrNameLst>
                                      </p:cBhvr>
                                      <p:to>
                                        <p:strVal val="visible"/>
                                      </p:to>
                                    </p:set>
                                    <p:anim calcmode="lin" valueType="num">
                                      <p:cBhvr>
                                        <p:cTn id="13" dur="500" fill="hold"/>
                                        <p:tgtEl>
                                          <p:spTgt spid="58375">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58375">
                                            <p:txEl>
                                              <p:pRg st="2" end="2"/>
                                            </p:txEl>
                                          </p:spTgt>
                                        </p:tgtEl>
                                        <p:attrNameLst>
                                          <p:attrName>ppt_y</p:attrName>
                                        </p:attrNameLst>
                                      </p:cBhvr>
                                      <p:tavLst>
                                        <p:tav tm="0">
                                          <p:val>
                                            <p:strVal val="#ppt_y"/>
                                          </p:val>
                                        </p:tav>
                                        <p:tav tm="100000">
                                          <p:val>
                                            <p:strVal val="#ppt_y"/>
                                          </p:val>
                                        </p:tav>
                                      </p:tavLst>
                                    </p:anim>
                                    <p:anim calcmode="lin" valueType="num">
                                      <p:cBhvr>
                                        <p:cTn id="15" dur="500" fill="hold"/>
                                        <p:tgtEl>
                                          <p:spTgt spid="58375">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58375">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58375">
                                            <p:txEl>
                                              <p:pRg st="2" end="2"/>
                                            </p:txEl>
                                          </p:spTgt>
                                        </p:tgtEl>
                                      </p:cBhvr>
                                    </p:animEffec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58375">
                                            <p:txEl>
                                              <p:pRg st="3" end="3"/>
                                            </p:txEl>
                                          </p:spTgt>
                                        </p:tgtEl>
                                        <p:attrNameLst>
                                          <p:attrName>style.visibility</p:attrName>
                                        </p:attrNameLst>
                                      </p:cBhvr>
                                      <p:to>
                                        <p:strVal val="visible"/>
                                      </p:to>
                                    </p:set>
                                    <p:anim calcmode="lin" valueType="num">
                                      <p:cBhvr>
                                        <p:cTn id="20" dur="500" fill="hold"/>
                                        <p:tgtEl>
                                          <p:spTgt spid="58375">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8375">
                                            <p:txEl>
                                              <p:pRg st="3" end="3"/>
                                            </p:txEl>
                                          </p:spTgt>
                                        </p:tgtEl>
                                        <p:attrNameLst>
                                          <p:attrName>ppt_y</p:attrName>
                                        </p:attrNameLst>
                                      </p:cBhvr>
                                      <p:tavLst>
                                        <p:tav tm="0">
                                          <p:val>
                                            <p:strVal val="#ppt_y"/>
                                          </p:val>
                                        </p:tav>
                                        <p:tav tm="100000">
                                          <p:val>
                                            <p:strVal val="#ppt_y"/>
                                          </p:val>
                                        </p:tav>
                                      </p:tavLst>
                                    </p:anim>
                                    <p:anim calcmode="lin" valueType="num">
                                      <p:cBhvr>
                                        <p:cTn id="22" dur="500" fill="hold"/>
                                        <p:tgtEl>
                                          <p:spTgt spid="58375">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8375">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8375">
                                            <p:txEl>
                                              <p:pRg st="3" end="3"/>
                                            </p:txEl>
                                          </p:spTgt>
                                        </p:tgtEl>
                                      </p:cBhvr>
                                    </p:animEffect>
                                  </p:childTnLst>
                                </p:cTn>
                              </p:par>
                              <p:par>
                                <p:cTn id="25" presetID="41" presetClass="entr" presetSubtype="0" fill="hold" nodeType="withEffect">
                                  <p:stCondLst>
                                    <p:cond delay="0"/>
                                  </p:stCondLst>
                                  <p:iterate type="lt">
                                    <p:tmPct val="10000"/>
                                  </p:iterate>
                                  <p:childTnLst>
                                    <p:set>
                                      <p:cBhvr>
                                        <p:cTn id="26" dur="1" fill="hold">
                                          <p:stCondLst>
                                            <p:cond delay="0"/>
                                          </p:stCondLst>
                                        </p:cTn>
                                        <p:tgtEl>
                                          <p:spTgt spid="58375">
                                            <p:txEl>
                                              <p:pRg st="4" end="4"/>
                                            </p:txEl>
                                          </p:spTgt>
                                        </p:tgtEl>
                                        <p:attrNameLst>
                                          <p:attrName>style.visibility</p:attrName>
                                        </p:attrNameLst>
                                      </p:cBhvr>
                                      <p:to>
                                        <p:strVal val="visible"/>
                                      </p:to>
                                    </p:set>
                                    <p:anim calcmode="lin" valueType="num">
                                      <p:cBhvr>
                                        <p:cTn id="27" dur="500" fill="hold"/>
                                        <p:tgtEl>
                                          <p:spTgt spid="58375">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58375">
                                            <p:txEl>
                                              <p:pRg st="4" end="4"/>
                                            </p:txEl>
                                          </p:spTgt>
                                        </p:tgtEl>
                                        <p:attrNameLst>
                                          <p:attrName>ppt_y</p:attrName>
                                        </p:attrNameLst>
                                      </p:cBhvr>
                                      <p:tavLst>
                                        <p:tav tm="0">
                                          <p:val>
                                            <p:strVal val="#ppt_y"/>
                                          </p:val>
                                        </p:tav>
                                        <p:tav tm="100000">
                                          <p:val>
                                            <p:strVal val="#ppt_y"/>
                                          </p:val>
                                        </p:tav>
                                      </p:tavLst>
                                    </p:anim>
                                    <p:anim calcmode="lin" valueType="num">
                                      <p:cBhvr>
                                        <p:cTn id="29" dur="500" fill="hold"/>
                                        <p:tgtEl>
                                          <p:spTgt spid="58375">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58375">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58375">
                                            <p:txEl>
                                              <p:pRg st="4" end="4"/>
                                            </p:txEl>
                                          </p:spTgt>
                                        </p:tgtEl>
                                      </p:cBhvr>
                                    </p:animEffect>
                                  </p:childTnLst>
                                </p:cTn>
                              </p:par>
                              <p:par>
                                <p:cTn id="32" presetID="41" presetClass="entr" presetSubtype="0" fill="hold" nodeType="withEffect">
                                  <p:stCondLst>
                                    <p:cond delay="0"/>
                                  </p:stCondLst>
                                  <p:iterate type="lt">
                                    <p:tmPct val="10000"/>
                                  </p:iterate>
                                  <p:childTnLst>
                                    <p:set>
                                      <p:cBhvr>
                                        <p:cTn id="33" dur="1" fill="hold">
                                          <p:stCondLst>
                                            <p:cond delay="0"/>
                                          </p:stCondLst>
                                        </p:cTn>
                                        <p:tgtEl>
                                          <p:spTgt spid="58375">
                                            <p:txEl>
                                              <p:pRg st="5" end="5"/>
                                            </p:txEl>
                                          </p:spTgt>
                                        </p:tgtEl>
                                        <p:attrNameLst>
                                          <p:attrName>style.visibility</p:attrName>
                                        </p:attrNameLst>
                                      </p:cBhvr>
                                      <p:to>
                                        <p:strVal val="visible"/>
                                      </p:to>
                                    </p:set>
                                    <p:anim calcmode="lin" valueType="num">
                                      <p:cBhvr>
                                        <p:cTn id="34" dur="500" fill="hold"/>
                                        <p:tgtEl>
                                          <p:spTgt spid="58375">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58375">
                                            <p:txEl>
                                              <p:pRg st="5" end="5"/>
                                            </p:txEl>
                                          </p:spTgt>
                                        </p:tgtEl>
                                        <p:attrNameLst>
                                          <p:attrName>ppt_y</p:attrName>
                                        </p:attrNameLst>
                                      </p:cBhvr>
                                      <p:tavLst>
                                        <p:tav tm="0">
                                          <p:val>
                                            <p:strVal val="#ppt_y"/>
                                          </p:val>
                                        </p:tav>
                                        <p:tav tm="100000">
                                          <p:val>
                                            <p:strVal val="#ppt_y"/>
                                          </p:val>
                                        </p:tav>
                                      </p:tavLst>
                                    </p:anim>
                                    <p:anim calcmode="lin" valueType="num">
                                      <p:cBhvr>
                                        <p:cTn id="36" dur="500" fill="hold"/>
                                        <p:tgtEl>
                                          <p:spTgt spid="58375">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58375">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58375">
                                            <p:txEl>
                                              <p:pRg st="5" end="5"/>
                                            </p:txEl>
                                          </p:spTgt>
                                        </p:tgtEl>
                                      </p:cBhvr>
                                    </p:animEffect>
                                  </p:childTnLst>
                                </p:cTn>
                              </p:par>
                              <p:par>
                                <p:cTn id="39" presetID="41" presetClass="entr" presetSubtype="0" fill="hold" nodeType="withEffect">
                                  <p:stCondLst>
                                    <p:cond delay="0"/>
                                  </p:stCondLst>
                                  <p:iterate type="lt">
                                    <p:tmPct val="10000"/>
                                  </p:iterate>
                                  <p:childTnLst>
                                    <p:set>
                                      <p:cBhvr>
                                        <p:cTn id="40" dur="1" fill="hold">
                                          <p:stCondLst>
                                            <p:cond delay="0"/>
                                          </p:stCondLst>
                                        </p:cTn>
                                        <p:tgtEl>
                                          <p:spTgt spid="58375">
                                            <p:txEl>
                                              <p:pRg st="6" end="6"/>
                                            </p:txEl>
                                          </p:spTgt>
                                        </p:tgtEl>
                                        <p:attrNameLst>
                                          <p:attrName>style.visibility</p:attrName>
                                        </p:attrNameLst>
                                      </p:cBhvr>
                                      <p:to>
                                        <p:strVal val="visible"/>
                                      </p:to>
                                    </p:set>
                                    <p:anim calcmode="lin" valueType="num">
                                      <p:cBhvr>
                                        <p:cTn id="41" dur="500" fill="hold"/>
                                        <p:tgtEl>
                                          <p:spTgt spid="58375">
                                            <p:txEl>
                                              <p:pRg st="6" end="6"/>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58375">
                                            <p:txEl>
                                              <p:pRg st="6" end="6"/>
                                            </p:txEl>
                                          </p:spTgt>
                                        </p:tgtEl>
                                        <p:attrNameLst>
                                          <p:attrName>ppt_y</p:attrName>
                                        </p:attrNameLst>
                                      </p:cBhvr>
                                      <p:tavLst>
                                        <p:tav tm="0">
                                          <p:val>
                                            <p:strVal val="#ppt_y"/>
                                          </p:val>
                                        </p:tav>
                                        <p:tav tm="100000">
                                          <p:val>
                                            <p:strVal val="#ppt_y"/>
                                          </p:val>
                                        </p:tav>
                                      </p:tavLst>
                                    </p:anim>
                                    <p:anim calcmode="lin" valueType="num">
                                      <p:cBhvr>
                                        <p:cTn id="43" dur="500" fill="hold"/>
                                        <p:tgtEl>
                                          <p:spTgt spid="58375">
                                            <p:txEl>
                                              <p:pRg st="6" end="6"/>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58375">
                                            <p:txEl>
                                              <p:pRg st="6" end="6"/>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58375">
                                            <p:txEl>
                                              <p:pRg st="6" end="6"/>
                                            </p:txEl>
                                          </p:spTgt>
                                        </p:tgtEl>
                                      </p:cBhvr>
                                    </p:animEffect>
                                  </p:childTnLst>
                                </p:cTn>
                              </p:par>
                              <p:par>
                                <p:cTn id="46" presetID="41" presetClass="entr" presetSubtype="0" fill="hold" nodeType="withEffect">
                                  <p:stCondLst>
                                    <p:cond delay="0"/>
                                  </p:stCondLst>
                                  <p:iterate type="lt">
                                    <p:tmPct val="10000"/>
                                  </p:iterate>
                                  <p:childTnLst>
                                    <p:set>
                                      <p:cBhvr>
                                        <p:cTn id="47" dur="1" fill="hold">
                                          <p:stCondLst>
                                            <p:cond delay="0"/>
                                          </p:stCondLst>
                                        </p:cTn>
                                        <p:tgtEl>
                                          <p:spTgt spid="58375">
                                            <p:txEl>
                                              <p:pRg st="7" end="7"/>
                                            </p:txEl>
                                          </p:spTgt>
                                        </p:tgtEl>
                                        <p:attrNameLst>
                                          <p:attrName>style.visibility</p:attrName>
                                        </p:attrNameLst>
                                      </p:cBhvr>
                                      <p:to>
                                        <p:strVal val="visible"/>
                                      </p:to>
                                    </p:set>
                                    <p:anim calcmode="lin" valueType="num">
                                      <p:cBhvr>
                                        <p:cTn id="48" dur="500" fill="hold"/>
                                        <p:tgtEl>
                                          <p:spTgt spid="58375">
                                            <p:txEl>
                                              <p:pRg st="7" end="7"/>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58375">
                                            <p:txEl>
                                              <p:pRg st="7" end="7"/>
                                            </p:txEl>
                                          </p:spTgt>
                                        </p:tgtEl>
                                        <p:attrNameLst>
                                          <p:attrName>ppt_y</p:attrName>
                                        </p:attrNameLst>
                                      </p:cBhvr>
                                      <p:tavLst>
                                        <p:tav tm="0">
                                          <p:val>
                                            <p:strVal val="#ppt_y"/>
                                          </p:val>
                                        </p:tav>
                                        <p:tav tm="100000">
                                          <p:val>
                                            <p:strVal val="#ppt_y"/>
                                          </p:val>
                                        </p:tav>
                                      </p:tavLst>
                                    </p:anim>
                                    <p:anim calcmode="lin" valueType="num">
                                      <p:cBhvr>
                                        <p:cTn id="50" dur="500" fill="hold"/>
                                        <p:tgtEl>
                                          <p:spTgt spid="58375">
                                            <p:txEl>
                                              <p:pRg st="7" end="7"/>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58375">
                                            <p:txEl>
                                              <p:pRg st="7" end="7"/>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5837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768002" name="Picture 2" descr="Image0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25866" y="1143001"/>
            <a:ext cx="1692275"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68003" name="Picture 3" descr="Image006"/>
          <p:cNvPicPr>
            <a:picLocks noGrp="1" noChangeAspect="1" noChangeArrowheads="1"/>
          </p:cNvPicPr>
          <p:nvPr>
            <p:ph sz="quarter" idx="4"/>
          </p:nvPr>
        </p:nvPicPr>
        <p:blipFill>
          <a:blip r:embed="rId4">
            <a:extLst>
              <a:ext uri="{28A0092B-C50C-407E-A947-70E740481C1C}">
                <a14:useLocalDpi xmlns:a14="http://schemas.microsoft.com/office/drawing/2010/main"/>
              </a:ext>
            </a:extLst>
          </a:blip>
          <a:srcRect/>
          <a:stretch>
            <a:fillRect/>
          </a:stretch>
        </p:blipFill>
        <p:spPr>
          <a:xfrm>
            <a:off x="1658938" y="3810000"/>
            <a:ext cx="1581150" cy="2133600"/>
          </a:xfrm>
        </p:spPr>
      </p:pic>
      <p:pic>
        <p:nvPicPr>
          <p:cNvPr id="768004" name="Picture 4" descr="Image005"/>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5791201" y="3733800"/>
            <a:ext cx="1806575" cy="2438400"/>
          </a:xfrm>
        </p:spPr>
      </p:pic>
      <p:pic>
        <p:nvPicPr>
          <p:cNvPr id="768005" name="Picture 5" descr="Image001"/>
          <p:cNvPicPr>
            <a:picLocks noGrp="1" noChangeAspect="1" noChangeArrowheads="1"/>
          </p:cNvPicPr>
          <p:nvPr>
            <p:ph sz="quarter" idx="1"/>
          </p:nvPr>
        </p:nvPicPr>
        <p:blipFill>
          <a:blip r:embed="rId6">
            <a:extLst>
              <a:ext uri="{28A0092B-C50C-407E-A947-70E740481C1C}">
                <a14:useLocalDpi xmlns:a14="http://schemas.microsoft.com/office/drawing/2010/main"/>
              </a:ext>
            </a:extLst>
          </a:blip>
          <a:srcRect/>
          <a:stretch>
            <a:fillRect/>
          </a:stretch>
        </p:blipFill>
        <p:spPr>
          <a:xfrm>
            <a:off x="6535738" y="457200"/>
            <a:ext cx="1693862" cy="2286000"/>
          </a:xfrm>
        </p:spPr>
      </p:pic>
      <p:pic>
        <p:nvPicPr>
          <p:cNvPr id="768006" name="Picture 6" descr="Image002"/>
          <p:cNvPicPr>
            <a:picLocks noGrp="1" noChangeAspect="1" noChangeArrowheads="1"/>
          </p:cNvPicPr>
          <p:nvPr>
            <p:ph sz="quarter" idx="2"/>
          </p:nvPr>
        </p:nvPicPr>
        <p:blipFill>
          <a:blip r:embed="rId7">
            <a:extLst>
              <a:ext uri="{28A0092B-C50C-407E-A947-70E740481C1C}">
                <a14:useLocalDpi xmlns:a14="http://schemas.microsoft.com/office/drawing/2010/main"/>
              </a:ext>
            </a:extLst>
          </a:blip>
          <a:srcRect/>
          <a:stretch>
            <a:fillRect/>
          </a:stretch>
        </p:blipFill>
        <p:spPr>
          <a:xfrm>
            <a:off x="1252541" y="533400"/>
            <a:ext cx="1355725" cy="1828800"/>
          </a:xfrm>
        </p:spPr>
      </p:pic>
      <p:sp>
        <p:nvSpPr>
          <p:cNvPr id="768007" name="Rectangle 7"/>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08" name="AutoShape 8"/>
          <p:cNvSpPr>
            <a:spLocks noChangeArrowheads="1"/>
          </p:cNvSpPr>
          <p:nvPr/>
        </p:nvSpPr>
        <p:spPr bwMode="auto">
          <a:xfrm rot="-548229">
            <a:off x="1117600" y="22098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09" name="AutoShape 9"/>
          <p:cNvSpPr>
            <a:spLocks noChangeArrowheads="1"/>
          </p:cNvSpPr>
          <p:nvPr/>
        </p:nvSpPr>
        <p:spPr bwMode="auto">
          <a:xfrm rot="5279848">
            <a:off x="1092200"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10" name="AutoShape 10"/>
          <p:cNvSpPr>
            <a:spLocks noChangeArrowheads="1"/>
          </p:cNvSpPr>
          <p:nvPr/>
        </p:nvSpPr>
        <p:spPr bwMode="auto">
          <a:xfrm rot="10437214">
            <a:off x="2268538"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11" name="AutoShape 11"/>
          <p:cNvSpPr>
            <a:spLocks noChangeArrowheads="1"/>
          </p:cNvSpPr>
          <p:nvPr/>
        </p:nvSpPr>
        <p:spPr bwMode="auto">
          <a:xfrm rot="-4580932">
            <a:off x="2243138" y="22352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grpSp>
        <p:nvGrpSpPr>
          <p:cNvPr id="768012" name="Group 12"/>
          <p:cNvGrpSpPr>
            <a:grpSpLocks/>
          </p:cNvGrpSpPr>
          <p:nvPr/>
        </p:nvGrpSpPr>
        <p:grpSpPr bwMode="auto">
          <a:xfrm>
            <a:off x="0" y="228600"/>
            <a:ext cx="541338" cy="304800"/>
            <a:chOff x="4488" y="1488"/>
            <a:chExt cx="384" cy="192"/>
          </a:xfrm>
        </p:grpSpPr>
        <p:sp>
          <p:nvSpPr>
            <p:cNvPr id="768083"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4"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3" name="Group 15"/>
          <p:cNvGrpSpPr>
            <a:grpSpLocks/>
          </p:cNvGrpSpPr>
          <p:nvPr/>
        </p:nvGrpSpPr>
        <p:grpSpPr bwMode="auto">
          <a:xfrm>
            <a:off x="0" y="609601"/>
            <a:ext cx="541338" cy="304800"/>
            <a:chOff x="4488" y="1488"/>
            <a:chExt cx="384" cy="192"/>
          </a:xfrm>
        </p:grpSpPr>
        <p:sp>
          <p:nvSpPr>
            <p:cNvPr id="768081"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2"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4" name="Group 18"/>
          <p:cNvGrpSpPr>
            <a:grpSpLocks/>
          </p:cNvGrpSpPr>
          <p:nvPr/>
        </p:nvGrpSpPr>
        <p:grpSpPr bwMode="auto">
          <a:xfrm>
            <a:off x="0" y="990600"/>
            <a:ext cx="541338" cy="304800"/>
            <a:chOff x="4488" y="1488"/>
            <a:chExt cx="384" cy="192"/>
          </a:xfrm>
        </p:grpSpPr>
        <p:sp>
          <p:nvSpPr>
            <p:cNvPr id="768079"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0"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5" name="Group 21"/>
          <p:cNvGrpSpPr>
            <a:grpSpLocks/>
          </p:cNvGrpSpPr>
          <p:nvPr/>
        </p:nvGrpSpPr>
        <p:grpSpPr bwMode="auto">
          <a:xfrm>
            <a:off x="0" y="1371601"/>
            <a:ext cx="541338" cy="304800"/>
            <a:chOff x="4488" y="1488"/>
            <a:chExt cx="384" cy="192"/>
          </a:xfrm>
        </p:grpSpPr>
        <p:sp>
          <p:nvSpPr>
            <p:cNvPr id="768077"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8"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6" name="Group 24"/>
          <p:cNvGrpSpPr>
            <a:grpSpLocks/>
          </p:cNvGrpSpPr>
          <p:nvPr/>
        </p:nvGrpSpPr>
        <p:grpSpPr bwMode="auto">
          <a:xfrm>
            <a:off x="0" y="1752600"/>
            <a:ext cx="541338" cy="304800"/>
            <a:chOff x="4488" y="1488"/>
            <a:chExt cx="384" cy="192"/>
          </a:xfrm>
        </p:grpSpPr>
        <p:sp>
          <p:nvSpPr>
            <p:cNvPr id="768075"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6"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7" name="Group 27"/>
          <p:cNvGrpSpPr>
            <a:grpSpLocks/>
          </p:cNvGrpSpPr>
          <p:nvPr/>
        </p:nvGrpSpPr>
        <p:grpSpPr bwMode="auto">
          <a:xfrm>
            <a:off x="0" y="2133601"/>
            <a:ext cx="541338" cy="304800"/>
            <a:chOff x="4488" y="1488"/>
            <a:chExt cx="384" cy="192"/>
          </a:xfrm>
        </p:grpSpPr>
        <p:sp>
          <p:nvSpPr>
            <p:cNvPr id="768073"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4"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8" name="Group 30"/>
          <p:cNvGrpSpPr>
            <a:grpSpLocks/>
          </p:cNvGrpSpPr>
          <p:nvPr/>
        </p:nvGrpSpPr>
        <p:grpSpPr bwMode="auto">
          <a:xfrm>
            <a:off x="0" y="2514600"/>
            <a:ext cx="541338" cy="304800"/>
            <a:chOff x="4488" y="1488"/>
            <a:chExt cx="384" cy="192"/>
          </a:xfrm>
        </p:grpSpPr>
        <p:sp>
          <p:nvSpPr>
            <p:cNvPr id="768071"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2"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9" name="Group 33"/>
          <p:cNvGrpSpPr>
            <a:grpSpLocks/>
          </p:cNvGrpSpPr>
          <p:nvPr/>
        </p:nvGrpSpPr>
        <p:grpSpPr bwMode="auto">
          <a:xfrm>
            <a:off x="0" y="2895601"/>
            <a:ext cx="541338" cy="304800"/>
            <a:chOff x="4488" y="1488"/>
            <a:chExt cx="384" cy="192"/>
          </a:xfrm>
        </p:grpSpPr>
        <p:sp>
          <p:nvSpPr>
            <p:cNvPr id="768069"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0"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0" name="Group 36"/>
          <p:cNvGrpSpPr>
            <a:grpSpLocks/>
          </p:cNvGrpSpPr>
          <p:nvPr/>
        </p:nvGrpSpPr>
        <p:grpSpPr bwMode="auto">
          <a:xfrm>
            <a:off x="0" y="3276600"/>
            <a:ext cx="541338" cy="304800"/>
            <a:chOff x="4488" y="1488"/>
            <a:chExt cx="384" cy="192"/>
          </a:xfrm>
        </p:grpSpPr>
        <p:sp>
          <p:nvSpPr>
            <p:cNvPr id="768067"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8"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1" name="Group 39"/>
          <p:cNvGrpSpPr>
            <a:grpSpLocks/>
          </p:cNvGrpSpPr>
          <p:nvPr/>
        </p:nvGrpSpPr>
        <p:grpSpPr bwMode="auto">
          <a:xfrm>
            <a:off x="0" y="3657601"/>
            <a:ext cx="541338" cy="304800"/>
            <a:chOff x="4488" y="1488"/>
            <a:chExt cx="384" cy="192"/>
          </a:xfrm>
        </p:grpSpPr>
        <p:sp>
          <p:nvSpPr>
            <p:cNvPr id="768065"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6"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2" name="Group 42"/>
          <p:cNvGrpSpPr>
            <a:grpSpLocks/>
          </p:cNvGrpSpPr>
          <p:nvPr/>
        </p:nvGrpSpPr>
        <p:grpSpPr bwMode="auto">
          <a:xfrm>
            <a:off x="0" y="4038600"/>
            <a:ext cx="541338" cy="304800"/>
            <a:chOff x="4488" y="1488"/>
            <a:chExt cx="384" cy="192"/>
          </a:xfrm>
        </p:grpSpPr>
        <p:sp>
          <p:nvSpPr>
            <p:cNvPr id="768063"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4"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3" name="Group 45"/>
          <p:cNvGrpSpPr>
            <a:grpSpLocks/>
          </p:cNvGrpSpPr>
          <p:nvPr/>
        </p:nvGrpSpPr>
        <p:grpSpPr bwMode="auto">
          <a:xfrm>
            <a:off x="0" y="4419601"/>
            <a:ext cx="541338" cy="304800"/>
            <a:chOff x="4488" y="1488"/>
            <a:chExt cx="384" cy="192"/>
          </a:xfrm>
        </p:grpSpPr>
        <p:sp>
          <p:nvSpPr>
            <p:cNvPr id="768061"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2"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4" name="Group 48"/>
          <p:cNvGrpSpPr>
            <a:grpSpLocks/>
          </p:cNvGrpSpPr>
          <p:nvPr/>
        </p:nvGrpSpPr>
        <p:grpSpPr bwMode="auto">
          <a:xfrm>
            <a:off x="0" y="4800600"/>
            <a:ext cx="541338" cy="304800"/>
            <a:chOff x="4488" y="1488"/>
            <a:chExt cx="384" cy="192"/>
          </a:xfrm>
        </p:grpSpPr>
        <p:sp>
          <p:nvSpPr>
            <p:cNvPr id="768059"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0"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5" name="Group 51"/>
          <p:cNvGrpSpPr>
            <a:grpSpLocks/>
          </p:cNvGrpSpPr>
          <p:nvPr/>
        </p:nvGrpSpPr>
        <p:grpSpPr bwMode="auto">
          <a:xfrm>
            <a:off x="0" y="5181601"/>
            <a:ext cx="541338" cy="304800"/>
            <a:chOff x="4488" y="1488"/>
            <a:chExt cx="384" cy="192"/>
          </a:xfrm>
        </p:grpSpPr>
        <p:sp>
          <p:nvSpPr>
            <p:cNvPr id="768057"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8"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6" name="Group 54"/>
          <p:cNvGrpSpPr>
            <a:grpSpLocks/>
          </p:cNvGrpSpPr>
          <p:nvPr/>
        </p:nvGrpSpPr>
        <p:grpSpPr bwMode="auto">
          <a:xfrm>
            <a:off x="0" y="5562600"/>
            <a:ext cx="541338" cy="304800"/>
            <a:chOff x="4488" y="1488"/>
            <a:chExt cx="384" cy="192"/>
          </a:xfrm>
        </p:grpSpPr>
        <p:sp>
          <p:nvSpPr>
            <p:cNvPr id="768055"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6"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7" name="Group 57"/>
          <p:cNvGrpSpPr>
            <a:grpSpLocks/>
          </p:cNvGrpSpPr>
          <p:nvPr/>
        </p:nvGrpSpPr>
        <p:grpSpPr bwMode="auto">
          <a:xfrm>
            <a:off x="0" y="5943601"/>
            <a:ext cx="541338" cy="304800"/>
            <a:chOff x="4488" y="1488"/>
            <a:chExt cx="384" cy="192"/>
          </a:xfrm>
        </p:grpSpPr>
        <p:sp>
          <p:nvSpPr>
            <p:cNvPr id="768053"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4"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8" name="Group 60"/>
          <p:cNvGrpSpPr>
            <a:grpSpLocks/>
          </p:cNvGrpSpPr>
          <p:nvPr/>
        </p:nvGrpSpPr>
        <p:grpSpPr bwMode="auto">
          <a:xfrm>
            <a:off x="0" y="6324600"/>
            <a:ext cx="541338" cy="304800"/>
            <a:chOff x="4488" y="1488"/>
            <a:chExt cx="384" cy="192"/>
          </a:xfrm>
        </p:grpSpPr>
        <p:sp>
          <p:nvSpPr>
            <p:cNvPr id="768051" name="Oval 6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2" name="Line 6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sp>
        <p:nvSpPr>
          <p:cNvPr id="768029" name="AutoShape 63"/>
          <p:cNvSpPr>
            <a:spLocks noChangeArrowheads="1"/>
          </p:cNvSpPr>
          <p:nvPr/>
        </p:nvSpPr>
        <p:spPr bwMode="auto">
          <a:xfrm rot="-548229">
            <a:off x="3690938" y="30797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0" name="AutoShape 64"/>
          <p:cNvSpPr>
            <a:spLocks noChangeArrowheads="1"/>
          </p:cNvSpPr>
          <p:nvPr/>
        </p:nvSpPr>
        <p:spPr bwMode="auto">
          <a:xfrm rot="5279848">
            <a:off x="3530600" y="9715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1" name="AutoShape 65"/>
          <p:cNvSpPr>
            <a:spLocks noChangeArrowheads="1"/>
          </p:cNvSpPr>
          <p:nvPr/>
        </p:nvSpPr>
        <p:spPr bwMode="auto">
          <a:xfrm rot="10437214">
            <a:off x="4978400" y="9461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2" name="AutoShape 66"/>
          <p:cNvSpPr>
            <a:spLocks noChangeArrowheads="1"/>
          </p:cNvSpPr>
          <p:nvPr/>
        </p:nvSpPr>
        <p:spPr bwMode="auto">
          <a:xfrm rot="-4580932">
            <a:off x="5021263" y="31051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3" name="AutoShape 67"/>
          <p:cNvSpPr>
            <a:spLocks noChangeArrowheads="1"/>
          </p:cNvSpPr>
          <p:nvPr/>
        </p:nvSpPr>
        <p:spPr bwMode="auto">
          <a:xfrm rot="-548229">
            <a:off x="6604000" y="2362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4" name="AutoShape 68"/>
          <p:cNvSpPr>
            <a:spLocks noChangeArrowheads="1"/>
          </p:cNvSpPr>
          <p:nvPr/>
        </p:nvSpPr>
        <p:spPr bwMode="auto">
          <a:xfrm rot="5279848">
            <a:off x="6443663"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5" name="AutoShape 69"/>
          <p:cNvSpPr>
            <a:spLocks noChangeArrowheads="1"/>
          </p:cNvSpPr>
          <p:nvPr/>
        </p:nvSpPr>
        <p:spPr bwMode="auto">
          <a:xfrm rot="10437214">
            <a:off x="7891463"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6" name="AutoShape 70"/>
          <p:cNvSpPr>
            <a:spLocks noChangeArrowheads="1"/>
          </p:cNvSpPr>
          <p:nvPr/>
        </p:nvSpPr>
        <p:spPr bwMode="auto">
          <a:xfrm rot="-4580932">
            <a:off x="7932738" y="2387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7" name="AutoShape 71"/>
          <p:cNvSpPr>
            <a:spLocks noChangeArrowheads="1"/>
          </p:cNvSpPr>
          <p:nvPr/>
        </p:nvSpPr>
        <p:spPr bwMode="auto">
          <a:xfrm rot="-548229">
            <a:off x="1658938"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8" name="AutoShape 72"/>
          <p:cNvSpPr>
            <a:spLocks noChangeArrowheads="1"/>
          </p:cNvSpPr>
          <p:nvPr/>
        </p:nvSpPr>
        <p:spPr bwMode="auto">
          <a:xfrm rot="5279848">
            <a:off x="1498600" y="36068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9" name="AutoShape 73"/>
          <p:cNvSpPr>
            <a:spLocks noChangeArrowheads="1"/>
          </p:cNvSpPr>
          <p:nvPr/>
        </p:nvSpPr>
        <p:spPr bwMode="auto">
          <a:xfrm rot="10437214">
            <a:off x="2946400" y="35814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0" name="AutoShape 74"/>
          <p:cNvSpPr>
            <a:spLocks noChangeArrowheads="1"/>
          </p:cNvSpPr>
          <p:nvPr/>
        </p:nvSpPr>
        <p:spPr bwMode="auto">
          <a:xfrm rot="-4580932">
            <a:off x="2989263" y="57404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1" name="AutoShape 75"/>
          <p:cNvSpPr>
            <a:spLocks noChangeArrowheads="1"/>
          </p:cNvSpPr>
          <p:nvPr/>
        </p:nvSpPr>
        <p:spPr bwMode="auto">
          <a:xfrm rot="-548229">
            <a:off x="5926138" y="5791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2" name="AutoShape 76"/>
          <p:cNvSpPr>
            <a:spLocks noChangeArrowheads="1"/>
          </p:cNvSpPr>
          <p:nvPr/>
        </p:nvSpPr>
        <p:spPr bwMode="auto">
          <a:xfrm rot="5279848">
            <a:off x="5765800" y="36830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3" name="AutoShape 77"/>
          <p:cNvSpPr>
            <a:spLocks noChangeArrowheads="1"/>
          </p:cNvSpPr>
          <p:nvPr/>
        </p:nvSpPr>
        <p:spPr bwMode="auto">
          <a:xfrm rot="10437214">
            <a:off x="7213600" y="3657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4" name="AutoShape 78"/>
          <p:cNvSpPr>
            <a:spLocks noChangeArrowheads="1"/>
          </p:cNvSpPr>
          <p:nvPr/>
        </p:nvSpPr>
        <p:spPr bwMode="auto">
          <a:xfrm rot="-4580932">
            <a:off x="7256463" y="5816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5" name="Text Box 79"/>
          <p:cNvSpPr txBox="1">
            <a:spLocks noChangeArrowheads="1"/>
          </p:cNvSpPr>
          <p:nvPr/>
        </p:nvSpPr>
        <p:spPr bwMode="auto">
          <a:xfrm>
            <a:off x="1117601" y="2787650"/>
            <a:ext cx="1773216"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أوغست لاي</a:t>
            </a:r>
            <a:endParaRPr lang="en-US" sz="3200" b="1" dirty="0">
              <a:latin typeface="Arial" panose="020B0604020202020204" pitchFamily="34" charset="0"/>
              <a:cs typeface="Arial" panose="020B0604020202020204" pitchFamily="34" charset="0"/>
            </a:endParaRPr>
          </a:p>
        </p:txBody>
      </p:sp>
      <p:sp>
        <p:nvSpPr>
          <p:cNvPr id="768046" name="Text Box 80"/>
          <p:cNvSpPr txBox="1">
            <a:spLocks noChangeArrowheads="1"/>
          </p:cNvSpPr>
          <p:nvPr/>
        </p:nvSpPr>
        <p:spPr bwMode="auto">
          <a:xfrm>
            <a:off x="3786188" y="3535363"/>
            <a:ext cx="1742759"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جيمس أونغ</a:t>
            </a:r>
            <a:endParaRPr lang="en-US" sz="3200" b="1" dirty="0">
              <a:latin typeface="Arial" panose="020B0604020202020204" pitchFamily="34" charset="0"/>
              <a:cs typeface="Arial" panose="020B0604020202020204" pitchFamily="34" charset="0"/>
            </a:endParaRPr>
          </a:p>
        </p:txBody>
      </p:sp>
      <p:sp>
        <p:nvSpPr>
          <p:cNvPr id="768047" name="Text Box 81"/>
          <p:cNvSpPr txBox="1">
            <a:spLocks noChangeArrowheads="1"/>
          </p:cNvSpPr>
          <p:nvPr/>
        </p:nvSpPr>
        <p:spPr bwMode="auto">
          <a:xfrm>
            <a:off x="6672266" y="2817814"/>
            <a:ext cx="1858175"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أليكس كوينغ</a:t>
            </a:r>
            <a:endParaRPr lang="en-US" sz="3200" b="1" dirty="0">
              <a:latin typeface="Arial" panose="020B0604020202020204" pitchFamily="34" charset="0"/>
              <a:cs typeface="Arial" panose="020B0604020202020204" pitchFamily="34" charset="0"/>
            </a:endParaRPr>
          </a:p>
        </p:txBody>
      </p:sp>
      <p:sp>
        <p:nvSpPr>
          <p:cNvPr id="768048" name="Text Box 82"/>
          <p:cNvSpPr txBox="1">
            <a:spLocks noChangeArrowheads="1"/>
          </p:cNvSpPr>
          <p:nvPr/>
        </p:nvSpPr>
        <p:spPr bwMode="auto">
          <a:xfrm>
            <a:off x="1862138" y="6278565"/>
            <a:ext cx="1162471"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سو تان</a:t>
            </a:r>
            <a:endParaRPr lang="en-US" sz="3200" b="1" dirty="0">
              <a:latin typeface="Arial" panose="020B0604020202020204" pitchFamily="34" charset="0"/>
              <a:cs typeface="Arial" panose="020B0604020202020204" pitchFamily="34" charset="0"/>
            </a:endParaRPr>
          </a:p>
        </p:txBody>
      </p:sp>
      <p:sp>
        <p:nvSpPr>
          <p:cNvPr id="768049" name="Text Box 83"/>
          <p:cNvSpPr txBox="1">
            <a:spLocks noChangeArrowheads="1"/>
          </p:cNvSpPr>
          <p:nvPr/>
        </p:nvSpPr>
        <p:spPr bwMode="auto">
          <a:xfrm>
            <a:off x="5588003" y="6278565"/>
            <a:ext cx="2101831"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تانغ تينغ فونج</a:t>
            </a:r>
            <a:endParaRPr lang="en-US" sz="3200" b="1" dirty="0">
              <a:latin typeface="Arial" panose="020B0604020202020204" pitchFamily="34" charset="0"/>
              <a:cs typeface="Arial" panose="020B0604020202020204" pitchFamily="34" charset="0"/>
            </a:endParaRPr>
          </a:p>
        </p:txBody>
      </p:sp>
      <p:sp>
        <p:nvSpPr>
          <p:cNvPr id="768050" name="Rectangle 84"/>
          <p:cNvSpPr>
            <a:spLocks noGrp="1" noChangeArrowheads="1"/>
          </p:cNvSpPr>
          <p:nvPr>
            <p:ph type="title"/>
          </p:nvPr>
        </p:nvSpPr>
        <p:spPr/>
        <p:txBody>
          <a:bodyPr/>
          <a:lstStyle/>
          <a:p>
            <a:pPr eaLnBrk="1" hangingPunct="1"/>
            <a:r>
              <a:rPr lang="ar-JO" dirty="0">
                <a:ea typeface="ＭＳ Ｐゴシック" charset="0"/>
                <a:cs typeface="Arial" panose="020B0604020202020204" pitchFamily="34" charset="0"/>
              </a:rPr>
              <a:t>أعضاء المجموعة</a:t>
            </a:r>
            <a:endParaRPr lang="en-US" dirty="0">
              <a:ea typeface="ＭＳ Ｐゴシック" charset="0"/>
              <a:cs typeface="Arial" panose="020B0604020202020204" pitchFamily="34" charset="0"/>
            </a:endParaRPr>
          </a:p>
        </p:txBody>
      </p:sp>
    </p:spTree>
  </p:cSld>
  <p:clrMapOvr>
    <a:masterClrMapping/>
  </p:clrMapOvr>
  <p:transition>
    <p:fade thruBlk="1"/>
  </p:transition>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70370" name="Text Box 2"/>
          <p:cNvSpPr txBox="1">
            <a:spLocks noChangeArrowheads="1"/>
          </p:cNvSpPr>
          <p:nvPr/>
        </p:nvSpPr>
        <p:spPr bwMode="auto">
          <a:xfrm>
            <a:off x="250825" y="28575"/>
            <a:ext cx="3532188" cy="6740295"/>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570371" name="Group 3"/>
          <p:cNvGrpSpPr>
            <a:grpSpLocks/>
          </p:cNvGrpSpPr>
          <p:nvPr/>
        </p:nvGrpSpPr>
        <p:grpSpPr bwMode="auto">
          <a:xfrm>
            <a:off x="236541" y="876300"/>
            <a:ext cx="8670925" cy="5105400"/>
            <a:chOff x="168" y="480"/>
            <a:chExt cx="6144" cy="3216"/>
          </a:xfrm>
        </p:grpSpPr>
        <p:sp>
          <p:nvSpPr>
            <p:cNvPr id="570375"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cs typeface="Arial" panose="020B0604020202020204" pitchFamily="34" charset="0"/>
              </a:endParaRPr>
            </a:p>
          </p:txBody>
        </p:sp>
        <p:sp>
          <p:nvSpPr>
            <p:cNvPr id="570376" name="Text Box 5"/>
            <p:cNvSpPr txBox="1">
              <a:spLocks noChangeArrowheads="1"/>
            </p:cNvSpPr>
            <p:nvPr/>
          </p:nvSpPr>
          <p:spPr bwMode="auto">
            <a:xfrm>
              <a:off x="2011" y="626"/>
              <a:ext cx="131" cy="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cs typeface="Arial" panose="020B0604020202020204" pitchFamily="34" charset="0"/>
              </a:endParaRPr>
            </a:p>
          </p:txBody>
        </p:sp>
      </p:grpSp>
      <p:sp>
        <p:nvSpPr>
          <p:cNvPr id="570372"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sp>
        <p:nvSpPr>
          <p:cNvPr id="60423" name="Text Box 7"/>
          <p:cNvSpPr txBox="1">
            <a:spLocks noChangeArrowheads="1"/>
          </p:cNvSpPr>
          <p:nvPr/>
        </p:nvSpPr>
        <p:spPr bwMode="auto">
          <a:xfrm>
            <a:off x="3699222" y="2009775"/>
            <a:ext cx="3720865" cy="28623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latin typeface="Arial" panose="020B0604020202020204" pitchFamily="34" charset="0"/>
                <a:cs typeface="Arial" panose="020B0604020202020204" pitchFamily="34" charset="0"/>
              </a:rPr>
              <a:t> رسالة تشجيع</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أمور حصلنا عليها</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قصد وخطة الله</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جسد واحد في المسيح</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العيش بانسجام</a:t>
            </a:r>
            <a:endParaRPr lang="en-US" sz="36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23850" y="1628775"/>
            <a:ext cx="3394075" cy="1728788"/>
          </a:xfrm>
        </p:spPr>
        <p:txBody>
          <a:bodyPr/>
          <a:lstStyle/>
          <a:p>
            <a:pPr>
              <a:defRPr/>
            </a:pPr>
            <a:r>
              <a:rPr lang="ar-JO" sz="3600" kern="1200" dirty="0">
                <a:solidFill>
                  <a:srgbClr val="000000"/>
                </a:solidFill>
                <a:ea typeface="ＭＳ Ｐゴシック"/>
                <a:cs typeface="Arial" panose="020B0604020202020204" pitchFamily="34" charset="0"/>
              </a:rPr>
              <a:t>القصد من</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الكتابة</a:t>
            </a:r>
            <a:endParaRPr lang="en-US" sz="3600"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withEffect">
                                  <p:stCondLst>
                                    <p:cond delay="0"/>
                                  </p:stCondLst>
                                  <p:iterate type="lt">
                                    <p:tmPct val="10000"/>
                                  </p:iterate>
                                  <p:childTnLst>
                                    <p:set>
                                      <p:cBhvr>
                                        <p:cTn id="6" dur="1" fill="hold">
                                          <p:stCondLst>
                                            <p:cond delay="0"/>
                                          </p:stCondLst>
                                        </p:cTn>
                                        <p:tgtEl>
                                          <p:spTgt spid="60423">
                                            <p:txEl>
                                              <p:pRg st="0" end="0"/>
                                            </p:txEl>
                                          </p:spTgt>
                                        </p:tgtEl>
                                        <p:attrNameLst>
                                          <p:attrName>style.visibility</p:attrName>
                                        </p:attrNameLst>
                                      </p:cBhvr>
                                      <p:to>
                                        <p:strVal val="visible"/>
                                      </p:to>
                                    </p:set>
                                    <p:anim calcmode="lin" valueType="num">
                                      <p:cBhvr>
                                        <p:cTn id="7" dur="500" fill="hold"/>
                                        <p:tgtEl>
                                          <p:spTgt spid="6042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0423">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6042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042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0423">
                                            <p:txEl>
                                              <p:pRg st="0" end="0"/>
                                            </p:txEl>
                                          </p:spTgt>
                                        </p:tgtEl>
                                      </p:cBhvr>
                                    </p:animEffect>
                                  </p:childTnLst>
                                </p:cTn>
                              </p:par>
                              <p:par>
                                <p:cTn id="12" presetID="41" presetClass="entr" presetSubtype="0" fill="hold" nodeType="withEffect">
                                  <p:stCondLst>
                                    <p:cond delay="0"/>
                                  </p:stCondLst>
                                  <p:iterate type="lt">
                                    <p:tmPct val="10000"/>
                                  </p:iterate>
                                  <p:childTnLst>
                                    <p:set>
                                      <p:cBhvr>
                                        <p:cTn id="13" dur="1" fill="hold">
                                          <p:stCondLst>
                                            <p:cond delay="0"/>
                                          </p:stCondLst>
                                        </p:cTn>
                                        <p:tgtEl>
                                          <p:spTgt spid="60423">
                                            <p:txEl>
                                              <p:pRg st="1" end="1"/>
                                            </p:txEl>
                                          </p:spTgt>
                                        </p:tgtEl>
                                        <p:attrNameLst>
                                          <p:attrName>style.visibility</p:attrName>
                                        </p:attrNameLst>
                                      </p:cBhvr>
                                      <p:to>
                                        <p:strVal val="visible"/>
                                      </p:to>
                                    </p:set>
                                    <p:anim calcmode="lin" valueType="num">
                                      <p:cBhvr>
                                        <p:cTn id="14" dur="500" fill="hold"/>
                                        <p:tgtEl>
                                          <p:spTgt spid="60423">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5" dur="500" fill="hold"/>
                                        <p:tgtEl>
                                          <p:spTgt spid="60423">
                                            <p:txEl>
                                              <p:pRg st="1" end="1"/>
                                            </p:txEl>
                                          </p:spTgt>
                                        </p:tgtEl>
                                        <p:attrNameLst>
                                          <p:attrName>ppt_y</p:attrName>
                                        </p:attrNameLst>
                                      </p:cBhvr>
                                      <p:tavLst>
                                        <p:tav tm="0">
                                          <p:val>
                                            <p:strVal val="#ppt_y"/>
                                          </p:val>
                                        </p:tav>
                                        <p:tav tm="100000">
                                          <p:val>
                                            <p:strVal val="#ppt_y"/>
                                          </p:val>
                                        </p:tav>
                                      </p:tavLst>
                                    </p:anim>
                                    <p:anim calcmode="lin" valueType="num">
                                      <p:cBhvr>
                                        <p:cTn id="16" dur="500" fill="hold"/>
                                        <p:tgtEl>
                                          <p:spTgt spid="60423">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7" dur="500" fill="hold"/>
                                        <p:tgtEl>
                                          <p:spTgt spid="60423">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8" dur="500" tmFilter="0,0; .5, 1; 1, 1"/>
                                        <p:tgtEl>
                                          <p:spTgt spid="60423">
                                            <p:txEl>
                                              <p:pRg st="1" end="1"/>
                                            </p:txEl>
                                          </p:spTgt>
                                        </p:tgtEl>
                                      </p:cBhvr>
                                    </p:animEffect>
                                  </p:childTnLst>
                                </p:cTn>
                              </p:par>
                              <p:par>
                                <p:cTn id="19" presetID="41" presetClass="entr" presetSubtype="0" fill="hold" nodeType="withEffect">
                                  <p:stCondLst>
                                    <p:cond delay="0"/>
                                  </p:stCondLst>
                                  <p:iterate type="lt">
                                    <p:tmPct val="10000"/>
                                  </p:iterate>
                                  <p:childTnLst>
                                    <p:set>
                                      <p:cBhvr>
                                        <p:cTn id="20" dur="1" fill="hold">
                                          <p:stCondLst>
                                            <p:cond delay="0"/>
                                          </p:stCondLst>
                                        </p:cTn>
                                        <p:tgtEl>
                                          <p:spTgt spid="60423">
                                            <p:txEl>
                                              <p:pRg st="2" end="2"/>
                                            </p:txEl>
                                          </p:spTgt>
                                        </p:tgtEl>
                                        <p:attrNameLst>
                                          <p:attrName>style.visibility</p:attrName>
                                        </p:attrNameLst>
                                      </p:cBhvr>
                                      <p:to>
                                        <p:strVal val="visible"/>
                                      </p:to>
                                    </p:set>
                                    <p:anim calcmode="lin" valueType="num">
                                      <p:cBhvr>
                                        <p:cTn id="21" dur="500" fill="hold"/>
                                        <p:tgtEl>
                                          <p:spTgt spid="60423">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60423">
                                            <p:txEl>
                                              <p:pRg st="2" end="2"/>
                                            </p:txEl>
                                          </p:spTgt>
                                        </p:tgtEl>
                                        <p:attrNameLst>
                                          <p:attrName>ppt_y</p:attrName>
                                        </p:attrNameLst>
                                      </p:cBhvr>
                                      <p:tavLst>
                                        <p:tav tm="0">
                                          <p:val>
                                            <p:strVal val="#ppt_y"/>
                                          </p:val>
                                        </p:tav>
                                        <p:tav tm="100000">
                                          <p:val>
                                            <p:strVal val="#ppt_y"/>
                                          </p:val>
                                        </p:tav>
                                      </p:tavLst>
                                    </p:anim>
                                    <p:anim calcmode="lin" valueType="num">
                                      <p:cBhvr>
                                        <p:cTn id="23" dur="500" fill="hold"/>
                                        <p:tgtEl>
                                          <p:spTgt spid="60423">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60423">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60423">
                                            <p:txEl>
                                              <p:pRg st="2" end="2"/>
                                            </p:txEl>
                                          </p:spTgt>
                                        </p:tgtEl>
                                      </p:cBhvr>
                                    </p:animEffect>
                                  </p:childTnLst>
                                </p:cTn>
                              </p:par>
                              <p:par>
                                <p:cTn id="26" presetID="41" presetClass="entr" presetSubtype="0" fill="hold" nodeType="withEffect">
                                  <p:stCondLst>
                                    <p:cond delay="0"/>
                                  </p:stCondLst>
                                  <p:iterate type="lt">
                                    <p:tmPct val="10000"/>
                                  </p:iterate>
                                  <p:childTnLst>
                                    <p:set>
                                      <p:cBhvr>
                                        <p:cTn id="27" dur="1" fill="hold">
                                          <p:stCondLst>
                                            <p:cond delay="0"/>
                                          </p:stCondLst>
                                        </p:cTn>
                                        <p:tgtEl>
                                          <p:spTgt spid="60423">
                                            <p:txEl>
                                              <p:pRg st="3" end="3"/>
                                            </p:txEl>
                                          </p:spTgt>
                                        </p:tgtEl>
                                        <p:attrNameLst>
                                          <p:attrName>style.visibility</p:attrName>
                                        </p:attrNameLst>
                                      </p:cBhvr>
                                      <p:to>
                                        <p:strVal val="visible"/>
                                      </p:to>
                                    </p:set>
                                    <p:anim calcmode="lin" valueType="num">
                                      <p:cBhvr>
                                        <p:cTn id="28" dur="500" fill="hold"/>
                                        <p:tgtEl>
                                          <p:spTgt spid="60423">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60423">
                                            <p:txEl>
                                              <p:pRg st="3" end="3"/>
                                            </p:txEl>
                                          </p:spTgt>
                                        </p:tgtEl>
                                        <p:attrNameLst>
                                          <p:attrName>ppt_y</p:attrName>
                                        </p:attrNameLst>
                                      </p:cBhvr>
                                      <p:tavLst>
                                        <p:tav tm="0">
                                          <p:val>
                                            <p:strVal val="#ppt_y"/>
                                          </p:val>
                                        </p:tav>
                                        <p:tav tm="100000">
                                          <p:val>
                                            <p:strVal val="#ppt_y"/>
                                          </p:val>
                                        </p:tav>
                                      </p:tavLst>
                                    </p:anim>
                                    <p:anim calcmode="lin" valueType="num">
                                      <p:cBhvr>
                                        <p:cTn id="30" dur="500" fill="hold"/>
                                        <p:tgtEl>
                                          <p:spTgt spid="60423">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60423">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60423">
                                            <p:txEl>
                                              <p:pRg st="3" end="3"/>
                                            </p:txEl>
                                          </p:spTgt>
                                        </p:tgtEl>
                                      </p:cBhvr>
                                    </p:animEffect>
                                  </p:childTnLst>
                                </p:cTn>
                              </p:par>
                              <p:par>
                                <p:cTn id="33" presetID="41" presetClass="entr" presetSubtype="0" fill="hold" nodeType="withEffect">
                                  <p:stCondLst>
                                    <p:cond delay="0"/>
                                  </p:stCondLst>
                                  <p:iterate type="lt">
                                    <p:tmPct val="10000"/>
                                  </p:iterate>
                                  <p:childTnLst>
                                    <p:set>
                                      <p:cBhvr>
                                        <p:cTn id="34" dur="1" fill="hold">
                                          <p:stCondLst>
                                            <p:cond delay="0"/>
                                          </p:stCondLst>
                                        </p:cTn>
                                        <p:tgtEl>
                                          <p:spTgt spid="60423">
                                            <p:txEl>
                                              <p:pRg st="4" end="4"/>
                                            </p:txEl>
                                          </p:spTgt>
                                        </p:tgtEl>
                                        <p:attrNameLst>
                                          <p:attrName>style.visibility</p:attrName>
                                        </p:attrNameLst>
                                      </p:cBhvr>
                                      <p:to>
                                        <p:strVal val="visible"/>
                                      </p:to>
                                    </p:set>
                                    <p:anim calcmode="lin" valueType="num">
                                      <p:cBhvr>
                                        <p:cTn id="35" dur="500" fill="hold"/>
                                        <p:tgtEl>
                                          <p:spTgt spid="60423">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60423">
                                            <p:txEl>
                                              <p:pRg st="4" end="4"/>
                                            </p:txEl>
                                          </p:spTgt>
                                        </p:tgtEl>
                                        <p:attrNameLst>
                                          <p:attrName>ppt_y</p:attrName>
                                        </p:attrNameLst>
                                      </p:cBhvr>
                                      <p:tavLst>
                                        <p:tav tm="0">
                                          <p:val>
                                            <p:strVal val="#ppt_y"/>
                                          </p:val>
                                        </p:tav>
                                        <p:tav tm="100000">
                                          <p:val>
                                            <p:strVal val="#ppt_y"/>
                                          </p:val>
                                        </p:tav>
                                      </p:tavLst>
                                    </p:anim>
                                    <p:anim calcmode="lin" valueType="num">
                                      <p:cBhvr>
                                        <p:cTn id="37" dur="500" fill="hold"/>
                                        <p:tgtEl>
                                          <p:spTgt spid="60423">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60423">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6042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nvSpPr>
        <p:spPr bwMode="auto">
          <a:xfrm>
            <a:off x="2555776" y="680876"/>
            <a:ext cx="5112567" cy="646319"/>
          </a:xfrm>
          <a:prstGeom prst="rect">
            <a:avLst/>
          </a:prstGeom>
          <a:solidFill>
            <a:srgbClr val="070214"/>
          </a:solidFill>
          <a:ln w="12700">
            <a:noFill/>
            <a:miter lim="800000"/>
            <a:headEnd type="none" w="sm" len="sm"/>
            <a:tailEnd type="none" w="sm" len="sm"/>
          </a:ln>
          <a:effec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Rectangle 2"/>
          <p:cNvSpPr/>
          <p:nvPr/>
        </p:nvSpPr>
        <p:spPr>
          <a:xfrm>
            <a:off x="1587580" y="1846192"/>
            <a:ext cx="7232293" cy="4103088"/>
          </a:xfrm>
          <a:prstGeom prst="rect">
            <a:avLst/>
          </a:prstGeom>
          <a:noFill/>
          <a:ln>
            <a:noFill/>
          </a:ln>
          <a:effectLst/>
        </p:spPr>
        <p:txBody>
          <a:bodyPr vert="horz" wrap="square" lIns="91427" tIns="45714" rIns="91427" bIns="45714" numCol="1" anchor="t" anchorCtr="0" compatLnSpc="1">
            <a:prstTxWarp prst="textNoShape">
              <a:avLst/>
            </a:prstTxWarp>
          </a:body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إن السبيل إلى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بين اليهود المؤمنين والأمم هو أن نرى مساواتهم وأن يحبوا بعضهم البعض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كشهود</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للعالم</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4"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0582A5F-A96D-554F-97F5-2A715A7CA1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11055873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p:cNvSpPr txBox="1">
            <a:spLocks noChangeArrowheads="1"/>
          </p:cNvSpPr>
          <p:nvPr/>
        </p:nvSpPr>
        <p:spPr bwMode="auto">
          <a:xfrm>
            <a:off x="1331914" y="3143250"/>
            <a:ext cx="7648575" cy="2462200"/>
          </a:xfrm>
          <a:prstGeom prst="rect">
            <a:avLst/>
          </a:prstGeom>
          <a:noFill/>
          <a:ln w="9525">
            <a:noFill/>
            <a:miter lim="800000"/>
            <a:headEnd/>
            <a:tailEnd/>
          </a:ln>
          <a:effectLst>
            <a:outerShdw blurRad="50800" dist="38100" dir="2700000">
              <a:srgbClr val="000000">
                <a:alpha val="43000"/>
              </a:srgbClr>
            </a:outerShdw>
          </a:effec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1. زيادة الوعي حول علاقتهم معه وموقفهم الجديد في المسيح </a:t>
            </a: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    كورثة متساوين مع المؤمنين اليهود (1-3)</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2. الإختبار اليومي للسير في ذلك النور من خلال إظهار وحدتهم </a:t>
            </a: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    في المحبة (4-6)</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72418"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177</a:t>
            </a:r>
            <a:endParaRPr lang="en-US" b="1" dirty="0">
              <a:latin typeface="Arial" panose="020B0604020202020204" pitchFamily="34" charset="0"/>
              <a:cs typeface="Arial" panose="020B0604020202020204" pitchFamily="34" charset="0"/>
            </a:endParaRPr>
          </a:p>
        </p:txBody>
      </p:sp>
      <p:sp>
        <p:nvSpPr>
          <p:cNvPr id="118789" name="Text Box 5"/>
          <p:cNvSpPr txBox="1">
            <a:spLocks noChangeArrowheads="1"/>
          </p:cNvSpPr>
          <p:nvPr/>
        </p:nvSpPr>
        <p:spPr bwMode="auto">
          <a:xfrm>
            <a:off x="1219200" y="2092325"/>
            <a:ext cx="7813675" cy="52320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الحاجة الأساسية للمؤمنين الجدد هناك هي النمو روحياً من خلال:</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219201" y="304800"/>
            <a:ext cx="6161088" cy="1206500"/>
          </a:xfrm>
        </p:spPr>
        <p:txBody>
          <a:bodyPr/>
          <a:lstStyle/>
          <a:p>
            <a:pPr algn="ctr">
              <a:defRPr/>
            </a:pPr>
            <a:r>
              <a:rPr lang="ar-JO" sz="8800" kern="1200" dirty="0">
                <a:solidFill>
                  <a:srgbClr val="FFCC66"/>
                </a:solidFill>
                <a:ea typeface="ＭＳ Ｐゴシック"/>
              </a:rPr>
              <a:t>القصد</a:t>
            </a:r>
            <a:endParaRPr lang="en-US" dirty="0"/>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6920" y="-27384"/>
            <a:ext cx="9228215" cy="6921161"/>
          </a:xfrm>
          <a:prstGeom prst="rect">
            <a:avLst/>
          </a:prstGeom>
        </p:spPr>
      </p:pic>
      <p:sp>
        <p:nvSpPr>
          <p:cNvPr id="8" name="Rectangle 2"/>
          <p:cNvSpPr txBox="1">
            <a:spLocks noChangeArrowheads="1"/>
          </p:cNvSpPr>
          <p:nvPr/>
        </p:nvSpPr>
        <p:spPr bwMode="auto">
          <a:xfrm>
            <a:off x="36512" y="2924944"/>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45813"/>
            <a:ext cx="9120187" cy="1150939"/>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متحداً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838273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القانون الثاني للديناميكا الحرارية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61790556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القانون الثاني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للديناميكا الحرارية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12269744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086B18D-4230-4445-822F-84F3D40D6D35}"/>
              </a:ext>
            </a:extLst>
          </p:cNvPr>
          <p:cNvPicPr>
            <a:picLocks noChangeAspect="1"/>
          </p:cNvPicPr>
          <p:nvPr/>
        </p:nvPicPr>
        <p:blipFill>
          <a:blip r:embed="rId3"/>
          <a:stretch>
            <a:fillRect/>
          </a:stretch>
        </p:blipFill>
        <p:spPr>
          <a:xfrm>
            <a:off x="888781" y="0"/>
            <a:ext cx="7366438" cy="6858000"/>
          </a:xfrm>
          <a:prstGeom prst="rect">
            <a:avLst/>
          </a:prstGeom>
        </p:spPr>
      </p:pic>
      <p:grpSp>
        <p:nvGrpSpPr>
          <p:cNvPr id="6" name="Group 5">
            <a:extLst>
              <a:ext uri="{FF2B5EF4-FFF2-40B4-BE49-F238E27FC236}">
                <a16:creationId xmlns:a16="http://schemas.microsoft.com/office/drawing/2014/main" id="{2A707739-1FC4-6749-A0BC-85798674A725}"/>
              </a:ext>
            </a:extLst>
          </p:cNvPr>
          <p:cNvGrpSpPr/>
          <p:nvPr/>
        </p:nvGrpSpPr>
        <p:grpSpPr>
          <a:xfrm>
            <a:off x="314341" y="28904"/>
            <a:ext cx="4968552" cy="2515355"/>
            <a:chOff x="395536" y="0"/>
            <a:chExt cx="4968552" cy="2515355"/>
          </a:xfrm>
        </p:grpSpPr>
        <p:sp>
          <p:nvSpPr>
            <p:cNvPr id="5" name="Rectangle 4">
              <a:extLst>
                <a:ext uri="{FF2B5EF4-FFF2-40B4-BE49-F238E27FC236}">
                  <a16:creationId xmlns:a16="http://schemas.microsoft.com/office/drawing/2014/main" id="{0C6C6B9E-C796-2C41-8557-A0DDE624B331}"/>
                </a:ext>
              </a:extLst>
            </p:cNvPr>
            <p:cNvSpPr/>
            <p:nvPr/>
          </p:nvSpPr>
          <p:spPr bwMode="auto">
            <a:xfrm>
              <a:off x="888781" y="0"/>
              <a:ext cx="4475307"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3C0B923D-4114-4441-8419-C32373360B96}"/>
                </a:ext>
              </a:extLst>
            </p:cNvPr>
            <p:cNvSpPr/>
            <p:nvPr/>
          </p:nvSpPr>
          <p:spPr bwMode="auto">
            <a:xfrm>
              <a:off x="708091" y="526008"/>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8" name="Rectangle 7">
              <a:extLst>
                <a:ext uri="{FF2B5EF4-FFF2-40B4-BE49-F238E27FC236}">
                  <a16:creationId xmlns:a16="http://schemas.microsoft.com/office/drawing/2014/main" id="{FF4EFE0B-F6A5-1244-B9B4-B8BC4414674F}"/>
                </a:ext>
              </a:extLst>
            </p:cNvPr>
            <p:cNvSpPr/>
            <p:nvPr/>
          </p:nvSpPr>
          <p:spPr bwMode="auto">
            <a:xfrm>
              <a:off x="395536" y="1097508"/>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9" name="Rectangle 8">
              <a:extLst>
                <a:ext uri="{FF2B5EF4-FFF2-40B4-BE49-F238E27FC236}">
                  <a16:creationId xmlns:a16="http://schemas.microsoft.com/office/drawing/2014/main" id="{D6949AF7-3342-E243-A7E7-3C72DD18CDA6}"/>
                </a:ext>
              </a:extLst>
            </p:cNvPr>
            <p:cNvSpPr/>
            <p:nvPr/>
          </p:nvSpPr>
          <p:spPr bwMode="auto">
            <a:xfrm>
              <a:off x="460850" y="1750651"/>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 y="368300"/>
            <a:ext cx="4067944" cy="2052588"/>
          </a:xfrm>
          <a:effectLst/>
        </p:spPr>
        <p:txBody>
          <a:bodyPr/>
          <a:lstStyle/>
          <a:p>
            <a:pPr>
              <a:defRPr/>
            </a:pPr>
            <a:r>
              <a:rPr lang="ar-JO" sz="2800" dirty="0">
                <a:solidFill>
                  <a:schemeClr val="tx1"/>
                </a:solidFill>
              </a:rPr>
              <a:t>أنت محق </a:t>
            </a:r>
            <a:br>
              <a:rPr lang="ar-JO" sz="2800" dirty="0">
                <a:solidFill>
                  <a:schemeClr val="tx1"/>
                </a:solidFill>
              </a:rPr>
            </a:br>
            <a:r>
              <a:rPr lang="ar-JO" sz="2800" dirty="0">
                <a:solidFill>
                  <a:schemeClr val="tx1"/>
                </a:solidFill>
              </a:rPr>
              <a:t>ليس لدينا أي خروف أسود. </a:t>
            </a:r>
            <a:br>
              <a:rPr lang="ar-JO" sz="2800" dirty="0">
                <a:solidFill>
                  <a:schemeClr val="tx1"/>
                </a:solidFill>
              </a:rPr>
            </a:br>
            <a:r>
              <a:rPr lang="ar-JO" sz="2800" dirty="0">
                <a:solidFill>
                  <a:schemeClr val="tx1"/>
                </a:solidFill>
              </a:rPr>
              <a:t>لكن لديهم قطعانهم الخاصة. </a:t>
            </a:r>
            <a:br>
              <a:rPr lang="ar-JO" sz="2800" dirty="0">
                <a:solidFill>
                  <a:schemeClr val="tx1"/>
                </a:solidFill>
              </a:rPr>
            </a:br>
            <a:r>
              <a:rPr lang="ar-JO" sz="2800" dirty="0">
                <a:solidFill>
                  <a:schemeClr val="tx1"/>
                </a:solidFill>
              </a:rPr>
              <a:t>إنه أفضل بكثير بهذه الطريقة</a:t>
            </a:r>
            <a:endParaRPr lang="en-US" sz="2800" dirty="0">
              <a:solidFill>
                <a:schemeClr val="tx1"/>
              </a:solidFill>
              <a:effectLst>
                <a:glow rad="127000">
                  <a:schemeClr val="bg1"/>
                </a:glow>
              </a:effectLst>
              <a:ea typeface="ＭＳ Ｐゴシック" charset="0"/>
            </a:endParaRPr>
          </a:p>
        </p:txBody>
      </p:sp>
    </p:spTree>
    <p:extLst>
      <p:ext uri="{BB962C8B-B14F-4D97-AF65-F5344CB8AC3E}">
        <p14:creationId xmlns:p14="http://schemas.microsoft.com/office/powerpoint/2010/main" val="5425352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2CF0C7E-0002-5942-A263-7C11F6A074C4}"/>
              </a:ext>
            </a:extLst>
          </p:cNvPr>
          <p:cNvGrpSpPr/>
          <p:nvPr/>
        </p:nvGrpSpPr>
        <p:grpSpPr>
          <a:xfrm>
            <a:off x="-121280" y="692696"/>
            <a:ext cx="9280167" cy="4761995"/>
            <a:chOff x="-136168" y="1268760"/>
            <a:chExt cx="9280167" cy="4761995"/>
          </a:xfrm>
        </p:grpSpPr>
        <p:pic>
          <p:nvPicPr>
            <p:cNvPr id="3" name="Picture 2">
              <a:extLst>
                <a:ext uri="{FF2B5EF4-FFF2-40B4-BE49-F238E27FC236}">
                  <a16:creationId xmlns:a16="http://schemas.microsoft.com/office/drawing/2014/main" id="{C3045F27-E9EB-F84A-818E-FFA40C7442FD}"/>
                </a:ext>
              </a:extLst>
            </p:cNvPr>
            <p:cNvPicPr>
              <a:picLocks noChangeAspect="1"/>
            </p:cNvPicPr>
            <p:nvPr/>
          </p:nvPicPr>
          <p:blipFill>
            <a:blip r:embed="rId3"/>
            <a:stretch>
              <a:fillRect/>
            </a:stretch>
          </p:blipFill>
          <p:spPr>
            <a:xfrm rot="559012">
              <a:off x="-1" y="1268760"/>
              <a:ext cx="9144000" cy="4761995"/>
            </a:xfrm>
            <a:prstGeom prst="rect">
              <a:avLst/>
            </a:prstGeom>
          </p:spPr>
        </p:pic>
        <p:sp>
          <p:nvSpPr>
            <p:cNvPr id="7" name="Rectangle 6">
              <a:extLst>
                <a:ext uri="{FF2B5EF4-FFF2-40B4-BE49-F238E27FC236}">
                  <a16:creationId xmlns:a16="http://schemas.microsoft.com/office/drawing/2014/main" id="{6B13BA61-A7A8-9F4B-BE72-69231F162843}"/>
                </a:ext>
              </a:extLst>
            </p:cNvPr>
            <p:cNvSpPr/>
            <p:nvPr/>
          </p:nvSpPr>
          <p:spPr bwMode="auto">
            <a:xfrm rot="589339">
              <a:off x="-136168" y="5329982"/>
              <a:ext cx="8799933"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108520" y="27474"/>
            <a:ext cx="9143999" cy="593214"/>
          </a:xfrm>
          <a:effectLst/>
        </p:spPr>
        <p:txBody>
          <a:bodyPr/>
          <a:lstStyle/>
          <a:p>
            <a:pPr algn="r">
              <a:defRPr/>
            </a:pPr>
            <a:r>
              <a:rPr lang="ar-JO" dirty="0">
                <a:solidFill>
                  <a:schemeClr val="tx2"/>
                </a:solidFill>
                <a:effectLst>
                  <a:glow rad="127000">
                    <a:schemeClr val="bg1"/>
                  </a:glow>
                </a:effectLst>
                <a:ea typeface="ＭＳ Ｐゴシック" charset="0"/>
              </a:rPr>
              <a:t>انقسام طفيف</a:t>
            </a:r>
            <a:endParaRPr lang="en-US" dirty="0">
              <a:solidFill>
                <a:schemeClr val="tx2"/>
              </a:solidFill>
              <a:effectLst>
                <a:glow rad="127000">
                  <a:schemeClr val="bg1"/>
                </a:glow>
              </a:effectLst>
              <a:ea typeface="ＭＳ Ｐゴシック" charset="0"/>
            </a:endParaRPr>
          </a:p>
        </p:txBody>
      </p:sp>
      <p:sp>
        <p:nvSpPr>
          <p:cNvPr id="5" name="Rectangle 2">
            <a:extLst>
              <a:ext uri="{FF2B5EF4-FFF2-40B4-BE49-F238E27FC236}">
                <a16:creationId xmlns:a16="http://schemas.microsoft.com/office/drawing/2014/main" id="{7774F9E9-F03E-E541-8095-3AD2ABD48477}"/>
              </a:ext>
            </a:extLst>
          </p:cNvPr>
          <p:cNvSpPr txBox="1">
            <a:spLocks noChangeArrowheads="1"/>
          </p:cNvSpPr>
          <p:nvPr/>
        </p:nvSpPr>
        <p:spPr bwMode="auto">
          <a:xfrm>
            <a:off x="0" y="5895578"/>
            <a:ext cx="9107890" cy="84579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لقد وصل إلى علمي أن هناك انقساماً طفيفاً في الكنيسة</a:t>
            </a:r>
            <a:endParaRPr kumimoji="0" lang="en-US"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7325079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50242" name="Picture 2" descr="https://pics.me.me/a-a-fletcher-and-the-church-unity-workshop-has-been-4691259.png">
            <a:extLst>
              <a:ext uri="{FF2B5EF4-FFF2-40B4-BE49-F238E27FC236}">
                <a16:creationId xmlns:a16="http://schemas.microsoft.com/office/drawing/2014/main" id="{78BFA008-882C-B049-8DA4-3DBBCA41487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3802"/>
          <a:stretch/>
        </p:blipFill>
        <p:spPr bwMode="auto">
          <a:xfrm>
            <a:off x="1574800" y="0"/>
            <a:ext cx="5994400" cy="4539839"/>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0887" y="4725144"/>
            <a:ext cx="9143999" cy="1440160"/>
          </a:xfrm>
          <a:effectLst/>
        </p:spPr>
        <p:txBody>
          <a:bodyPr/>
          <a:lstStyle/>
          <a:p>
            <a:pPr>
              <a:defRPr/>
            </a:pPr>
            <a:r>
              <a:rPr lang="ar-JO" sz="2800" dirty="0">
                <a:solidFill>
                  <a:schemeClr val="tx1"/>
                </a:solidFill>
              </a:rPr>
              <a:t>... وتم تأجيل ورشة عمل وحدة الكنيسة حتى يتمكن الشمامسة من الإتفاق على تاريخ ووقت ولون بطاقات أسماء المشاركين</a:t>
            </a:r>
            <a:endParaRPr lang="en-US" sz="2800" dirty="0">
              <a:solidFill>
                <a:schemeClr val="tx1"/>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202628134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50244" name="Picture 4" descr="Related image">
            <a:extLst>
              <a:ext uri="{FF2B5EF4-FFF2-40B4-BE49-F238E27FC236}">
                <a16:creationId xmlns:a16="http://schemas.microsoft.com/office/drawing/2014/main" id="{83092F4A-9426-3443-8678-1B2862AC54E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5750"/>
          <a:stretch/>
        </p:blipFill>
        <p:spPr bwMode="auto">
          <a:xfrm>
            <a:off x="1131888" y="0"/>
            <a:ext cx="6880225" cy="57778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5417840"/>
            <a:ext cx="9145016" cy="1440160"/>
          </a:xfrm>
          <a:effectLst/>
        </p:spPr>
        <p:txBody>
          <a:bodyPr/>
          <a:lstStyle/>
          <a:p>
            <a:pPr>
              <a:defRPr/>
            </a:pPr>
            <a:r>
              <a:rPr lang="ar-JO" sz="2800" dirty="0">
                <a:solidFill>
                  <a:schemeClr val="tx1"/>
                </a:solidFill>
              </a:rPr>
              <a:t>أشعر بوحدة جديدة في كنيستي ... بعيداً عن اللامبالاة، وأتجه بثبات نحو المعارضة</a:t>
            </a:r>
            <a:endParaRPr lang="en-US" sz="2800" dirty="0">
              <a:solidFill>
                <a:schemeClr val="tx1"/>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134767273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3" name="Rectangle 2"/>
          <p:cNvSpPr>
            <a:spLocks noGrp="1" noChangeArrowheads="1"/>
          </p:cNvSpPr>
          <p:nvPr>
            <p:ph type="ctrTitle"/>
          </p:nvPr>
        </p:nvSpPr>
        <p:spPr>
          <a:xfrm>
            <a:off x="346075" y="2265368"/>
            <a:ext cx="8229600" cy="1143000"/>
          </a:xfrm>
        </p:spPr>
        <p:txBody>
          <a:bodyPr/>
          <a:lstStyle/>
          <a:p>
            <a:pPr eaLnBrk="1" hangingPunct="1"/>
            <a:r>
              <a:rPr kumimoji="0" lang="ar-JO" sz="6600" b="1" dirty="0">
                <a:latin typeface="Arial" panose="020B0604020202020204" pitchFamily="34" charset="0"/>
                <a:ea typeface="Osaka" charset="0"/>
                <a:cs typeface="Arial" panose="020B0604020202020204" pitchFamily="34" charset="0"/>
              </a:rPr>
              <a:t>ما هي الوحدة؟</a:t>
            </a:r>
            <a:endParaRPr kumimoji="0" lang="en-US" b="1" dirty="0">
              <a:latin typeface="Arial" panose="020B0604020202020204" pitchFamily="34" charset="0"/>
              <a:ea typeface="Osaka" charset="0"/>
              <a:cs typeface="Arial" panose="020B0604020202020204" pitchFamily="34" charset="0"/>
            </a:endParaRPr>
          </a:p>
        </p:txBody>
      </p:sp>
      <p:sp>
        <p:nvSpPr>
          <p:cNvPr id="479234" name="Rectangle 3"/>
          <p:cNvSpPr>
            <a:spLocks noGrp="1" noChangeArrowheads="1"/>
          </p:cNvSpPr>
          <p:nvPr>
            <p:ph type="subTitle" idx="1"/>
          </p:nvPr>
        </p:nvSpPr>
        <p:spPr>
          <a:xfrm>
            <a:off x="34926" y="143272"/>
            <a:ext cx="9109075" cy="2133600"/>
          </a:xfrm>
        </p:spPr>
        <p:txBody>
          <a:bodyPr anchor="ctr"/>
          <a:lstStyle/>
          <a:p>
            <a:pPr eaLnBrk="1" hangingPunct="1">
              <a:buFont typeface="Wingdings" charset="0"/>
              <a:buNone/>
            </a:pPr>
            <a:r>
              <a:rPr kumimoji="0" lang="ar-JO" sz="4400" b="1" dirty="0">
                <a:latin typeface="Arial" panose="020B0604020202020204" pitchFamily="34" charset="0"/>
                <a:ea typeface="Osaka" charset="0"/>
                <a:cs typeface="Arial" panose="020B0604020202020204" pitchFamily="34" charset="0"/>
              </a:rPr>
              <a:t>ناقش ما هي الأمور المطلوبة حتى تحدث الوحدة في الكنيسة المحلية وبين الكنائس.</a:t>
            </a:r>
            <a:endParaRPr kumimoji="0" lang="en-US" sz="4400" b="1" dirty="0">
              <a:latin typeface="Arial" panose="020B0604020202020204" pitchFamily="34" charset="0"/>
              <a:ea typeface="Osaka" charset="0"/>
              <a:cs typeface="Arial" panose="020B0604020202020204" pitchFamily="34" charset="0"/>
            </a:endParaRPr>
          </a:p>
        </p:txBody>
      </p:sp>
      <p:pic>
        <p:nvPicPr>
          <p:cNvPr id="47923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555875" y="4000500"/>
            <a:ext cx="3810000"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لكنيستنا أن تكون </a:t>
            </a:r>
            <a:r>
              <a:rPr lang="ar-JO" sz="66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626019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pPr rtl="1"/>
            <a:r>
              <a:rPr lang="ar-SA"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30260" y="1602008"/>
            <a:ext cx="8803424" cy="237064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سيكون المسيح هو الحاكم على كل من السماء والأرض في عصر لاحق</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 ١: ٩- ١٠) والذي يعلنه رؤيا ٢٠: ١-٦ أنه سيكون ١٠٠٠ عام  ( الملك الألفي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ectangle 2">
            <a:extLst>
              <a:ext uri="{FF2B5EF4-FFF2-40B4-BE49-F238E27FC236}">
                <a16:creationId xmlns:a16="http://schemas.microsoft.com/office/drawing/2014/main" id="{2A354E4E-5111-5A40-B86C-F1A1B9C214B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24064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rrowheads="1"/>
          </p:cNvSpPr>
          <p:nvPr/>
        </p:nvSpPr>
        <p:spPr bwMode="auto">
          <a:xfrm>
            <a:off x="3743325" y="1904178"/>
            <a:ext cx="990600" cy="143116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286380" y="1811844"/>
            <a:ext cx="1038220" cy="1523494"/>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التصنيفات البولسية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4" name="Group 7"/>
          <p:cNvGrpSpPr>
            <a:grpSpLocks/>
          </p:cNvGrpSpPr>
          <p:nvPr/>
        </p:nvGrpSpPr>
        <p:grpSpPr bwMode="auto">
          <a:xfrm>
            <a:off x="838200" y="4038604"/>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7" name="Group 10"/>
          <p:cNvGrpSpPr>
            <a:grpSpLocks/>
          </p:cNvGrpSpPr>
          <p:nvPr/>
        </p:nvGrpSpPr>
        <p:grpSpPr bwMode="auto">
          <a:xfrm>
            <a:off x="5181600" y="4038600"/>
            <a:ext cx="1371600" cy="2401888"/>
            <a:chOff x="3024" y="2736"/>
            <a:chExt cx="724" cy="1392"/>
          </a:xfrm>
        </p:grpSpPr>
        <p:sp>
          <p:nvSpPr>
            <p:cNvPr id="58" name="Rectangle 11"/>
            <p:cNvSpPr>
              <a:spLocks noChangeArrowheads="1"/>
            </p:cNvSpPr>
            <p:nvPr/>
          </p:nvSpPr>
          <p:spPr bwMode="auto">
            <a:xfrm>
              <a:off x="3028" y="2736"/>
              <a:ext cx="672"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rPr>
                <a:t>السجن</a:t>
              </a:r>
              <a:endParaRPr kumimoji="0" lang="en-US"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endParaRPr>
            </a:p>
          </p:txBody>
        </p:sp>
      </p:grpSp>
      <p:grpSp>
        <p:nvGrpSpPr>
          <p:cNvPr id="60" name="Group 13"/>
          <p:cNvGrpSpPr>
            <a:grpSpLocks/>
          </p:cNvGrpSpPr>
          <p:nvPr/>
        </p:nvGrpSpPr>
        <p:grpSpPr bwMode="auto">
          <a:xfrm>
            <a:off x="6553200" y="4038600"/>
            <a:ext cx="1981200" cy="1368425"/>
            <a:chOff x="3744" y="2736"/>
            <a:chExt cx="1248" cy="720"/>
          </a:xfrm>
        </p:grpSpPr>
        <p:sp>
          <p:nvSpPr>
            <p:cNvPr id="61" name="Rectangle 14"/>
            <p:cNvSpPr>
              <a:spLocks noChangeArrowheads="1"/>
            </p:cNvSpPr>
            <p:nvPr/>
          </p:nvSpPr>
          <p:spPr bwMode="auto">
            <a:xfrm>
              <a:off x="3744" y="2736"/>
              <a:ext cx="1248" cy="720"/>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 name="Text Box 15"/>
            <p:cNvSpPr txBox="1">
              <a:spLocks noChangeArrowheads="1"/>
            </p:cNvSpPr>
            <p:nvPr/>
          </p:nvSpPr>
          <p:spPr bwMode="auto">
            <a:xfrm>
              <a:off x="3888" y="3173"/>
              <a:ext cx="110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الرعوية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175</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5" name="Rectangle 4"/>
          <p:cNvSpPr/>
          <p:nvPr/>
        </p:nvSpPr>
        <p:spPr>
          <a:xfrm>
            <a:off x="1259632" y="4149080"/>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i="0" u="none" strike="noStrike" kern="1200" cap="all" spc="0" normalizeH="0" baseline="0" noProof="0" dirty="0">
                <a:ln w="9000" cmpd="sng">
                  <a:solidFill>
                    <a:srgbClr val="8064A2">
                      <a:shade val="50000"/>
                      <a:satMod val="120000"/>
                    </a:srgbClr>
                  </a:solidFill>
                  <a:prstDash val="solid"/>
                </a:ln>
                <a:solidFill>
                  <a:prstClr val="white"/>
                </a:solidFill>
                <a:effectLst>
                  <a:reflection blurRad="12700" stA="28000" endPos="45000" dist="1000" dir="5400000" sy="-100000" algn="bl" rotWithShape="0"/>
                </a:effectLst>
                <a:uLnTx/>
                <a:uFillTx/>
                <a:latin typeface="Calibri"/>
                <a:ea typeface="MS PGothic" charset="0"/>
                <a:cs typeface="MS PGothic" charset="0"/>
              </a:rPr>
              <a:t>أفسس</a:t>
            </a:r>
            <a:endParaRPr kumimoji="0" lang="en-US" sz="5400" b="1" i="0" u="none" strike="noStrike" kern="1200" cap="all" spc="0" normalizeH="0" baseline="0" noProof="0" dirty="0">
              <a:ln w="9000" cmpd="sng">
                <a:solidFill>
                  <a:srgbClr val="8064A2">
                    <a:shade val="50000"/>
                    <a:satMod val="120000"/>
                  </a:srgbClr>
                </a:solidFill>
                <a:prstDash val="solid"/>
              </a:ln>
              <a:solidFill>
                <a:prstClr val="white"/>
              </a:solidFill>
              <a:effectLst>
                <a:reflection blurRad="12700" stA="28000" endPos="45000" dist="1000" dir="5400000" sy="-100000" algn="bl" rotWithShape="0"/>
              </a:effectLst>
              <a:uLnTx/>
              <a:uFillTx/>
              <a:latin typeface="Calibri"/>
              <a:ea typeface="MS PGothic" charset="0"/>
              <a:cs typeface="MS PGothic"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strVal val="(6*min(max(#ppt_w*#ppt_h,.3),1)-7.4)/-.7*#ppt_w"/>
                                          </p:val>
                                        </p:tav>
                                        <p:tav tm="100000">
                                          <p:val>
                                            <p:strVal val="#ppt_w"/>
                                          </p:val>
                                        </p:tav>
                                      </p:tavLst>
                                    </p:anim>
                                    <p:anim calcmode="lin" valueType="num">
                                      <p:cBhvr>
                                        <p:cTn id="19" dur="500" fill="hold"/>
                                        <p:tgtEl>
                                          <p:spTgt spid="10"/>
                                        </p:tgtEl>
                                        <p:attrNameLst>
                                          <p:attrName>ppt_h</p:attrName>
                                        </p:attrNameLst>
                                      </p:cBhvr>
                                      <p:tavLst>
                                        <p:tav tm="0">
                                          <p:val>
                                            <p:strVal val="(6*min(max(#ppt_w*#ppt_h,.3),1)-7.4)/-.7*#ppt_h"/>
                                          </p:val>
                                        </p:tav>
                                        <p:tav tm="100000">
                                          <p:val>
                                            <p:strVal val="#ppt_h"/>
                                          </p:val>
                                        </p:tav>
                                      </p:tavLst>
                                    </p:anim>
                                    <p:anim calcmode="lin" valueType="num">
                                      <p:cBhvr>
                                        <p:cTn id="20" dur="500" fill="hold"/>
                                        <p:tgtEl>
                                          <p:spTgt spid="10"/>
                                        </p:tgtEl>
                                        <p:attrNameLst>
                                          <p:attrName>ppt_x</p:attrName>
                                        </p:attrNameLst>
                                      </p:cBhvr>
                                      <p:tavLst>
                                        <p:tav tm="0">
                                          <p:val>
                                            <p:fltVal val="0.5"/>
                                          </p:val>
                                        </p:tav>
                                        <p:tav tm="100000">
                                          <p:val>
                                            <p:strVal val="#ppt_x"/>
                                          </p:val>
                                        </p:tav>
                                      </p:tavLst>
                                    </p:anim>
                                    <p:anim calcmode="lin" valueType="num">
                                      <p:cBhvr>
                                        <p:cTn id="21" dur="500" fill="hold"/>
                                        <p:tgtEl>
                                          <p:spTgt spid="10"/>
                                        </p:tgtEl>
                                        <p:attrNameLst>
                                          <p:attrName>ppt_y</p:attrName>
                                        </p:attrNameLst>
                                      </p:cBhvr>
                                      <p:tavLst>
                                        <p:tav tm="0">
                                          <p:val>
                                            <p:strVal val="1+(6*min(max(#ppt_w*#ppt_h,.3),1)-7.4)/-.7*#ppt_h/2"/>
                                          </p:val>
                                        </p:tav>
                                        <p:tav tm="100000">
                                          <p:val>
                                            <p:strVal val="#ppt_y"/>
                                          </p:val>
                                        </p:tav>
                                      </p:tavLst>
                                    </p:anim>
                                  </p:childTnLst>
                                </p:cTn>
                              </p:par>
                              <p:par>
                                <p:cTn id="22" presetID="1"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2" grpId="0" animBg="1"/>
      <p:bldP spid="15"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الوحدة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175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8590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2" descr="EPHESUS"/>
          <p:cNvPicPr>
            <a:picLocks noChangeAspect="1" noChangeArrowheads="1"/>
          </p:cNvPicPr>
          <p:nvPr/>
        </p:nvPicPr>
        <p:blipFill>
          <a:blip r:embed="rId3">
            <a:lum bright="-6000" contrast="18000"/>
            <a:extLst>
              <a:ext uri="{28A0092B-C50C-407E-A947-70E740481C1C}">
                <a14:useLocalDpi xmlns:a14="http://schemas.microsoft.com/office/drawing/2010/main"/>
              </a:ext>
            </a:extLst>
          </a:blip>
          <a:srcRect/>
          <a:stretch>
            <a:fillRect/>
          </a:stretch>
        </p:blipFill>
        <p:spPr bwMode="auto">
          <a:xfrm>
            <a:off x="0" y="0"/>
            <a:ext cx="9144000" cy="720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4290" name="Line 4"/>
          <p:cNvSpPr>
            <a:spLocks noChangeShapeType="1"/>
          </p:cNvSpPr>
          <p:nvPr/>
        </p:nvSpPr>
        <p:spPr bwMode="auto">
          <a:xfrm flipV="1">
            <a:off x="990600" y="4038600"/>
            <a:ext cx="1828800" cy="1828800"/>
          </a:xfrm>
          <a:prstGeom prst="line">
            <a:avLst/>
          </a:prstGeom>
          <a:noFill/>
          <a:ln w="76200">
            <a:solidFill>
              <a:srgbClr val="CC3300"/>
            </a:solidFill>
            <a:round/>
            <a:headEnd/>
            <a:tailEnd type="triangle" w="med" len="med"/>
          </a:ln>
          <a:extLst>
            <a:ext uri="{909E8E84-426E-40dd-AFC4-6F175D3DCCD1}">
              <a14:hiddenFill xmlns:a14="http://schemas.microsoft.com/office/drawing/2010/main" xmlns="">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524291" name="Title 1"/>
          <p:cNvSpPr>
            <a:spLocks noGrp="1"/>
          </p:cNvSpPr>
          <p:nvPr>
            <p:ph type="title" idx="4294967295"/>
          </p:nvPr>
        </p:nvSpPr>
        <p:spPr>
          <a:xfrm>
            <a:off x="0" y="5753100"/>
            <a:ext cx="4267200" cy="1206500"/>
          </a:xfrm>
          <a:solidFill>
            <a:srgbClr val="000000"/>
          </a:solidFill>
        </p:spPr>
        <p:txBody>
          <a:bodyPr/>
          <a:lstStyle/>
          <a:p>
            <a:pPr algn="ctr"/>
            <a:r>
              <a:rPr lang="ar-JO" sz="3600" b="1" dirty="0">
                <a:solidFill>
                  <a:srgbClr val="FFFFFF"/>
                </a:solidFill>
                <a:latin typeface="Arial" panose="020B0604020202020204" pitchFamily="34" charset="0"/>
                <a:cs typeface="Arial" panose="020B0604020202020204" pitchFamily="34" charset="0"/>
              </a:rPr>
              <a:t>أفسس كانت</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عاصمة آسيا</a:t>
            </a:r>
            <a:endParaRPr lang="en-US" sz="3600" b="1" dirty="0">
              <a:solidFill>
                <a:srgbClr val="FFFFFF"/>
              </a:solidFill>
              <a:latin typeface="Arial" panose="020B0604020202020204" pitchFamily="34" charset="0"/>
              <a:cs typeface="Arial" panose="020B0604020202020204" pitchFamily="34" charset="0"/>
            </a:endParaRPr>
          </a:p>
        </p:txBody>
      </p:sp>
      <p:sp>
        <p:nvSpPr>
          <p:cNvPr id="524292" name="Text Box 37"/>
          <p:cNvSpPr txBox="1">
            <a:spLocks noChangeArrowheads="1"/>
          </p:cNvSpPr>
          <p:nvPr/>
        </p:nvSpPr>
        <p:spPr bwMode="auto">
          <a:xfrm>
            <a:off x="8410864" y="34925"/>
            <a:ext cx="701102" cy="46383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349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6337" name="Picture 2"/>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0" y="3"/>
            <a:ext cx="9144000" cy="6842125"/>
          </a:xfrm>
        </p:spPr>
      </p:pic>
      <p:sp>
        <p:nvSpPr>
          <p:cNvPr id="526338" name="Title 1"/>
          <p:cNvSpPr>
            <a:spLocks noGrp="1"/>
          </p:cNvSpPr>
          <p:nvPr>
            <p:ph type="title"/>
          </p:nvPr>
        </p:nvSpPr>
        <p:spPr>
          <a:xfrm>
            <a:off x="35403" y="36967"/>
            <a:ext cx="6408805" cy="943761"/>
          </a:xfrm>
          <a:solidFill>
            <a:srgbClr val="000000"/>
          </a:solidFill>
        </p:spPr>
        <p:txBody>
          <a:bodyPr/>
          <a:lstStyle/>
          <a:p>
            <a:r>
              <a:rPr lang="ar-JO" dirty="0">
                <a:solidFill>
                  <a:srgbClr val="FFFFFF"/>
                </a:solidFill>
                <a:ea typeface="ＭＳ Ｐゴシック" charset="0"/>
                <a:cs typeface="Arial" panose="020B0604020202020204" pitchFamily="34" charset="0"/>
              </a:rPr>
              <a:t>مخطط مدينة أفسس</a:t>
            </a:r>
            <a:endParaRPr lang="en-US" dirty="0">
              <a:solidFill>
                <a:srgbClr val="FFFFFF"/>
              </a:solidFill>
              <a:ea typeface="ＭＳ Ｐゴシック" charset="0"/>
              <a:cs typeface="Arial" panose="020B0604020202020204" pitchFamily="34" charset="0"/>
            </a:endParaRPr>
          </a:p>
        </p:txBody>
      </p:sp>
      <p:sp>
        <p:nvSpPr>
          <p:cNvPr id="4" name="Text Box 4">
            <a:extLst>
              <a:ext uri="{FF2B5EF4-FFF2-40B4-BE49-F238E27FC236}">
                <a16:creationId xmlns:a16="http://schemas.microsoft.com/office/drawing/2014/main" id="{B94E2ABF-4258-0440-8249-AAC0E08DD287}"/>
              </a:ext>
            </a:extLst>
          </p:cNvPr>
          <p:cNvSpPr txBox="1">
            <a:spLocks noChangeArrowheads="1"/>
          </p:cNvSpPr>
          <p:nvPr/>
        </p:nvSpPr>
        <p:spPr bwMode="auto">
          <a:xfrm>
            <a:off x="8409300" y="44451"/>
            <a:ext cx="704013" cy="461653"/>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180</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9506" name="Picture 2" descr="page-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92138" y="0"/>
            <a:ext cx="79597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p:txBody>
          <a:bodyPr/>
          <a:lstStyle/>
          <a:p>
            <a:r>
              <a:rPr lang="ar-JO" dirty="0">
                <a:cs typeface="Arial" panose="020B0604020202020204" pitchFamily="34" charset="0"/>
              </a:rPr>
              <a:t>عاصمة الثقافة</a:t>
            </a:r>
            <a:endParaRPr lang="en-US" dirty="0">
              <a:cs typeface="Arial" panose="020B0604020202020204" pitchFamily="34" charset="0"/>
            </a:endParaRPr>
          </a:p>
        </p:txBody>
      </p:sp>
    </p:spTree>
    <p:extLst>
      <p:ext uri="{BB962C8B-B14F-4D97-AF65-F5344CB8AC3E}">
        <p14:creationId xmlns:p14="http://schemas.microsoft.com/office/powerpoint/2010/main" val="1941168524"/>
      </p:ext>
    </p:extLst>
  </p:cSld>
  <p:clrMapOvr>
    <a:masterClrMapping/>
  </p:clrMapOvr>
  <p:transition>
    <p:cover/>
  </p:transition>
</p:sld>
</file>

<file path=ppt/slides/slide66.xml><?xml version="1.0" encoding="utf-8"?>
<p:sld xmlns:a="http://schemas.openxmlformats.org/drawingml/2006/main" xmlns:r="http://schemas.openxmlformats.org/officeDocument/2006/relationships" xmlns:p="http://schemas.openxmlformats.org/presentationml/2006/main">
  <p:cSld>
    <p:bg>
      <p:bgPr>
        <a:pattFill prst="sphere">
          <a:fgClr>
            <a:srgbClr val="FF6600"/>
          </a:fgClr>
          <a:bgClr>
            <a:srgbClr val="CC0000"/>
          </a:bgClr>
        </a:pattFill>
        <a:effectLst/>
      </p:bgPr>
    </p:bg>
    <p:spTree>
      <p:nvGrpSpPr>
        <p:cNvPr id="1" name=""/>
        <p:cNvGrpSpPr/>
        <p:nvPr/>
      </p:nvGrpSpPr>
      <p:grpSpPr>
        <a:xfrm>
          <a:off x="0" y="0"/>
          <a:ext cx="0" cy="0"/>
          <a:chOff x="0" y="0"/>
          <a:chExt cx="0" cy="0"/>
        </a:xfrm>
      </p:grpSpPr>
      <p:sp>
        <p:nvSpPr>
          <p:cNvPr id="151554" name="Rectangle 2"/>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51555" name="Group 3"/>
          <p:cNvGrpSpPr>
            <a:grpSpLocks/>
          </p:cNvGrpSpPr>
          <p:nvPr/>
        </p:nvGrpSpPr>
        <p:grpSpPr bwMode="auto">
          <a:xfrm>
            <a:off x="0" y="228600"/>
            <a:ext cx="541338" cy="304800"/>
            <a:chOff x="4488" y="1488"/>
            <a:chExt cx="384" cy="192"/>
          </a:xfrm>
        </p:grpSpPr>
        <p:sp>
          <p:nvSpPr>
            <p:cNvPr id="151606" name="Oval 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7" name="Line 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6" name="Group 6"/>
          <p:cNvGrpSpPr>
            <a:grpSpLocks/>
          </p:cNvGrpSpPr>
          <p:nvPr/>
        </p:nvGrpSpPr>
        <p:grpSpPr bwMode="auto">
          <a:xfrm>
            <a:off x="0" y="609600"/>
            <a:ext cx="541338" cy="304800"/>
            <a:chOff x="4488" y="1488"/>
            <a:chExt cx="384" cy="192"/>
          </a:xfrm>
        </p:grpSpPr>
        <p:sp>
          <p:nvSpPr>
            <p:cNvPr id="151604" name="Oval 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5" name="Line 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7" name="Group 9"/>
          <p:cNvGrpSpPr>
            <a:grpSpLocks/>
          </p:cNvGrpSpPr>
          <p:nvPr/>
        </p:nvGrpSpPr>
        <p:grpSpPr bwMode="auto">
          <a:xfrm>
            <a:off x="0" y="990600"/>
            <a:ext cx="541338" cy="304800"/>
            <a:chOff x="4488" y="1488"/>
            <a:chExt cx="384" cy="192"/>
          </a:xfrm>
        </p:grpSpPr>
        <p:sp>
          <p:nvSpPr>
            <p:cNvPr id="151602" name="Oval 1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3" name="Line 1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8" name="Group 12"/>
          <p:cNvGrpSpPr>
            <a:grpSpLocks/>
          </p:cNvGrpSpPr>
          <p:nvPr/>
        </p:nvGrpSpPr>
        <p:grpSpPr bwMode="auto">
          <a:xfrm>
            <a:off x="0" y="1371600"/>
            <a:ext cx="541338" cy="304800"/>
            <a:chOff x="4488" y="1488"/>
            <a:chExt cx="384" cy="192"/>
          </a:xfrm>
        </p:grpSpPr>
        <p:sp>
          <p:nvSpPr>
            <p:cNvPr id="151600"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1"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9" name="Group 15"/>
          <p:cNvGrpSpPr>
            <a:grpSpLocks/>
          </p:cNvGrpSpPr>
          <p:nvPr/>
        </p:nvGrpSpPr>
        <p:grpSpPr bwMode="auto">
          <a:xfrm>
            <a:off x="0" y="1752600"/>
            <a:ext cx="541338" cy="304800"/>
            <a:chOff x="4488" y="1488"/>
            <a:chExt cx="384" cy="192"/>
          </a:xfrm>
        </p:grpSpPr>
        <p:sp>
          <p:nvSpPr>
            <p:cNvPr id="151598"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9"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0" name="Group 18"/>
          <p:cNvGrpSpPr>
            <a:grpSpLocks/>
          </p:cNvGrpSpPr>
          <p:nvPr/>
        </p:nvGrpSpPr>
        <p:grpSpPr bwMode="auto">
          <a:xfrm>
            <a:off x="0" y="2133600"/>
            <a:ext cx="541338" cy="304800"/>
            <a:chOff x="4488" y="1488"/>
            <a:chExt cx="384" cy="192"/>
          </a:xfrm>
        </p:grpSpPr>
        <p:sp>
          <p:nvSpPr>
            <p:cNvPr id="151596"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7"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1" name="Group 21"/>
          <p:cNvGrpSpPr>
            <a:grpSpLocks/>
          </p:cNvGrpSpPr>
          <p:nvPr/>
        </p:nvGrpSpPr>
        <p:grpSpPr bwMode="auto">
          <a:xfrm>
            <a:off x="0" y="2514600"/>
            <a:ext cx="541338" cy="304800"/>
            <a:chOff x="4488" y="1488"/>
            <a:chExt cx="384" cy="192"/>
          </a:xfrm>
        </p:grpSpPr>
        <p:sp>
          <p:nvSpPr>
            <p:cNvPr id="151594"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5"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2" name="Group 24"/>
          <p:cNvGrpSpPr>
            <a:grpSpLocks/>
          </p:cNvGrpSpPr>
          <p:nvPr/>
        </p:nvGrpSpPr>
        <p:grpSpPr bwMode="auto">
          <a:xfrm>
            <a:off x="0" y="2895600"/>
            <a:ext cx="541338" cy="304800"/>
            <a:chOff x="4488" y="1488"/>
            <a:chExt cx="384" cy="192"/>
          </a:xfrm>
        </p:grpSpPr>
        <p:sp>
          <p:nvSpPr>
            <p:cNvPr id="151592"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3"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3" name="Group 27"/>
          <p:cNvGrpSpPr>
            <a:grpSpLocks/>
          </p:cNvGrpSpPr>
          <p:nvPr/>
        </p:nvGrpSpPr>
        <p:grpSpPr bwMode="auto">
          <a:xfrm>
            <a:off x="0" y="3276600"/>
            <a:ext cx="541338" cy="304800"/>
            <a:chOff x="4488" y="1488"/>
            <a:chExt cx="384" cy="192"/>
          </a:xfrm>
        </p:grpSpPr>
        <p:sp>
          <p:nvSpPr>
            <p:cNvPr id="151590"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1"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4" name="Group 30"/>
          <p:cNvGrpSpPr>
            <a:grpSpLocks/>
          </p:cNvGrpSpPr>
          <p:nvPr/>
        </p:nvGrpSpPr>
        <p:grpSpPr bwMode="auto">
          <a:xfrm>
            <a:off x="0" y="3657600"/>
            <a:ext cx="541338" cy="304800"/>
            <a:chOff x="4488" y="1488"/>
            <a:chExt cx="384" cy="192"/>
          </a:xfrm>
        </p:grpSpPr>
        <p:sp>
          <p:nvSpPr>
            <p:cNvPr id="151588"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9"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5" name="Group 33"/>
          <p:cNvGrpSpPr>
            <a:grpSpLocks/>
          </p:cNvGrpSpPr>
          <p:nvPr/>
        </p:nvGrpSpPr>
        <p:grpSpPr bwMode="auto">
          <a:xfrm>
            <a:off x="0" y="4038600"/>
            <a:ext cx="541338" cy="304800"/>
            <a:chOff x="4488" y="1488"/>
            <a:chExt cx="384" cy="192"/>
          </a:xfrm>
        </p:grpSpPr>
        <p:sp>
          <p:nvSpPr>
            <p:cNvPr id="151586"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7"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6" name="Group 36"/>
          <p:cNvGrpSpPr>
            <a:grpSpLocks/>
          </p:cNvGrpSpPr>
          <p:nvPr/>
        </p:nvGrpSpPr>
        <p:grpSpPr bwMode="auto">
          <a:xfrm>
            <a:off x="0" y="4419600"/>
            <a:ext cx="541338" cy="304800"/>
            <a:chOff x="4488" y="1488"/>
            <a:chExt cx="384" cy="192"/>
          </a:xfrm>
        </p:grpSpPr>
        <p:sp>
          <p:nvSpPr>
            <p:cNvPr id="151584"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5"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7" name="Group 39"/>
          <p:cNvGrpSpPr>
            <a:grpSpLocks/>
          </p:cNvGrpSpPr>
          <p:nvPr/>
        </p:nvGrpSpPr>
        <p:grpSpPr bwMode="auto">
          <a:xfrm>
            <a:off x="0" y="4800600"/>
            <a:ext cx="541338" cy="304800"/>
            <a:chOff x="4488" y="1488"/>
            <a:chExt cx="384" cy="192"/>
          </a:xfrm>
        </p:grpSpPr>
        <p:sp>
          <p:nvSpPr>
            <p:cNvPr id="151582"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3"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8" name="Group 42"/>
          <p:cNvGrpSpPr>
            <a:grpSpLocks/>
          </p:cNvGrpSpPr>
          <p:nvPr/>
        </p:nvGrpSpPr>
        <p:grpSpPr bwMode="auto">
          <a:xfrm>
            <a:off x="0" y="5181600"/>
            <a:ext cx="541338" cy="304800"/>
            <a:chOff x="4488" y="1488"/>
            <a:chExt cx="384" cy="192"/>
          </a:xfrm>
        </p:grpSpPr>
        <p:sp>
          <p:nvSpPr>
            <p:cNvPr id="151580"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1"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9" name="Group 45"/>
          <p:cNvGrpSpPr>
            <a:grpSpLocks/>
          </p:cNvGrpSpPr>
          <p:nvPr/>
        </p:nvGrpSpPr>
        <p:grpSpPr bwMode="auto">
          <a:xfrm>
            <a:off x="0" y="5562600"/>
            <a:ext cx="541338" cy="304800"/>
            <a:chOff x="4488" y="1488"/>
            <a:chExt cx="384" cy="192"/>
          </a:xfrm>
        </p:grpSpPr>
        <p:sp>
          <p:nvSpPr>
            <p:cNvPr id="151578"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9"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70" name="Group 48"/>
          <p:cNvGrpSpPr>
            <a:grpSpLocks/>
          </p:cNvGrpSpPr>
          <p:nvPr/>
        </p:nvGrpSpPr>
        <p:grpSpPr bwMode="auto">
          <a:xfrm>
            <a:off x="0" y="5943600"/>
            <a:ext cx="541338" cy="304800"/>
            <a:chOff x="4488" y="1488"/>
            <a:chExt cx="384" cy="192"/>
          </a:xfrm>
        </p:grpSpPr>
        <p:sp>
          <p:nvSpPr>
            <p:cNvPr id="151576"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7"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71" name="Group 51"/>
          <p:cNvGrpSpPr>
            <a:grpSpLocks/>
          </p:cNvGrpSpPr>
          <p:nvPr/>
        </p:nvGrpSpPr>
        <p:grpSpPr bwMode="auto">
          <a:xfrm>
            <a:off x="0" y="6324600"/>
            <a:ext cx="541338" cy="304800"/>
            <a:chOff x="4488" y="1488"/>
            <a:chExt cx="384" cy="192"/>
          </a:xfrm>
        </p:grpSpPr>
        <p:sp>
          <p:nvSpPr>
            <p:cNvPr id="151574"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5"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37942" name="Photo Album.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8551863"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573" name="Rectangle 55"/>
          <p:cNvSpPr>
            <a:spLocks noGrp="1" noChangeArrowheads="1"/>
          </p:cNvSpPr>
          <p:nvPr>
            <p:ph type="title" idx="4294967295"/>
          </p:nvPr>
        </p:nvSpPr>
        <p:spPr>
          <a:xfrm>
            <a:off x="4808538" y="5486400"/>
            <a:ext cx="3259226" cy="923330"/>
          </a:xfrm>
          <a:noFill/>
        </p:spPr>
        <p:txBody>
          <a:bodyPr wrap="none" anchor="t">
            <a:spAutoFit/>
          </a:bodyPr>
          <a:lstStyle/>
          <a:p>
            <a:pPr algn="l" eaLnBrk="1" hangingPunct="1"/>
            <a:r>
              <a:rPr lang="ar-JO" sz="5400" dirty="0">
                <a:solidFill>
                  <a:srgbClr val="FFFF99"/>
                </a:solidFill>
                <a:ea typeface="ＭＳ Ｐゴシック" charset="0"/>
                <a:cs typeface="Arial" panose="020B0604020202020204" pitchFamily="34" charset="0"/>
              </a:rPr>
              <a:t>ألبوم الصور  </a:t>
            </a:r>
            <a:endParaRPr lang="en-US" sz="5400" dirty="0">
              <a:solidFill>
                <a:srgbClr val="FFFF99"/>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941027696"/>
      </p:ext>
    </p:extLst>
  </p:cSld>
  <p:clrMapOvr>
    <a:masterClrMapping/>
  </p:clrMapOvr>
  <p:transition>
    <p:newsflash/>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 fill="hold"/>
                                        <p:tgtEl>
                                          <p:spTgt spid="3794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13000" numSld="7">
                <p:cTn id="7" fill="remove" display="0">
                  <p:stCondLst>
                    <p:cond delay="indefinite"/>
                  </p:stCondLst>
                  <p:endCondLst>
                    <p:cond evt="onPrev" delay="0">
                      <p:tgtEl>
                        <p:sldTgt/>
                      </p:tgtEl>
                    </p:cond>
                    <p:cond evt="onStopAudio" delay="0">
                      <p:tgtEl>
                        <p:sldTgt/>
                      </p:tgtEl>
                    </p:cond>
                  </p:endCondLst>
                </p:cTn>
                <p:tgtEl>
                  <p:spTgt spid="37942"/>
                </p:tgtEl>
              </p:cMediaNode>
            </p:audio>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sp>
        <p:nvSpPr>
          <p:cNvPr id="153602" name="Rectangle 2"/>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153603" name="Picture 3" descr="page-0012"/>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2878138" y="419100"/>
            <a:ext cx="3781425" cy="6019800"/>
          </a:xfrm>
        </p:spPr>
      </p:pic>
      <p:sp>
        <p:nvSpPr>
          <p:cNvPr id="153604" name="AutoShape 4"/>
          <p:cNvSpPr>
            <a:spLocks noChangeArrowheads="1"/>
          </p:cNvSpPr>
          <p:nvPr/>
        </p:nvSpPr>
        <p:spPr bwMode="auto">
          <a:xfrm>
            <a:off x="28114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5" name="AutoShape 5"/>
          <p:cNvSpPr>
            <a:spLocks noChangeArrowheads="1"/>
          </p:cNvSpPr>
          <p:nvPr/>
        </p:nvSpPr>
        <p:spPr bwMode="auto">
          <a:xfrm rot="5016950">
            <a:off x="2786063" y="330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6" name="AutoShape 6"/>
          <p:cNvSpPr>
            <a:spLocks noChangeArrowheads="1"/>
          </p:cNvSpPr>
          <p:nvPr/>
        </p:nvSpPr>
        <p:spPr bwMode="auto">
          <a:xfrm rot="10800000">
            <a:off x="6332538" y="304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7" name="AutoShape 7"/>
          <p:cNvSpPr>
            <a:spLocks noChangeArrowheads="1"/>
          </p:cNvSpPr>
          <p:nvPr/>
        </p:nvSpPr>
        <p:spPr bwMode="auto">
          <a:xfrm rot="-5566981">
            <a:off x="6307138"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153608" name="Group 8"/>
          <p:cNvGrpSpPr>
            <a:grpSpLocks/>
          </p:cNvGrpSpPr>
          <p:nvPr/>
        </p:nvGrpSpPr>
        <p:grpSpPr bwMode="auto">
          <a:xfrm>
            <a:off x="0" y="228600"/>
            <a:ext cx="541338" cy="304800"/>
            <a:chOff x="4488" y="1488"/>
            <a:chExt cx="384" cy="192"/>
          </a:xfrm>
        </p:grpSpPr>
        <p:sp>
          <p:nvSpPr>
            <p:cNvPr id="153657"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8"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09" name="Group 11"/>
          <p:cNvGrpSpPr>
            <a:grpSpLocks/>
          </p:cNvGrpSpPr>
          <p:nvPr/>
        </p:nvGrpSpPr>
        <p:grpSpPr bwMode="auto">
          <a:xfrm>
            <a:off x="0" y="609600"/>
            <a:ext cx="541338" cy="304800"/>
            <a:chOff x="4488" y="1488"/>
            <a:chExt cx="384" cy="192"/>
          </a:xfrm>
        </p:grpSpPr>
        <p:sp>
          <p:nvSpPr>
            <p:cNvPr id="153655"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6"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0" name="Group 14"/>
          <p:cNvGrpSpPr>
            <a:grpSpLocks/>
          </p:cNvGrpSpPr>
          <p:nvPr/>
        </p:nvGrpSpPr>
        <p:grpSpPr bwMode="auto">
          <a:xfrm>
            <a:off x="0" y="990600"/>
            <a:ext cx="541338" cy="304800"/>
            <a:chOff x="4488" y="1488"/>
            <a:chExt cx="384" cy="192"/>
          </a:xfrm>
        </p:grpSpPr>
        <p:sp>
          <p:nvSpPr>
            <p:cNvPr id="153653"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4"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1" name="Group 17"/>
          <p:cNvGrpSpPr>
            <a:grpSpLocks/>
          </p:cNvGrpSpPr>
          <p:nvPr/>
        </p:nvGrpSpPr>
        <p:grpSpPr bwMode="auto">
          <a:xfrm>
            <a:off x="0" y="1371600"/>
            <a:ext cx="541338" cy="304800"/>
            <a:chOff x="4488" y="1488"/>
            <a:chExt cx="384" cy="192"/>
          </a:xfrm>
        </p:grpSpPr>
        <p:sp>
          <p:nvSpPr>
            <p:cNvPr id="153651"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2"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2" name="Group 20"/>
          <p:cNvGrpSpPr>
            <a:grpSpLocks/>
          </p:cNvGrpSpPr>
          <p:nvPr/>
        </p:nvGrpSpPr>
        <p:grpSpPr bwMode="auto">
          <a:xfrm>
            <a:off x="0" y="1752600"/>
            <a:ext cx="541338" cy="304800"/>
            <a:chOff x="4488" y="1488"/>
            <a:chExt cx="384" cy="192"/>
          </a:xfrm>
        </p:grpSpPr>
        <p:sp>
          <p:nvSpPr>
            <p:cNvPr id="153649"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0"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3" name="Group 23"/>
          <p:cNvGrpSpPr>
            <a:grpSpLocks/>
          </p:cNvGrpSpPr>
          <p:nvPr/>
        </p:nvGrpSpPr>
        <p:grpSpPr bwMode="auto">
          <a:xfrm>
            <a:off x="0" y="2133600"/>
            <a:ext cx="541338" cy="304800"/>
            <a:chOff x="4488" y="1488"/>
            <a:chExt cx="384" cy="192"/>
          </a:xfrm>
        </p:grpSpPr>
        <p:sp>
          <p:nvSpPr>
            <p:cNvPr id="153647"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8"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4" name="Group 26"/>
          <p:cNvGrpSpPr>
            <a:grpSpLocks/>
          </p:cNvGrpSpPr>
          <p:nvPr/>
        </p:nvGrpSpPr>
        <p:grpSpPr bwMode="auto">
          <a:xfrm>
            <a:off x="0" y="2514600"/>
            <a:ext cx="541338" cy="304800"/>
            <a:chOff x="4488" y="1488"/>
            <a:chExt cx="384" cy="192"/>
          </a:xfrm>
        </p:grpSpPr>
        <p:sp>
          <p:nvSpPr>
            <p:cNvPr id="153645"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6"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5" name="Group 29"/>
          <p:cNvGrpSpPr>
            <a:grpSpLocks/>
          </p:cNvGrpSpPr>
          <p:nvPr/>
        </p:nvGrpSpPr>
        <p:grpSpPr bwMode="auto">
          <a:xfrm>
            <a:off x="0" y="2895600"/>
            <a:ext cx="541338" cy="304800"/>
            <a:chOff x="4488" y="1488"/>
            <a:chExt cx="384" cy="192"/>
          </a:xfrm>
        </p:grpSpPr>
        <p:sp>
          <p:nvSpPr>
            <p:cNvPr id="153643"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4"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6" name="Group 32"/>
          <p:cNvGrpSpPr>
            <a:grpSpLocks/>
          </p:cNvGrpSpPr>
          <p:nvPr/>
        </p:nvGrpSpPr>
        <p:grpSpPr bwMode="auto">
          <a:xfrm>
            <a:off x="0" y="3276600"/>
            <a:ext cx="541338" cy="304800"/>
            <a:chOff x="4488" y="1488"/>
            <a:chExt cx="384" cy="192"/>
          </a:xfrm>
        </p:grpSpPr>
        <p:sp>
          <p:nvSpPr>
            <p:cNvPr id="153641"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2"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7" name="Group 35"/>
          <p:cNvGrpSpPr>
            <a:grpSpLocks/>
          </p:cNvGrpSpPr>
          <p:nvPr/>
        </p:nvGrpSpPr>
        <p:grpSpPr bwMode="auto">
          <a:xfrm>
            <a:off x="0" y="3657600"/>
            <a:ext cx="541338" cy="304800"/>
            <a:chOff x="4488" y="1488"/>
            <a:chExt cx="384" cy="192"/>
          </a:xfrm>
        </p:grpSpPr>
        <p:sp>
          <p:nvSpPr>
            <p:cNvPr id="153639"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0"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8" name="Group 38"/>
          <p:cNvGrpSpPr>
            <a:grpSpLocks/>
          </p:cNvGrpSpPr>
          <p:nvPr/>
        </p:nvGrpSpPr>
        <p:grpSpPr bwMode="auto">
          <a:xfrm>
            <a:off x="0" y="4038600"/>
            <a:ext cx="541338" cy="304800"/>
            <a:chOff x="4488" y="1488"/>
            <a:chExt cx="384" cy="192"/>
          </a:xfrm>
        </p:grpSpPr>
        <p:sp>
          <p:nvSpPr>
            <p:cNvPr id="153637"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8"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9" name="Group 41"/>
          <p:cNvGrpSpPr>
            <a:grpSpLocks/>
          </p:cNvGrpSpPr>
          <p:nvPr/>
        </p:nvGrpSpPr>
        <p:grpSpPr bwMode="auto">
          <a:xfrm>
            <a:off x="0" y="4419600"/>
            <a:ext cx="541338" cy="304800"/>
            <a:chOff x="4488" y="1488"/>
            <a:chExt cx="384" cy="192"/>
          </a:xfrm>
        </p:grpSpPr>
        <p:sp>
          <p:nvSpPr>
            <p:cNvPr id="153635"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6"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0" name="Group 44"/>
          <p:cNvGrpSpPr>
            <a:grpSpLocks/>
          </p:cNvGrpSpPr>
          <p:nvPr/>
        </p:nvGrpSpPr>
        <p:grpSpPr bwMode="auto">
          <a:xfrm>
            <a:off x="0" y="4800600"/>
            <a:ext cx="541338" cy="304800"/>
            <a:chOff x="4488" y="1488"/>
            <a:chExt cx="384" cy="192"/>
          </a:xfrm>
        </p:grpSpPr>
        <p:sp>
          <p:nvSpPr>
            <p:cNvPr id="153633"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4"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1" name="Group 47"/>
          <p:cNvGrpSpPr>
            <a:grpSpLocks/>
          </p:cNvGrpSpPr>
          <p:nvPr/>
        </p:nvGrpSpPr>
        <p:grpSpPr bwMode="auto">
          <a:xfrm>
            <a:off x="0" y="5181600"/>
            <a:ext cx="541338" cy="304800"/>
            <a:chOff x="4488" y="1488"/>
            <a:chExt cx="384" cy="192"/>
          </a:xfrm>
        </p:grpSpPr>
        <p:sp>
          <p:nvSpPr>
            <p:cNvPr id="153631"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2"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2" name="Group 50"/>
          <p:cNvGrpSpPr>
            <a:grpSpLocks/>
          </p:cNvGrpSpPr>
          <p:nvPr/>
        </p:nvGrpSpPr>
        <p:grpSpPr bwMode="auto">
          <a:xfrm>
            <a:off x="0" y="5562600"/>
            <a:ext cx="541338" cy="304800"/>
            <a:chOff x="4488" y="1488"/>
            <a:chExt cx="384" cy="192"/>
          </a:xfrm>
        </p:grpSpPr>
        <p:sp>
          <p:nvSpPr>
            <p:cNvPr id="153629"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0"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3" name="Group 53"/>
          <p:cNvGrpSpPr>
            <a:grpSpLocks/>
          </p:cNvGrpSpPr>
          <p:nvPr/>
        </p:nvGrpSpPr>
        <p:grpSpPr bwMode="auto">
          <a:xfrm>
            <a:off x="0" y="5943600"/>
            <a:ext cx="541338" cy="304800"/>
            <a:chOff x="4488" y="1488"/>
            <a:chExt cx="384" cy="192"/>
          </a:xfrm>
        </p:grpSpPr>
        <p:sp>
          <p:nvSpPr>
            <p:cNvPr id="153627"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28"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4" name="Group 56"/>
          <p:cNvGrpSpPr>
            <a:grpSpLocks/>
          </p:cNvGrpSpPr>
          <p:nvPr/>
        </p:nvGrpSpPr>
        <p:grpSpPr bwMode="auto">
          <a:xfrm>
            <a:off x="0" y="6324600"/>
            <a:ext cx="541338" cy="304800"/>
            <a:chOff x="4488" y="1488"/>
            <a:chExt cx="384" cy="192"/>
          </a:xfrm>
        </p:grpSpPr>
        <p:sp>
          <p:nvSpPr>
            <p:cNvPr id="153625"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26"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p:nvPr>
        </p:nvSpPr>
        <p:spPr>
          <a:xfrm>
            <a:off x="457200" y="58738"/>
            <a:ext cx="8229600" cy="1143000"/>
          </a:xfrm>
        </p:spPr>
        <p:txBody>
          <a:bodyPr/>
          <a:lstStyle/>
          <a:p>
            <a:r>
              <a:rPr lang="ar-JO" dirty="0">
                <a:cs typeface="Arial" panose="020B0604020202020204" pitchFamily="34" charset="0"/>
              </a:rPr>
              <a:t>أرطاميس آلهة الخصوبة</a:t>
            </a:r>
            <a:endParaRPr lang="en-US" dirty="0">
              <a:cs typeface="Arial" panose="020B0604020202020204" pitchFamily="34" charset="0"/>
            </a:endParaRPr>
          </a:p>
        </p:txBody>
      </p:sp>
    </p:spTree>
    <p:extLst>
      <p:ext uri="{BB962C8B-B14F-4D97-AF65-F5344CB8AC3E}">
        <p14:creationId xmlns:p14="http://schemas.microsoft.com/office/powerpoint/2010/main" val="2873634134"/>
      </p:ext>
    </p:extLst>
  </p:cSld>
  <p:clrMapOvr>
    <a:masterClrMapping/>
  </p:clrMapOvr>
  <p:transition>
    <p:fade thruBlk="1"/>
  </p:transition>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5650" name="Picture 21" descr="ephesus marble str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95513" y="188913"/>
            <a:ext cx="4157662" cy="624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508000"/>
            <a:ext cx="7772400" cy="1143000"/>
          </a:xfrm>
        </p:spPr>
        <p:txBody>
          <a:bodyPr/>
          <a:lstStyle/>
          <a:p>
            <a:r>
              <a:rPr lang="ar-JO" b="1" dirty="0">
                <a:latin typeface="Arial" panose="020B0604020202020204" pitchFamily="34" charset="0"/>
                <a:cs typeface="Arial" panose="020B0604020202020204" pitchFamily="34" charset="0"/>
              </a:rPr>
              <a:t>طريق الرخام</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798273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57698" name="Group 8"/>
          <p:cNvGrpSpPr>
            <a:grpSpLocks/>
          </p:cNvGrpSpPr>
          <p:nvPr/>
        </p:nvGrpSpPr>
        <p:grpSpPr bwMode="auto">
          <a:xfrm>
            <a:off x="-120745" y="1"/>
            <a:ext cx="9264745" cy="6134100"/>
            <a:chOff x="312" y="96"/>
            <a:chExt cx="5136" cy="3785"/>
          </a:xfrm>
        </p:grpSpPr>
        <p:pic>
          <p:nvPicPr>
            <p:cNvPr id="157699" name="Picture 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2" y="96"/>
              <a:ext cx="5136" cy="37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700" name="Rectangle 10"/>
            <p:cNvSpPr>
              <a:spLocks noChangeArrowheads="1"/>
            </p:cNvSpPr>
            <p:nvPr/>
          </p:nvSpPr>
          <p:spPr bwMode="auto">
            <a:xfrm>
              <a:off x="1632" y="432"/>
              <a:ext cx="1152" cy="1344"/>
            </a:xfrm>
            <a:prstGeom prst="rect">
              <a:avLst/>
            </a:prstGeom>
            <a:solidFill>
              <a:schemeClr val="accent1">
                <a:alpha val="0"/>
              </a:schemeClr>
            </a:solidFill>
            <a:ln w="5715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25400" y="6134100"/>
            <a:ext cx="9118600" cy="723900"/>
          </a:xfrm>
        </p:spPr>
        <p:txBody>
          <a:bodyPr/>
          <a:lstStyle/>
          <a:p>
            <a:r>
              <a:rPr lang="ar-JO" sz="3600" b="1" dirty="0">
                <a:solidFill>
                  <a:srgbClr val="FFFFFF"/>
                </a:solidFill>
                <a:latin typeface="Arial" panose="020B0604020202020204" pitchFamily="34" charset="0"/>
                <a:cs typeface="Arial" panose="020B0604020202020204" pitchFamily="34" charset="0"/>
              </a:rPr>
              <a:t>عجائب الدنيا السبع للعالم القديم</a:t>
            </a:r>
            <a:endParaRPr lang="en-US" sz="36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26036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a:t>
            </a:r>
            <a:r>
              <a:rPr lang="ar-JO"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ه</a:t>
            </a:r>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د</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751905" y="1602010"/>
            <a:ext cx="7569177"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ألغى المسيح في جسده الناموس بوصاياه وشرائعه (٢: ١٥) وهكذا ألغى موت المسيح الناموس الموسوي (راجع رومية ٧: ٧) .</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01A4BFA6-6B4A-C348-B0EB-55E8AC0030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62031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38626" name="Picture 2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 y="569914"/>
            <a:ext cx="9182100" cy="5432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8627" name="Picture 2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176" y="549276"/>
            <a:ext cx="3344863" cy="1439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8628" name="Title 1"/>
          <p:cNvSpPr>
            <a:spLocks noGrp="1"/>
          </p:cNvSpPr>
          <p:nvPr>
            <p:ph type="title" idx="4294967295"/>
          </p:nvPr>
        </p:nvSpPr>
        <p:spPr>
          <a:xfrm>
            <a:off x="0" y="115891"/>
            <a:ext cx="3708400" cy="1811337"/>
          </a:xfrm>
          <a:solidFill>
            <a:schemeClr val="tx1"/>
          </a:solidFill>
        </p:spPr>
        <p:txBody>
          <a:bodyPr/>
          <a:lstStyle/>
          <a:p>
            <a:pPr eaLnBrk="1" hangingPunct="1"/>
            <a:r>
              <a:rPr lang="ar-JO" sz="3600" dirty="0"/>
              <a:t>هيكل أرطاميس </a:t>
            </a:r>
            <a:br>
              <a:rPr lang="ar-JO" sz="3600" dirty="0"/>
            </a:br>
            <a:r>
              <a:rPr lang="ar-JO" sz="3600" dirty="0"/>
              <a:t>في أفسس</a:t>
            </a:r>
            <a:endParaRPr lang="en-US" sz="3600" dirty="0"/>
          </a:p>
        </p:txBody>
      </p:sp>
      <p:sp>
        <p:nvSpPr>
          <p:cNvPr id="538629" name="Text Box 37"/>
          <p:cNvSpPr txBox="1">
            <a:spLocks noChangeArrowheads="1"/>
          </p:cNvSpPr>
          <p:nvPr/>
        </p:nvSpPr>
        <p:spPr bwMode="auto">
          <a:xfrm>
            <a:off x="8172400" y="15875"/>
            <a:ext cx="911235" cy="46383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1082811"/>
      </p:ext>
    </p:extLst>
  </p:cSld>
  <p:clrMapOvr>
    <a:overrideClrMapping bg1="lt1" tx1="dk1" bg2="lt2" tx2="dk2" accent1="accent1" accent2="accent2" accent3="accent3" accent4="accent4" accent5="accent5" accent6="accent6" hlink="hlink" folHlink="folHlink"/>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Temple of Artemis in Ephesus" descr="Temple of Artemis in Ephesus">
            <a:hlinkClick r:id="" action="ppaction://media"/>
            <a:extLst>
              <a:ext uri="{FF2B5EF4-FFF2-40B4-BE49-F238E27FC236}">
                <a16:creationId xmlns:a16="http://schemas.microsoft.com/office/drawing/2014/main" id="{380AAD10-AB44-5448-9E19-4468B7C2BCCE}"/>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81533" y="3174"/>
            <a:ext cx="8954963" cy="6859121"/>
          </a:xfrm>
          <a:prstGeom prst="rect">
            <a:avLst/>
          </a:prstGeom>
        </p:spPr>
      </p:pic>
      <p:sp>
        <p:nvSpPr>
          <p:cNvPr id="540674" name="Title 1"/>
          <p:cNvSpPr>
            <a:spLocks noGrp="1"/>
          </p:cNvSpPr>
          <p:nvPr>
            <p:ph type="title" idx="4294967295"/>
          </p:nvPr>
        </p:nvSpPr>
        <p:spPr>
          <a:xfrm>
            <a:off x="0" y="6394166"/>
            <a:ext cx="9144000" cy="463834"/>
          </a:xfrm>
        </p:spPr>
        <p:txBody>
          <a:bodyPr/>
          <a:lstStyle/>
          <a:p>
            <a:r>
              <a:rPr lang="ar-JO" sz="2800" b="1" dirty="0">
                <a:solidFill>
                  <a:srgbClr val="FFFFFF"/>
                </a:solidFill>
                <a:effectLst>
                  <a:glow rad="228600">
                    <a:schemeClr val="tx1">
                      <a:alpha val="76000"/>
                    </a:schemeClr>
                  </a:glow>
                </a:effectLst>
                <a:latin typeface="Arial" panose="020B0604020202020204" pitchFamily="34" charset="0"/>
                <a:ea typeface="ＭＳ Ｐゴシック" charset="0"/>
                <a:cs typeface="Arial" panose="020B0604020202020204" pitchFamily="34" charset="0"/>
              </a:rPr>
              <a:t>فيديو أرتيمس (ديانا) (أعمال 19)</a:t>
            </a:r>
            <a:endParaRPr lang="en-US" sz="2800" b="1" dirty="0">
              <a:solidFill>
                <a:srgbClr val="FFFFFF"/>
              </a:solidFill>
              <a:effectLst>
                <a:glow rad="228600">
                  <a:schemeClr val="tx1">
                    <a:alpha val="76000"/>
                  </a:schemeClr>
                </a:glow>
              </a:effectLst>
              <a:latin typeface="Arial" panose="020B0604020202020204" pitchFamily="34" charset="0"/>
              <a:ea typeface="ＭＳ Ｐゴシック" charset="0"/>
              <a:cs typeface="Arial" panose="020B0604020202020204" pitchFamily="34" charset="0"/>
            </a:endParaRPr>
          </a:p>
        </p:txBody>
      </p:sp>
      <p:sp>
        <p:nvSpPr>
          <p:cNvPr id="540675" name="Text Box 37"/>
          <p:cNvSpPr txBox="1">
            <a:spLocks noChangeArrowheads="1"/>
          </p:cNvSpPr>
          <p:nvPr/>
        </p:nvSpPr>
        <p:spPr bwMode="auto">
          <a:xfrm>
            <a:off x="8155570" y="34925"/>
            <a:ext cx="901478" cy="46383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2863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3993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715000"/>
            <a:ext cx="9144000" cy="1143000"/>
          </a:xfrm>
        </p:spPr>
        <p:txBody>
          <a:bodyPr/>
          <a:lstStyle/>
          <a:p>
            <a:r>
              <a:rPr lang="ar-JO" sz="3600" b="1" dirty="0">
                <a:solidFill>
                  <a:srgbClr val="FFFFFF"/>
                </a:solidFill>
                <a:latin typeface="Arial" panose="020B0604020202020204" pitchFamily="34" charset="0"/>
                <a:cs typeface="Arial" panose="020B0604020202020204" pitchFamily="34" charset="0"/>
              </a:rPr>
              <a:t>معبد الإلهة ديانا (أرطاميس) اليوم</a:t>
            </a:r>
            <a:endParaRPr lang="en-US" sz="3600" b="1" dirty="0">
              <a:solidFill>
                <a:srgbClr val="FFFFFF"/>
              </a:solidFill>
              <a:latin typeface="Arial" panose="020B0604020202020204" pitchFamily="34" charset="0"/>
              <a:cs typeface="Arial" panose="020B0604020202020204" pitchFamily="34" charset="0"/>
            </a:endParaRPr>
          </a:p>
        </p:txBody>
      </p:sp>
      <p:sp>
        <p:nvSpPr>
          <p:cNvPr id="4"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1188" y="188913"/>
            <a:ext cx="7620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8697267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3846"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222750" y="188913"/>
            <a:ext cx="3214688"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11"/>
          <p:cNvGrpSpPr>
            <a:grpSpLocks/>
          </p:cNvGrpSpPr>
          <p:nvPr/>
        </p:nvGrpSpPr>
        <p:grpSpPr bwMode="auto">
          <a:xfrm>
            <a:off x="0" y="12700"/>
            <a:ext cx="4038600" cy="3713163"/>
            <a:chOff x="240" y="144"/>
            <a:chExt cx="2544" cy="2339"/>
          </a:xfrm>
        </p:grpSpPr>
        <p:pic>
          <p:nvPicPr>
            <p:cNvPr id="163844" name="Picture 1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40" y="144"/>
              <a:ext cx="2544" cy="19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7" name="Text Box 13"/>
            <p:cNvSpPr txBox="1">
              <a:spLocks noChangeArrowheads="1"/>
            </p:cNvSpPr>
            <p:nvPr/>
          </p:nvSpPr>
          <p:spPr bwMode="auto">
            <a:xfrm>
              <a:off x="912" y="2037"/>
              <a:ext cx="713" cy="446"/>
            </a:xfrm>
            <a:prstGeom prst="rect">
              <a:avLst/>
            </a:prstGeom>
            <a:noFill/>
            <a:ln w="9525">
              <a:noFill/>
              <a:miter lim="800000"/>
              <a:headEnd/>
              <a:tailEnd/>
            </a:ln>
            <a:effectLst>
              <a:outerShdw dist="26940" algn="ctr" rotWithShape="0">
                <a:schemeClr val="bg1">
                  <a:alpha val="74997"/>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C09"/>
                  </a:solidFill>
                  <a:effectLst/>
                  <a:uLnTx/>
                  <a:uFillTx/>
                  <a:latin typeface="Arial" panose="020B0604020202020204" pitchFamily="34" charset="0"/>
                  <a:ea typeface="Times New Roman" charset="0"/>
                  <a:cs typeface="Arial" panose="020B0604020202020204" pitchFamily="34" charset="0"/>
                </a:rPr>
                <a:t>قيصر</a:t>
              </a:r>
              <a:endParaRPr kumimoji="0" lang="en-US" sz="4000" b="1" u="none" strike="noStrike" kern="1200" cap="none" spc="0" normalizeH="0" baseline="0" noProof="0" dirty="0">
                <a:ln>
                  <a:noFill/>
                </a:ln>
                <a:solidFill>
                  <a:srgbClr val="FFFC09"/>
                </a:solidFill>
                <a:effectLst/>
                <a:uLnTx/>
                <a:uFillTx/>
                <a:latin typeface="Arial" panose="020B0604020202020204" pitchFamily="34" charset="0"/>
                <a:ea typeface="Times New Roman" charset="0"/>
                <a:cs typeface="Arial" panose="020B0604020202020204" pitchFamily="34" charset="0"/>
              </a:endParaRPr>
            </a:p>
          </p:txBody>
        </p:sp>
      </p:grpSp>
      <p:sp>
        <p:nvSpPr>
          <p:cNvPr id="2" name="Title 1"/>
          <p:cNvSpPr>
            <a:spLocks noGrp="1"/>
          </p:cNvSpPr>
          <p:nvPr>
            <p:ph type="title" idx="4294967295"/>
          </p:nvPr>
        </p:nvSpPr>
        <p:spPr>
          <a:xfrm>
            <a:off x="4692676" y="5041612"/>
            <a:ext cx="2425664" cy="584775"/>
          </a:xfrm>
          <a:noFill/>
          <a:ln>
            <a:noFill/>
          </a:ln>
        </p:spPr>
        <p:txBody>
          <a:bodyPr wrap="none">
            <a:spAutoFit/>
          </a:bodyPr>
          <a:lstStyle/>
          <a:p>
            <a:r>
              <a:rPr lang="ar-JO" sz="3200" b="1" kern="1200" dirty="0">
                <a:solidFill>
                  <a:srgbClr val="FFFC09"/>
                </a:solidFill>
                <a:latin typeface="Arial" panose="020B0604020202020204" pitchFamily="34" charset="0"/>
                <a:ea typeface="Microsoft Sans Serif" panose="020B0604020202020204" pitchFamily="34" charset="0"/>
                <a:cs typeface="Arial" panose="020B0604020202020204" pitchFamily="34" charset="0"/>
              </a:rPr>
              <a:t>مكتبة قيصر      </a:t>
            </a:r>
            <a:endParaRPr lang="en-US" sz="3200" b="1" kern="1200" dirty="0">
              <a:solidFill>
                <a:srgbClr val="FFFC09"/>
              </a:solidFill>
              <a:latin typeface="Arial" panose="020B0604020202020204" pitchFamily="34" charset="0"/>
              <a:ea typeface="Microsoft Sans Serif" panose="020B0604020202020204" pitchFamily="34" charset="0"/>
              <a:cs typeface="Arial" panose="020B0604020202020204" pitchFamily="34" charset="0"/>
            </a:endParaRPr>
          </a:p>
        </p:txBody>
      </p:sp>
      <p:sp>
        <p:nvSpPr>
          <p:cNvPr id="7"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03020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65890" name="Group 14"/>
          <p:cNvGrpSpPr>
            <a:grpSpLocks/>
          </p:cNvGrpSpPr>
          <p:nvPr/>
        </p:nvGrpSpPr>
        <p:grpSpPr bwMode="auto">
          <a:xfrm>
            <a:off x="395288" y="82550"/>
            <a:ext cx="8321675" cy="6400800"/>
            <a:chOff x="278" y="48"/>
            <a:chExt cx="5242" cy="4032"/>
          </a:xfrm>
        </p:grpSpPr>
        <p:sp>
          <p:nvSpPr>
            <p:cNvPr id="165891" name="Text Box 15"/>
            <p:cNvSpPr txBox="1">
              <a:spLocks noChangeArrowheads="1"/>
            </p:cNvSpPr>
            <p:nvPr/>
          </p:nvSpPr>
          <p:spPr bwMode="auto">
            <a:xfrm>
              <a:off x="806" y="969"/>
              <a:ext cx="116"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5892" name="Text Box 16"/>
            <p:cNvSpPr txBox="1">
              <a:spLocks noChangeArrowheads="1"/>
            </p:cNvSpPr>
            <p:nvPr/>
          </p:nvSpPr>
          <p:spPr bwMode="auto">
            <a:xfrm>
              <a:off x="278" y="3753"/>
              <a:ext cx="116"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65893" name="Picture 1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8" y="48"/>
              <a:ext cx="5232" cy="35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6" name="Text Box 18"/>
            <p:cNvSpPr txBox="1">
              <a:spLocks noChangeArrowheads="1"/>
            </p:cNvSpPr>
            <p:nvPr/>
          </p:nvSpPr>
          <p:spPr bwMode="auto">
            <a:xfrm>
              <a:off x="2122" y="3643"/>
              <a:ext cx="1561" cy="407"/>
            </a:xfrm>
            <a:prstGeom prst="rect">
              <a:avLst/>
            </a:prstGeom>
            <a:noFill/>
            <a:ln w="9525">
              <a:noFill/>
              <a:miter lim="800000"/>
              <a:headEnd/>
              <a:tailEnd/>
            </a:ln>
            <a:effectLst>
              <a:outerShdw dist="14323" dir="5029661" algn="ctr" rotWithShape="0">
                <a:schemeClr val="bg1">
                  <a:alpha val="74997"/>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C09"/>
                  </a:solidFill>
                  <a:effectLst/>
                  <a:uLnTx/>
                  <a:uFillTx/>
                  <a:latin typeface="Arial" panose="020B0604020202020204" pitchFamily="34" charset="0"/>
                  <a:cs typeface="Arial" panose="020B0604020202020204" pitchFamily="34" charset="0"/>
                </a:rPr>
                <a:t>أعمال 19: 29</a:t>
              </a:r>
              <a:endParaRPr kumimoji="0" lang="en-US" sz="3600" b="1" u="none" strike="noStrike" kern="1200" cap="none" spc="0" normalizeH="0" baseline="0" noProof="0" dirty="0">
                <a:ln>
                  <a:noFill/>
                </a:ln>
                <a:solidFill>
                  <a:srgbClr val="FFFC09"/>
                </a:solidFill>
                <a:effectLst/>
                <a:uLnTx/>
                <a:uFillTx/>
                <a:latin typeface="Arial" panose="020B0604020202020204" pitchFamily="34" charset="0"/>
                <a:cs typeface="Arial" panose="020B0604020202020204" pitchFamily="34" charset="0"/>
              </a:endParaRPr>
            </a:p>
          </p:txBody>
        </p:sp>
        <p:sp>
          <p:nvSpPr>
            <p:cNvPr id="165895" name="Text Box 19"/>
            <p:cNvSpPr txBox="1">
              <a:spLocks noChangeArrowheads="1"/>
            </p:cNvSpPr>
            <p:nvPr/>
          </p:nvSpPr>
          <p:spPr bwMode="auto">
            <a:xfrm>
              <a:off x="3129" y="85"/>
              <a:ext cx="1720"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theh</a:t>
              </a:r>
              <a:r>
                <a:rPr kumimoji="0" lang="fr-FR"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a:t>
              </a:r>
              <a:r>
                <a:rPr kumimoji="0" lang="en-US" sz="36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ron</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p:txBody>
          <a:bodyPr/>
          <a:lstStyle/>
          <a:p>
            <a:pPr rtl="0" eaLnBrk="0" fontAlgn="base" hangingPunct="0"/>
            <a:r>
              <a:rPr lang="ar-JO" b="1" kern="1200" dirty="0">
                <a:solidFill>
                  <a:srgbClr val="FFFFFF"/>
                </a:solidFill>
                <a:effectLst/>
                <a:latin typeface="Arial" panose="020B0604020202020204" pitchFamily="34" charset="0"/>
                <a:ea typeface="ＭＳ Ｐゴシック"/>
                <a:cs typeface="Arial" panose="020B0604020202020204" pitchFamily="34" charset="0"/>
              </a:rPr>
              <a:t>   مقاعد المسرح25000 </a:t>
            </a:r>
            <a:endParaRPr lang="en-US" sz="6600" b="1" dirty="0">
              <a:latin typeface="Arial" panose="020B0604020202020204" pitchFamily="34" charset="0"/>
              <a:cs typeface="Arial" panose="020B0604020202020204" pitchFamily="34" charset="0"/>
            </a:endParaRPr>
          </a:p>
        </p:txBody>
      </p:sp>
      <p:sp>
        <p:nvSpPr>
          <p:cNvPr id="9"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0318504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67938" name="Picture 2" descr="page-001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68538" y="342900"/>
            <a:ext cx="52578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9"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0" name="AutoShape 4"/>
          <p:cNvSpPr>
            <a:spLocks noChangeArrowheads="1"/>
          </p:cNvSpPr>
          <p:nvPr/>
        </p:nvSpPr>
        <p:spPr bwMode="auto">
          <a:xfrm>
            <a:off x="21891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1" name="AutoShape 5"/>
          <p:cNvSpPr>
            <a:spLocks noChangeArrowheads="1"/>
          </p:cNvSpPr>
          <p:nvPr/>
        </p:nvSpPr>
        <p:spPr bwMode="auto">
          <a:xfrm rot="5400000">
            <a:off x="2163763" y="2540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2" name="AutoShape 6"/>
          <p:cNvSpPr>
            <a:spLocks noChangeArrowheads="1"/>
          </p:cNvSpPr>
          <p:nvPr/>
        </p:nvSpPr>
        <p:spPr bwMode="auto">
          <a:xfrm rot="-10314794">
            <a:off x="7200900" y="304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AutoShape 7"/>
          <p:cNvSpPr>
            <a:spLocks noChangeArrowheads="1"/>
          </p:cNvSpPr>
          <p:nvPr/>
        </p:nvSpPr>
        <p:spPr bwMode="auto">
          <a:xfrm rot="-5566981">
            <a:off x="7175500"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67944" name="Group 8"/>
          <p:cNvGrpSpPr>
            <a:grpSpLocks/>
          </p:cNvGrpSpPr>
          <p:nvPr/>
        </p:nvGrpSpPr>
        <p:grpSpPr bwMode="auto">
          <a:xfrm>
            <a:off x="0" y="228600"/>
            <a:ext cx="541338" cy="304800"/>
            <a:chOff x="4488" y="1488"/>
            <a:chExt cx="384" cy="192"/>
          </a:xfrm>
        </p:grpSpPr>
        <p:sp>
          <p:nvSpPr>
            <p:cNvPr id="167994"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5"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5" name="Group 11"/>
          <p:cNvGrpSpPr>
            <a:grpSpLocks/>
          </p:cNvGrpSpPr>
          <p:nvPr/>
        </p:nvGrpSpPr>
        <p:grpSpPr bwMode="auto">
          <a:xfrm>
            <a:off x="0" y="609600"/>
            <a:ext cx="541338" cy="304800"/>
            <a:chOff x="4488" y="1488"/>
            <a:chExt cx="384" cy="192"/>
          </a:xfrm>
        </p:grpSpPr>
        <p:sp>
          <p:nvSpPr>
            <p:cNvPr id="167992"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3"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6" name="Group 14"/>
          <p:cNvGrpSpPr>
            <a:grpSpLocks/>
          </p:cNvGrpSpPr>
          <p:nvPr/>
        </p:nvGrpSpPr>
        <p:grpSpPr bwMode="auto">
          <a:xfrm>
            <a:off x="0" y="990600"/>
            <a:ext cx="541338" cy="304800"/>
            <a:chOff x="4488" y="1488"/>
            <a:chExt cx="384" cy="192"/>
          </a:xfrm>
        </p:grpSpPr>
        <p:sp>
          <p:nvSpPr>
            <p:cNvPr id="167990"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1"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7" name="Group 17"/>
          <p:cNvGrpSpPr>
            <a:grpSpLocks/>
          </p:cNvGrpSpPr>
          <p:nvPr/>
        </p:nvGrpSpPr>
        <p:grpSpPr bwMode="auto">
          <a:xfrm>
            <a:off x="0" y="1371600"/>
            <a:ext cx="541338" cy="304800"/>
            <a:chOff x="4488" y="1488"/>
            <a:chExt cx="384" cy="192"/>
          </a:xfrm>
        </p:grpSpPr>
        <p:sp>
          <p:nvSpPr>
            <p:cNvPr id="167988"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9"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8" name="Group 20"/>
          <p:cNvGrpSpPr>
            <a:grpSpLocks/>
          </p:cNvGrpSpPr>
          <p:nvPr/>
        </p:nvGrpSpPr>
        <p:grpSpPr bwMode="auto">
          <a:xfrm>
            <a:off x="0" y="1752600"/>
            <a:ext cx="541338" cy="304800"/>
            <a:chOff x="4488" y="1488"/>
            <a:chExt cx="384" cy="192"/>
          </a:xfrm>
        </p:grpSpPr>
        <p:sp>
          <p:nvSpPr>
            <p:cNvPr id="167986"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7"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9" name="Group 23"/>
          <p:cNvGrpSpPr>
            <a:grpSpLocks/>
          </p:cNvGrpSpPr>
          <p:nvPr/>
        </p:nvGrpSpPr>
        <p:grpSpPr bwMode="auto">
          <a:xfrm>
            <a:off x="0" y="2133600"/>
            <a:ext cx="541338" cy="304800"/>
            <a:chOff x="4488" y="1488"/>
            <a:chExt cx="384" cy="192"/>
          </a:xfrm>
        </p:grpSpPr>
        <p:sp>
          <p:nvSpPr>
            <p:cNvPr id="167984"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5"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0" name="Group 26"/>
          <p:cNvGrpSpPr>
            <a:grpSpLocks/>
          </p:cNvGrpSpPr>
          <p:nvPr/>
        </p:nvGrpSpPr>
        <p:grpSpPr bwMode="auto">
          <a:xfrm>
            <a:off x="0" y="2514600"/>
            <a:ext cx="541338" cy="304800"/>
            <a:chOff x="4488" y="1488"/>
            <a:chExt cx="384" cy="192"/>
          </a:xfrm>
        </p:grpSpPr>
        <p:sp>
          <p:nvSpPr>
            <p:cNvPr id="167982"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3"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1" name="Group 29"/>
          <p:cNvGrpSpPr>
            <a:grpSpLocks/>
          </p:cNvGrpSpPr>
          <p:nvPr/>
        </p:nvGrpSpPr>
        <p:grpSpPr bwMode="auto">
          <a:xfrm>
            <a:off x="0" y="2895600"/>
            <a:ext cx="541338" cy="304800"/>
            <a:chOff x="4488" y="1488"/>
            <a:chExt cx="384" cy="192"/>
          </a:xfrm>
        </p:grpSpPr>
        <p:sp>
          <p:nvSpPr>
            <p:cNvPr id="167980"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1"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2" name="Group 32"/>
          <p:cNvGrpSpPr>
            <a:grpSpLocks/>
          </p:cNvGrpSpPr>
          <p:nvPr/>
        </p:nvGrpSpPr>
        <p:grpSpPr bwMode="auto">
          <a:xfrm>
            <a:off x="0" y="3276600"/>
            <a:ext cx="541338" cy="304800"/>
            <a:chOff x="4488" y="1488"/>
            <a:chExt cx="384" cy="192"/>
          </a:xfrm>
        </p:grpSpPr>
        <p:sp>
          <p:nvSpPr>
            <p:cNvPr id="167978"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9"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3" name="Group 35"/>
          <p:cNvGrpSpPr>
            <a:grpSpLocks/>
          </p:cNvGrpSpPr>
          <p:nvPr/>
        </p:nvGrpSpPr>
        <p:grpSpPr bwMode="auto">
          <a:xfrm>
            <a:off x="0" y="3657600"/>
            <a:ext cx="541338" cy="304800"/>
            <a:chOff x="4488" y="1488"/>
            <a:chExt cx="384" cy="192"/>
          </a:xfrm>
        </p:grpSpPr>
        <p:sp>
          <p:nvSpPr>
            <p:cNvPr id="167976"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7"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4" name="Group 38"/>
          <p:cNvGrpSpPr>
            <a:grpSpLocks/>
          </p:cNvGrpSpPr>
          <p:nvPr/>
        </p:nvGrpSpPr>
        <p:grpSpPr bwMode="auto">
          <a:xfrm>
            <a:off x="0" y="4038600"/>
            <a:ext cx="541338" cy="304800"/>
            <a:chOff x="4488" y="1488"/>
            <a:chExt cx="384" cy="192"/>
          </a:xfrm>
        </p:grpSpPr>
        <p:sp>
          <p:nvSpPr>
            <p:cNvPr id="167974"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5"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5" name="Group 41"/>
          <p:cNvGrpSpPr>
            <a:grpSpLocks/>
          </p:cNvGrpSpPr>
          <p:nvPr/>
        </p:nvGrpSpPr>
        <p:grpSpPr bwMode="auto">
          <a:xfrm>
            <a:off x="0" y="4419600"/>
            <a:ext cx="541338" cy="304800"/>
            <a:chOff x="4488" y="1488"/>
            <a:chExt cx="384" cy="192"/>
          </a:xfrm>
        </p:grpSpPr>
        <p:sp>
          <p:nvSpPr>
            <p:cNvPr id="167972"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3"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6" name="Group 44"/>
          <p:cNvGrpSpPr>
            <a:grpSpLocks/>
          </p:cNvGrpSpPr>
          <p:nvPr/>
        </p:nvGrpSpPr>
        <p:grpSpPr bwMode="auto">
          <a:xfrm>
            <a:off x="0" y="4800600"/>
            <a:ext cx="541338" cy="304800"/>
            <a:chOff x="4488" y="1488"/>
            <a:chExt cx="384" cy="192"/>
          </a:xfrm>
        </p:grpSpPr>
        <p:sp>
          <p:nvSpPr>
            <p:cNvPr id="167970"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1"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7" name="Group 47"/>
          <p:cNvGrpSpPr>
            <a:grpSpLocks/>
          </p:cNvGrpSpPr>
          <p:nvPr/>
        </p:nvGrpSpPr>
        <p:grpSpPr bwMode="auto">
          <a:xfrm>
            <a:off x="0" y="5181600"/>
            <a:ext cx="541338" cy="304800"/>
            <a:chOff x="4488" y="1488"/>
            <a:chExt cx="384" cy="192"/>
          </a:xfrm>
        </p:grpSpPr>
        <p:sp>
          <p:nvSpPr>
            <p:cNvPr id="167968"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9"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8" name="Group 50"/>
          <p:cNvGrpSpPr>
            <a:grpSpLocks/>
          </p:cNvGrpSpPr>
          <p:nvPr/>
        </p:nvGrpSpPr>
        <p:grpSpPr bwMode="auto">
          <a:xfrm>
            <a:off x="0" y="5562600"/>
            <a:ext cx="541338" cy="304800"/>
            <a:chOff x="4488" y="1488"/>
            <a:chExt cx="384" cy="192"/>
          </a:xfrm>
        </p:grpSpPr>
        <p:sp>
          <p:nvSpPr>
            <p:cNvPr id="167966"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7"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9" name="Group 53"/>
          <p:cNvGrpSpPr>
            <a:grpSpLocks/>
          </p:cNvGrpSpPr>
          <p:nvPr/>
        </p:nvGrpSpPr>
        <p:grpSpPr bwMode="auto">
          <a:xfrm>
            <a:off x="0" y="5943600"/>
            <a:ext cx="541338" cy="304800"/>
            <a:chOff x="4488" y="1488"/>
            <a:chExt cx="384" cy="192"/>
          </a:xfrm>
        </p:grpSpPr>
        <p:sp>
          <p:nvSpPr>
            <p:cNvPr id="167964"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5"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60" name="Group 56"/>
          <p:cNvGrpSpPr>
            <a:grpSpLocks/>
          </p:cNvGrpSpPr>
          <p:nvPr/>
        </p:nvGrpSpPr>
        <p:grpSpPr bwMode="auto">
          <a:xfrm>
            <a:off x="0" y="6324600"/>
            <a:ext cx="541338" cy="304800"/>
            <a:chOff x="4488" y="1488"/>
            <a:chExt cx="384" cy="192"/>
          </a:xfrm>
        </p:grpSpPr>
        <p:sp>
          <p:nvSpPr>
            <p:cNvPr id="167962"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3"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67961" name="Rectangle 59"/>
          <p:cNvSpPr>
            <a:spLocks noGrp="1" noChangeArrowheads="1"/>
          </p:cNvSpPr>
          <p:nvPr>
            <p:ph type="title" idx="4294967295"/>
          </p:nvPr>
        </p:nvSpPr>
        <p:spPr>
          <a:xfrm>
            <a:off x="5537200" y="5638800"/>
            <a:ext cx="3606800" cy="1020763"/>
          </a:xfrm>
        </p:spPr>
        <p:txBody>
          <a:bodyPr/>
          <a:lstStyle/>
          <a:p>
            <a:pPr eaLnBrk="1" hangingPunct="1"/>
            <a:r>
              <a:rPr lang="ar-JO" dirty="0">
                <a:ea typeface="Microsoft Sans Serif" panose="020B0604020202020204" pitchFamily="34" charset="0"/>
                <a:cs typeface="Arial" panose="020B0604020202020204" pitchFamily="34" charset="0"/>
              </a:rPr>
              <a:t>المكتبة</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9239707"/>
      </p:ext>
    </p:extLst>
  </p:cSld>
  <p:clrMapOvr>
    <a:masterClrMapping/>
  </p:clrMapOvr>
  <p:transition>
    <p:fade thruBlk="1"/>
  </p:transition>
</p:sld>
</file>

<file path=ppt/slides/slide76.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69986" name="Picture 2" descr="ephesus great theater"/>
          <p:cNvPicPr>
            <a:picLocks noGrp="1" noChangeAspect="1" noChangeArrowheads="1"/>
          </p:cNvPicPr>
          <p:nvPr>
            <p:ph/>
          </p:nvPr>
        </p:nvPicPr>
        <p:blipFill>
          <a:blip r:embed="rId3" cstate="screen">
            <a:extLst>
              <a:ext uri="{28A0092B-C50C-407E-A947-70E740481C1C}">
                <a14:useLocalDpi xmlns:a14="http://schemas.microsoft.com/office/drawing/2010/main"/>
              </a:ext>
            </a:extLst>
          </a:blip>
          <a:srcRect/>
          <a:stretch>
            <a:fillRect/>
          </a:stretch>
        </p:blipFill>
        <p:spPr>
          <a:xfrm>
            <a:off x="1441450" y="503238"/>
            <a:ext cx="6935788" cy="5851525"/>
          </a:xfrm>
        </p:spPr>
      </p:pic>
      <p:sp>
        <p:nvSpPr>
          <p:cNvPr id="169987"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88" name="AutoShape 4"/>
          <p:cNvSpPr>
            <a:spLocks noChangeArrowheads="1"/>
          </p:cNvSpPr>
          <p:nvPr/>
        </p:nvSpPr>
        <p:spPr bwMode="auto">
          <a:xfrm>
            <a:off x="1389063" y="5943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89" name="AutoShape 5"/>
          <p:cNvSpPr>
            <a:spLocks noChangeArrowheads="1"/>
          </p:cNvSpPr>
          <p:nvPr/>
        </p:nvSpPr>
        <p:spPr bwMode="auto">
          <a:xfrm rot="5400000">
            <a:off x="1363663" y="406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90" name="AutoShape 6"/>
          <p:cNvSpPr>
            <a:spLocks noChangeArrowheads="1"/>
          </p:cNvSpPr>
          <p:nvPr/>
        </p:nvSpPr>
        <p:spPr bwMode="auto">
          <a:xfrm rot="-10314794">
            <a:off x="8094663" y="381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91" name="AutoShape 7"/>
          <p:cNvSpPr>
            <a:spLocks noChangeArrowheads="1"/>
          </p:cNvSpPr>
          <p:nvPr/>
        </p:nvSpPr>
        <p:spPr bwMode="auto">
          <a:xfrm rot="-5566981">
            <a:off x="8069263" y="6045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69992" name="Group 8"/>
          <p:cNvGrpSpPr>
            <a:grpSpLocks/>
          </p:cNvGrpSpPr>
          <p:nvPr/>
        </p:nvGrpSpPr>
        <p:grpSpPr bwMode="auto">
          <a:xfrm>
            <a:off x="0" y="228600"/>
            <a:ext cx="541338" cy="304800"/>
            <a:chOff x="4488" y="1488"/>
            <a:chExt cx="384" cy="192"/>
          </a:xfrm>
        </p:grpSpPr>
        <p:sp>
          <p:nvSpPr>
            <p:cNvPr id="170042"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43"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3" name="Group 11"/>
          <p:cNvGrpSpPr>
            <a:grpSpLocks/>
          </p:cNvGrpSpPr>
          <p:nvPr/>
        </p:nvGrpSpPr>
        <p:grpSpPr bwMode="auto">
          <a:xfrm>
            <a:off x="0" y="609600"/>
            <a:ext cx="541338" cy="304800"/>
            <a:chOff x="4488" y="1488"/>
            <a:chExt cx="384" cy="192"/>
          </a:xfrm>
        </p:grpSpPr>
        <p:sp>
          <p:nvSpPr>
            <p:cNvPr id="170040"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41"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4" name="Group 14"/>
          <p:cNvGrpSpPr>
            <a:grpSpLocks/>
          </p:cNvGrpSpPr>
          <p:nvPr/>
        </p:nvGrpSpPr>
        <p:grpSpPr bwMode="auto">
          <a:xfrm>
            <a:off x="0" y="990600"/>
            <a:ext cx="541338" cy="304800"/>
            <a:chOff x="4488" y="1488"/>
            <a:chExt cx="384" cy="192"/>
          </a:xfrm>
        </p:grpSpPr>
        <p:sp>
          <p:nvSpPr>
            <p:cNvPr id="170038"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9"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5" name="Group 17"/>
          <p:cNvGrpSpPr>
            <a:grpSpLocks/>
          </p:cNvGrpSpPr>
          <p:nvPr/>
        </p:nvGrpSpPr>
        <p:grpSpPr bwMode="auto">
          <a:xfrm>
            <a:off x="0" y="1371600"/>
            <a:ext cx="541338" cy="304800"/>
            <a:chOff x="4488" y="1488"/>
            <a:chExt cx="384" cy="192"/>
          </a:xfrm>
        </p:grpSpPr>
        <p:sp>
          <p:nvSpPr>
            <p:cNvPr id="170036"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7"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6" name="Group 20"/>
          <p:cNvGrpSpPr>
            <a:grpSpLocks/>
          </p:cNvGrpSpPr>
          <p:nvPr/>
        </p:nvGrpSpPr>
        <p:grpSpPr bwMode="auto">
          <a:xfrm>
            <a:off x="0" y="1752600"/>
            <a:ext cx="541338" cy="304800"/>
            <a:chOff x="4488" y="1488"/>
            <a:chExt cx="384" cy="192"/>
          </a:xfrm>
        </p:grpSpPr>
        <p:sp>
          <p:nvSpPr>
            <p:cNvPr id="170034"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5"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7" name="Group 23"/>
          <p:cNvGrpSpPr>
            <a:grpSpLocks/>
          </p:cNvGrpSpPr>
          <p:nvPr/>
        </p:nvGrpSpPr>
        <p:grpSpPr bwMode="auto">
          <a:xfrm>
            <a:off x="0" y="2133600"/>
            <a:ext cx="541338" cy="304800"/>
            <a:chOff x="4488" y="1488"/>
            <a:chExt cx="384" cy="192"/>
          </a:xfrm>
        </p:grpSpPr>
        <p:sp>
          <p:nvSpPr>
            <p:cNvPr id="170032"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3"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8" name="Group 26"/>
          <p:cNvGrpSpPr>
            <a:grpSpLocks/>
          </p:cNvGrpSpPr>
          <p:nvPr/>
        </p:nvGrpSpPr>
        <p:grpSpPr bwMode="auto">
          <a:xfrm>
            <a:off x="0" y="2514600"/>
            <a:ext cx="541338" cy="304800"/>
            <a:chOff x="4488" y="1488"/>
            <a:chExt cx="384" cy="192"/>
          </a:xfrm>
        </p:grpSpPr>
        <p:sp>
          <p:nvSpPr>
            <p:cNvPr id="170030"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1"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9" name="Group 29"/>
          <p:cNvGrpSpPr>
            <a:grpSpLocks/>
          </p:cNvGrpSpPr>
          <p:nvPr/>
        </p:nvGrpSpPr>
        <p:grpSpPr bwMode="auto">
          <a:xfrm>
            <a:off x="0" y="2895600"/>
            <a:ext cx="541338" cy="304800"/>
            <a:chOff x="4488" y="1488"/>
            <a:chExt cx="384" cy="192"/>
          </a:xfrm>
        </p:grpSpPr>
        <p:sp>
          <p:nvSpPr>
            <p:cNvPr id="170028"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9"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0" name="Group 32"/>
          <p:cNvGrpSpPr>
            <a:grpSpLocks/>
          </p:cNvGrpSpPr>
          <p:nvPr/>
        </p:nvGrpSpPr>
        <p:grpSpPr bwMode="auto">
          <a:xfrm>
            <a:off x="0" y="3276600"/>
            <a:ext cx="541338" cy="304800"/>
            <a:chOff x="4488" y="1488"/>
            <a:chExt cx="384" cy="192"/>
          </a:xfrm>
        </p:grpSpPr>
        <p:sp>
          <p:nvSpPr>
            <p:cNvPr id="170026"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7"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1" name="Group 35"/>
          <p:cNvGrpSpPr>
            <a:grpSpLocks/>
          </p:cNvGrpSpPr>
          <p:nvPr/>
        </p:nvGrpSpPr>
        <p:grpSpPr bwMode="auto">
          <a:xfrm>
            <a:off x="0" y="3657600"/>
            <a:ext cx="541338" cy="304800"/>
            <a:chOff x="4488" y="1488"/>
            <a:chExt cx="384" cy="192"/>
          </a:xfrm>
        </p:grpSpPr>
        <p:sp>
          <p:nvSpPr>
            <p:cNvPr id="170024"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5"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2" name="Group 38"/>
          <p:cNvGrpSpPr>
            <a:grpSpLocks/>
          </p:cNvGrpSpPr>
          <p:nvPr/>
        </p:nvGrpSpPr>
        <p:grpSpPr bwMode="auto">
          <a:xfrm>
            <a:off x="0" y="4038600"/>
            <a:ext cx="541338" cy="304800"/>
            <a:chOff x="4488" y="1488"/>
            <a:chExt cx="384" cy="192"/>
          </a:xfrm>
        </p:grpSpPr>
        <p:sp>
          <p:nvSpPr>
            <p:cNvPr id="170022"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3"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3" name="Group 41"/>
          <p:cNvGrpSpPr>
            <a:grpSpLocks/>
          </p:cNvGrpSpPr>
          <p:nvPr/>
        </p:nvGrpSpPr>
        <p:grpSpPr bwMode="auto">
          <a:xfrm>
            <a:off x="0" y="4419600"/>
            <a:ext cx="541338" cy="304800"/>
            <a:chOff x="4488" y="1488"/>
            <a:chExt cx="384" cy="192"/>
          </a:xfrm>
        </p:grpSpPr>
        <p:sp>
          <p:nvSpPr>
            <p:cNvPr id="170020"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1"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4" name="Group 44"/>
          <p:cNvGrpSpPr>
            <a:grpSpLocks/>
          </p:cNvGrpSpPr>
          <p:nvPr/>
        </p:nvGrpSpPr>
        <p:grpSpPr bwMode="auto">
          <a:xfrm>
            <a:off x="0" y="4800600"/>
            <a:ext cx="541338" cy="304800"/>
            <a:chOff x="4488" y="1488"/>
            <a:chExt cx="384" cy="192"/>
          </a:xfrm>
        </p:grpSpPr>
        <p:sp>
          <p:nvSpPr>
            <p:cNvPr id="170018"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9"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5" name="Group 47"/>
          <p:cNvGrpSpPr>
            <a:grpSpLocks/>
          </p:cNvGrpSpPr>
          <p:nvPr/>
        </p:nvGrpSpPr>
        <p:grpSpPr bwMode="auto">
          <a:xfrm>
            <a:off x="0" y="5181600"/>
            <a:ext cx="541338" cy="304800"/>
            <a:chOff x="4488" y="1488"/>
            <a:chExt cx="384" cy="192"/>
          </a:xfrm>
        </p:grpSpPr>
        <p:sp>
          <p:nvSpPr>
            <p:cNvPr id="170016"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7"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6" name="Group 50"/>
          <p:cNvGrpSpPr>
            <a:grpSpLocks/>
          </p:cNvGrpSpPr>
          <p:nvPr/>
        </p:nvGrpSpPr>
        <p:grpSpPr bwMode="auto">
          <a:xfrm>
            <a:off x="0" y="5562600"/>
            <a:ext cx="541338" cy="304800"/>
            <a:chOff x="4488" y="1488"/>
            <a:chExt cx="384" cy="192"/>
          </a:xfrm>
        </p:grpSpPr>
        <p:sp>
          <p:nvSpPr>
            <p:cNvPr id="170014"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5"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7" name="Group 53"/>
          <p:cNvGrpSpPr>
            <a:grpSpLocks/>
          </p:cNvGrpSpPr>
          <p:nvPr/>
        </p:nvGrpSpPr>
        <p:grpSpPr bwMode="auto">
          <a:xfrm>
            <a:off x="0" y="5943600"/>
            <a:ext cx="541338" cy="304800"/>
            <a:chOff x="4488" y="1488"/>
            <a:chExt cx="384" cy="192"/>
          </a:xfrm>
        </p:grpSpPr>
        <p:sp>
          <p:nvSpPr>
            <p:cNvPr id="170012"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3"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8" name="Group 56"/>
          <p:cNvGrpSpPr>
            <a:grpSpLocks/>
          </p:cNvGrpSpPr>
          <p:nvPr/>
        </p:nvGrpSpPr>
        <p:grpSpPr bwMode="auto">
          <a:xfrm>
            <a:off x="0" y="6324600"/>
            <a:ext cx="541338" cy="304800"/>
            <a:chOff x="4488" y="1488"/>
            <a:chExt cx="384" cy="192"/>
          </a:xfrm>
        </p:grpSpPr>
        <p:sp>
          <p:nvSpPr>
            <p:cNvPr id="170010"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1"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0009" name="Rectangle 59"/>
          <p:cNvSpPr>
            <a:spLocks noGrp="1" noChangeArrowheads="1"/>
          </p:cNvSpPr>
          <p:nvPr>
            <p:ph type="title" idx="4294967295"/>
          </p:nvPr>
        </p:nvSpPr>
        <p:spPr>
          <a:xfrm>
            <a:off x="474663" y="5486400"/>
            <a:ext cx="4013200" cy="1112838"/>
          </a:xfrm>
        </p:spPr>
        <p:txBody>
          <a:bodyPr/>
          <a:lstStyle/>
          <a:p>
            <a:pPr eaLnBrk="1" hangingPunct="1"/>
            <a:r>
              <a:rPr lang="ar-JO" dirty="0">
                <a:ea typeface="Microsoft Sans Serif" panose="020B0604020202020204" pitchFamily="34" charset="0"/>
                <a:cs typeface="Arial" panose="020B0604020202020204" pitchFamily="34" charset="0"/>
              </a:rPr>
              <a:t>المدرج</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472737"/>
      </p:ext>
    </p:extLst>
  </p:cSld>
  <p:clrMapOvr>
    <a:masterClrMapping/>
  </p:clrMapOvr>
  <p:transition>
    <p:fade thruBlk="1"/>
  </p:transition>
</p:sld>
</file>

<file path=ppt/slides/slide77.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2034" name="Picture 2" descr="page-0015"/>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rot="227914">
            <a:off x="1049338" y="698500"/>
            <a:ext cx="7721600" cy="5459413"/>
          </a:xfrm>
        </p:spPr>
      </p:pic>
      <p:sp>
        <p:nvSpPr>
          <p:cNvPr id="172035"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6" name="AutoShape 4"/>
          <p:cNvSpPr>
            <a:spLocks noChangeArrowheads="1"/>
          </p:cNvSpPr>
          <p:nvPr/>
        </p:nvSpPr>
        <p:spPr bwMode="auto">
          <a:xfrm>
            <a:off x="779463" y="54864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7" name="AutoShape 5"/>
          <p:cNvSpPr>
            <a:spLocks noChangeArrowheads="1"/>
          </p:cNvSpPr>
          <p:nvPr/>
        </p:nvSpPr>
        <p:spPr bwMode="auto">
          <a:xfrm rot="5400000">
            <a:off x="1092200" y="330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8" name="AutoShape 6"/>
          <p:cNvSpPr>
            <a:spLocks noChangeArrowheads="1"/>
          </p:cNvSpPr>
          <p:nvPr/>
        </p:nvSpPr>
        <p:spPr bwMode="auto">
          <a:xfrm rot="-10314794">
            <a:off x="8567738" y="9144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9" name="AutoShape 7"/>
          <p:cNvSpPr>
            <a:spLocks noChangeArrowheads="1"/>
          </p:cNvSpPr>
          <p:nvPr/>
        </p:nvSpPr>
        <p:spPr bwMode="auto">
          <a:xfrm rot="-5566981">
            <a:off x="8204200"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2040" name="Group 8"/>
          <p:cNvGrpSpPr>
            <a:grpSpLocks/>
          </p:cNvGrpSpPr>
          <p:nvPr/>
        </p:nvGrpSpPr>
        <p:grpSpPr bwMode="auto">
          <a:xfrm>
            <a:off x="0" y="228600"/>
            <a:ext cx="541338" cy="304800"/>
            <a:chOff x="4488" y="1488"/>
            <a:chExt cx="384" cy="192"/>
          </a:xfrm>
        </p:grpSpPr>
        <p:sp>
          <p:nvSpPr>
            <p:cNvPr id="172090"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91"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1" name="Group 11"/>
          <p:cNvGrpSpPr>
            <a:grpSpLocks/>
          </p:cNvGrpSpPr>
          <p:nvPr/>
        </p:nvGrpSpPr>
        <p:grpSpPr bwMode="auto">
          <a:xfrm>
            <a:off x="0" y="609600"/>
            <a:ext cx="541338" cy="304800"/>
            <a:chOff x="4488" y="1488"/>
            <a:chExt cx="384" cy="192"/>
          </a:xfrm>
        </p:grpSpPr>
        <p:sp>
          <p:nvSpPr>
            <p:cNvPr id="172088"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9"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2" name="Group 14"/>
          <p:cNvGrpSpPr>
            <a:grpSpLocks/>
          </p:cNvGrpSpPr>
          <p:nvPr/>
        </p:nvGrpSpPr>
        <p:grpSpPr bwMode="auto">
          <a:xfrm>
            <a:off x="0" y="990600"/>
            <a:ext cx="541338" cy="304800"/>
            <a:chOff x="4488" y="1488"/>
            <a:chExt cx="384" cy="192"/>
          </a:xfrm>
        </p:grpSpPr>
        <p:sp>
          <p:nvSpPr>
            <p:cNvPr id="172086"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7"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3" name="Group 17"/>
          <p:cNvGrpSpPr>
            <a:grpSpLocks/>
          </p:cNvGrpSpPr>
          <p:nvPr/>
        </p:nvGrpSpPr>
        <p:grpSpPr bwMode="auto">
          <a:xfrm>
            <a:off x="0" y="1371600"/>
            <a:ext cx="541338" cy="304800"/>
            <a:chOff x="4488" y="1488"/>
            <a:chExt cx="384" cy="192"/>
          </a:xfrm>
        </p:grpSpPr>
        <p:sp>
          <p:nvSpPr>
            <p:cNvPr id="172084"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5"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4" name="Group 20"/>
          <p:cNvGrpSpPr>
            <a:grpSpLocks/>
          </p:cNvGrpSpPr>
          <p:nvPr/>
        </p:nvGrpSpPr>
        <p:grpSpPr bwMode="auto">
          <a:xfrm>
            <a:off x="0" y="1752600"/>
            <a:ext cx="541338" cy="304800"/>
            <a:chOff x="4488" y="1488"/>
            <a:chExt cx="384" cy="192"/>
          </a:xfrm>
        </p:grpSpPr>
        <p:sp>
          <p:nvSpPr>
            <p:cNvPr id="172082"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3"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5" name="Group 23"/>
          <p:cNvGrpSpPr>
            <a:grpSpLocks/>
          </p:cNvGrpSpPr>
          <p:nvPr/>
        </p:nvGrpSpPr>
        <p:grpSpPr bwMode="auto">
          <a:xfrm>
            <a:off x="0" y="2133600"/>
            <a:ext cx="541338" cy="304800"/>
            <a:chOff x="4488" y="1488"/>
            <a:chExt cx="384" cy="192"/>
          </a:xfrm>
        </p:grpSpPr>
        <p:sp>
          <p:nvSpPr>
            <p:cNvPr id="172080"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1"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6" name="Group 26"/>
          <p:cNvGrpSpPr>
            <a:grpSpLocks/>
          </p:cNvGrpSpPr>
          <p:nvPr/>
        </p:nvGrpSpPr>
        <p:grpSpPr bwMode="auto">
          <a:xfrm>
            <a:off x="0" y="2514600"/>
            <a:ext cx="541338" cy="304800"/>
            <a:chOff x="4488" y="1488"/>
            <a:chExt cx="384" cy="192"/>
          </a:xfrm>
        </p:grpSpPr>
        <p:sp>
          <p:nvSpPr>
            <p:cNvPr id="172078"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9"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7" name="Group 29"/>
          <p:cNvGrpSpPr>
            <a:grpSpLocks/>
          </p:cNvGrpSpPr>
          <p:nvPr/>
        </p:nvGrpSpPr>
        <p:grpSpPr bwMode="auto">
          <a:xfrm>
            <a:off x="0" y="2895600"/>
            <a:ext cx="541338" cy="304800"/>
            <a:chOff x="4488" y="1488"/>
            <a:chExt cx="384" cy="192"/>
          </a:xfrm>
        </p:grpSpPr>
        <p:sp>
          <p:nvSpPr>
            <p:cNvPr id="172076"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7"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8" name="Group 32"/>
          <p:cNvGrpSpPr>
            <a:grpSpLocks/>
          </p:cNvGrpSpPr>
          <p:nvPr/>
        </p:nvGrpSpPr>
        <p:grpSpPr bwMode="auto">
          <a:xfrm>
            <a:off x="0" y="3276600"/>
            <a:ext cx="541338" cy="304800"/>
            <a:chOff x="4488" y="1488"/>
            <a:chExt cx="384" cy="192"/>
          </a:xfrm>
        </p:grpSpPr>
        <p:sp>
          <p:nvSpPr>
            <p:cNvPr id="172074"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5"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9" name="Group 35"/>
          <p:cNvGrpSpPr>
            <a:grpSpLocks/>
          </p:cNvGrpSpPr>
          <p:nvPr/>
        </p:nvGrpSpPr>
        <p:grpSpPr bwMode="auto">
          <a:xfrm>
            <a:off x="0" y="3657600"/>
            <a:ext cx="541338" cy="304800"/>
            <a:chOff x="4488" y="1488"/>
            <a:chExt cx="384" cy="192"/>
          </a:xfrm>
        </p:grpSpPr>
        <p:sp>
          <p:nvSpPr>
            <p:cNvPr id="172072"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3"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0" name="Group 38"/>
          <p:cNvGrpSpPr>
            <a:grpSpLocks/>
          </p:cNvGrpSpPr>
          <p:nvPr/>
        </p:nvGrpSpPr>
        <p:grpSpPr bwMode="auto">
          <a:xfrm>
            <a:off x="0" y="4038600"/>
            <a:ext cx="541338" cy="304800"/>
            <a:chOff x="4488" y="1488"/>
            <a:chExt cx="384" cy="192"/>
          </a:xfrm>
        </p:grpSpPr>
        <p:sp>
          <p:nvSpPr>
            <p:cNvPr id="172070"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1"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1" name="Group 41"/>
          <p:cNvGrpSpPr>
            <a:grpSpLocks/>
          </p:cNvGrpSpPr>
          <p:nvPr/>
        </p:nvGrpSpPr>
        <p:grpSpPr bwMode="auto">
          <a:xfrm>
            <a:off x="0" y="4419600"/>
            <a:ext cx="541338" cy="304800"/>
            <a:chOff x="4488" y="1488"/>
            <a:chExt cx="384" cy="192"/>
          </a:xfrm>
        </p:grpSpPr>
        <p:sp>
          <p:nvSpPr>
            <p:cNvPr id="172068"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9"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2" name="Group 44"/>
          <p:cNvGrpSpPr>
            <a:grpSpLocks/>
          </p:cNvGrpSpPr>
          <p:nvPr/>
        </p:nvGrpSpPr>
        <p:grpSpPr bwMode="auto">
          <a:xfrm>
            <a:off x="0" y="4800600"/>
            <a:ext cx="541338" cy="304800"/>
            <a:chOff x="4488" y="1488"/>
            <a:chExt cx="384" cy="192"/>
          </a:xfrm>
        </p:grpSpPr>
        <p:sp>
          <p:nvSpPr>
            <p:cNvPr id="172066"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7"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3" name="Group 47"/>
          <p:cNvGrpSpPr>
            <a:grpSpLocks/>
          </p:cNvGrpSpPr>
          <p:nvPr/>
        </p:nvGrpSpPr>
        <p:grpSpPr bwMode="auto">
          <a:xfrm>
            <a:off x="0" y="5181600"/>
            <a:ext cx="541338" cy="304800"/>
            <a:chOff x="4488" y="1488"/>
            <a:chExt cx="384" cy="192"/>
          </a:xfrm>
        </p:grpSpPr>
        <p:sp>
          <p:nvSpPr>
            <p:cNvPr id="172064"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5"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4" name="Group 50"/>
          <p:cNvGrpSpPr>
            <a:grpSpLocks/>
          </p:cNvGrpSpPr>
          <p:nvPr/>
        </p:nvGrpSpPr>
        <p:grpSpPr bwMode="auto">
          <a:xfrm>
            <a:off x="0" y="5562600"/>
            <a:ext cx="541338" cy="304800"/>
            <a:chOff x="4488" y="1488"/>
            <a:chExt cx="384" cy="192"/>
          </a:xfrm>
        </p:grpSpPr>
        <p:sp>
          <p:nvSpPr>
            <p:cNvPr id="172062"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3"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5" name="Group 53"/>
          <p:cNvGrpSpPr>
            <a:grpSpLocks/>
          </p:cNvGrpSpPr>
          <p:nvPr/>
        </p:nvGrpSpPr>
        <p:grpSpPr bwMode="auto">
          <a:xfrm>
            <a:off x="0" y="5943600"/>
            <a:ext cx="541338" cy="304800"/>
            <a:chOff x="4488" y="1488"/>
            <a:chExt cx="384" cy="192"/>
          </a:xfrm>
        </p:grpSpPr>
        <p:sp>
          <p:nvSpPr>
            <p:cNvPr id="172060"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1"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6" name="Group 56"/>
          <p:cNvGrpSpPr>
            <a:grpSpLocks/>
          </p:cNvGrpSpPr>
          <p:nvPr/>
        </p:nvGrpSpPr>
        <p:grpSpPr bwMode="auto">
          <a:xfrm>
            <a:off x="0" y="6324600"/>
            <a:ext cx="541338" cy="304800"/>
            <a:chOff x="4488" y="1488"/>
            <a:chExt cx="384" cy="192"/>
          </a:xfrm>
        </p:grpSpPr>
        <p:sp>
          <p:nvSpPr>
            <p:cNvPr id="172058"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59"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2057" name="Rectangle 59"/>
          <p:cNvSpPr>
            <a:spLocks noGrp="1" noChangeArrowheads="1"/>
          </p:cNvSpPr>
          <p:nvPr>
            <p:ph type="title" idx="4294967295"/>
          </p:nvPr>
        </p:nvSpPr>
        <p:spPr/>
        <p:txBody>
          <a:bodyPr/>
          <a:lstStyle/>
          <a:p>
            <a:pPr eaLnBrk="1" hangingPunct="1"/>
            <a:r>
              <a:rPr lang="ar-JO" dirty="0">
                <a:ea typeface="Microsoft Sans Serif" panose="020B0604020202020204" pitchFamily="34" charset="0"/>
                <a:cs typeface="Arial" panose="020B0604020202020204" pitchFamily="34" charset="0"/>
              </a:rPr>
              <a:t>شارع </a:t>
            </a:r>
            <a:r>
              <a:rPr lang="ar-JO" dirty="0" err="1">
                <a:ea typeface="Microsoft Sans Serif" panose="020B0604020202020204" pitchFamily="34" charset="0"/>
                <a:cs typeface="Arial" panose="020B0604020202020204" pitchFamily="34" charset="0"/>
              </a:rPr>
              <a:t>أركديان</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2388460"/>
      </p:ext>
    </p:extLst>
  </p:cSld>
  <p:clrMapOvr>
    <a:masterClrMapping/>
  </p:clrMapOvr>
  <p:transition>
    <p:fade thruBlk="1"/>
  </p:transition>
</p:sld>
</file>

<file path=ppt/slides/slide78.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4082" name="Picture 2" descr="Ephesus_signboard"/>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1862138" y="438150"/>
            <a:ext cx="6299200" cy="5981700"/>
          </a:xfrm>
        </p:spPr>
      </p:pic>
      <p:sp>
        <p:nvSpPr>
          <p:cNvPr id="174083"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4" name="AutoShape 4"/>
          <p:cNvSpPr>
            <a:spLocks noChangeArrowheads="1"/>
          </p:cNvSpPr>
          <p:nvPr/>
        </p:nvSpPr>
        <p:spPr bwMode="auto">
          <a:xfrm>
            <a:off x="17954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5" name="AutoShape 5"/>
          <p:cNvSpPr>
            <a:spLocks noChangeArrowheads="1"/>
          </p:cNvSpPr>
          <p:nvPr/>
        </p:nvSpPr>
        <p:spPr bwMode="auto">
          <a:xfrm rot="5400000">
            <a:off x="1701800" y="406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6" name="AutoShape 6"/>
          <p:cNvSpPr>
            <a:spLocks noChangeArrowheads="1"/>
          </p:cNvSpPr>
          <p:nvPr/>
        </p:nvSpPr>
        <p:spPr bwMode="auto">
          <a:xfrm rot="-10314794">
            <a:off x="7823200" y="381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7" name="AutoShape 7"/>
          <p:cNvSpPr>
            <a:spLocks noChangeArrowheads="1"/>
          </p:cNvSpPr>
          <p:nvPr/>
        </p:nvSpPr>
        <p:spPr bwMode="auto">
          <a:xfrm rot="-5566981">
            <a:off x="7729538"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4088" name="Group 8"/>
          <p:cNvGrpSpPr>
            <a:grpSpLocks/>
          </p:cNvGrpSpPr>
          <p:nvPr/>
        </p:nvGrpSpPr>
        <p:grpSpPr bwMode="auto">
          <a:xfrm>
            <a:off x="0" y="228600"/>
            <a:ext cx="541338" cy="304800"/>
            <a:chOff x="4488" y="1488"/>
            <a:chExt cx="384" cy="192"/>
          </a:xfrm>
        </p:grpSpPr>
        <p:sp>
          <p:nvSpPr>
            <p:cNvPr id="174138"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9"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89" name="Group 11"/>
          <p:cNvGrpSpPr>
            <a:grpSpLocks/>
          </p:cNvGrpSpPr>
          <p:nvPr/>
        </p:nvGrpSpPr>
        <p:grpSpPr bwMode="auto">
          <a:xfrm>
            <a:off x="0" y="609600"/>
            <a:ext cx="541338" cy="304800"/>
            <a:chOff x="4488" y="1488"/>
            <a:chExt cx="384" cy="192"/>
          </a:xfrm>
        </p:grpSpPr>
        <p:sp>
          <p:nvSpPr>
            <p:cNvPr id="174136"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7"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0" name="Group 14"/>
          <p:cNvGrpSpPr>
            <a:grpSpLocks/>
          </p:cNvGrpSpPr>
          <p:nvPr/>
        </p:nvGrpSpPr>
        <p:grpSpPr bwMode="auto">
          <a:xfrm>
            <a:off x="0" y="990600"/>
            <a:ext cx="541338" cy="304800"/>
            <a:chOff x="4488" y="1488"/>
            <a:chExt cx="384" cy="192"/>
          </a:xfrm>
        </p:grpSpPr>
        <p:sp>
          <p:nvSpPr>
            <p:cNvPr id="174134"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5"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1" name="Group 17"/>
          <p:cNvGrpSpPr>
            <a:grpSpLocks/>
          </p:cNvGrpSpPr>
          <p:nvPr/>
        </p:nvGrpSpPr>
        <p:grpSpPr bwMode="auto">
          <a:xfrm>
            <a:off x="0" y="1371600"/>
            <a:ext cx="541338" cy="304800"/>
            <a:chOff x="4488" y="1488"/>
            <a:chExt cx="384" cy="192"/>
          </a:xfrm>
        </p:grpSpPr>
        <p:sp>
          <p:nvSpPr>
            <p:cNvPr id="174132"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3"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2" name="Group 20"/>
          <p:cNvGrpSpPr>
            <a:grpSpLocks/>
          </p:cNvGrpSpPr>
          <p:nvPr/>
        </p:nvGrpSpPr>
        <p:grpSpPr bwMode="auto">
          <a:xfrm>
            <a:off x="0" y="1752600"/>
            <a:ext cx="541338" cy="304800"/>
            <a:chOff x="4488" y="1488"/>
            <a:chExt cx="384" cy="192"/>
          </a:xfrm>
        </p:grpSpPr>
        <p:sp>
          <p:nvSpPr>
            <p:cNvPr id="174130"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1"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3" name="Group 23"/>
          <p:cNvGrpSpPr>
            <a:grpSpLocks/>
          </p:cNvGrpSpPr>
          <p:nvPr/>
        </p:nvGrpSpPr>
        <p:grpSpPr bwMode="auto">
          <a:xfrm>
            <a:off x="0" y="2133600"/>
            <a:ext cx="541338" cy="304800"/>
            <a:chOff x="4488" y="1488"/>
            <a:chExt cx="384" cy="192"/>
          </a:xfrm>
        </p:grpSpPr>
        <p:sp>
          <p:nvSpPr>
            <p:cNvPr id="174128"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9"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4" name="Group 26"/>
          <p:cNvGrpSpPr>
            <a:grpSpLocks/>
          </p:cNvGrpSpPr>
          <p:nvPr/>
        </p:nvGrpSpPr>
        <p:grpSpPr bwMode="auto">
          <a:xfrm>
            <a:off x="0" y="2514600"/>
            <a:ext cx="541338" cy="304800"/>
            <a:chOff x="4488" y="1488"/>
            <a:chExt cx="384" cy="192"/>
          </a:xfrm>
        </p:grpSpPr>
        <p:sp>
          <p:nvSpPr>
            <p:cNvPr id="174126"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7"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5" name="Group 29"/>
          <p:cNvGrpSpPr>
            <a:grpSpLocks/>
          </p:cNvGrpSpPr>
          <p:nvPr/>
        </p:nvGrpSpPr>
        <p:grpSpPr bwMode="auto">
          <a:xfrm>
            <a:off x="0" y="2895600"/>
            <a:ext cx="541338" cy="304800"/>
            <a:chOff x="4488" y="1488"/>
            <a:chExt cx="384" cy="192"/>
          </a:xfrm>
        </p:grpSpPr>
        <p:sp>
          <p:nvSpPr>
            <p:cNvPr id="174124"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5"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6" name="Group 32"/>
          <p:cNvGrpSpPr>
            <a:grpSpLocks/>
          </p:cNvGrpSpPr>
          <p:nvPr/>
        </p:nvGrpSpPr>
        <p:grpSpPr bwMode="auto">
          <a:xfrm>
            <a:off x="0" y="3276600"/>
            <a:ext cx="541338" cy="304800"/>
            <a:chOff x="4488" y="1488"/>
            <a:chExt cx="384" cy="192"/>
          </a:xfrm>
        </p:grpSpPr>
        <p:sp>
          <p:nvSpPr>
            <p:cNvPr id="174122"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3"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7" name="Group 35"/>
          <p:cNvGrpSpPr>
            <a:grpSpLocks/>
          </p:cNvGrpSpPr>
          <p:nvPr/>
        </p:nvGrpSpPr>
        <p:grpSpPr bwMode="auto">
          <a:xfrm>
            <a:off x="0" y="3657600"/>
            <a:ext cx="541338" cy="304800"/>
            <a:chOff x="4488" y="1488"/>
            <a:chExt cx="384" cy="192"/>
          </a:xfrm>
        </p:grpSpPr>
        <p:sp>
          <p:nvSpPr>
            <p:cNvPr id="174120"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1"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8" name="Group 38"/>
          <p:cNvGrpSpPr>
            <a:grpSpLocks/>
          </p:cNvGrpSpPr>
          <p:nvPr/>
        </p:nvGrpSpPr>
        <p:grpSpPr bwMode="auto">
          <a:xfrm>
            <a:off x="0" y="4038600"/>
            <a:ext cx="541338" cy="304800"/>
            <a:chOff x="4488" y="1488"/>
            <a:chExt cx="384" cy="192"/>
          </a:xfrm>
        </p:grpSpPr>
        <p:sp>
          <p:nvSpPr>
            <p:cNvPr id="174118"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9"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9" name="Group 41"/>
          <p:cNvGrpSpPr>
            <a:grpSpLocks/>
          </p:cNvGrpSpPr>
          <p:nvPr/>
        </p:nvGrpSpPr>
        <p:grpSpPr bwMode="auto">
          <a:xfrm>
            <a:off x="0" y="4419600"/>
            <a:ext cx="541338" cy="304800"/>
            <a:chOff x="4488" y="1488"/>
            <a:chExt cx="384" cy="192"/>
          </a:xfrm>
        </p:grpSpPr>
        <p:sp>
          <p:nvSpPr>
            <p:cNvPr id="174116"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7"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0" name="Group 44"/>
          <p:cNvGrpSpPr>
            <a:grpSpLocks/>
          </p:cNvGrpSpPr>
          <p:nvPr/>
        </p:nvGrpSpPr>
        <p:grpSpPr bwMode="auto">
          <a:xfrm>
            <a:off x="0" y="4800600"/>
            <a:ext cx="541338" cy="304800"/>
            <a:chOff x="4488" y="1488"/>
            <a:chExt cx="384" cy="192"/>
          </a:xfrm>
        </p:grpSpPr>
        <p:sp>
          <p:nvSpPr>
            <p:cNvPr id="174114"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5"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1" name="Group 47"/>
          <p:cNvGrpSpPr>
            <a:grpSpLocks/>
          </p:cNvGrpSpPr>
          <p:nvPr/>
        </p:nvGrpSpPr>
        <p:grpSpPr bwMode="auto">
          <a:xfrm>
            <a:off x="0" y="5181600"/>
            <a:ext cx="541338" cy="304800"/>
            <a:chOff x="4488" y="1488"/>
            <a:chExt cx="384" cy="192"/>
          </a:xfrm>
        </p:grpSpPr>
        <p:sp>
          <p:nvSpPr>
            <p:cNvPr id="174112"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3"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2" name="Group 50"/>
          <p:cNvGrpSpPr>
            <a:grpSpLocks/>
          </p:cNvGrpSpPr>
          <p:nvPr/>
        </p:nvGrpSpPr>
        <p:grpSpPr bwMode="auto">
          <a:xfrm>
            <a:off x="0" y="5562600"/>
            <a:ext cx="541338" cy="304800"/>
            <a:chOff x="4488" y="1488"/>
            <a:chExt cx="384" cy="192"/>
          </a:xfrm>
        </p:grpSpPr>
        <p:sp>
          <p:nvSpPr>
            <p:cNvPr id="174110"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1"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3" name="Group 53"/>
          <p:cNvGrpSpPr>
            <a:grpSpLocks/>
          </p:cNvGrpSpPr>
          <p:nvPr/>
        </p:nvGrpSpPr>
        <p:grpSpPr bwMode="auto">
          <a:xfrm>
            <a:off x="0" y="5943600"/>
            <a:ext cx="541338" cy="304800"/>
            <a:chOff x="4488" y="1488"/>
            <a:chExt cx="384" cy="192"/>
          </a:xfrm>
        </p:grpSpPr>
        <p:sp>
          <p:nvSpPr>
            <p:cNvPr id="174108"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09"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4" name="Group 56"/>
          <p:cNvGrpSpPr>
            <a:grpSpLocks/>
          </p:cNvGrpSpPr>
          <p:nvPr/>
        </p:nvGrpSpPr>
        <p:grpSpPr bwMode="auto">
          <a:xfrm>
            <a:off x="0" y="6324600"/>
            <a:ext cx="541338" cy="304800"/>
            <a:chOff x="4488" y="1488"/>
            <a:chExt cx="384" cy="192"/>
          </a:xfrm>
        </p:grpSpPr>
        <p:sp>
          <p:nvSpPr>
            <p:cNvPr id="174106"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07"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187" name="Rectangle 59"/>
          <p:cNvSpPr>
            <a:spLocks noGrp="1" noChangeArrowheads="1"/>
          </p:cNvSpPr>
          <p:nvPr>
            <p:ph type="title" idx="4294967295"/>
          </p:nvPr>
        </p:nvSpPr>
        <p:spPr>
          <a:xfrm>
            <a:off x="2667000" y="762000"/>
            <a:ext cx="5148263" cy="1752600"/>
          </a:xfrm>
          <a:effectLst>
            <a:outerShdw blurRad="50800" dist="38100" dir="2700000">
              <a:schemeClr val="bg1">
                <a:alpha val="43000"/>
              </a:schemeClr>
            </a:outerShdw>
          </a:effectLst>
        </p:spPr>
        <p:txBody>
          <a:bodyPr/>
          <a:lstStyle/>
          <a:p>
            <a:pPr eaLnBrk="1" hangingPunct="1">
              <a:defRPr/>
            </a:pPr>
            <a:r>
              <a:rPr lang="ar-JO" sz="4000" dirty="0">
                <a:ea typeface="Microsoft Sans Serif" panose="020B0604020202020204" pitchFamily="34" charset="0"/>
                <a:cs typeface="Arial" panose="020B0604020202020204" pitchFamily="34" charset="0"/>
              </a:rPr>
              <a:t>اتجاهات غير الأخلاقين والأميين(غير المتعلمين )</a:t>
            </a:r>
            <a:endParaRPr lang="en-US" sz="4000"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32994554"/>
      </p:ext>
    </p:extLst>
  </p:cSld>
  <p:clrMapOvr>
    <a:masterClrMapping/>
  </p:clrMapOvr>
  <p:transition>
    <p:fade thruBlk="1"/>
  </p:transition>
</p:sld>
</file>

<file path=ppt/slides/slide79.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6130" name="Picture 2" descr="Ephesus_Aqueduct"/>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rot="488184">
            <a:off x="4572000" y="2743200"/>
            <a:ext cx="3792538" cy="3627438"/>
          </a:xfrm>
        </p:spPr>
      </p:pic>
      <p:pic>
        <p:nvPicPr>
          <p:cNvPr id="176131" name="Picture 3" descr="EPHES_publictoilet"/>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rot="21262410">
            <a:off x="914400" y="533400"/>
            <a:ext cx="4335463" cy="3657600"/>
          </a:xfrm>
        </p:spPr>
      </p:pic>
      <p:sp>
        <p:nvSpPr>
          <p:cNvPr id="176132" name="Rectangle 4"/>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3" name="AutoShape 5"/>
          <p:cNvSpPr>
            <a:spLocks noChangeArrowheads="1"/>
          </p:cNvSpPr>
          <p:nvPr/>
        </p:nvSpPr>
        <p:spPr bwMode="auto">
          <a:xfrm rot="-548229">
            <a:off x="982663" y="4038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4" name="AutoShape 6"/>
          <p:cNvSpPr>
            <a:spLocks noChangeArrowheads="1"/>
          </p:cNvSpPr>
          <p:nvPr/>
        </p:nvSpPr>
        <p:spPr bwMode="auto">
          <a:xfrm rot="5279848">
            <a:off x="685800" y="711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5" name="AutoShape 7"/>
          <p:cNvSpPr>
            <a:spLocks noChangeArrowheads="1"/>
          </p:cNvSpPr>
          <p:nvPr/>
        </p:nvSpPr>
        <p:spPr bwMode="auto">
          <a:xfrm rot="10437214">
            <a:off x="4775200" y="228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6" name="AutoShape 8"/>
          <p:cNvSpPr>
            <a:spLocks noChangeArrowheads="1"/>
          </p:cNvSpPr>
          <p:nvPr/>
        </p:nvSpPr>
        <p:spPr bwMode="auto">
          <a:xfrm rot="-4580932">
            <a:off x="7797800" y="62738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6137" name="Group 9"/>
          <p:cNvGrpSpPr>
            <a:grpSpLocks/>
          </p:cNvGrpSpPr>
          <p:nvPr/>
        </p:nvGrpSpPr>
        <p:grpSpPr bwMode="auto">
          <a:xfrm>
            <a:off x="0" y="228600"/>
            <a:ext cx="541338" cy="304800"/>
            <a:chOff x="4488" y="1488"/>
            <a:chExt cx="384" cy="192"/>
          </a:xfrm>
        </p:grpSpPr>
        <p:sp>
          <p:nvSpPr>
            <p:cNvPr id="176188" name="Oval 1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9" name="Line 1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38" name="Group 12"/>
          <p:cNvGrpSpPr>
            <a:grpSpLocks/>
          </p:cNvGrpSpPr>
          <p:nvPr/>
        </p:nvGrpSpPr>
        <p:grpSpPr bwMode="auto">
          <a:xfrm>
            <a:off x="0" y="609600"/>
            <a:ext cx="541338" cy="304800"/>
            <a:chOff x="4488" y="1488"/>
            <a:chExt cx="384" cy="192"/>
          </a:xfrm>
        </p:grpSpPr>
        <p:sp>
          <p:nvSpPr>
            <p:cNvPr id="176186"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7"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39" name="Group 15"/>
          <p:cNvGrpSpPr>
            <a:grpSpLocks/>
          </p:cNvGrpSpPr>
          <p:nvPr/>
        </p:nvGrpSpPr>
        <p:grpSpPr bwMode="auto">
          <a:xfrm>
            <a:off x="0" y="990600"/>
            <a:ext cx="541338" cy="304800"/>
            <a:chOff x="4488" y="1488"/>
            <a:chExt cx="384" cy="192"/>
          </a:xfrm>
        </p:grpSpPr>
        <p:sp>
          <p:nvSpPr>
            <p:cNvPr id="176184"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5"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0" name="Group 18"/>
          <p:cNvGrpSpPr>
            <a:grpSpLocks/>
          </p:cNvGrpSpPr>
          <p:nvPr/>
        </p:nvGrpSpPr>
        <p:grpSpPr bwMode="auto">
          <a:xfrm>
            <a:off x="0" y="1371600"/>
            <a:ext cx="541338" cy="304800"/>
            <a:chOff x="4488" y="1488"/>
            <a:chExt cx="384" cy="192"/>
          </a:xfrm>
        </p:grpSpPr>
        <p:sp>
          <p:nvSpPr>
            <p:cNvPr id="176182"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3"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1" name="Group 21"/>
          <p:cNvGrpSpPr>
            <a:grpSpLocks/>
          </p:cNvGrpSpPr>
          <p:nvPr/>
        </p:nvGrpSpPr>
        <p:grpSpPr bwMode="auto">
          <a:xfrm>
            <a:off x="0" y="1752600"/>
            <a:ext cx="541338" cy="304800"/>
            <a:chOff x="4488" y="1488"/>
            <a:chExt cx="384" cy="192"/>
          </a:xfrm>
        </p:grpSpPr>
        <p:sp>
          <p:nvSpPr>
            <p:cNvPr id="176180"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1"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2" name="Group 24"/>
          <p:cNvGrpSpPr>
            <a:grpSpLocks/>
          </p:cNvGrpSpPr>
          <p:nvPr/>
        </p:nvGrpSpPr>
        <p:grpSpPr bwMode="auto">
          <a:xfrm>
            <a:off x="0" y="2133600"/>
            <a:ext cx="541338" cy="304800"/>
            <a:chOff x="4488" y="1488"/>
            <a:chExt cx="384" cy="192"/>
          </a:xfrm>
        </p:grpSpPr>
        <p:sp>
          <p:nvSpPr>
            <p:cNvPr id="176178"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9"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3" name="Group 27"/>
          <p:cNvGrpSpPr>
            <a:grpSpLocks/>
          </p:cNvGrpSpPr>
          <p:nvPr/>
        </p:nvGrpSpPr>
        <p:grpSpPr bwMode="auto">
          <a:xfrm>
            <a:off x="0" y="2514600"/>
            <a:ext cx="541338" cy="304800"/>
            <a:chOff x="4488" y="1488"/>
            <a:chExt cx="384" cy="192"/>
          </a:xfrm>
        </p:grpSpPr>
        <p:sp>
          <p:nvSpPr>
            <p:cNvPr id="176176"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7"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4" name="Group 30"/>
          <p:cNvGrpSpPr>
            <a:grpSpLocks/>
          </p:cNvGrpSpPr>
          <p:nvPr/>
        </p:nvGrpSpPr>
        <p:grpSpPr bwMode="auto">
          <a:xfrm>
            <a:off x="0" y="2895600"/>
            <a:ext cx="541338" cy="304800"/>
            <a:chOff x="4488" y="1488"/>
            <a:chExt cx="384" cy="192"/>
          </a:xfrm>
        </p:grpSpPr>
        <p:sp>
          <p:nvSpPr>
            <p:cNvPr id="176174"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5"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5" name="Group 33"/>
          <p:cNvGrpSpPr>
            <a:grpSpLocks/>
          </p:cNvGrpSpPr>
          <p:nvPr/>
        </p:nvGrpSpPr>
        <p:grpSpPr bwMode="auto">
          <a:xfrm>
            <a:off x="0" y="3276600"/>
            <a:ext cx="541338" cy="304800"/>
            <a:chOff x="4488" y="1488"/>
            <a:chExt cx="384" cy="192"/>
          </a:xfrm>
        </p:grpSpPr>
        <p:sp>
          <p:nvSpPr>
            <p:cNvPr id="176172"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3"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6" name="Group 36"/>
          <p:cNvGrpSpPr>
            <a:grpSpLocks/>
          </p:cNvGrpSpPr>
          <p:nvPr/>
        </p:nvGrpSpPr>
        <p:grpSpPr bwMode="auto">
          <a:xfrm>
            <a:off x="0" y="3657600"/>
            <a:ext cx="541338" cy="304800"/>
            <a:chOff x="4488" y="1488"/>
            <a:chExt cx="384" cy="192"/>
          </a:xfrm>
        </p:grpSpPr>
        <p:sp>
          <p:nvSpPr>
            <p:cNvPr id="176170"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1"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7" name="Group 39"/>
          <p:cNvGrpSpPr>
            <a:grpSpLocks/>
          </p:cNvGrpSpPr>
          <p:nvPr/>
        </p:nvGrpSpPr>
        <p:grpSpPr bwMode="auto">
          <a:xfrm>
            <a:off x="0" y="4038600"/>
            <a:ext cx="541338" cy="304800"/>
            <a:chOff x="4488" y="1488"/>
            <a:chExt cx="384" cy="192"/>
          </a:xfrm>
        </p:grpSpPr>
        <p:sp>
          <p:nvSpPr>
            <p:cNvPr id="176168"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9"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8" name="Group 42"/>
          <p:cNvGrpSpPr>
            <a:grpSpLocks/>
          </p:cNvGrpSpPr>
          <p:nvPr/>
        </p:nvGrpSpPr>
        <p:grpSpPr bwMode="auto">
          <a:xfrm>
            <a:off x="0" y="4419600"/>
            <a:ext cx="541338" cy="304800"/>
            <a:chOff x="4488" y="1488"/>
            <a:chExt cx="384" cy="192"/>
          </a:xfrm>
        </p:grpSpPr>
        <p:sp>
          <p:nvSpPr>
            <p:cNvPr id="176166"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7"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9" name="Group 45"/>
          <p:cNvGrpSpPr>
            <a:grpSpLocks/>
          </p:cNvGrpSpPr>
          <p:nvPr/>
        </p:nvGrpSpPr>
        <p:grpSpPr bwMode="auto">
          <a:xfrm>
            <a:off x="0" y="4800600"/>
            <a:ext cx="541338" cy="304800"/>
            <a:chOff x="4488" y="1488"/>
            <a:chExt cx="384" cy="192"/>
          </a:xfrm>
        </p:grpSpPr>
        <p:sp>
          <p:nvSpPr>
            <p:cNvPr id="176164"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5"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0" name="Group 48"/>
          <p:cNvGrpSpPr>
            <a:grpSpLocks/>
          </p:cNvGrpSpPr>
          <p:nvPr/>
        </p:nvGrpSpPr>
        <p:grpSpPr bwMode="auto">
          <a:xfrm>
            <a:off x="0" y="5181600"/>
            <a:ext cx="541338" cy="304800"/>
            <a:chOff x="4488" y="1488"/>
            <a:chExt cx="384" cy="192"/>
          </a:xfrm>
        </p:grpSpPr>
        <p:sp>
          <p:nvSpPr>
            <p:cNvPr id="176162"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3"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1" name="Group 51"/>
          <p:cNvGrpSpPr>
            <a:grpSpLocks/>
          </p:cNvGrpSpPr>
          <p:nvPr/>
        </p:nvGrpSpPr>
        <p:grpSpPr bwMode="auto">
          <a:xfrm>
            <a:off x="0" y="5562600"/>
            <a:ext cx="541338" cy="304800"/>
            <a:chOff x="4488" y="1488"/>
            <a:chExt cx="384" cy="192"/>
          </a:xfrm>
        </p:grpSpPr>
        <p:sp>
          <p:nvSpPr>
            <p:cNvPr id="176160"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1"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2" name="Group 54"/>
          <p:cNvGrpSpPr>
            <a:grpSpLocks/>
          </p:cNvGrpSpPr>
          <p:nvPr/>
        </p:nvGrpSpPr>
        <p:grpSpPr bwMode="auto">
          <a:xfrm>
            <a:off x="0" y="5943600"/>
            <a:ext cx="541338" cy="304800"/>
            <a:chOff x="4488" y="1488"/>
            <a:chExt cx="384" cy="192"/>
          </a:xfrm>
        </p:grpSpPr>
        <p:sp>
          <p:nvSpPr>
            <p:cNvPr id="176158"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9"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3" name="Group 57"/>
          <p:cNvGrpSpPr>
            <a:grpSpLocks/>
          </p:cNvGrpSpPr>
          <p:nvPr/>
        </p:nvGrpSpPr>
        <p:grpSpPr bwMode="auto">
          <a:xfrm>
            <a:off x="0" y="6324600"/>
            <a:ext cx="541338" cy="304800"/>
            <a:chOff x="4488" y="1488"/>
            <a:chExt cx="384" cy="192"/>
          </a:xfrm>
        </p:grpSpPr>
        <p:sp>
          <p:nvSpPr>
            <p:cNvPr id="176156"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7"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6154" name="AutoShape 60"/>
          <p:cNvSpPr>
            <a:spLocks noChangeArrowheads="1"/>
          </p:cNvSpPr>
          <p:nvPr/>
        </p:nvSpPr>
        <p:spPr bwMode="auto">
          <a:xfrm rot="-10041545">
            <a:off x="8229600" y="2971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5" name="AutoShape 61"/>
          <p:cNvSpPr>
            <a:spLocks noChangeArrowheads="1"/>
          </p:cNvSpPr>
          <p:nvPr/>
        </p:nvSpPr>
        <p:spPr bwMode="auto">
          <a:xfrm rot="467422">
            <a:off x="4300538" y="5638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219700" y="312738"/>
            <a:ext cx="3924300" cy="2176462"/>
          </a:xfrm>
        </p:spPr>
        <p:txBody>
          <a:bodyPr/>
          <a:lstStyle/>
          <a:p>
            <a:r>
              <a:rPr lang="ar-JO" dirty="0">
                <a:cs typeface="Arial" panose="020B0604020202020204" pitchFamily="34" charset="0"/>
              </a:rPr>
              <a:t>مراحيض وقنوات مائية</a:t>
            </a:r>
            <a:endParaRPr lang="en-US" dirty="0">
              <a:cs typeface="Arial" panose="020B0604020202020204" pitchFamily="34" charset="0"/>
            </a:endParaRPr>
          </a:p>
        </p:txBody>
      </p:sp>
      <p:sp>
        <p:nvSpPr>
          <p:cNvPr id="63"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6571482"/>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30440"/>
            <a:ext cx="9180511"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680" y="1602010"/>
            <a:ext cx="8770859"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أوضح نص في العهد الجديد يعلّم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عن </a:t>
            </a: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عصر الكنيسة كتدبير (٣: ٢-٦) أن الخلاص يجعل اليهود والأمم متساوين في جسد واحد ، الكنيسة (٢: ١٤ ،١٩)</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E8D6BF3-175A-8646-8F14-1918A829A8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4144138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انقسامات اليهود - الأمم</a:t>
            </a:r>
            <a:endParaRPr lang="en-US" sz="5400" dirty="0">
              <a:effectLst>
                <a:glow rad="127000">
                  <a:schemeClr val="tx1"/>
                </a:glow>
              </a:effectLst>
              <a:ea typeface="ＭＳ Ｐゴシック" charset="0"/>
            </a:endParaRPr>
          </a:p>
        </p:txBody>
      </p:sp>
      <p:pic>
        <p:nvPicPr>
          <p:cNvPr id="665602" name="Picture 2" descr="https://mymorningmeditations.files.wordpress.com/2013/02/community.gif">
            <a:extLst>
              <a:ext uri="{FF2B5EF4-FFF2-40B4-BE49-F238E27FC236}">
                <a16:creationId xmlns:a16="http://schemas.microsoft.com/office/drawing/2014/main" id="{EBA51662-1793-994C-93E9-E734CD7888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3648" y="1331251"/>
            <a:ext cx="6336704" cy="55267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651272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وحدة اليهود – الأمم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ظاهرة بالمحبة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168970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dirty="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dirty="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41934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5378" name="Rectangle 5"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5379" name="Rectangle 2"/>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67587" name="Rectangle 3"/>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الشعر</a:t>
            </a:r>
            <a:r>
              <a:rPr lang="ar-JO" sz="3600" b="1" dirty="0">
                <a:latin typeface="Arial" panose="020B0604020202020204" pitchFamily="34" charset="0"/>
                <a:cs typeface="Arial" panose="020B0604020202020204" pitchFamily="34" charset="0"/>
              </a:rPr>
              <a:t> واللغة التصويرية والرمزية</a:t>
            </a:r>
            <a:endParaRPr lang="en-US" sz="3600" b="1" dirty="0">
              <a:latin typeface="Arial" panose="020B0604020202020204" pitchFamily="34" charset="0"/>
              <a:ea typeface="ＭＳ Ｐゴシック" charset="0"/>
              <a:cs typeface="Arial" panose="020B0604020202020204" pitchFamily="34" charset="0"/>
            </a:endParaRPr>
          </a:p>
        </p:txBody>
      </p:sp>
      <p:sp>
        <p:nvSpPr>
          <p:cNvPr id="67588" name="Rectangle 4"/>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الملخصات</a:t>
            </a:r>
            <a:r>
              <a:rPr lang="ar-JO" sz="3600" b="1" dirty="0">
                <a:latin typeface="Arial" panose="020B0604020202020204" pitchFamily="34" charset="0"/>
                <a:cs typeface="Arial" panose="020B0604020202020204" pitchFamily="34" charset="0"/>
              </a:rPr>
              <a:t> والقوائم والنقاط</a:t>
            </a:r>
            <a:endParaRPr lang="en-US" sz="3600" b="1" dirty="0">
              <a:latin typeface="Arial" panose="020B0604020202020204" pitchFamily="34" charset="0"/>
              <a:ea typeface="ＭＳ Ｐゴシック" charset="0"/>
              <a:cs typeface="Arial" panose="020B0604020202020204" pitchFamily="34" charset="0"/>
            </a:endParaRPr>
          </a:p>
        </p:txBody>
      </p:sp>
      <p:sp>
        <p:nvSpPr>
          <p:cNvPr id="67591" name="Text Box 7"/>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7592" name="Text Box 8"/>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5384" name="WordArt 10"/>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أسلوب الكتابة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538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BA803B1-380E-C24D-AB71-F42FA3CE0D9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31744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7426"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7427"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6500"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صفة أو</a:t>
            </a:r>
            <a:r>
              <a:rPr lang="ar-JO" sz="3600" b="1" dirty="0">
                <a:solidFill>
                  <a:srgbClr val="FFFF00"/>
                </a:solidFill>
                <a:latin typeface="Arial" panose="020B0604020202020204" pitchFamily="34" charset="0"/>
                <a:ea typeface="ＭＳ Ｐゴシック" charset="0"/>
                <a:cs typeface="Arial" panose="020B0604020202020204" pitchFamily="34" charset="0"/>
              </a:rPr>
              <a:t> رمز</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1"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a:t>
            </a:r>
            <a:r>
              <a:rPr lang="ar-JO" sz="3600" b="1" dirty="0">
                <a:solidFill>
                  <a:srgbClr val="FFFF00"/>
                </a:solidFill>
                <a:latin typeface="Arial" panose="020B0604020202020204" pitchFamily="34" charset="0"/>
                <a:ea typeface="ＭＳ Ｐゴシック" charset="0"/>
                <a:cs typeface="Arial" panose="020B0604020202020204" pitchFamily="34" charset="0"/>
              </a:rPr>
              <a:t>كمية </a:t>
            </a:r>
            <a:r>
              <a:rPr lang="ar-JO" sz="3600" b="1" dirty="0">
                <a:latin typeface="Arial" panose="020B0604020202020204" pitchFamily="34" charset="0"/>
                <a:ea typeface="ＭＳ Ｐゴシック" charset="0"/>
                <a:cs typeface="Arial" panose="020B0604020202020204" pitchFamily="34" charset="0"/>
              </a:rPr>
              <a:t>محددة</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2"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6503"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7432"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الأرقام</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743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820A8451-E799-6647-976E-D43F704DEF37}"/>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48972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9474"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9475"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8548" name="Rectangle 4"/>
          <p:cNvSpPr>
            <a:spLocks noGrp="1" noChangeArrowheads="1"/>
          </p:cNvSpPr>
          <p:nvPr>
            <p:ph type="body" sz="half" idx="1"/>
          </p:nvPr>
        </p:nvSpPr>
        <p:spPr>
          <a:xfrm>
            <a:off x="48768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علاقة </a:t>
            </a:r>
            <a:r>
              <a:rPr lang="ar-JO" sz="3600" b="1" dirty="0">
                <a:solidFill>
                  <a:srgbClr val="FFFF00"/>
                </a:solidFill>
                <a:latin typeface="Arial" panose="020B0604020202020204" pitchFamily="34" charset="0"/>
                <a:ea typeface="ＭＳ Ｐゴシック" charset="0"/>
                <a:cs typeface="Arial" panose="020B0604020202020204" pitchFamily="34" charset="0"/>
              </a:rPr>
              <a:t>الفرد</a:t>
            </a:r>
            <a:r>
              <a:rPr lang="ar-JO" sz="3600" b="1" dirty="0">
                <a:latin typeface="Arial" panose="020B0604020202020204" pitchFamily="34" charset="0"/>
                <a:ea typeface="ＭＳ Ｐゴシック" charset="0"/>
                <a:cs typeface="Arial" panose="020B0604020202020204" pitchFamily="34" charset="0"/>
              </a:rPr>
              <a:t>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49" name="Rectangle 5"/>
          <p:cNvSpPr>
            <a:spLocks noGrp="1" noChangeArrowheads="1"/>
          </p:cNvSpPr>
          <p:nvPr>
            <p:ph type="body" sz="half" idx="2"/>
          </p:nvPr>
        </p:nvSpPr>
        <p:spPr>
          <a:xfrm>
            <a:off x="4572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a:t>
            </a:r>
            <a:r>
              <a:rPr lang="ar-JO" sz="3600" b="1" dirty="0">
                <a:solidFill>
                  <a:srgbClr val="FFFF00"/>
                </a:solidFill>
                <a:latin typeface="Arial" panose="020B0604020202020204" pitchFamily="34" charset="0"/>
                <a:ea typeface="ＭＳ Ｐゴシック" charset="0"/>
                <a:cs typeface="Arial" panose="020B0604020202020204" pitchFamily="34" charset="0"/>
              </a:rPr>
              <a:t>المجتمع</a:t>
            </a:r>
            <a:r>
              <a:rPr lang="ar-JO" sz="3600" b="1" dirty="0">
                <a:latin typeface="Arial" panose="020B0604020202020204" pitchFamily="34" charset="0"/>
                <a:ea typeface="ＭＳ Ｐゴシック" charset="0"/>
                <a:cs typeface="Arial" panose="020B0604020202020204" pitchFamily="34" charset="0"/>
              </a:rPr>
              <a:t> في العلاقة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50"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8551"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9480"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العلاقة مع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948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44D5BD36-E9F7-CD43-B989-B7A792A0933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445470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1522" name="Rectangle 2" descr="Green marble"/>
          <p:cNvSpPr>
            <a:spLocks noChangeArrowheads="1"/>
          </p:cNvSpPr>
          <p:nvPr/>
        </p:nvSpPr>
        <p:spPr bwMode="auto">
          <a:xfrm>
            <a:off x="0" y="2133600"/>
            <a:ext cx="4648200" cy="47244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Tahoma" charset="0"/>
                <a:ea typeface="ＭＳ Ｐゴシック" charset="0"/>
              </a:rPr>
              <a:t>ش</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sp>
        <p:nvSpPr>
          <p:cNvPr id="491523"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ＭＳ Ｐゴシック" charset="0"/>
              </a:rPr>
              <a:t>الشرق يقابل الغرب</a:t>
            </a:r>
            <a:endParaRPr lang="en-US" sz="3200" dirty="0">
              <a:effectLst/>
              <a:ea typeface="ＭＳ Ｐゴシック" charset="0"/>
              <a:cs typeface="ＭＳ Ｐゴシック" charset="0"/>
            </a:endParaRPr>
          </a:p>
        </p:txBody>
      </p:sp>
      <p:sp>
        <p:nvSpPr>
          <p:cNvPr id="110596"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يبدأ ملكوت الله </a:t>
            </a:r>
            <a:r>
              <a:rPr lang="ar-JO" sz="3600" b="1" dirty="0">
                <a:solidFill>
                  <a:srgbClr val="FFFF00"/>
                </a:solidFill>
                <a:latin typeface="Arial" panose="020B0604020202020204" pitchFamily="34" charset="0"/>
                <a:cs typeface="Arial" panose="020B0604020202020204" pitchFamily="34" charset="0"/>
              </a:rPr>
              <a:t>في هذه الحياة</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تعيش الحياة الأبدية في وئام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7"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ملكوت الله </a:t>
            </a:r>
            <a:r>
              <a:rPr lang="ar-JO" sz="3600" b="1" dirty="0">
                <a:solidFill>
                  <a:srgbClr val="FFFF00"/>
                </a:solidFill>
                <a:latin typeface="Arial" panose="020B0604020202020204" pitchFamily="34" charset="0"/>
                <a:cs typeface="Arial" panose="020B0604020202020204" pitchFamily="34" charset="0"/>
              </a:rPr>
              <a:t>خارج هذا العالم </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ستحدث الحياة الأبدية بعد انتهاء هذه الحياة .</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8"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0599"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1528" name="WordArt 8"/>
          <p:cNvSpPr>
            <a:spLocks noChangeArrowheads="1" noChangeShapeType="1" noTextEdit="1"/>
          </p:cNvSpPr>
          <p:nvPr/>
        </p:nvSpPr>
        <p:spPr bwMode="auto">
          <a:xfrm>
            <a:off x="3559176" y="457200"/>
            <a:ext cx="2536824"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الحياة الأبدية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1529"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F14ED4C8-4107-2B42-807D-530F9C647370}"/>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3627698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3570"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1"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2644" name="Rectangle 4"/>
          <p:cNvSpPr>
            <a:spLocks noGrp="1" noChangeArrowheads="1"/>
          </p:cNvSpPr>
          <p:nvPr>
            <p:ph type="body" sz="half" idx="1"/>
          </p:nvPr>
        </p:nvSpPr>
        <p:spPr>
          <a:xfrm>
            <a:off x="381000" y="1989138"/>
            <a:ext cx="4046538" cy="45720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a:t>
            </a:r>
            <a:r>
              <a:rPr lang="ar-JO" sz="3600" b="1" dirty="0">
                <a:solidFill>
                  <a:srgbClr val="FFFF00"/>
                </a:solidFill>
                <a:latin typeface="Arial" panose="020B0604020202020204" pitchFamily="34" charset="0"/>
                <a:ea typeface="ＭＳ Ｐゴシック" charset="0"/>
                <a:cs typeface="Arial" panose="020B0604020202020204" pitchFamily="34" charset="0"/>
              </a:rPr>
              <a:t>سلوك</a:t>
            </a:r>
            <a:r>
              <a:rPr lang="ar-JO" sz="3600" b="1" dirty="0">
                <a:latin typeface="Arial" panose="020B0604020202020204" pitchFamily="34" charset="0"/>
                <a:ea typeface="ＭＳ Ｐゴシック" charset="0"/>
                <a:cs typeface="Arial" panose="020B0604020202020204" pitchFamily="34" charset="0"/>
              </a:rPr>
              <a:t> خاطئ فقط</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cs typeface="Arial" panose="020B0604020202020204" pitchFamily="34" charset="0"/>
              </a:rPr>
              <a:t>يؤكدون ما </a:t>
            </a:r>
            <a:r>
              <a:rPr lang="ar-JO" sz="3600" b="1" dirty="0">
                <a:solidFill>
                  <a:srgbClr val="FFFF00"/>
                </a:solidFill>
                <a:latin typeface="Arial" panose="020B0604020202020204" pitchFamily="34" charset="0"/>
                <a:cs typeface="Arial" panose="020B0604020202020204" pitchFamily="34" charset="0"/>
              </a:rPr>
              <a:t>يفعله</a:t>
            </a:r>
            <a:r>
              <a:rPr lang="ar-JO" sz="3600" b="1" dirty="0">
                <a:latin typeface="Arial" panose="020B0604020202020204" pitchFamily="34" charset="0"/>
                <a:cs typeface="Arial" panose="020B0604020202020204" pitchFamily="34" charset="0"/>
              </a:rPr>
              <a:t> المرء استجابة للإيمان.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5" name="Rectangle 5"/>
          <p:cNvSpPr>
            <a:spLocks noGrp="1" noChangeArrowheads="1"/>
          </p:cNvSpPr>
          <p:nvPr>
            <p:ph type="body" sz="half" idx="2"/>
          </p:nvPr>
        </p:nvSpPr>
        <p:spPr>
          <a:xfrm>
            <a:off x="4495800" y="1989139"/>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أفعال و</a:t>
            </a:r>
            <a:r>
              <a:rPr lang="ar-JO" sz="3600" b="1" dirty="0">
                <a:solidFill>
                  <a:srgbClr val="FFFF00"/>
                </a:solidFill>
                <a:latin typeface="Arial" panose="020B0604020202020204" pitchFamily="34" charset="0"/>
                <a:ea typeface="ＭＳ Ｐゴシック" charset="0"/>
                <a:cs typeface="Arial" panose="020B0604020202020204" pitchFamily="34" charset="0"/>
              </a:rPr>
              <a:t>تفكير</a:t>
            </a:r>
            <a:r>
              <a:rPr lang="ar-JO" sz="3600" b="1" dirty="0">
                <a:latin typeface="Arial" panose="020B0604020202020204" pitchFamily="34" charset="0"/>
                <a:ea typeface="ＭＳ Ｐゴシック" charset="0"/>
                <a:cs typeface="Arial" panose="020B0604020202020204" pitchFamily="34" charset="0"/>
              </a:rPr>
              <a:t> خاطئ</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يؤكدون ما </a:t>
            </a:r>
            <a:r>
              <a:rPr lang="ar-JO" sz="3600" b="1" dirty="0">
                <a:solidFill>
                  <a:srgbClr val="FFFF00"/>
                </a:solidFill>
                <a:latin typeface="Arial" panose="020B0604020202020204" pitchFamily="34" charset="0"/>
                <a:ea typeface="ＭＳ Ｐゴシック" charset="0"/>
                <a:cs typeface="Arial" panose="020B0604020202020204" pitchFamily="34" charset="0"/>
              </a:rPr>
              <a:t>يعرفه</a:t>
            </a:r>
            <a:r>
              <a:rPr lang="ar-JO" sz="3600" b="1" dirty="0">
                <a:latin typeface="Arial" panose="020B0604020202020204" pitchFamily="34" charset="0"/>
                <a:ea typeface="ＭＳ Ｐゴシック" charset="0"/>
                <a:cs typeface="Arial" panose="020B0604020202020204" pitchFamily="34" charset="0"/>
              </a:rPr>
              <a:t> المرء عن الإيمان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6"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2647"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3576"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الخطية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3577"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B1C6E6D7-D4A0-744D-812C-BDFD255877A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47994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5618"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5619"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4692"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solidFill>
                  <a:srgbClr val="FFFF00"/>
                </a:solidFill>
                <a:latin typeface="Arial" panose="020B0604020202020204" pitchFamily="34" charset="0"/>
                <a:ea typeface="ＭＳ Ｐゴシック" charset="0"/>
                <a:cs typeface="Arial" panose="020B0604020202020204" pitchFamily="34" charset="0"/>
              </a:rPr>
              <a:t>يفترض </a:t>
            </a:r>
            <a:r>
              <a:rPr lang="ar-JO" sz="3600" b="1" dirty="0">
                <a:latin typeface="Arial" panose="020B0604020202020204" pitchFamily="34" charset="0"/>
                <a:ea typeface="ＭＳ Ｐゴシック" charset="0"/>
                <a:cs typeface="Arial" panose="020B0604020202020204" pitchFamily="34" charset="0"/>
              </a:rPr>
              <a:t>أن الله موجود</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3" name="Rectangle 1029"/>
          <p:cNvSpPr>
            <a:spLocks noGrp="1" noChangeArrowheads="1"/>
          </p:cNvSpPr>
          <p:nvPr>
            <p:ph type="body" sz="half" idx="2"/>
          </p:nvPr>
        </p:nvSpPr>
        <p:spPr>
          <a:xfrm>
            <a:off x="4724400" y="2133600"/>
            <a:ext cx="41910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يحاول أن </a:t>
            </a:r>
            <a:r>
              <a:rPr lang="ar-JO" sz="3600" b="1" dirty="0">
                <a:solidFill>
                  <a:srgbClr val="FFFF00"/>
                </a:solidFill>
                <a:latin typeface="Arial" panose="020B0604020202020204" pitchFamily="34" charset="0"/>
                <a:ea typeface="ＭＳ Ｐゴシック" charset="0"/>
                <a:cs typeface="Arial" panose="020B0604020202020204" pitchFamily="34" charset="0"/>
              </a:rPr>
              <a:t>يثبت</a:t>
            </a:r>
            <a:r>
              <a:rPr lang="ar-JO" sz="3600" b="1" dirty="0">
                <a:latin typeface="Arial" panose="020B0604020202020204" pitchFamily="34" charset="0"/>
                <a:ea typeface="ＭＳ Ｐゴシック" charset="0"/>
                <a:cs typeface="Arial" panose="020B0604020202020204" pitchFamily="34" charset="0"/>
              </a:rPr>
              <a:t> وجود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4"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4695"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5624" name="WordArt 1032"/>
          <p:cNvSpPr>
            <a:spLocks noChangeArrowheads="1" noChangeShapeType="1" noTextEdit="1"/>
          </p:cNvSpPr>
          <p:nvPr/>
        </p:nvSpPr>
        <p:spPr bwMode="auto">
          <a:xfrm>
            <a:off x="3563941" y="0"/>
            <a:ext cx="3095625" cy="23622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وجود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562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420FAAD-B239-F54B-ABCF-CF512ED9372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777487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7666"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7667"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6740"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علاقاتي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من جهة </a:t>
            </a:r>
            <a:r>
              <a:rPr lang="ar-JO" sz="3200" b="1" dirty="0">
                <a:solidFill>
                  <a:srgbClr val="FFFF00"/>
                </a:solidFill>
                <a:latin typeface="Arial" panose="020B0604020202020204" pitchFamily="34" charset="0"/>
                <a:ea typeface="ＭＳ Ｐゴシック" charset="0"/>
                <a:cs typeface="Arial" panose="020B0604020202020204" pitchFamily="34" charset="0"/>
              </a:rPr>
              <a:t>العلاقة</a:t>
            </a:r>
            <a:r>
              <a:rPr lang="ar-JO" sz="3200" b="1" dirty="0">
                <a:latin typeface="Arial" panose="020B0604020202020204" pitchFamily="34" charset="0"/>
                <a:ea typeface="ＭＳ Ｐゴシック" charset="0"/>
                <a:cs typeface="Arial" panose="020B0604020202020204" pitchFamily="34" charset="0"/>
              </a:rPr>
              <a:t> مع الله بدلاً من العقلانية</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1" name="Rectangle 1029"/>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فكري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غير 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بالقوانين و</a:t>
            </a:r>
            <a:r>
              <a:rPr lang="ar-JO" sz="3200" b="1" dirty="0">
                <a:solidFill>
                  <a:srgbClr val="FFFF00"/>
                </a:solidFill>
                <a:latin typeface="Arial" panose="020B0604020202020204" pitchFamily="34" charset="0"/>
                <a:ea typeface="ＭＳ Ｐゴシック" charset="0"/>
                <a:cs typeface="Arial" panose="020B0604020202020204" pitchFamily="34" charset="0"/>
              </a:rPr>
              <a:t>العقيدة</a:t>
            </a:r>
            <a:r>
              <a:rPr lang="ar-JO" sz="3200" b="1" dirty="0">
                <a:latin typeface="Arial" panose="020B0604020202020204" pitchFamily="34" charset="0"/>
                <a:ea typeface="ＭＳ Ｐゴシック" charset="0"/>
                <a:cs typeface="Arial" panose="020B0604020202020204" pitchFamily="34" charset="0"/>
              </a:rPr>
              <a:t> مع الدعم بنصوص إثبات</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2"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6743"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7672"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الإيمان</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767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0EEA0B32-8745-6B4E-A507-04F9A49B1A5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445210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pPr rtl="1"/>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يمكن للمسيح أن يفعل أكثر مما يمكن لأي منا أن يتخيل</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(٣: ٢٠) في الوصف الأكثر اكتمالاً للشياطين في جميع كتابات بولس (٢:٢ ؛ ٦: ١١-١٦) من خلال شخص الروح القدس وعمله (١: ١٣-١٤ ؛ ٢:١٨ ؛ ٣: ٥ ، ١٦ ؛ ٤: ٣-٤ ، ٣٠ ؛ ٥:١٨ ؛ ٦: ١٧-١٨).</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E0C7824A-802F-2040-8E11-CE61FFE4504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98775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9714"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9715"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8788" name="Rectangle 1028"/>
          <p:cNvSpPr>
            <a:spLocks noGrp="1" noChangeArrowheads="1"/>
          </p:cNvSpPr>
          <p:nvPr>
            <p:ph type="body" sz="half" idx="1"/>
          </p:nvPr>
        </p:nvSpPr>
        <p:spPr>
          <a:xfrm>
            <a:off x="762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تجريبي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ماذا</a:t>
            </a:r>
            <a:r>
              <a:rPr lang="ar-JO" sz="3200" b="1" dirty="0">
                <a:latin typeface="Arial" panose="020B0604020202020204" pitchFamily="34" charset="0"/>
                <a:ea typeface="ＭＳ Ｐゴシック" charset="0"/>
                <a:cs typeface="Arial" panose="020B0604020202020204" pitchFamily="34" charset="0"/>
              </a:rPr>
              <a:t> حدث ومن الذي فعله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الإختبار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قابل للإكتشاف </a:t>
            </a:r>
            <a:r>
              <a:rPr lang="ar-JO" sz="3200" b="1" dirty="0">
                <a:solidFill>
                  <a:srgbClr val="FFFF00"/>
                </a:solidFill>
                <a:latin typeface="Arial" panose="020B0604020202020204" pitchFamily="34" charset="0"/>
                <a:ea typeface="ＭＳ Ｐゴシック" charset="0"/>
                <a:cs typeface="Arial" panose="020B0604020202020204" pitchFamily="34" charset="0"/>
              </a:rPr>
              <a:t>ونسبي</a:t>
            </a:r>
            <a:endParaRPr lang="en-US" sz="3200" b="1" dirty="0">
              <a:latin typeface="Arial" panose="020B0604020202020204" pitchFamily="34" charset="0"/>
              <a:ea typeface="ＭＳ Ｐゴシック" charset="0"/>
              <a:cs typeface="Arial" panose="020B0604020202020204" pitchFamily="34" charset="0"/>
            </a:endParaRPr>
          </a:p>
        </p:txBody>
      </p:sp>
      <p:sp>
        <p:nvSpPr>
          <p:cNvPr id="118789" name="Rectangle 1029"/>
          <p:cNvSpPr>
            <a:spLocks noGrp="1" noChangeArrowheads="1"/>
          </p:cNvSpPr>
          <p:nvPr>
            <p:ph type="body" sz="half" idx="2"/>
          </p:nvPr>
        </p:nvSpPr>
        <p:spPr>
          <a:xfrm>
            <a:off x="44958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علمي</a:t>
            </a:r>
            <a:r>
              <a:rPr lang="ar-JO" sz="3200" b="1" dirty="0">
                <a:latin typeface="Arial" panose="020B0604020202020204" pitchFamily="34" charset="0"/>
                <a:ea typeface="ＭＳ Ｐゴシック" charset="0"/>
                <a:cs typeface="Arial" panose="020B0604020202020204" pitchFamily="34" charset="0"/>
              </a:rPr>
              <a:t> وعقلاني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كيف</a:t>
            </a:r>
            <a:r>
              <a:rPr lang="ar-JO" sz="3200" b="1" dirty="0">
                <a:latin typeface="Arial" panose="020B0604020202020204" pitchFamily="34" charset="0"/>
                <a:ea typeface="ＭＳ Ｐゴシック" charset="0"/>
                <a:cs typeface="Arial" panose="020B0604020202020204" pitchFamily="34" charset="0"/>
              </a:rPr>
              <a:t> حدثت الأمور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التفكير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ثابت و</a:t>
            </a:r>
            <a:r>
              <a:rPr lang="ar-JO" sz="3200" b="1" dirty="0">
                <a:solidFill>
                  <a:srgbClr val="FFFF00"/>
                </a:solidFill>
                <a:latin typeface="Arial" panose="020B0604020202020204" pitchFamily="34" charset="0"/>
                <a:ea typeface="ＭＳ Ｐゴシック" charset="0"/>
                <a:cs typeface="Arial" panose="020B0604020202020204" pitchFamily="34" charset="0"/>
              </a:rPr>
              <a:t>لا يتغير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8790"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8791" name="Text Box 1031"/>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9720"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الحق</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972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13459A7-7A45-8D4A-9012-1C4E20D2EB9F}"/>
              </a:ext>
            </a:extLst>
          </p:cNvPr>
          <p:cNvSpPr txBox="1">
            <a:spLocks noChangeArrowheads="1"/>
          </p:cNvSpPr>
          <p:nvPr/>
        </p:nvSpPr>
        <p:spPr bwMode="auto">
          <a:xfrm>
            <a:off x="8295866" y="-6300"/>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531638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445160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2127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algn="ctr"/>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6803931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803868" y="839964"/>
            <a:ext cx="7475974" cy="14137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1: 1-14</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0F323E78-6B73-5947-811E-637277A23886}"/>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40924817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B8C311F-7253-4AED-9701-7FC0708C41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Rectangle 72">
            <a:extLst>
              <a:ext uri="{FF2B5EF4-FFF2-40B4-BE49-F238E27FC236}">
                <a16:creationId xmlns:a16="http://schemas.microsoft.com/office/drawing/2014/main" id="{E2384209-CB15-4CDF-9D31-C44FD9A3F2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142713" y="-1142284"/>
            <a:ext cx="6858000" cy="9143425"/>
          </a:xfrm>
          <a:prstGeom prst="rect">
            <a:avLst/>
          </a:prstGeom>
          <a:gradFill>
            <a:gsLst>
              <a:gs pos="8000">
                <a:schemeClr val="accent1"/>
              </a:gs>
              <a:gs pos="100000">
                <a:schemeClr val="accent1">
                  <a:lumMod val="5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633B3B5-CC90-43F0-8714-D31D1F3F02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1733" y="0"/>
            <a:ext cx="6803134" cy="6857572"/>
          </a:xfrm>
          <a:prstGeom prst="rect">
            <a:avLst/>
          </a:prstGeom>
          <a:gradFill>
            <a:gsLst>
              <a:gs pos="8000">
                <a:srgbClr val="000000">
                  <a:alpha val="52000"/>
                </a:srgbClr>
              </a:gs>
              <a:gs pos="100000">
                <a:schemeClr val="accent1"/>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A8D57A06-A426-446D-B02C-A2DC6B62E4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2125298" y="-161647"/>
            <a:ext cx="4894564" cy="9145160"/>
          </a:xfrm>
          <a:prstGeom prst="rect">
            <a:avLst/>
          </a:prstGeom>
          <a:gradFill>
            <a:gsLst>
              <a:gs pos="0">
                <a:schemeClr val="accent5">
                  <a:lumMod val="60000"/>
                  <a:lumOff val="40000"/>
                  <a:alpha val="0"/>
                </a:schemeClr>
              </a:gs>
              <a:gs pos="100000">
                <a:srgbClr val="000000">
                  <a:alpha val="46000"/>
                </a:srgbClr>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HGTV Will Revive &amp;#39;Extreme Makeover: Home Edition&amp;#39; - Variety">
            <a:extLst>
              <a:ext uri="{FF2B5EF4-FFF2-40B4-BE49-F238E27FC236}">
                <a16:creationId xmlns:a16="http://schemas.microsoft.com/office/drawing/2014/main" id="{9228C1C8-0FBC-46EE-9CB5-5D92E83F5E72}"/>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42900" y="1050131"/>
            <a:ext cx="8458200" cy="47577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01435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4544769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B319ADB-C43B-4662-8B2E-89F465898285}"/>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8ADDF65A-2A9F-4937-AE54-2908EE5F720B}"/>
              </a:ext>
            </a:extLst>
          </p:cNvPr>
          <p:cNvSpPr txBox="1"/>
          <p:nvPr/>
        </p:nvSpPr>
        <p:spPr>
          <a:xfrm>
            <a:off x="583406"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قبل</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56754509-E6ED-4D08-9B49-8F2E64241FDF}"/>
              </a:ext>
            </a:extLst>
          </p:cNvPr>
          <p:cNvSpPr txBox="1"/>
          <p:nvPr/>
        </p:nvSpPr>
        <p:spPr>
          <a:xfrm>
            <a:off x="583406" y="3191946"/>
            <a:ext cx="2416969" cy="138499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موجه نحو ما وراء الطبيعة</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أعمال 19</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8" name="TextBox 7">
            <a:extLst>
              <a:ext uri="{FF2B5EF4-FFF2-40B4-BE49-F238E27FC236}">
                <a16:creationId xmlns:a16="http://schemas.microsoft.com/office/drawing/2014/main" id="{FC12E253-0F2B-44DF-AB76-C36B918F5986}"/>
              </a:ext>
            </a:extLst>
          </p:cNvPr>
          <p:cNvSpPr txBox="1"/>
          <p:nvPr/>
        </p:nvSpPr>
        <p:spPr>
          <a:xfrm>
            <a:off x="3402805" y="3191946"/>
            <a:ext cx="2416969"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قادة أقوياء</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أعمال 20</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9" name="TextBox 8">
            <a:extLst>
              <a:ext uri="{FF2B5EF4-FFF2-40B4-BE49-F238E27FC236}">
                <a16:creationId xmlns:a16="http://schemas.microsoft.com/office/drawing/2014/main" id="{800D2F84-D243-491C-809C-B8DB98227B4A}"/>
              </a:ext>
            </a:extLst>
          </p:cNvPr>
          <p:cNvSpPr txBox="1"/>
          <p:nvPr/>
        </p:nvSpPr>
        <p:spPr>
          <a:xfrm>
            <a:off x="3402806"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بعد</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DC04B48E-A7DD-49E3-910A-9542A3E509BD}"/>
              </a:ext>
            </a:extLst>
          </p:cNvPr>
          <p:cNvSpPr txBox="1"/>
          <p:nvPr/>
        </p:nvSpPr>
        <p:spPr>
          <a:xfrm>
            <a:off x="6136481"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لاحقاً</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F6DC2A27-701F-43CF-B6F1-85B12155BA59}"/>
              </a:ext>
            </a:extLst>
          </p:cNvPr>
          <p:cNvSpPr txBox="1"/>
          <p:nvPr/>
        </p:nvSpPr>
        <p:spPr>
          <a:xfrm>
            <a:off x="6146006" y="3191946"/>
            <a:ext cx="2416969"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سليم لكن بارد</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رؤيا 2</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2" name="TextBox 11">
            <a:extLst>
              <a:ext uri="{FF2B5EF4-FFF2-40B4-BE49-F238E27FC236}">
                <a16:creationId xmlns:a16="http://schemas.microsoft.com/office/drawing/2014/main" id="{8FE6F56D-3E2A-4CC7-9D1A-D552A55BF71B}"/>
              </a:ext>
            </a:extLst>
          </p:cNvPr>
          <p:cNvSpPr txBox="1"/>
          <p:nvPr/>
        </p:nvSpPr>
        <p:spPr>
          <a:xfrm>
            <a:off x="1201339" y="633174"/>
            <a:ext cx="6819899"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التطور الروحي في أفسس</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3554201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61846" y="1525039"/>
            <a:ext cx="7020306" cy="3638881"/>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من أنا؟ أنا متحد مع المسيح (أف 1)</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من أنت؟ نحن شعب جديد (أف 2-3)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كيف نمجد الله كشعب جديد؟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نعيش حياة مختلفة (أف 4-6)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357819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Hoarding in the spotlight, Life News &amp;amp; Top Stories - The Straits Times">
            <a:extLst>
              <a:ext uri="{FF2B5EF4-FFF2-40B4-BE49-F238E27FC236}">
                <a16:creationId xmlns:a16="http://schemas.microsoft.com/office/drawing/2014/main" id="{BE354221-A178-4686-B701-4FB186BA9B3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0985" b="2"/>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37542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theme/theme1.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6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Alchemy">
  <a:themeElements>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fontScheme name="Alchemy">
      <a:majorFont>
        <a:latin typeface="Verdana"/>
        <a:ea typeface="Osaka"/>
        <a:cs typeface="Osaka"/>
      </a:majorFont>
      <a:minorFont>
        <a:latin typeface="Verdan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ea typeface="Times New Roman" charset="0"/>
            <a:cs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ea typeface="Times New Roman" charset="0"/>
            <a:cs typeface="Times New Roman"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1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3.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4.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Medical Glass">
  <a:themeElements>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fontScheme name="Medical Glas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edical Glass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edical Glass 2">
        <a:dk1>
          <a:srgbClr val="000000"/>
        </a:dk1>
        <a:lt1>
          <a:srgbClr val="99BFE3"/>
        </a:lt1>
        <a:dk2>
          <a:srgbClr val="000000"/>
        </a:dk2>
        <a:lt2>
          <a:srgbClr val="808080"/>
        </a:lt2>
        <a:accent1>
          <a:srgbClr val="B2DEDC"/>
        </a:accent1>
        <a:accent2>
          <a:srgbClr val="6571C7"/>
        </a:accent2>
        <a:accent3>
          <a:srgbClr val="CADCEF"/>
        </a:accent3>
        <a:accent4>
          <a:srgbClr val="000000"/>
        </a:accent4>
        <a:accent5>
          <a:srgbClr val="D5ECEB"/>
        </a:accent5>
        <a:accent6>
          <a:srgbClr val="5B66B4"/>
        </a:accent6>
        <a:hlink>
          <a:srgbClr val="C6D6E8"/>
        </a:hlink>
        <a:folHlink>
          <a:srgbClr val="AFAFAF"/>
        </a:folHlink>
      </a:clrScheme>
      <a:clrMap bg1="lt1" tx1="dk1" bg2="lt2" tx2="dk2" accent1="accent1" accent2="accent2" accent3="accent3" accent4="accent4" accent5="accent5" accent6="accent6" hlink="hlink" folHlink="folHlink"/>
    </a:extraClrScheme>
    <a:extraClrScheme>
      <a:clrScheme name="Medical Glass 3">
        <a:dk1>
          <a:srgbClr val="000000"/>
        </a:dk1>
        <a:lt1>
          <a:srgbClr val="9AC0E4"/>
        </a:lt1>
        <a:dk2>
          <a:srgbClr val="000000"/>
        </a:dk2>
        <a:lt2>
          <a:srgbClr val="666633"/>
        </a:lt2>
        <a:accent1>
          <a:srgbClr val="339933"/>
        </a:accent1>
        <a:accent2>
          <a:srgbClr val="800000"/>
        </a:accent2>
        <a:accent3>
          <a:srgbClr val="CADCEF"/>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Calm">
  <a:themeElements>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fontScheme name="Calm">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_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_Alchemy">
  <a:themeElements>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fontScheme name="Alchemy">
      <a:majorFont>
        <a:latin typeface="Verdana"/>
        <a:ea typeface="Osaka"/>
        <a:cs typeface="Osaka"/>
      </a:majorFont>
      <a:minorFont>
        <a:latin typeface="Verdan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Fossil">
  <a:themeElements>
    <a:clrScheme name="Fossil 1">
      <a:dk1>
        <a:srgbClr val="969696"/>
      </a:dk1>
      <a:lt1>
        <a:srgbClr val="FFFFFF"/>
      </a:lt1>
      <a:dk2>
        <a:srgbClr val="0081CB"/>
      </a:dk2>
      <a:lt2>
        <a:srgbClr val="FFFFFF"/>
      </a:lt2>
      <a:accent1>
        <a:srgbClr val="000080"/>
      </a:accent1>
      <a:accent2>
        <a:srgbClr val="8DC6FF"/>
      </a:accent2>
      <a:accent3>
        <a:srgbClr val="AAC1E2"/>
      </a:accent3>
      <a:accent4>
        <a:srgbClr val="DADADA"/>
      </a:accent4>
      <a:accent5>
        <a:srgbClr val="AAAAC0"/>
      </a:accent5>
      <a:accent6>
        <a:srgbClr val="7FB3E7"/>
      </a:accent6>
      <a:hlink>
        <a:srgbClr val="0066CC"/>
      </a:hlink>
      <a:folHlink>
        <a:srgbClr val="00A800"/>
      </a:folHlink>
    </a:clrScheme>
    <a:fontScheme name="Fossil">
      <a:majorFont>
        <a:latin typeface="Futur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Fossil 1">
        <a:dk1>
          <a:srgbClr val="969696"/>
        </a:dk1>
        <a:lt1>
          <a:srgbClr val="FFFFFF"/>
        </a:lt1>
        <a:dk2>
          <a:srgbClr val="0081CB"/>
        </a:dk2>
        <a:lt2>
          <a:srgbClr val="FFFFFF"/>
        </a:lt2>
        <a:accent1>
          <a:srgbClr val="000080"/>
        </a:accent1>
        <a:accent2>
          <a:srgbClr val="8DC6FF"/>
        </a:accent2>
        <a:accent3>
          <a:srgbClr val="AAC1E2"/>
        </a:accent3>
        <a:accent4>
          <a:srgbClr val="DADADA"/>
        </a:accent4>
        <a:accent5>
          <a:srgbClr val="AAAAC0"/>
        </a:accent5>
        <a:accent6>
          <a:srgbClr val="7FB3E7"/>
        </a:accent6>
        <a:hlink>
          <a:srgbClr val="0066CC"/>
        </a:hlink>
        <a:folHlink>
          <a:srgbClr val="00A80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5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_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0.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3.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22458</TotalTime>
  <Words>21002</Words>
  <Application>Microsoft Macintosh PowerPoint</Application>
  <PresentationFormat>On-screen Show (4:3)</PresentationFormat>
  <Paragraphs>3117</Paragraphs>
  <Slides>482</Slides>
  <Notes>261</Notes>
  <HiddenSlides>0</HiddenSlides>
  <MMClips>6</MMClips>
  <ScaleCrop>false</ScaleCrop>
  <HeadingPairs>
    <vt:vector size="6" baseType="variant">
      <vt:variant>
        <vt:lpstr>Fonts Used</vt:lpstr>
      </vt:variant>
      <vt:variant>
        <vt:i4>29</vt:i4>
      </vt:variant>
      <vt:variant>
        <vt:lpstr>Theme</vt:lpstr>
      </vt:variant>
      <vt:variant>
        <vt:i4>78</vt:i4>
      </vt:variant>
      <vt:variant>
        <vt:lpstr>Slide Titles</vt:lpstr>
      </vt:variant>
      <vt:variant>
        <vt:i4>482</vt:i4>
      </vt:variant>
    </vt:vector>
  </HeadingPairs>
  <TitlesOfParts>
    <vt:vector size="589" baseType="lpstr">
      <vt:lpstr>26</vt:lpstr>
      <vt:lpstr>BONES</vt:lpstr>
      <vt:lpstr>ＭＳ Ｐゴシック</vt:lpstr>
      <vt:lpstr>Osaka</vt:lpstr>
      <vt:lpstr>SimSun</vt:lpstr>
      <vt:lpstr>system-ui</vt:lpstr>
      <vt:lpstr>Times</vt:lpstr>
      <vt:lpstr>ヒラギノ角ゴ Pro W3</vt:lpstr>
      <vt:lpstr>Arial</vt:lpstr>
      <vt:lpstr>Arial Black</vt:lpstr>
      <vt:lpstr>Arial Narrow</vt:lpstr>
      <vt:lpstr>Bwgrki</vt:lpstr>
      <vt:lpstr>Bwgrkl</vt:lpstr>
      <vt:lpstr>Calibri</vt:lpstr>
      <vt:lpstr>Calibri Light</vt:lpstr>
      <vt:lpstr>Comic Sans MS</vt:lpstr>
      <vt:lpstr>Futura</vt:lpstr>
      <vt:lpstr>Geneva</vt:lpstr>
      <vt:lpstr>Helvetica</vt:lpstr>
      <vt:lpstr>Helvetica Neue</vt:lpstr>
      <vt:lpstr>Impact</vt:lpstr>
      <vt:lpstr>Lucida Grande</vt:lpstr>
      <vt:lpstr>Microsoft Sans Serif</vt:lpstr>
      <vt:lpstr>Monotype Sorts</vt:lpstr>
      <vt:lpstr>Symbol</vt:lpstr>
      <vt:lpstr>Tahoma</vt:lpstr>
      <vt:lpstr>Times New Roman</vt:lpstr>
      <vt:lpstr>Verdana</vt:lpstr>
      <vt:lpstr>Wingdings</vt:lpstr>
      <vt:lpstr>Lock And Key</vt:lpstr>
      <vt:lpstr>1_Default Design</vt:lpstr>
      <vt:lpstr>Default Design</vt:lpstr>
      <vt:lpstr>Bar Code</vt:lpstr>
      <vt:lpstr>1_Lock And Key</vt:lpstr>
      <vt:lpstr>13_Default Design</vt:lpstr>
      <vt:lpstr>17_Blank Presentation</vt:lpstr>
      <vt:lpstr>4_Office Theme</vt:lpstr>
      <vt:lpstr>4_Default Design</vt:lpstr>
      <vt:lpstr>Balance</vt:lpstr>
      <vt:lpstr>Azure</vt:lpstr>
      <vt:lpstr>Textured</vt:lpstr>
      <vt:lpstr>Earth</vt:lpstr>
      <vt:lpstr>untitled 1</vt:lpstr>
      <vt:lpstr>6_Default Design</vt:lpstr>
      <vt:lpstr>Schmooze</vt:lpstr>
      <vt:lpstr>Blends</vt:lpstr>
      <vt:lpstr>Slit</vt:lpstr>
      <vt:lpstr>1_Alchemy</vt:lpstr>
      <vt:lpstr>Blank Presentation</vt:lpstr>
      <vt:lpstr>Globe</vt:lpstr>
      <vt:lpstr>Gleam</vt:lpstr>
      <vt:lpstr>7_Default Design</vt:lpstr>
      <vt:lpstr>8_Default Design</vt:lpstr>
      <vt:lpstr>4_Lock And Key</vt:lpstr>
      <vt:lpstr>1_Blank Presentation</vt:lpstr>
      <vt:lpstr>Lyrics</vt:lpstr>
      <vt:lpstr>9_Default Design</vt:lpstr>
      <vt:lpstr>10_Default Design</vt:lpstr>
      <vt:lpstr>Office Theme</vt:lpstr>
      <vt:lpstr>1_Textured</vt:lpstr>
      <vt:lpstr>49_Blank Presentation</vt:lpstr>
      <vt:lpstr>11_Default Design</vt:lpstr>
      <vt:lpstr>2_Blank Presentation</vt:lpstr>
      <vt:lpstr>4_Blank Presentation</vt:lpstr>
      <vt:lpstr>2_Lock And Key</vt:lpstr>
      <vt:lpstr>1_Office Theme</vt:lpstr>
      <vt:lpstr>Notebook</vt:lpstr>
      <vt:lpstr>50_Blank Presentation</vt:lpstr>
      <vt:lpstr>51_Blank Presentation</vt:lpstr>
      <vt:lpstr>14_Default Design</vt:lpstr>
      <vt:lpstr>3_Office Theme</vt:lpstr>
      <vt:lpstr>7_Office Theme</vt:lpstr>
      <vt:lpstr>12_Blank Presentation</vt:lpstr>
      <vt:lpstr>2_Office Theme</vt:lpstr>
      <vt:lpstr>5_Office Theme</vt:lpstr>
      <vt:lpstr>15_Default Design</vt:lpstr>
      <vt:lpstr>2_Strategic</vt:lpstr>
      <vt:lpstr>1_Strategic</vt:lpstr>
      <vt:lpstr>30_Default Design</vt:lpstr>
      <vt:lpstr>3_Default Design</vt:lpstr>
      <vt:lpstr>1_Gesture</vt:lpstr>
      <vt:lpstr>Orbit</vt:lpstr>
      <vt:lpstr>25_Default Design</vt:lpstr>
      <vt:lpstr>1_Slit</vt:lpstr>
      <vt:lpstr>3_Blank Presentation</vt:lpstr>
      <vt:lpstr>52_Blank Presentation</vt:lpstr>
      <vt:lpstr>Strategic</vt:lpstr>
      <vt:lpstr>16_Default Design</vt:lpstr>
      <vt:lpstr>18_Blank Presentation</vt:lpstr>
      <vt:lpstr>1_Earth</vt:lpstr>
      <vt:lpstr>ZESTY</vt:lpstr>
      <vt:lpstr>3_Expedition</vt:lpstr>
      <vt:lpstr>1_Medical Glass</vt:lpstr>
      <vt:lpstr>2_Default Design</vt:lpstr>
      <vt:lpstr>1_Calm</vt:lpstr>
      <vt:lpstr>1_Notebook</vt:lpstr>
      <vt:lpstr>2_Textured</vt:lpstr>
      <vt:lpstr>12_Default Design</vt:lpstr>
      <vt:lpstr>2_Alchemy</vt:lpstr>
      <vt:lpstr>53_Blank Presentation</vt:lpstr>
      <vt:lpstr>1_Fossil</vt:lpstr>
      <vt:lpstr>5_Default Design</vt:lpstr>
      <vt:lpstr>5_Blank Presentation</vt:lpstr>
      <vt:lpstr>3_Textured</vt:lpstr>
      <vt:lpstr>14_Blank Presentation</vt:lpstr>
      <vt:lpstr>10_Blank Presentation</vt:lpstr>
      <vt:lpstr>1_Lyrics</vt:lpstr>
      <vt:lpstr>أفسس</vt:lpstr>
      <vt:lpstr>الكلمة المفتاحية</vt:lpstr>
      <vt:lpstr>الموضوع الرئيسي</vt:lpstr>
      <vt:lpstr>الآية المفتاحية</vt:lpstr>
      <vt:lpstr>PowerPoint Presentation</vt:lpstr>
      <vt:lpstr>بيان الملكوت</vt:lpstr>
      <vt:lpstr>العهد</vt:lpstr>
      <vt:lpstr>الخلاص</vt:lpstr>
      <vt:lpstr>النبوة  (رب ، إله) </vt:lpstr>
      <vt:lpstr>Book Chart</vt:lpstr>
      <vt:lpstr>أفسس  </vt:lpstr>
      <vt:lpstr>كن متحداً</vt:lpstr>
      <vt:lpstr>كيف يمكن أن تكون كنيستنا متحدة  على الرغم من الأنواع المختلفة من الناس؟</vt:lpstr>
      <vt:lpstr>أحياناً يسيء المسيحيون معاملة الآخرين من مجموعات عرقية مختلفة</vt:lpstr>
      <vt:lpstr>كيف نكون متحدين؟</vt:lpstr>
      <vt:lpstr>كيف نكون متحدين؟</vt:lpstr>
      <vt:lpstr>كيف نكون متحدين؟</vt:lpstr>
      <vt:lpstr>محبة الله، محبة الكنيسة بالتساوي، ومحبة الأمم</vt:lpstr>
      <vt:lpstr>فكر بالموضوع</vt:lpstr>
      <vt:lpstr>Black</vt:lpstr>
      <vt:lpstr>مقدمة رسائل السجن </vt:lpstr>
      <vt:lpstr>نظرة عامة على العهد الجديد (رسائل بولس)</vt:lpstr>
      <vt:lpstr>Which letters are Prison Epistles?</vt:lpstr>
      <vt:lpstr>من حمل هذه الرسائل؟</vt:lpstr>
      <vt:lpstr>ماذا كان موقف بولس؟</vt:lpstr>
      <vt:lpstr>مناسبة رسائل السجن</vt:lpstr>
      <vt:lpstr>بعد بضعة أشهر (٦٢ م) ...</vt:lpstr>
      <vt:lpstr>رسائل السجن</vt:lpstr>
      <vt:lpstr>يُعامل المسيحيون أحيانًا بشكل غير عادل</vt:lpstr>
      <vt:lpstr>علم المسيح في رسائل السجن</vt:lpstr>
      <vt:lpstr>تطبيق رسائل السجن</vt:lpstr>
      <vt:lpstr>كيف تتجاوب مع التجارب؟</vt:lpstr>
      <vt:lpstr>مدينة أفسس</vt:lpstr>
      <vt:lpstr>المقاطعات الرومانية (50 ق.م – 100 م)</vt:lpstr>
      <vt:lpstr>المكان والتاريخ</vt:lpstr>
      <vt:lpstr>PowerPoint Presentation</vt:lpstr>
      <vt:lpstr>رحلة بولس التبشيرية الثالثة</vt:lpstr>
      <vt:lpstr>ما يجدر ذكره عن أفسس</vt:lpstr>
      <vt:lpstr>المستلمين</vt:lpstr>
      <vt:lpstr>BACKGROUND </vt:lpstr>
      <vt:lpstr>الخلفية</vt:lpstr>
      <vt:lpstr>التأليف</vt:lpstr>
      <vt:lpstr>الخصائص</vt:lpstr>
      <vt:lpstr>Ephesians &amp; كولوسي</vt:lpstr>
      <vt:lpstr>Ephesians &amp; Colossians</vt:lpstr>
      <vt:lpstr>أفسس مقابل كولوسي</vt:lpstr>
      <vt:lpstr>تشبيهات للكنيسة</vt:lpstr>
      <vt:lpstr>مشاكل في أفسس</vt:lpstr>
      <vt:lpstr>القصد من الكتابة</vt:lpstr>
      <vt:lpstr>القصد</vt:lpstr>
      <vt:lpstr>كن متحداً</vt:lpstr>
      <vt:lpstr>القانون الثاني للديناميكا الحرارية</vt:lpstr>
      <vt:lpstr>القانون الثاني  للديناميكا الحرارية</vt:lpstr>
      <vt:lpstr>أنت محق  ليس لدينا أي خروف أسود.  لكن لديهم قطعانهم الخاصة.  إنه أفضل بكثير بهذه الطريقة</vt:lpstr>
      <vt:lpstr>انقسام طفيف</vt:lpstr>
      <vt:lpstr>... وتم تأجيل ورشة عمل وحدة الكنيسة حتى يتمكن الشمامسة من الإتفاق على تاريخ ووقت ولون بطاقات أسماء المشاركين</vt:lpstr>
      <vt:lpstr>أشعر بوحدة جديدة في كنيستي ... بعيداً عن اللامبالاة، وأتجه بثبات نحو المعارضة</vt:lpstr>
      <vt:lpstr>ما هي الوحدة؟</vt:lpstr>
      <vt:lpstr>كيف يمكن لكنيستنا أن تكون متحدة على الرغم من الأنواع المختلفة من الناس؟</vt:lpstr>
      <vt:lpstr>نظرة عامة على العهد الجديد (رسائل بولس)</vt:lpstr>
      <vt:lpstr>PowerPoint Presentation</vt:lpstr>
      <vt:lpstr>الكلمة المفتاحية</vt:lpstr>
      <vt:lpstr>أفسس كانت عاصمة آسيا</vt:lpstr>
      <vt:lpstr>مخطط مدينة أفسس</vt:lpstr>
      <vt:lpstr>عاصمة الثقافة</vt:lpstr>
      <vt:lpstr>ألبوم الصور  </vt:lpstr>
      <vt:lpstr>أرطاميس آلهة الخصوبة</vt:lpstr>
      <vt:lpstr>طريق الرخام</vt:lpstr>
      <vt:lpstr>عجائب الدنيا السبع للعالم القديم</vt:lpstr>
      <vt:lpstr>هيكل أرطاميس  في أفسس</vt:lpstr>
      <vt:lpstr>فيديو أرتيمس (ديانا) (أعمال 19)</vt:lpstr>
      <vt:lpstr>معبد الإلهة ديانا (أرطاميس) اليوم</vt:lpstr>
      <vt:lpstr>مكتبة قيصر      </vt:lpstr>
      <vt:lpstr>   مقاعد المسرح25000 </vt:lpstr>
      <vt:lpstr>المكتبة</vt:lpstr>
      <vt:lpstr>المدرج</vt:lpstr>
      <vt:lpstr>شارع أركديان</vt:lpstr>
      <vt:lpstr>اتجاهات غير الأخلاقين والأميين(غير المتعلمين )</vt:lpstr>
      <vt:lpstr>مراحيض وقنوات مائية</vt:lpstr>
      <vt:lpstr>انقسامات اليهود - الأمم</vt:lpstr>
      <vt:lpstr>الموضوع الرئيسي</vt:lpstr>
      <vt:lpstr>أحياناً يسيء المسيحيون معاملة الآخرين من مجموعات عرقية مختلفة</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كيف يمكن أن تكون كنيستنا متحدة  على الرغم من الأنواع المختلفة من الناس؟</vt:lpstr>
      <vt:lpstr>كيف نكون متحدين؟</vt:lpstr>
      <vt:lpstr>أفسس 1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1: 3-14</vt:lpstr>
      <vt:lpstr>لنا / نحن / لدينا ونحن في أفسس 1: 3-14 (ترجمة بتصرف) </vt:lpstr>
      <vt:lpstr>لنا / نحن / لدينا و نحن في أفسس 1: 3-14 (ترجمة بتصرف)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13 الذي فيه أيضاَ أنتم إذ سمعتم كلمة الحق إنجيل خلاصكم الذي فيه أيضاً إذ آمنتم ختمتم بروح الموعد القدوس 14 الذي هو عربون ميراثنا لفداء المقتنى لمدح مجده (أف 1: 13-14)</vt:lpstr>
      <vt:lpstr> الختم يضمن الأمان ويقدم التأكيد</vt:lpstr>
      <vt:lpstr>تأكيد  الخلاص</vt:lpstr>
      <vt:lpstr>رومية ١٠ : ٩-١٠</vt:lpstr>
      <vt:lpstr>اخلق فيّ</vt:lpstr>
      <vt:lpstr>Create In 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عن الإختلافات العرقية الآن؟</vt:lpstr>
      <vt:lpstr>الصليب يجعل العرقية بلا قيمة</vt:lpstr>
      <vt:lpstr>Book Chart</vt:lpstr>
      <vt:lpstr>الأفعى ذات الرأسين</vt:lpstr>
      <vt:lpstr>الكنيسة برأس واحد</vt:lpstr>
      <vt:lpstr>نحن واحد برباط المحبة</vt:lpstr>
      <vt:lpstr>الملخص</vt:lpstr>
      <vt:lpstr>Book Chart</vt:lpstr>
      <vt:lpstr>الملخص</vt:lpstr>
      <vt:lpstr>الإصحاحات 1-3</vt:lpstr>
      <vt:lpstr>الملخص</vt:lpstr>
      <vt:lpstr>الإصحاحات 4-6</vt:lpstr>
      <vt:lpstr>الآية المفتاحية</vt:lpstr>
      <vt:lpstr>الكتاب المقدس في ترنيمة</vt:lpstr>
      <vt:lpstr>أفسس 3: 20-21</vt:lpstr>
      <vt:lpstr>الإصحاحات 1-3</vt:lpstr>
      <vt:lpstr>أفسس 2 </vt:lpstr>
      <vt:lpstr>فهم ميراثنا في المسيح يسوع</vt:lpstr>
      <vt:lpstr>نظرة عامة على أفسس 1-3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لماذا خلصنا الله؟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كيف خلصنا الله؟</vt:lpstr>
      <vt:lpstr>لماذا خلصنا الله؟</vt:lpstr>
      <vt:lpstr>PowerPoint Presentation</vt:lpstr>
      <vt:lpstr>PowerPoint Presentation</vt:lpstr>
      <vt:lpstr>كيف يخلصنا الله؟</vt:lpstr>
      <vt:lpstr>لماذا أيضاً خلصنا الله؟</vt:lpstr>
      <vt:lpstr>PowerPoint Presentation</vt:lpstr>
      <vt:lpstr>PowerPoint Presentation</vt:lpstr>
      <vt:lpstr>PowerPoint Presentation</vt:lpstr>
      <vt:lpstr>PowerPoint Presentation</vt:lpstr>
      <vt:lpstr>PowerPoint Presentation</vt:lpstr>
      <vt:lpstr>PowerPoint Presentation</vt:lpstr>
      <vt:lpstr> لذلك اذكروا أنكم أنتم الأمم قبلاً في الجسد، المدعوين غرلة من المدعو ختاناً مصنوعاً باليد في الجسد، أنكم كنتم في ذلك الوقت بدون مسيح، أجنبيين عن رعوية إسرائيل، وغرباء عن عهود الموعد، لا رجاء لكم، وبلا إله في العالم. (أفسس 2: 11-12)</vt:lpstr>
      <vt:lpstr>PowerPoint Presentation</vt:lpstr>
      <vt:lpstr>PowerPoint Presentation</vt:lpstr>
      <vt:lpstr>PowerPoint Presentation</vt:lpstr>
      <vt:lpstr>PowerPoint Presentation</vt:lpstr>
      <vt:lpstr>أقسام هيكل هيرودس</vt:lpstr>
      <vt:lpstr>أقسام هيكل هيرودس</vt:lpstr>
      <vt:lpstr> 11 لذلك اذكروا أنكم أنتم الأمم قبلاً في الجسد، المدعوين غرلة من المدعو ختاناً مصنوعاً باليد في الجسد 12 أنكم كنتم في ذلك الوقت بدون مسيح، أجنبيين عن رعوية إسرائيل، وغرباء عن عهود الموعد، لا رجاء لكم، وبلا إله في العالم 13 ولكن الآن في المسيح يسوع، أنتم الذين كنتم قبلاً بعيدين، صرتم قريبين بدم المسيح.  (أفسس 2: 11-13)</vt:lpstr>
      <vt:lpstr>تحذير من الجدار الفاصل للأمم</vt:lpstr>
      <vt:lpstr>هو سلامنا</vt:lpstr>
      <vt:lpstr>هو سلامنا</vt:lpstr>
      <vt:lpstr>PowerPoint Presentation</vt:lpstr>
      <vt:lpstr>PowerPoint Presentation</vt:lpstr>
      <vt:lpstr>افسس ٢ : ١٩</vt:lpstr>
      <vt:lpstr>PowerPoint Presentation</vt:lpstr>
      <vt:lpstr>هل هناك أنبياء اليوم؟</vt:lpstr>
      <vt:lpstr>بيت الله (أف 2: 19-22)</vt:lpstr>
      <vt:lpstr>تطبيق معاصر</vt:lpstr>
      <vt:lpstr>أفسس 3 </vt:lpstr>
      <vt:lpstr>PowerPoint Presentation</vt:lpstr>
      <vt:lpstr>PowerPoint Presentation</vt:lpstr>
      <vt:lpstr>PowerPoint Presentation</vt:lpstr>
      <vt:lpstr>PowerPoint Presentation</vt:lpstr>
      <vt:lpstr>PowerPoint Presentation</vt:lpstr>
      <vt:lpstr>PowerPoint Presentation</vt:lpstr>
      <vt:lpstr>التدابير (أف 3: 2)</vt:lpstr>
      <vt:lpstr>التدابير في أفسس</vt:lpstr>
      <vt:lpstr>  في العهد الجديد</vt:lpstr>
      <vt:lpstr>في العهد الجديد</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لكي يعرف الآن عند الرؤساء والسلاطين في السماويات بواسطة الكنيسة بحكمة الله المتنوعة (أفسس 3: 10)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عن موهبة الرسول؟</vt:lpstr>
      <vt:lpstr>هل يعيش الرسل اليوم؟</vt:lpstr>
      <vt:lpstr>حتى أن سنغافورة تدعي وجود رسل لها ...</vt:lpstr>
      <vt:lpstr>المجلس الرسولي         للمساءلة التعليمية</vt:lpstr>
      <vt:lpstr>هل هناك رسل اليوم؟</vt:lpstr>
      <vt:lpstr>كان حجر الأساس هو الحجر الأول الذي يتم وضعه في المباني القديمة</vt:lpstr>
      <vt:lpstr>اتخذ البعض المسيح كحجر زاوية  بمزيد من الحرفية</vt:lpstr>
      <vt:lpstr>مواد بناء دائمة (3: 12أ)</vt:lpstr>
      <vt:lpstr>أفسس 2: 21-22</vt:lpstr>
      <vt:lpstr>ما هي موهبة الرسولية؟</vt:lpstr>
      <vt:lpstr>PowerPoint Presentation</vt:lpstr>
      <vt:lpstr>كيف يمكن أن تكون كنيستنا متحدة  على الرغم من الأنواع المختلفة من الناس؟</vt:lpstr>
      <vt:lpstr>كيف نكون متحدين ...</vt:lpstr>
      <vt:lpstr>كيف نكون متحدين ...</vt:lpstr>
      <vt:lpstr>أفسس 4 </vt:lpstr>
      <vt:lpstr>PowerPoint Presentation</vt:lpstr>
      <vt:lpstr>PowerPoint Presentation</vt:lpstr>
      <vt:lpstr>PowerPoint Presentation</vt:lpstr>
      <vt:lpstr>PowerPoint Presentation</vt:lpstr>
      <vt:lpstr>أفسس 4: 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4: 1-5: 21</vt:lpstr>
      <vt:lpstr>ما الذي يوحدنا (أف 4: 4-6)</vt:lpstr>
      <vt:lpstr>أفسس 4: 1-16</vt:lpstr>
      <vt:lpstr>مثل الحياة، يحتوي الكتاب المقدس على ما يجب وما لا يجب فعله</vt:lpstr>
      <vt:lpstr>ما يجب فعله (4: 17-5: 2)</vt:lpstr>
      <vt:lpstr>Book Chart</vt:lpstr>
      <vt:lpstr>لننظر إلى أف 4: 11-13</vt:lpstr>
      <vt:lpstr>ما هي أدوارنا؟</vt:lpstr>
      <vt:lpstr>النقطة الرئيسية رقم 1</vt:lpstr>
      <vt:lpstr>المحترفون</vt:lpstr>
      <vt:lpstr>موهبة النبوة</vt:lpstr>
      <vt:lpstr>تعريفات</vt:lpstr>
      <vt:lpstr>ما هي النبوة؟</vt:lpstr>
      <vt:lpstr>اختبارات النبي الحقيقي  (تث 18: 18-20)</vt:lpstr>
      <vt:lpstr>بيت الله (أف 2: 19-22)</vt:lpstr>
      <vt:lpstr>رؤيا ٢٢ : ١٨-١٩</vt:lpstr>
      <vt:lpstr>المبشرون</vt:lpstr>
      <vt:lpstr>الرعاة-المعلمين</vt:lpstr>
      <vt:lpstr>يسوع هو الراعي الصالح</vt:lpstr>
      <vt:lpstr>الموهبة المزدوجة</vt:lpstr>
      <vt:lpstr>الموهبة الوحيدة المزدوجة</vt:lpstr>
      <vt:lpstr>Toughest Job in the World</vt:lpstr>
      <vt:lpstr>أفسس 4: 11-12                            (ترجمة الملك جيمس الخاطئة)</vt:lpstr>
      <vt:lpstr>اقرأ الإعلان</vt:lpstr>
      <vt:lpstr>ماذا يوجد داخل الكنيسة؟</vt:lpstr>
      <vt:lpstr>"Equipping" (NAU, 4:12) "to prepare" (NIV)</vt:lpstr>
      <vt:lpstr>katarti,zw (katartizo = verb) mend, restore, set right,  make complete </vt:lpstr>
      <vt:lpstr>لا تتوقع من القادة أن يمسكوا الشمس</vt:lpstr>
      <vt:lpstr>أفسس 4: 11- 12 ((NASB</vt:lpstr>
      <vt:lpstr>أفسس 4: 11-12 (NIV)</vt:lpstr>
      <vt:lpstr>ب. دورنا كرعاة – معلمين هو تدريبك من أجل       خدمتك (أف 4: 12أ)  </vt:lpstr>
      <vt:lpstr>كيف نقوم بالتكميل؟</vt:lpstr>
      <vt:lpstr>تدفق أفسس 4: 11-13</vt:lpstr>
      <vt:lpstr>كونك صرت جاهزاً سيجعل ذلك الكنيسة تشبه المسيح (12ب-13) </vt:lpstr>
      <vt:lpstr> يشجعنا (12ب)</vt:lpstr>
      <vt:lpstr>معنى البنيان</vt:lpstr>
      <vt:lpstr>نفس الكلمة للبناء</vt:lpstr>
      <vt:lpstr>نفس الكلمة للبناء</vt:lpstr>
      <vt:lpstr>يشجعنا (12ب)</vt:lpstr>
      <vt:lpstr>لماذا يأتي بنا الله إلى هنا؟</vt:lpstr>
      <vt:lpstr>تصميم الله لقيادة الكنيسة؟</vt:lpstr>
      <vt:lpstr>—Main Idea— Christ called Tom and me to equip you to be like Christ!</vt:lpstr>
      <vt:lpstr>So What?</vt:lpstr>
      <vt:lpstr>نقاط عملية</vt:lpstr>
      <vt:lpstr>Response Form</vt:lpstr>
      <vt:lpstr>نقاط عملية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افسس ٤ : ٢٩</vt:lpstr>
      <vt:lpstr>الإصحاحات 4-6</vt:lpstr>
      <vt:lpstr>أفسس 5</vt:lpstr>
      <vt:lpstr>ما لا يجب فعله (5: 3-18)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فانتبهوا لسلوككم ولا تكونوا كالجهال بل كالحكماء الذين ينتهزون كل فرصة لعمل الخير عالمين أن الأيام مملوءة بالشر فلا تكونوا حمقى بل افهموا ما هي مشيئة الرب (أف 5: 15-17 المبسطة)</vt:lpstr>
      <vt:lpstr>كيف يمكننا أن نفتدي الوقت؟</vt:lpstr>
      <vt:lpstr>PowerPoint Presentation</vt:lpstr>
      <vt:lpstr>PowerPoint Presentation</vt:lpstr>
      <vt:lpstr>PowerPoint Presentation</vt:lpstr>
      <vt:lpstr>عندما يكون أحدهم سكراناً</vt:lpstr>
      <vt:lpstr>أفسس 5 : 18-20</vt:lpstr>
      <vt:lpstr>هل يمكن أن يخطئ المؤمن للدرجة التي                    تجعل الروح القدس يغادر؟</vt:lpstr>
      <vt:lpstr>المعمودية مقابل الإمتلاء</vt:lpstr>
      <vt:lpstr>المعمودية مقابل الإمتلاء</vt:lpstr>
      <vt:lpstr>المعمودية مقابل الإمتلاء</vt:lpstr>
      <vt:lpstr>المعمودية مقابل الإمتلاء</vt:lpstr>
      <vt:lpstr>PowerPoint Presentation</vt:lpstr>
      <vt:lpstr>PowerPoint Presentation</vt:lpstr>
      <vt:lpstr>PowerPoint Presentation</vt:lpstr>
      <vt:lpstr>نتائج الإمتلاء بالروح (أف 5: 18-21)</vt:lpstr>
      <vt:lpstr> أفسس           5: 21-6: 9</vt:lpstr>
      <vt:lpstr>الحياة العائلية = العلاقات بين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الخضوع المتبادل (أفسس 5: 21)</vt:lpstr>
      <vt:lpstr>PowerPoint Presentation</vt:lpstr>
      <vt:lpstr>PowerPoint Presentation</vt:lpstr>
      <vt:lpstr>22 أيها النساء اخضعن لرجالكن كما للرب 23 لأن الرجل هو رأس المرأة كما أن المسيح أيضا رأس الكنيسة، وهو مخلص الجسد 24 ولكن كما تخضع الكنيسة للمسيح، كذلك النساء لرجالهن في كل شيء. 25 أيها الرجال أحبوا نساءكم كما أحب المسيح أيضا الكنيسة وأسلم نفسه لأجلها، 26 لكي يقدسها مطهراً إياها بغسل الماء بالكلمة 27 لكي يحضرها لنفسه كنيسة مجيدة، لا دنس فيها ولا غضن أو شيء من مثل ذلك، بل تكون مقدسة وبلا عيب.  أفسس5: 22-27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6 </vt:lpstr>
      <vt:lpstr>PowerPoint Presentation</vt:lpstr>
      <vt:lpstr>PowerPoint Presentation</vt:lpstr>
      <vt:lpstr>PowerPoint Presentation</vt:lpstr>
      <vt:lpstr>PowerPoint Presentation</vt:lpstr>
      <vt:lpstr>الأبوة والأمومة هي أصعب عمل في العالم</vt:lpstr>
      <vt:lpstr>أيها الأولاد أطيعوا والديكم في الرب  لأن هذا حق (أفسس 6: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أيها العبيد أطيعوا سادتكم حسب الجسد  بخوف ورعدة في بساطة قلوبكم  كما للمسيح (أفسس 6: 5)</vt:lpstr>
      <vt:lpstr>6 لا بخدمة العين كمن يرضي الناس  بل كعبيد المسيح عاملين مشيئة الله من القلب  7 خادمين بنية صالحة كما للرب ليس للناس (أفسس 6: 6-7)</vt:lpstr>
      <vt:lpstr>PowerPoint Presentation</vt:lpstr>
      <vt:lpstr>PowerPoint Presentation</vt:lpstr>
      <vt:lpstr>PowerPoint Presentation</vt:lpstr>
      <vt:lpstr>PowerPoint Presentation</vt:lpstr>
      <vt:lpstr>PowerPoint Presentation</vt:lpstr>
      <vt:lpstr>المعركة</vt:lpstr>
      <vt:lpstr>عدونا الحقيقي</vt:lpstr>
      <vt:lpstr>6:10-20 Armor of God</vt:lpstr>
      <vt:lpstr>10 أخيراً يا إخوتي تقووا في الرب وفي شدة قوته 11 البسوا سلاح الله الكامل لكي تقدروا أن تثبتوا ضد مكايد إبليس 12 فإن مصارعتنا ليست مع دم ولحم بل مع الرؤساء مع السلاطين مع ولاة العالم على ظلمة هذا الدهر مع أجناد الشر الروحية في السماويات (أفسس 6: 10-12)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Roman Soldiers</vt:lpstr>
      <vt:lpstr>Roman Soldiers</vt:lpstr>
      <vt:lpstr>الجندي الروماني</vt:lpstr>
      <vt:lpstr>قطع السلاح</vt:lpstr>
      <vt:lpstr>الأسلحة</vt:lpstr>
      <vt:lpstr>استخدم أسلحتك</vt:lpstr>
      <vt:lpstr>خلاصة</vt:lpstr>
      <vt:lpstr>RECAP: The Book of أفسس</vt:lpstr>
      <vt:lpstr>أفسس ٦ : ١٩   ولأجلي لكي يعطى لي كلام عند افتتاح فمي لأعلم جهاراً  بسر الإنجيل</vt:lpstr>
      <vt:lpstr>PowerPoint Presentation</vt:lpstr>
      <vt:lpstr>كيف يمكن أن تكون كنيستنا متحدة  على الرغم من الأنواع المختلفة من الناس؟</vt:lpstr>
      <vt:lpstr>محبة الله، محبة الكنيسة بالتساوي، ومحبة الأمم</vt:lpstr>
      <vt:lpstr>كيف نكون متحدين</vt:lpstr>
      <vt:lpstr>كيف نكون متحدين</vt:lpstr>
      <vt:lpstr>كيف نكون متحدين</vt:lpstr>
      <vt:lpstr>أفسس ١ : ١٠   لتدبير ملء الأزمنة ليجمع كل شيء في المسيح ما في السماوات وما على الأرض في ذاك </vt:lpstr>
      <vt:lpstr>أفسس ١ : ٢٢   وأخضع كل شيء تحت قدميه وإياه جعل رأساً فوق كل شيء للكنيسة</vt:lpstr>
      <vt:lpstr>أفسس ١ : ٢٣  التي هي جسده ملء الذي يملأ الكل في الكل </vt:lpstr>
      <vt:lpstr>أفسس ٢ : ٧   ليظهر في الدهور الآتية غنى نعمته الفائق باللطف علينا في المسيح يسوع </vt:lpstr>
      <vt:lpstr>افسس ٥ : ١١   ولا تشتركوا في أعمال الظلمة غير المثمرة بل بالحري وبخوها </vt:lpstr>
      <vt:lpstr>أفسس ٦ : ٥    أيها العبيد أطيعوا سادتكم حسب الجسد بخوف ورعدة في بساطة قلوبكم كما للمسيح</vt:lpstr>
      <vt:lpstr>أفسس ٦ : ٦-٧  6 لا بخدمة العين كمن يرضي الناس بل كعبيد المسيح، عاملين مشيئة الله من القلب، خادمين بنية صالحة كما للرب، ليس للناس.</vt:lpstr>
      <vt:lpstr>أفسس ٦ : ١٩   ولأجلي لكي يعطى لي كلام عند افتتاح فمي لأعلم جهاراً بسر الإنجيل</vt:lpstr>
      <vt:lpstr>فكر بالموضوع</vt:lpstr>
      <vt:lpstr>الطرق المتقاطعة في الإرساليات</vt:lpstr>
      <vt:lpstr>عطاء الإرساليات</vt:lpstr>
      <vt:lpstr>رؤيتنا</vt:lpstr>
      <vt:lpstr>Be United</vt:lpstr>
      <vt:lpstr>Black</vt:lpstr>
      <vt:lpstr>   وعظ العهد الجديد• BibleStudyDownloads.org</vt:lpstr>
      <vt:lpstr>أعضاء المجموعة</vt:lpstr>
      <vt:lpstr>أعضاء المجموعة</vt:lpstr>
      <vt:lpstr>PowerPoint Presentation</vt:lpstr>
      <vt:lpstr>مسح العهد الجديد • BibleStudyDownloads.org</vt:lpstr>
    </vt:vector>
  </TitlesOfParts>
  <Company>Dudie Inc.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Dude</dc:creator>
  <cp:lastModifiedBy>Rick Griffith</cp:lastModifiedBy>
  <cp:revision>518</cp:revision>
  <dcterms:created xsi:type="dcterms:W3CDTF">2003-03-04T16:42:02Z</dcterms:created>
  <dcterms:modified xsi:type="dcterms:W3CDTF">2024-02-26T18:02:24Z</dcterms:modified>
</cp:coreProperties>
</file>