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theme/theme5.xml" ContentType="application/vnd.openxmlformats-officedocument.theme+xml"/>
  <Override PartName="/ppt/slideLayouts/slideLayout36.xml" ContentType="application/vnd.openxmlformats-officedocument.presentationml.slideLayout+xml"/>
  <Override PartName="/ppt/theme/theme6.xml" ContentType="application/vnd.openxmlformats-officedocument.theme+xml"/>
  <Override PartName="/ppt/slideLayouts/slideLayout37.xml" ContentType="application/vnd.openxmlformats-officedocument.presentationml.slideLayout+xml"/>
  <Override PartName="/ppt/theme/theme7.xml" ContentType="application/vnd.openxmlformats-officedocument.theme+xml"/>
  <Override PartName="/ppt/slideLayouts/slideLayout38.xml" ContentType="application/vnd.openxmlformats-officedocument.presentationml.slideLayout+xml"/>
  <Override PartName="/ppt/theme/theme8.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9.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10.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11.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12.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13.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14.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15.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6.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7.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8.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9.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20.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21.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22.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23.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24.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25.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26.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27.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8.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9.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30.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31.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32.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33.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34.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35.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36.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7.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8.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9.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40.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theme/theme41.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42.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43.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4.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45.xml" ContentType="application/vnd.openxmlformats-officedocument.theme+xml"/>
  <Override PartName="/ppt/slideLayouts/slideLayout423.xml" ContentType="application/vnd.openxmlformats-officedocument.presentationml.slideLayout+xml"/>
  <Override PartName="/ppt/theme/theme46.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7.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8.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9.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50.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51.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52.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theme/theme53.xml" ContentType="application/vnd.openxmlformats-officedocument.theme+xml"/>
  <Override PartName="/ppt/slideLayouts/slideLayout506.xml" ContentType="application/vnd.openxmlformats-officedocument.presentationml.slideLayout+xml"/>
  <Override PartName="/ppt/theme/theme54.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55.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56.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theme/theme57.xml" ContentType="application/vnd.openxmlformats-officedocument.theme+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58.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9.xml" ContentType="application/vnd.openxmlformats-officedocument.theme+xml"/>
  <Override PartName="/ppt/slideLayouts/slideLayout564.xml" ContentType="application/vnd.openxmlformats-officedocument.presentationml.slideLayout+xml"/>
  <Override PartName="/ppt/theme/theme60.xml" ContentType="application/vnd.openxmlformats-officedocument.theme+xml"/>
  <Override PartName="/ppt/slideLayouts/slideLayout565.xml" ContentType="application/vnd.openxmlformats-officedocument.presentationml.slideLayout+xml"/>
  <Override PartName="/ppt/theme/theme61.xml" ContentType="application/vnd.openxmlformats-officedocument.theme+xml"/>
  <Override PartName="/ppt/slideLayouts/slideLayout566.xml" ContentType="application/vnd.openxmlformats-officedocument.presentationml.slideLayout+xml"/>
  <Override PartName="/ppt/theme/theme62.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63.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64.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65.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theme/theme66.xml" ContentType="application/vnd.openxmlformats-officedocument.theme+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67.xml" ContentType="application/vnd.openxmlformats-officedocument.theme+xml"/>
  <Override PartName="/ppt/theme/theme68.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heme/themeOverride3.xml" ContentType="application/vnd.openxmlformats-officedocument.themeOverride+xml"/>
  <Override PartName="/ppt/notesSlides/notesSlide5.xml" ContentType="application/vnd.openxmlformats-officedocument.presentationml.notesSlide+xml"/>
  <Override PartName="/ppt/theme/themeOverride4.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5.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6.xml" ContentType="application/vnd.openxmlformats-officedocument.themeOverride+xml"/>
  <Override PartName="/ppt/notesSlides/notesSlide43.xml" ContentType="application/vnd.openxmlformats-officedocument.presentationml.notesSlide+xml"/>
  <Override PartName="/ppt/theme/themeOverride7.xml" ContentType="application/vnd.openxmlformats-officedocument.themeOverride+xml"/>
  <Override PartName="/ppt/notesSlides/notesSlide44.xml" ContentType="application/vnd.openxmlformats-officedocument.presentationml.notesSlide+xml"/>
  <Override PartName="/ppt/theme/themeOverride8.xml" ContentType="application/vnd.openxmlformats-officedocument.themeOverr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theme/themeOverride9.xml" ContentType="application/vnd.openxmlformats-officedocument.themeOverr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theme/themeOverride10.xml" ContentType="application/vnd.openxmlformats-officedocument.themeOverride+xml"/>
  <Override PartName="/ppt/notesSlides/notesSlide52.xml" ContentType="application/vnd.openxmlformats-officedocument.presentationml.notesSlide+xml"/>
  <Override PartName="/ppt/theme/themeOverride11.xml" ContentType="application/vnd.openxmlformats-officedocument.themeOverride+xml"/>
  <Override PartName="/ppt/notesSlides/notesSlide53.xml" ContentType="application/vnd.openxmlformats-officedocument.presentationml.notesSlide+xml"/>
  <Override PartName="/ppt/theme/themeOverride12.xml" ContentType="application/vnd.openxmlformats-officedocument.themeOverride+xml"/>
  <Override PartName="/ppt/notesSlides/notesSlide54.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notesSlides/notesSlide55.xml" ContentType="application/vnd.openxmlformats-officedocument.presentationml.notesSlide+xml"/>
  <Override PartName="/ppt/theme/themeOverride15.xml" ContentType="application/vnd.openxmlformats-officedocument.themeOverride+xml"/>
  <Override PartName="/ppt/notesSlides/notesSlide56.xml" ContentType="application/vnd.openxmlformats-officedocument.presentationml.notesSlide+xml"/>
  <Override PartName="/ppt/theme/themeOverride16.xml" ContentType="application/vnd.openxmlformats-officedocument.themeOverride+xml"/>
  <Override PartName="/ppt/notesSlides/notesSlide57.xml" ContentType="application/vnd.openxmlformats-officedocument.presentationml.notesSlide+xml"/>
  <Override PartName="/ppt/theme/themeOverride17.xml" ContentType="application/vnd.openxmlformats-officedocument.themeOverride+xml"/>
  <Override PartName="/ppt/notesSlides/notesSlide58.xml" ContentType="application/vnd.openxmlformats-officedocument.presentationml.notesSlide+xml"/>
  <Override PartName="/ppt/theme/themeOverride18.xml" ContentType="application/vnd.openxmlformats-officedocument.themeOverr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theme/themeOverride19.xml" ContentType="application/vnd.openxmlformats-officedocument.themeOverride+xml"/>
  <Override PartName="/ppt/notesSlides/notesSlide78.xml" ContentType="application/vnd.openxmlformats-officedocument.presentationml.notesSlide+xml"/>
  <Override PartName="/ppt/theme/themeOverride20.xml" ContentType="application/vnd.openxmlformats-officedocument.themeOverride+xml"/>
  <Override PartName="/ppt/notesSlides/notesSlide79.xml" ContentType="application/vnd.openxmlformats-officedocument.presentationml.notesSlide+xml"/>
  <Override PartName="/ppt/theme/themeOverride21.xml" ContentType="application/vnd.openxmlformats-officedocument.themeOverride+xml"/>
  <Override PartName="/ppt/notesSlides/notesSlide80.xml" ContentType="application/vnd.openxmlformats-officedocument.presentationml.notesSlide+xml"/>
  <Override PartName="/ppt/theme/themeOverride22.xml" ContentType="application/vnd.openxmlformats-officedocument.themeOverride+xml"/>
  <Override PartName="/ppt/notesSlides/notesSlide81.xml" ContentType="application/vnd.openxmlformats-officedocument.presentationml.notesSlide+xml"/>
  <Override PartName="/ppt/theme/themeOverride23.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theme/themeOverride24.xml" ContentType="application/vnd.openxmlformats-officedocument.themeOverride+xml"/>
  <Override PartName="/ppt/notesSlides/notesSlide87.xml" ContentType="application/vnd.openxmlformats-officedocument.presentationml.notesSlide+xml"/>
  <Override PartName="/ppt/theme/themeOverride25.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heme/themeOverride26.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theme/themeOverride27.xml" ContentType="application/vnd.openxmlformats-officedocument.themeOverr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theme/themeOverride28.xml" ContentType="application/vnd.openxmlformats-officedocument.themeOverr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heme/themeOverride29.xml" ContentType="application/vnd.openxmlformats-officedocument.themeOverr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theme/themeOverride30.xml" ContentType="application/vnd.openxmlformats-officedocument.themeOverr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theme/themeOverride31.xml" ContentType="application/vnd.openxmlformats-officedocument.themeOverr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theme/themeOverride32.xml" ContentType="application/vnd.openxmlformats-officedocument.themeOverr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theme/themeOverride33.xml" ContentType="application/vnd.openxmlformats-officedocument.themeOverr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3" r:id="rId1"/>
    <p:sldMasterId id="2147483660" r:id="rId2"/>
    <p:sldMasterId id="2147483659" r:id="rId3"/>
    <p:sldMasterId id="2147483772" r:id="rId4"/>
    <p:sldMasterId id="2147483837" r:id="rId5"/>
    <p:sldMasterId id="2147483841" r:id="rId6"/>
    <p:sldMasterId id="2147483843" r:id="rId7"/>
    <p:sldMasterId id="2147483931" r:id="rId8"/>
    <p:sldMasterId id="2147484306" r:id="rId9"/>
    <p:sldMasterId id="2147484392" r:id="rId10"/>
    <p:sldMasterId id="2147484404" r:id="rId11"/>
    <p:sldMasterId id="2147484416" r:id="rId12"/>
    <p:sldMasterId id="2147484427" r:id="rId13"/>
    <p:sldMasterId id="2147484715" r:id="rId14"/>
    <p:sldMasterId id="2147484718" r:id="rId15"/>
    <p:sldMasterId id="2147485016" r:id="rId16"/>
    <p:sldMasterId id="2147485223" r:id="rId17"/>
    <p:sldMasterId id="2147485247" r:id="rId18"/>
    <p:sldMasterId id="2147485250" r:id="rId19"/>
    <p:sldMasterId id="2147485263" r:id="rId20"/>
    <p:sldMasterId id="2147485901" r:id="rId21"/>
    <p:sldMasterId id="2147485913" r:id="rId22"/>
    <p:sldMasterId id="2147485927" r:id="rId23"/>
    <p:sldMasterId id="2147485939" r:id="rId24"/>
    <p:sldMasterId id="2147485951" r:id="rId25"/>
    <p:sldMasterId id="2147485963" r:id="rId26"/>
    <p:sldMasterId id="2147489439" r:id="rId27"/>
    <p:sldMasterId id="2147489475" r:id="rId28"/>
    <p:sldMasterId id="2147489535" r:id="rId29"/>
    <p:sldMasterId id="2147489549" r:id="rId30"/>
    <p:sldMasterId id="2147489561" r:id="rId31"/>
    <p:sldMasterId id="2147489573" r:id="rId32"/>
    <p:sldMasterId id="2147489587" r:id="rId33"/>
    <p:sldMasterId id="2147489617" r:id="rId34"/>
    <p:sldMasterId id="2147489641" r:id="rId35"/>
    <p:sldMasterId id="2147489666" r:id="rId36"/>
    <p:sldMasterId id="2147489694" r:id="rId37"/>
    <p:sldMasterId id="2147489710" r:id="rId38"/>
    <p:sldMasterId id="2147489726" r:id="rId39"/>
    <p:sldMasterId id="2147489738" r:id="rId40"/>
    <p:sldMasterId id="2147489744" r:id="rId41"/>
    <p:sldMasterId id="2147489757" r:id="rId42"/>
    <p:sldMasterId id="2147489769" r:id="rId43"/>
    <p:sldMasterId id="2147489782" r:id="rId44"/>
    <p:sldMasterId id="2147489825" r:id="rId45"/>
    <p:sldMasterId id="2147489837" r:id="rId46"/>
    <p:sldMasterId id="2147489839" r:id="rId47"/>
    <p:sldMasterId id="2147489851" r:id="rId48"/>
    <p:sldMasterId id="2147489864" r:id="rId49"/>
    <p:sldMasterId id="2147489876" r:id="rId50"/>
    <p:sldMasterId id="2147489888" r:id="rId51"/>
    <p:sldMasterId id="2147489904" r:id="rId52"/>
    <p:sldMasterId id="2147489942" r:id="rId53"/>
    <p:sldMasterId id="2147489954" r:id="rId54"/>
    <p:sldMasterId id="2147489956" r:id="rId55"/>
    <p:sldMasterId id="2147489968" r:id="rId56"/>
    <p:sldMasterId id="2147489980" r:id="rId57"/>
    <p:sldMasterId id="2147489994" r:id="rId58"/>
    <p:sldMasterId id="2147490006" r:id="rId59"/>
    <p:sldMasterId id="2147490018" r:id="rId60"/>
    <p:sldMasterId id="2147490020" r:id="rId61"/>
    <p:sldMasterId id="2147490022" r:id="rId62"/>
    <p:sldMasterId id="2147490036" r:id="rId63"/>
    <p:sldMasterId id="2147490048" r:id="rId64"/>
    <p:sldMasterId id="2147490060" r:id="rId65"/>
    <p:sldMasterId id="2147490063" r:id="rId66"/>
    <p:sldMasterId id="2147490066" r:id="rId67"/>
  </p:sldMasterIdLst>
  <p:notesMasterIdLst>
    <p:notesMasterId r:id="rId294"/>
  </p:notesMasterIdLst>
  <p:sldIdLst>
    <p:sldId id="5001" r:id="rId68"/>
    <p:sldId id="5002" r:id="rId69"/>
    <p:sldId id="5003" r:id="rId70"/>
    <p:sldId id="5004" r:id="rId71"/>
    <p:sldId id="5005" r:id="rId72"/>
    <p:sldId id="5006" r:id="rId73"/>
    <p:sldId id="5007" r:id="rId74"/>
    <p:sldId id="5008" r:id="rId75"/>
    <p:sldId id="5009" r:id="rId76"/>
    <p:sldId id="5010" r:id="rId77"/>
    <p:sldId id="5011" r:id="rId78"/>
    <p:sldId id="5012" r:id="rId79"/>
    <p:sldId id="5013" r:id="rId80"/>
    <p:sldId id="5014" r:id="rId81"/>
    <p:sldId id="5015" r:id="rId82"/>
    <p:sldId id="5016" r:id="rId83"/>
    <p:sldId id="5017" r:id="rId84"/>
    <p:sldId id="5018" r:id="rId85"/>
    <p:sldId id="5019" r:id="rId86"/>
    <p:sldId id="458" r:id="rId87"/>
    <p:sldId id="4044" r:id="rId88"/>
    <p:sldId id="295" r:id="rId89"/>
    <p:sldId id="1171" r:id="rId90"/>
    <p:sldId id="2404" r:id="rId91"/>
    <p:sldId id="4998" r:id="rId92"/>
    <p:sldId id="370" r:id="rId93"/>
    <p:sldId id="4999" r:id="rId94"/>
    <p:sldId id="372" r:id="rId95"/>
    <p:sldId id="373" r:id="rId96"/>
    <p:sldId id="374" r:id="rId97"/>
    <p:sldId id="375" r:id="rId98"/>
    <p:sldId id="376" r:id="rId99"/>
    <p:sldId id="5000" r:id="rId100"/>
    <p:sldId id="1151" r:id="rId101"/>
    <p:sldId id="291" r:id="rId102"/>
    <p:sldId id="292" r:id="rId103"/>
    <p:sldId id="4045" r:id="rId104"/>
    <p:sldId id="4046" r:id="rId105"/>
    <p:sldId id="281" r:id="rId106"/>
    <p:sldId id="283" r:id="rId107"/>
    <p:sldId id="282" r:id="rId108"/>
    <p:sldId id="284" r:id="rId109"/>
    <p:sldId id="5021" r:id="rId110"/>
    <p:sldId id="302" r:id="rId111"/>
    <p:sldId id="308" r:id="rId112"/>
    <p:sldId id="264" r:id="rId113"/>
    <p:sldId id="265" r:id="rId114"/>
    <p:sldId id="5502" r:id="rId115"/>
    <p:sldId id="5503" r:id="rId116"/>
    <p:sldId id="5504" r:id="rId117"/>
    <p:sldId id="474" r:id="rId118"/>
    <p:sldId id="343" r:id="rId119"/>
    <p:sldId id="5023" r:id="rId120"/>
    <p:sldId id="4096" r:id="rId121"/>
    <p:sldId id="4095" r:id="rId122"/>
    <p:sldId id="5027" r:id="rId123"/>
    <p:sldId id="780" r:id="rId124"/>
    <p:sldId id="569" r:id="rId125"/>
    <p:sldId id="570" r:id="rId126"/>
    <p:sldId id="571" r:id="rId127"/>
    <p:sldId id="304" r:id="rId128"/>
    <p:sldId id="273" r:id="rId129"/>
    <p:sldId id="299" r:id="rId130"/>
    <p:sldId id="263" r:id="rId131"/>
    <p:sldId id="266" r:id="rId132"/>
    <p:sldId id="267" r:id="rId133"/>
    <p:sldId id="268" r:id="rId134"/>
    <p:sldId id="269" r:id="rId135"/>
    <p:sldId id="4109" r:id="rId136"/>
    <p:sldId id="4110" r:id="rId137"/>
    <p:sldId id="4111" r:id="rId138"/>
    <p:sldId id="4112" r:id="rId139"/>
    <p:sldId id="4113" r:id="rId140"/>
    <p:sldId id="5022" r:id="rId141"/>
    <p:sldId id="4114" r:id="rId142"/>
    <p:sldId id="4115" r:id="rId143"/>
    <p:sldId id="4116" r:id="rId144"/>
    <p:sldId id="4117" r:id="rId145"/>
    <p:sldId id="446" r:id="rId146"/>
    <p:sldId id="4118" r:id="rId147"/>
    <p:sldId id="5026" r:id="rId148"/>
    <p:sldId id="4119" r:id="rId149"/>
    <p:sldId id="4120" r:id="rId150"/>
    <p:sldId id="476" r:id="rId151"/>
    <p:sldId id="4121" r:id="rId152"/>
    <p:sldId id="4122" r:id="rId153"/>
    <p:sldId id="4123" r:id="rId154"/>
    <p:sldId id="4040" r:id="rId155"/>
    <p:sldId id="4124" r:id="rId156"/>
    <p:sldId id="4125" r:id="rId157"/>
    <p:sldId id="4126" r:id="rId158"/>
    <p:sldId id="4127" r:id="rId159"/>
    <p:sldId id="4128" r:id="rId160"/>
    <p:sldId id="4129" r:id="rId161"/>
    <p:sldId id="585" r:id="rId162"/>
    <p:sldId id="4130" r:id="rId163"/>
    <p:sldId id="4131" r:id="rId164"/>
    <p:sldId id="4132" r:id="rId165"/>
    <p:sldId id="4133" r:id="rId166"/>
    <p:sldId id="4134" r:id="rId167"/>
    <p:sldId id="4135" r:id="rId168"/>
    <p:sldId id="4136" r:id="rId169"/>
    <p:sldId id="4137" r:id="rId170"/>
    <p:sldId id="4138" r:id="rId171"/>
    <p:sldId id="4139" r:id="rId172"/>
    <p:sldId id="4140" r:id="rId173"/>
    <p:sldId id="4141" r:id="rId174"/>
    <p:sldId id="4142" r:id="rId175"/>
    <p:sldId id="4143" r:id="rId176"/>
    <p:sldId id="4144" r:id="rId177"/>
    <p:sldId id="575" r:id="rId178"/>
    <p:sldId id="4145" r:id="rId179"/>
    <p:sldId id="583" r:id="rId180"/>
    <p:sldId id="4146" r:id="rId181"/>
    <p:sldId id="586" r:id="rId182"/>
    <p:sldId id="4147" r:id="rId183"/>
    <p:sldId id="1178" r:id="rId184"/>
    <p:sldId id="4025" r:id="rId185"/>
    <p:sldId id="319" r:id="rId186"/>
    <p:sldId id="4148" r:id="rId187"/>
    <p:sldId id="576" r:id="rId188"/>
    <p:sldId id="4149" r:id="rId189"/>
    <p:sldId id="4033" r:id="rId190"/>
    <p:sldId id="4520" r:id="rId191"/>
    <p:sldId id="4958" r:id="rId192"/>
    <p:sldId id="4959" r:id="rId193"/>
    <p:sldId id="4960" r:id="rId194"/>
    <p:sldId id="4961" r:id="rId195"/>
    <p:sldId id="5475" r:id="rId196"/>
    <p:sldId id="5476" r:id="rId197"/>
    <p:sldId id="5477" r:id="rId198"/>
    <p:sldId id="5478" r:id="rId199"/>
    <p:sldId id="5479" r:id="rId200"/>
    <p:sldId id="5480" r:id="rId201"/>
    <p:sldId id="5481" r:id="rId202"/>
    <p:sldId id="5482" r:id="rId203"/>
    <p:sldId id="5483" r:id="rId204"/>
    <p:sldId id="4034" r:id="rId205"/>
    <p:sldId id="338" r:id="rId206"/>
    <p:sldId id="4765" r:id="rId207"/>
    <p:sldId id="5495" r:id="rId208"/>
    <p:sldId id="5496" r:id="rId209"/>
    <p:sldId id="5497" r:id="rId210"/>
    <p:sldId id="5498" r:id="rId211"/>
    <p:sldId id="5499" r:id="rId212"/>
    <p:sldId id="5500" r:id="rId213"/>
    <p:sldId id="5501" r:id="rId214"/>
    <p:sldId id="4770" r:id="rId215"/>
    <p:sldId id="4680" r:id="rId216"/>
    <p:sldId id="439" r:id="rId217"/>
    <p:sldId id="5456" r:id="rId218"/>
    <p:sldId id="4962" r:id="rId219"/>
    <p:sldId id="1170" r:id="rId220"/>
    <p:sldId id="337" r:id="rId221"/>
    <p:sldId id="4029" r:id="rId222"/>
    <p:sldId id="4030" r:id="rId223"/>
    <p:sldId id="4031" r:id="rId224"/>
    <p:sldId id="4964" r:id="rId225"/>
    <p:sldId id="1158" r:id="rId226"/>
    <p:sldId id="1159" r:id="rId227"/>
    <p:sldId id="413" r:id="rId228"/>
    <p:sldId id="1160" r:id="rId229"/>
    <p:sldId id="1161" r:id="rId230"/>
    <p:sldId id="365" r:id="rId231"/>
    <p:sldId id="5493" r:id="rId232"/>
    <p:sldId id="366" r:id="rId233"/>
    <p:sldId id="5494" r:id="rId234"/>
    <p:sldId id="1164" r:id="rId235"/>
    <p:sldId id="274" r:id="rId236"/>
    <p:sldId id="307" r:id="rId237"/>
    <p:sldId id="584" r:id="rId238"/>
    <p:sldId id="4965" r:id="rId239"/>
    <p:sldId id="4966" r:id="rId240"/>
    <p:sldId id="4967" r:id="rId241"/>
    <p:sldId id="588" r:id="rId242"/>
    <p:sldId id="4968" r:id="rId243"/>
    <p:sldId id="4969" r:id="rId244"/>
    <p:sldId id="5025" r:id="rId245"/>
    <p:sldId id="4970" r:id="rId246"/>
    <p:sldId id="4972" r:id="rId247"/>
    <p:sldId id="4971" r:id="rId248"/>
    <p:sldId id="4221" r:id="rId249"/>
    <p:sldId id="4973" r:id="rId250"/>
    <p:sldId id="701" r:id="rId251"/>
    <p:sldId id="4974" r:id="rId252"/>
    <p:sldId id="5490" r:id="rId253"/>
    <p:sldId id="5491" r:id="rId254"/>
    <p:sldId id="5492" r:id="rId255"/>
    <p:sldId id="5485" r:id="rId256"/>
    <p:sldId id="5486" r:id="rId257"/>
    <p:sldId id="5487" r:id="rId258"/>
    <p:sldId id="5488" r:id="rId259"/>
    <p:sldId id="5489" r:id="rId260"/>
    <p:sldId id="4975" r:id="rId261"/>
    <p:sldId id="4976" r:id="rId262"/>
    <p:sldId id="4977" r:id="rId263"/>
    <p:sldId id="4978" r:id="rId264"/>
    <p:sldId id="4979" r:id="rId265"/>
    <p:sldId id="4980" r:id="rId266"/>
    <p:sldId id="4981" r:id="rId267"/>
    <p:sldId id="4982" r:id="rId268"/>
    <p:sldId id="286" r:id="rId269"/>
    <p:sldId id="377" r:id="rId270"/>
    <p:sldId id="378" r:id="rId271"/>
    <p:sldId id="270" r:id="rId272"/>
    <p:sldId id="4983" r:id="rId273"/>
    <p:sldId id="4984" r:id="rId274"/>
    <p:sldId id="4985" r:id="rId275"/>
    <p:sldId id="4986" r:id="rId276"/>
    <p:sldId id="4987" r:id="rId277"/>
    <p:sldId id="298" r:id="rId278"/>
    <p:sldId id="4988" r:id="rId279"/>
    <p:sldId id="4989" r:id="rId280"/>
    <p:sldId id="4990" r:id="rId281"/>
    <p:sldId id="4991" r:id="rId282"/>
    <p:sldId id="4992" r:id="rId283"/>
    <p:sldId id="4993" r:id="rId284"/>
    <p:sldId id="4994" r:id="rId285"/>
    <p:sldId id="4995" r:id="rId286"/>
    <p:sldId id="580" r:id="rId287"/>
    <p:sldId id="459" r:id="rId288"/>
    <p:sldId id="4032" r:id="rId289"/>
    <p:sldId id="4996" r:id="rId290"/>
    <p:sldId id="4997" r:id="rId291"/>
    <p:sldId id="347" r:id="rId292"/>
    <p:sldId id="895" r:id="rId293"/>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518DDDD-015A-904D-8E75-A47092ECAF31}">
          <p14:sldIdLst>
            <p14:sldId id="5001"/>
            <p14:sldId id="5002"/>
            <p14:sldId id="5003"/>
            <p14:sldId id="5004"/>
            <p14:sldId id="5005"/>
            <p14:sldId id="5006"/>
            <p14:sldId id="5007"/>
            <p14:sldId id="5008"/>
            <p14:sldId id="5009"/>
            <p14:sldId id="5010"/>
            <p14:sldId id="5011"/>
            <p14:sldId id="5012"/>
            <p14:sldId id="5013"/>
            <p14:sldId id="5014"/>
            <p14:sldId id="5015"/>
            <p14:sldId id="5016"/>
            <p14:sldId id="5017"/>
            <p14:sldId id="5018"/>
            <p14:sldId id="5019"/>
            <p14:sldId id="458"/>
          </p14:sldIdLst>
        </p14:section>
        <p14:section name="Introduction" id="{B613EA28-9224-8A43-987F-9FF4558542D1}">
          <p14:sldIdLst>
            <p14:sldId id="4044"/>
            <p14:sldId id="295"/>
            <p14:sldId id="1171"/>
            <p14:sldId id="2404"/>
            <p14:sldId id="4998"/>
            <p14:sldId id="370"/>
            <p14:sldId id="4999"/>
            <p14:sldId id="372"/>
            <p14:sldId id="373"/>
            <p14:sldId id="374"/>
            <p14:sldId id="375"/>
            <p14:sldId id="376"/>
            <p14:sldId id="5000"/>
            <p14:sldId id="1151"/>
            <p14:sldId id="291"/>
            <p14:sldId id="292"/>
            <p14:sldId id="4045"/>
            <p14:sldId id="4046"/>
            <p14:sldId id="281"/>
            <p14:sldId id="283"/>
            <p14:sldId id="282"/>
            <p14:sldId id="284"/>
            <p14:sldId id="5021"/>
            <p14:sldId id="302"/>
            <p14:sldId id="308"/>
            <p14:sldId id="264"/>
            <p14:sldId id="265"/>
            <p14:sldId id="5502"/>
            <p14:sldId id="5503"/>
            <p14:sldId id="5504"/>
            <p14:sldId id="474"/>
            <p14:sldId id="343"/>
            <p14:sldId id="5023"/>
            <p14:sldId id="4096"/>
            <p14:sldId id="4095"/>
            <p14:sldId id="5027"/>
            <p14:sldId id="780"/>
            <p14:sldId id="569"/>
            <p14:sldId id="570"/>
            <p14:sldId id="571"/>
            <p14:sldId id="304"/>
            <p14:sldId id="273"/>
            <p14:sldId id="299"/>
            <p14:sldId id="263"/>
            <p14:sldId id="266"/>
            <p14:sldId id="267"/>
            <p14:sldId id="268"/>
            <p14:sldId id="269"/>
          </p14:sldIdLst>
        </p14:section>
        <p14:section name="Sermon" id="{60EF87D4-1D91-134D-86D2-A295245FA014}">
          <p14:sldIdLst>
            <p14:sldId id="4109"/>
            <p14:sldId id="4110"/>
            <p14:sldId id="4111"/>
            <p14:sldId id="4112"/>
            <p14:sldId id="4113"/>
            <p14:sldId id="5022"/>
            <p14:sldId id="4114"/>
            <p14:sldId id="4115"/>
            <p14:sldId id="4116"/>
            <p14:sldId id="4117"/>
            <p14:sldId id="446"/>
            <p14:sldId id="4118"/>
            <p14:sldId id="5026"/>
            <p14:sldId id="4119"/>
            <p14:sldId id="4120"/>
            <p14:sldId id="476"/>
            <p14:sldId id="4121"/>
            <p14:sldId id="4122"/>
            <p14:sldId id="4123"/>
            <p14:sldId id="4040"/>
            <p14:sldId id="4124"/>
            <p14:sldId id="4125"/>
            <p14:sldId id="4126"/>
            <p14:sldId id="4127"/>
            <p14:sldId id="4128"/>
            <p14:sldId id="4129"/>
            <p14:sldId id="585"/>
            <p14:sldId id="4130"/>
            <p14:sldId id="4131"/>
          </p14:sldIdLst>
        </p14:section>
        <p14:section name="Chapters" id="{9E8910DA-79F1-C845-8A17-945FE9F7132A}">
          <p14:sldIdLst>
            <p14:sldId id="4132"/>
            <p14:sldId id="4133"/>
            <p14:sldId id="4134"/>
            <p14:sldId id="4135"/>
            <p14:sldId id="4136"/>
            <p14:sldId id="4137"/>
            <p14:sldId id="4138"/>
            <p14:sldId id="4139"/>
            <p14:sldId id="4140"/>
            <p14:sldId id="4141"/>
            <p14:sldId id="4142"/>
            <p14:sldId id="4143"/>
            <p14:sldId id="4144"/>
            <p14:sldId id="575"/>
            <p14:sldId id="4145"/>
            <p14:sldId id="583"/>
            <p14:sldId id="4146"/>
            <p14:sldId id="586"/>
            <p14:sldId id="4147"/>
            <p14:sldId id="1178"/>
            <p14:sldId id="4025"/>
            <p14:sldId id="319"/>
            <p14:sldId id="4148"/>
            <p14:sldId id="576"/>
            <p14:sldId id="4149"/>
            <p14:sldId id="4033"/>
            <p14:sldId id="4520"/>
            <p14:sldId id="4958"/>
            <p14:sldId id="4959"/>
            <p14:sldId id="4960"/>
            <p14:sldId id="4961"/>
            <p14:sldId id="5475"/>
            <p14:sldId id="5476"/>
            <p14:sldId id="5477"/>
            <p14:sldId id="5478"/>
            <p14:sldId id="5479"/>
            <p14:sldId id="5480"/>
            <p14:sldId id="5481"/>
            <p14:sldId id="5482"/>
            <p14:sldId id="5483"/>
            <p14:sldId id="4034"/>
            <p14:sldId id="338"/>
            <p14:sldId id="4765"/>
            <p14:sldId id="5495"/>
            <p14:sldId id="5496"/>
            <p14:sldId id="5497"/>
            <p14:sldId id="5498"/>
            <p14:sldId id="5499"/>
            <p14:sldId id="5500"/>
            <p14:sldId id="5501"/>
            <p14:sldId id="4770"/>
            <p14:sldId id="4680"/>
            <p14:sldId id="439"/>
            <p14:sldId id="5456"/>
            <p14:sldId id="4962"/>
            <p14:sldId id="1170"/>
            <p14:sldId id="337"/>
            <p14:sldId id="4029"/>
            <p14:sldId id="4030"/>
            <p14:sldId id="4031"/>
            <p14:sldId id="4964"/>
            <p14:sldId id="1158"/>
            <p14:sldId id="1159"/>
            <p14:sldId id="413"/>
            <p14:sldId id="1160"/>
            <p14:sldId id="1161"/>
            <p14:sldId id="365"/>
            <p14:sldId id="5493"/>
            <p14:sldId id="366"/>
            <p14:sldId id="5494"/>
            <p14:sldId id="1164"/>
            <p14:sldId id="274"/>
            <p14:sldId id="307"/>
            <p14:sldId id="584"/>
            <p14:sldId id="4965"/>
            <p14:sldId id="4966"/>
            <p14:sldId id="4967"/>
            <p14:sldId id="588"/>
            <p14:sldId id="4968"/>
            <p14:sldId id="4969"/>
            <p14:sldId id="5025"/>
            <p14:sldId id="4970"/>
            <p14:sldId id="4972"/>
            <p14:sldId id="4971"/>
            <p14:sldId id="4221"/>
            <p14:sldId id="4973"/>
            <p14:sldId id="701"/>
            <p14:sldId id="4974"/>
            <p14:sldId id="5490"/>
            <p14:sldId id="5491"/>
            <p14:sldId id="5492"/>
            <p14:sldId id="5485"/>
            <p14:sldId id="5486"/>
            <p14:sldId id="5487"/>
            <p14:sldId id="5488"/>
            <p14:sldId id="5489"/>
            <p14:sldId id="4975"/>
            <p14:sldId id="4976"/>
            <p14:sldId id="4977"/>
            <p14:sldId id="4978"/>
            <p14:sldId id="4979"/>
            <p14:sldId id="4980"/>
            <p14:sldId id="4981"/>
            <p14:sldId id="4982"/>
            <p14:sldId id="286"/>
            <p14:sldId id="377"/>
            <p14:sldId id="378"/>
            <p14:sldId id="270"/>
          </p14:sldIdLst>
        </p14:section>
        <p14:section name="Conclusion" id="{DB754CAC-031E-414D-811C-1D1EB889E9BC}">
          <p14:sldIdLst>
            <p14:sldId id="4983"/>
            <p14:sldId id="4984"/>
            <p14:sldId id="4985"/>
            <p14:sldId id="4986"/>
            <p14:sldId id="4987"/>
            <p14:sldId id="298"/>
            <p14:sldId id="4988"/>
            <p14:sldId id="4989"/>
            <p14:sldId id="4990"/>
            <p14:sldId id="4991"/>
            <p14:sldId id="4992"/>
            <p14:sldId id="4993"/>
            <p14:sldId id="4994"/>
            <p14:sldId id="4995"/>
            <p14:sldId id="580"/>
            <p14:sldId id="459"/>
            <p14:sldId id="4032"/>
          </p14:sldIdLst>
        </p14:section>
        <p14:section name="Supplements" id="{B0DDF090-6FE5-6748-B079-8DF719A4CC60}">
          <p14:sldIdLst>
            <p14:sldId id="4996"/>
            <p14:sldId id="4997"/>
            <p14:sldId id="347"/>
            <p14:sldId id="89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7A0701"/>
    <a:srgbClr val="056A04"/>
    <a:srgbClr val="009193"/>
    <a:srgbClr val="009051"/>
    <a:srgbClr val="942092"/>
    <a:srgbClr val="ED8883"/>
    <a:srgbClr val="CB4CD3"/>
    <a:srgbClr val="660066"/>
    <a:srgbClr val="9933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D7AC3CCA-C797-4891-BE02-D94E43425B78}" styleName="Medium Style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287" autoAdjust="0"/>
    <p:restoredTop sz="65288" autoAdjust="0"/>
  </p:normalViewPr>
  <p:slideViewPr>
    <p:cSldViewPr>
      <p:cViewPr varScale="1">
        <p:scale>
          <a:sx n="85" d="100"/>
          <a:sy n="85" d="100"/>
        </p:scale>
        <p:origin x="536" y="472"/>
      </p:cViewPr>
      <p:guideLst>
        <p:guide orient="horz" pos="2160"/>
        <p:guide pos="2880"/>
      </p:guideLst>
    </p:cSldViewPr>
  </p:slideViewPr>
  <p:outlineViewPr>
    <p:cViewPr>
      <p:scale>
        <a:sx n="33" d="100"/>
        <a:sy n="33" d="100"/>
      </p:scale>
      <p:origin x="0" y="-33568"/>
    </p:cViewPr>
  </p:outlineViewPr>
  <p:notesTextViewPr>
    <p:cViewPr>
      <p:scale>
        <a:sx n="100" d="100"/>
        <a:sy n="100" d="100"/>
      </p:scale>
      <p:origin x="0" y="0"/>
    </p:cViewPr>
  </p:notesTextViewPr>
  <p:sorterViewPr>
    <p:cViewPr varScale="1">
      <p:scale>
        <a:sx n="70" d="100"/>
        <a:sy n="70" d="100"/>
      </p:scale>
      <p:origin x="0" y="-279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0.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92.xml"/><Relationship Id="rId170" Type="http://schemas.openxmlformats.org/officeDocument/2006/relationships/slide" Target="slides/slide103.xml"/><Relationship Id="rId226" Type="http://schemas.openxmlformats.org/officeDocument/2006/relationships/slide" Target="slides/slide159.xml"/><Relationship Id="rId268" Type="http://schemas.openxmlformats.org/officeDocument/2006/relationships/slide" Target="slides/slide201.xml"/><Relationship Id="rId32" Type="http://schemas.openxmlformats.org/officeDocument/2006/relationships/slideMaster" Target="slideMasters/slideMaster32.xml"/><Relationship Id="rId74" Type="http://schemas.openxmlformats.org/officeDocument/2006/relationships/slide" Target="slides/slide7.xml"/><Relationship Id="rId128" Type="http://schemas.openxmlformats.org/officeDocument/2006/relationships/slide" Target="slides/slide61.xml"/><Relationship Id="rId5" Type="http://schemas.openxmlformats.org/officeDocument/2006/relationships/slideMaster" Target="slideMasters/slideMaster5.xml"/><Relationship Id="rId181" Type="http://schemas.openxmlformats.org/officeDocument/2006/relationships/slide" Target="slides/slide114.xml"/><Relationship Id="rId237" Type="http://schemas.openxmlformats.org/officeDocument/2006/relationships/slide" Target="slides/slide170.xml"/><Relationship Id="rId279" Type="http://schemas.openxmlformats.org/officeDocument/2006/relationships/slide" Target="slides/slide212.xml"/><Relationship Id="rId43" Type="http://schemas.openxmlformats.org/officeDocument/2006/relationships/slideMaster" Target="slideMasters/slideMaster43.xml"/><Relationship Id="rId139" Type="http://schemas.openxmlformats.org/officeDocument/2006/relationships/slide" Target="slides/slide72.xml"/><Relationship Id="rId290" Type="http://schemas.openxmlformats.org/officeDocument/2006/relationships/slide" Target="slides/slide223.xml"/><Relationship Id="rId85" Type="http://schemas.openxmlformats.org/officeDocument/2006/relationships/slide" Target="slides/slide18.xml"/><Relationship Id="rId150" Type="http://schemas.openxmlformats.org/officeDocument/2006/relationships/slide" Target="slides/slide83.xml"/><Relationship Id="rId192" Type="http://schemas.openxmlformats.org/officeDocument/2006/relationships/slide" Target="slides/slide125.xml"/><Relationship Id="rId206" Type="http://schemas.openxmlformats.org/officeDocument/2006/relationships/slide" Target="slides/slide139.xml"/><Relationship Id="rId248" Type="http://schemas.openxmlformats.org/officeDocument/2006/relationships/slide" Target="slides/slide181.xml"/><Relationship Id="rId12" Type="http://schemas.openxmlformats.org/officeDocument/2006/relationships/slideMaster" Target="slideMasters/slideMaster12.xml"/><Relationship Id="rId108" Type="http://schemas.openxmlformats.org/officeDocument/2006/relationships/slide" Target="slides/slide41.xml"/><Relationship Id="rId54" Type="http://schemas.openxmlformats.org/officeDocument/2006/relationships/slideMaster" Target="slideMasters/slideMaster54.xml"/><Relationship Id="rId75" Type="http://schemas.openxmlformats.org/officeDocument/2006/relationships/slide" Target="slides/slide8.xml"/><Relationship Id="rId96" Type="http://schemas.openxmlformats.org/officeDocument/2006/relationships/slide" Target="slides/slide29.xml"/><Relationship Id="rId140" Type="http://schemas.openxmlformats.org/officeDocument/2006/relationships/slide" Target="slides/slide73.xml"/><Relationship Id="rId161" Type="http://schemas.openxmlformats.org/officeDocument/2006/relationships/slide" Target="slides/slide94.xml"/><Relationship Id="rId182" Type="http://schemas.openxmlformats.org/officeDocument/2006/relationships/slide" Target="slides/slide115.xml"/><Relationship Id="rId217" Type="http://schemas.openxmlformats.org/officeDocument/2006/relationships/slide" Target="slides/slide150.xml"/><Relationship Id="rId6" Type="http://schemas.openxmlformats.org/officeDocument/2006/relationships/slideMaster" Target="slideMasters/slideMaster6.xml"/><Relationship Id="rId238" Type="http://schemas.openxmlformats.org/officeDocument/2006/relationships/slide" Target="slides/slide171.xml"/><Relationship Id="rId259" Type="http://schemas.openxmlformats.org/officeDocument/2006/relationships/slide" Target="slides/slide192.xml"/><Relationship Id="rId23" Type="http://schemas.openxmlformats.org/officeDocument/2006/relationships/slideMaster" Target="slideMasters/slideMaster23.xml"/><Relationship Id="rId119" Type="http://schemas.openxmlformats.org/officeDocument/2006/relationships/slide" Target="slides/slide52.xml"/><Relationship Id="rId270" Type="http://schemas.openxmlformats.org/officeDocument/2006/relationships/slide" Target="slides/slide203.xml"/><Relationship Id="rId291" Type="http://schemas.openxmlformats.org/officeDocument/2006/relationships/slide" Target="slides/slide224.xml"/><Relationship Id="rId44" Type="http://schemas.openxmlformats.org/officeDocument/2006/relationships/slideMaster" Target="slideMasters/slideMaster44.xml"/><Relationship Id="rId65" Type="http://schemas.openxmlformats.org/officeDocument/2006/relationships/slideMaster" Target="slideMasters/slideMaster65.xml"/><Relationship Id="rId86" Type="http://schemas.openxmlformats.org/officeDocument/2006/relationships/slide" Target="slides/slide19.xml"/><Relationship Id="rId130" Type="http://schemas.openxmlformats.org/officeDocument/2006/relationships/slide" Target="slides/slide63.xml"/><Relationship Id="rId151" Type="http://schemas.openxmlformats.org/officeDocument/2006/relationships/slide" Target="slides/slide84.xml"/><Relationship Id="rId172" Type="http://schemas.openxmlformats.org/officeDocument/2006/relationships/slide" Target="slides/slide105.xml"/><Relationship Id="rId193" Type="http://schemas.openxmlformats.org/officeDocument/2006/relationships/slide" Target="slides/slide126.xml"/><Relationship Id="rId207" Type="http://schemas.openxmlformats.org/officeDocument/2006/relationships/slide" Target="slides/slide140.xml"/><Relationship Id="rId228" Type="http://schemas.openxmlformats.org/officeDocument/2006/relationships/slide" Target="slides/slide161.xml"/><Relationship Id="rId249" Type="http://schemas.openxmlformats.org/officeDocument/2006/relationships/slide" Target="slides/slide182.xml"/><Relationship Id="rId13" Type="http://schemas.openxmlformats.org/officeDocument/2006/relationships/slideMaster" Target="slideMasters/slideMaster13.xml"/><Relationship Id="rId109" Type="http://schemas.openxmlformats.org/officeDocument/2006/relationships/slide" Target="slides/slide42.xml"/><Relationship Id="rId260" Type="http://schemas.openxmlformats.org/officeDocument/2006/relationships/slide" Target="slides/slide193.xml"/><Relationship Id="rId281" Type="http://schemas.openxmlformats.org/officeDocument/2006/relationships/slide" Target="slides/slide214.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9.xml"/><Relationship Id="rId97" Type="http://schemas.openxmlformats.org/officeDocument/2006/relationships/slide" Target="slides/slide30.xml"/><Relationship Id="rId120" Type="http://schemas.openxmlformats.org/officeDocument/2006/relationships/slide" Target="slides/slide53.xml"/><Relationship Id="rId141" Type="http://schemas.openxmlformats.org/officeDocument/2006/relationships/slide" Target="slides/slide74.xml"/><Relationship Id="rId7" Type="http://schemas.openxmlformats.org/officeDocument/2006/relationships/slideMaster" Target="slideMasters/slideMaster7.xml"/><Relationship Id="rId162" Type="http://schemas.openxmlformats.org/officeDocument/2006/relationships/slide" Target="slides/slide95.xml"/><Relationship Id="rId183" Type="http://schemas.openxmlformats.org/officeDocument/2006/relationships/slide" Target="slides/slide116.xml"/><Relationship Id="rId218" Type="http://schemas.openxmlformats.org/officeDocument/2006/relationships/slide" Target="slides/slide151.xml"/><Relationship Id="rId239" Type="http://schemas.openxmlformats.org/officeDocument/2006/relationships/slide" Target="slides/slide172.xml"/><Relationship Id="rId250" Type="http://schemas.openxmlformats.org/officeDocument/2006/relationships/slide" Target="slides/slide183.xml"/><Relationship Id="rId271" Type="http://schemas.openxmlformats.org/officeDocument/2006/relationships/slide" Target="slides/slide204.xml"/><Relationship Id="rId292" Type="http://schemas.openxmlformats.org/officeDocument/2006/relationships/slide" Target="slides/slide225.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 Target="slides/slide20.xml"/><Relationship Id="rId110" Type="http://schemas.openxmlformats.org/officeDocument/2006/relationships/slide" Target="slides/slide43.xml"/><Relationship Id="rId131" Type="http://schemas.openxmlformats.org/officeDocument/2006/relationships/slide" Target="slides/slide64.xml"/><Relationship Id="rId152" Type="http://schemas.openxmlformats.org/officeDocument/2006/relationships/slide" Target="slides/slide85.xml"/><Relationship Id="rId173" Type="http://schemas.openxmlformats.org/officeDocument/2006/relationships/slide" Target="slides/slide106.xml"/><Relationship Id="rId194" Type="http://schemas.openxmlformats.org/officeDocument/2006/relationships/slide" Target="slides/slide127.xml"/><Relationship Id="rId208" Type="http://schemas.openxmlformats.org/officeDocument/2006/relationships/slide" Target="slides/slide141.xml"/><Relationship Id="rId229" Type="http://schemas.openxmlformats.org/officeDocument/2006/relationships/slide" Target="slides/slide162.xml"/><Relationship Id="rId240" Type="http://schemas.openxmlformats.org/officeDocument/2006/relationships/slide" Target="slides/slide173.xml"/><Relationship Id="rId261" Type="http://schemas.openxmlformats.org/officeDocument/2006/relationships/slide" Target="slides/slide194.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0.xml"/><Relationship Id="rId100" Type="http://schemas.openxmlformats.org/officeDocument/2006/relationships/slide" Target="slides/slide33.xml"/><Relationship Id="rId282" Type="http://schemas.openxmlformats.org/officeDocument/2006/relationships/slide" Target="slides/slide215.xml"/><Relationship Id="rId8" Type="http://schemas.openxmlformats.org/officeDocument/2006/relationships/slideMaster" Target="slideMasters/slideMaster8.xml"/><Relationship Id="rId98" Type="http://schemas.openxmlformats.org/officeDocument/2006/relationships/slide" Target="slides/slide31.xml"/><Relationship Id="rId121" Type="http://schemas.openxmlformats.org/officeDocument/2006/relationships/slide" Target="slides/slide54.xml"/><Relationship Id="rId142" Type="http://schemas.openxmlformats.org/officeDocument/2006/relationships/slide" Target="slides/slide75.xml"/><Relationship Id="rId163" Type="http://schemas.openxmlformats.org/officeDocument/2006/relationships/slide" Target="slides/slide96.xml"/><Relationship Id="rId184" Type="http://schemas.openxmlformats.org/officeDocument/2006/relationships/slide" Target="slides/slide117.xml"/><Relationship Id="rId219" Type="http://schemas.openxmlformats.org/officeDocument/2006/relationships/slide" Target="slides/slide152.xml"/><Relationship Id="rId230" Type="http://schemas.openxmlformats.org/officeDocument/2006/relationships/slide" Target="slides/slide163.xml"/><Relationship Id="rId251" Type="http://schemas.openxmlformats.org/officeDocument/2006/relationships/slide" Target="slides/slide184.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205.xml"/><Relationship Id="rId293" Type="http://schemas.openxmlformats.org/officeDocument/2006/relationships/slide" Target="slides/slide226.xml"/><Relationship Id="rId88" Type="http://schemas.openxmlformats.org/officeDocument/2006/relationships/slide" Target="slides/slide21.xml"/><Relationship Id="rId111" Type="http://schemas.openxmlformats.org/officeDocument/2006/relationships/slide" Target="slides/slide44.xml"/><Relationship Id="rId132" Type="http://schemas.openxmlformats.org/officeDocument/2006/relationships/slide" Target="slides/slide65.xml"/><Relationship Id="rId153" Type="http://schemas.openxmlformats.org/officeDocument/2006/relationships/slide" Target="slides/slide86.xml"/><Relationship Id="rId174" Type="http://schemas.openxmlformats.org/officeDocument/2006/relationships/slide" Target="slides/slide107.xml"/><Relationship Id="rId195" Type="http://schemas.openxmlformats.org/officeDocument/2006/relationships/slide" Target="slides/slide128.xml"/><Relationship Id="rId209" Type="http://schemas.openxmlformats.org/officeDocument/2006/relationships/slide" Target="slides/slide142.xml"/><Relationship Id="rId220" Type="http://schemas.openxmlformats.org/officeDocument/2006/relationships/slide" Target="slides/slide153.xml"/><Relationship Id="rId241" Type="http://schemas.openxmlformats.org/officeDocument/2006/relationships/slide" Target="slides/slide174.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95.xml"/><Relationship Id="rId283" Type="http://schemas.openxmlformats.org/officeDocument/2006/relationships/slide" Target="slides/slide216.xml"/><Relationship Id="rId78" Type="http://schemas.openxmlformats.org/officeDocument/2006/relationships/slide" Target="slides/slide11.xml"/><Relationship Id="rId99" Type="http://schemas.openxmlformats.org/officeDocument/2006/relationships/slide" Target="slides/slide32.xml"/><Relationship Id="rId101" Type="http://schemas.openxmlformats.org/officeDocument/2006/relationships/slide" Target="slides/slide34.xml"/><Relationship Id="rId122" Type="http://schemas.openxmlformats.org/officeDocument/2006/relationships/slide" Target="slides/slide55.xml"/><Relationship Id="rId143" Type="http://schemas.openxmlformats.org/officeDocument/2006/relationships/slide" Target="slides/slide76.xml"/><Relationship Id="rId164" Type="http://schemas.openxmlformats.org/officeDocument/2006/relationships/slide" Target="slides/slide97.xml"/><Relationship Id="rId185" Type="http://schemas.openxmlformats.org/officeDocument/2006/relationships/slide" Target="slides/slide118.xml"/><Relationship Id="rId9" Type="http://schemas.openxmlformats.org/officeDocument/2006/relationships/slideMaster" Target="slideMasters/slideMaster9.xml"/><Relationship Id="rId210" Type="http://schemas.openxmlformats.org/officeDocument/2006/relationships/slide" Target="slides/slide143.xml"/><Relationship Id="rId26" Type="http://schemas.openxmlformats.org/officeDocument/2006/relationships/slideMaster" Target="slideMasters/slideMaster26.xml"/><Relationship Id="rId231" Type="http://schemas.openxmlformats.org/officeDocument/2006/relationships/slide" Target="slides/slide164.xml"/><Relationship Id="rId252" Type="http://schemas.openxmlformats.org/officeDocument/2006/relationships/slide" Target="slides/slide185.xml"/><Relationship Id="rId273" Type="http://schemas.openxmlformats.org/officeDocument/2006/relationships/slide" Target="slides/slide206.xml"/><Relationship Id="rId294" Type="http://schemas.openxmlformats.org/officeDocument/2006/relationships/notesMaster" Target="notesMasters/notesMaster1.xml"/><Relationship Id="rId47" Type="http://schemas.openxmlformats.org/officeDocument/2006/relationships/slideMaster" Target="slideMasters/slideMaster47.xml"/><Relationship Id="rId68" Type="http://schemas.openxmlformats.org/officeDocument/2006/relationships/slide" Target="slides/slide1.xml"/><Relationship Id="rId89" Type="http://schemas.openxmlformats.org/officeDocument/2006/relationships/slide" Target="slides/slide22.xml"/><Relationship Id="rId112" Type="http://schemas.openxmlformats.org/officeDocument/2006/relationships/slide" Target="slides/slide45.xml"/><Relationship Id="rId133" Type="http://schemas.openxmlformats.org/officeDocument/2006/relationships/slide" Target="slides/slide66.xml"/><Relationship Id="rId154" Type="http://schemas.openxmlformats.org/officeDocument/2006/relationships/slide" Target="slides/slide87.xml"/><Relationship Id="rId175" Type="http://schemas.openxmlformats.org/officeDocument/2006/relationships/slide" Target="slides/slide108.xml"/><Relationship Id="rId196" Type="http://schemas.openxmlformats.org/officeDocument/2006/relationships/slide" Target="slides/slide129.xml"/><Relationship Id="rId200" Type="http://schemas.openxmlformats.org/officeDocument/2006/relationships/slide" Target="slides/slide133.xml"/><Relationship Id="rId16" Type="http://schemas.openxmlformats.org/officeDocument/2006/relationships/slideMaster" Target="slideMasters/slideMaster16.xml"/><Relationship Id="rId221" Type="http://schemas.openxmlformats.org/officeDocument/2006/relationships/slide" Target="slides/slide154.xml"/><Relationship Id="rId242" Type="http://schemas.openxmlformats.org/officeDocument/2006/relationships/slide" Target="slides/slide175.xml"/><Relationship Id="rId263" Type="http://schemas.openxmlformats.org/officeDocument/2006/relationships/slide" Target="slides/slide196.xml"/><Relationship Id="rId284" Type="http://schemas.openxmlformats.org/officeDocument/2006/relationships/slide" Target="slides/slide217.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2.xml"/><Relationship Id="rId102" Type="http://schemas.openxmlformats.org/officeDocument/2006/relationships/slide" Target="slides/slide35.xml"/><Relationship Id="rId123" Type="http://schemas.openxmlformats.org/officeDocument/2006/relationships/slide" Target="slides/slide56.xml"/><Relationship Id="rId144" Type="http://schemas.openxmlformats.org/officeDocument/2006/relationships/slide" Target="slides/slide77.xml"/><Relationship Id="rId90" Type="http://schemas.openxmlformats.org/officeDocument/2006/relationships/slide" Target="slides/slide23.xml"/><Relationship Id="rId165" Type="http://schemas.openxmlformats.org/officeDocument/2006/relationships/slide" Target="slides/slide98.xml"/><Relationship Id="rId186" Type="http://schemas.openxmlformats.org/officeDocument/2006/relationships/slide" Target="slides/slide119.xml"/><Relationship Id="rId211" Type="http://schemas.openxmlformats.org/officeDocument/2006/relationships/slide" Target="slides/slide144.xml"/><Relationship Id="rId232" Type="http://schemas.openxmlformats.org/officeDocument/2006/relationships/slide" Target="slides/slide165.xml"/><Relationship Id="rId253" Type="http://schemas.openxmlformats.org/officeDocument/2006/relationships/slide" Target="slides/slide186.xml"/><Relationship Id="rId274" Type="http://schemas.openxmlformats.org/officeDocument/2006/relationships/slide" Target="slides/slide207.xml"/><Relationship Id="rId295" Type="http://schemas.openxmlformats.org/officeDocument/2006/relationships/presProps" Target="presProps.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2.xml"/><Relationship Id="rId113" Type="http://schemas.openxmlformats.org/officeDocument/2006/relationships/slide" Target="slides/slide46.xml"/><Relationship Id="rId134" Type="http://schemas.openxmlformats.org/officeDocument/2006/relationships/slide" Target="slides/slide67.xml"/><Relationship Id="rId80" Type="http://schemas.openxmlformats.org/officeDocument/2006/relationships/slide" Target="slides/slide13.xml"/><Relationship Id="rId155" Type="http://schemas.openxmlformats.org/officeDocument/2006/relationships/slide" Target="slides/slide88.xml"/><Relationship Id="rId176" Type="http://schemas.openxmlformats.org/officeDocument/2006/relationships/slide" Target="slides/slide109.xml"/><Relationship Id="rId197" Type="http://schemas.openxmlformats.org/officeDocument/2006/relationships/slide" Target="slides/slide130.xml"/><Relationship Id="rId201" Type="http://schemas.openxmlformats.org/officeDocument/2006/relationships/slide" Target="slides/slide134.xml"/><Relationship Id="rId222" Type="http://schemas.openxmlformats.org/officeDocument/2006/relationships/slide" Target="slides/slide155.xml"/><Relationship Id="rId243" Type="http://schemas.openxmlformats.org/officeDocument/2006/relationships/slide" Target="slides/slide176.xml"/><Relationship Id="rId264" Type="http://schemas.openxmlformats.org/officeDocument/2006/relationships/slide" Target="slides/slide197.xml"/><Relationship Id="rId285" Type="http://schemas.openxmlformats.org/officeDocument/2006/relationships/slide" Target="slides/slide218.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36.xml"/><Relationship Id="rId124" Type="http://schemas.openxmlformats.org/officeDocument/2006/relationships/slide" Target="slides/slide57.xml"/><Relationship Id="rId70" Type="http://schemas.openxmlformats.org/officeDocument/2006/relationships/slide" Target="slides/slide3.xml"/><Relationship Id="rId91" Type="http://schemas.openxmlformats.org/officeDocument/2006/relationships/slide" Target="slides/slide24.xml"/><Relationship Id="rId145" Type="http://schemas.openxmlformats.org/officeDocument/2006/relationships/slide" Target="slides/slide78.xml"/><Relationship Id="rId166" Type="http://schemas.openxmlformats.org/officeDocument/2006/relationships/slide" Target="slides/slide99.xml"/><Relationship Id="rId187" Type="http://schemas.openxmlformats.org/officeDocument/2006/relationships/slide" Target="slides/slide120.xml"/><Relationship Id="rId1" Type="http://schemas.openxmlformats.org/officeDocument/2006/relationships/slideMaster" Target="slideMasters/slideMaster1.xml"/><Relationship Id="rId212" Type="http://schemas.openxmlformats.org/officeDocument/2006/relationships/slide" Target="slides/slide145.xml"/><Relationship Id="rId233" Type="http://schemas.openxmlformats.org/officeDocument/2006/relationships/slide" Target="slides/slide166.xml"/><Relationship Id="rId254" Type="http://schemas.openxmlformats.org/officeDocument/2006/relationships/slide" Target="slides/slide187.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47.xml"/><Relationship Id="rId275" Type="http://schemas.openxmlformats.org/officeDocument/2006/relationships/slide" Target="slides/slide208.xml"/><Relationship Id="rId296" Type="http://schemas.openxmlformats.org/officeDocument/2006/relationships/viewProps" Target="viewProps.xml"/><Relationship Id="rId60" Type="http://schemas.openxmlformats.org/officeDocument/2006/relationships/slideMaster" Target="slideMasters/slideMaster60.xml"/><Relationship Id="rId81" Type="http://schemas.openxmlformats.org/officeDocument/2006/relationships/slide" Target="slides/slide14.xml"/><Relationship Id="rId135" Type="http://schemas.openxmlformats.org/officeDocument/2006/relationships/slide" Target="slides/slide68.xml"/><Relationship Id="rId156" Type="http://schemas.openxmlformats.org/officeDocument/2006/relationships/slide" Target="slides/slide89.xml"/><Relationship Id="rId177" Type="http://schemas.openxmlformats.org/officeDocument/2006/relationships/slide" Target="slides/slide110.xml"/><Relationship Id="rId198" Type="http://schemas.openxmlformats.org/officeDocument/2006/relationships/slide" Target="slides/slide131.xml"/><Relationship Id="rId202" Type="http://schemas.openxmlformats.org/officeDocument/2006/relationships/slide" Target="slides/slide135.xml"/><Relationship Id="rId223" Type="http://schemas.openxmlformats.org/officeDocument/2006/relationships/slide" Target="slides/slide156.xml"/><Relationship Id="rId244" Type="http://schemas.openxmlformats.org/officeDocument/2006/relationships/slide" Target="slides/slide177.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8.xml"/><Relationship Id="rId286" Type="http://schemas.openxmlformats.org/officeDocument/2006/relationships/slide" Target="slides/slide219.xml"/><Relationship Id="rId50" Type="http://schemas.openxmlformats.org/officeDocument/2006/relationships/slideMaster" Target="slideMasters/slideMaster50.xml"/><Relationship Id="rId104" Type="http://schemas.openxmlformats.org/officeDocument/2006/relationships/slide" Target="slides/slide37.xml"/><Relationship Id="rId125" Type="http://schemas.openxmlformats.org/officeDocument/2006/relationships/slide" Target="slides/slide58.xml"/><Relationship Id="rId146" Type="http://schemas.openxmlformats.org/officeDocument/2006/relationships/slide" Target="slides/slide79.xml"/><Relationship Id="rId167" Type="http://schemas.openxmlformats.org/officeDocument/2006/relationships/slide" Target="slides/slide100.xml"/><Relationship Id="rId188" Type="http://schemas.openxmlformats.org/officeDocument/2006/relationships/slide" Target="slides/slide121.xml"/><Relationship Id="rId71" Type="http://schemas.openxmlformats.org/officeDocument/2006/relationships/slide" Target="slides/slide4.xml"/><Relationship Id="rId92" Type="http://schemas.openxmlformats.org/officeDocument/2006/relationships/slide" Target="slides/slide25.xml"/><Relationship Id="rId213" Type="http://schemas.openxmlformats.org/officeDocument/2006/relationships/slide" Target="slides/slide146.xml"/><Relationship Id="rId234" Type="http://schemas.openxmlformats.org/officeDocument/2006/relationships/slide" Target="slides/slide16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8.xml"/><Relationship Id="rId276" Type="http://schemas.openxmlformats.org/officeDocument/2006/relationships/slide" Target="slides/slide209.xml"/><Relationship Id="rId297" Type="http://schemas.openxmlformats.org/officeDocument/2006/relationships/theme" Target="theme/theme1.xml"/><Relationship Id="rId40" Type="http://schemas.openxmlformats.org/officeDocument/2006/relationships/slideMaster" Target="slideMasters/slideMaster40.xml"/><Relationship Id="rId115" Type="http://schemas.openxmlformats.org/officeDocument/2006/relationships/slide" Target="slides/slide48.xml"/><Relationship Id="rId136" Type="http://schemas.openxmlformats.org/officeDocument/2006/relationships/slide" Target="slides/slide69.xml"/><Relationship Id="rId157" Type="http://schemas.openxmlformats.org/officeDocument/2006/relationships/slide" Target="slides/slide90.xml"/><Relationship Id="rId178" Type="http://schemas.openxmlformats.org/officeDocument/2006/relationships/slide" Target="slides/slide111.xml"/><Relationship Id="rId61" Type="http://schemas.openxmlformats.org/officeDocument/2006/relationships/slideMaster" Target="slideMasters/slideMaster61.xml"/><Relationship Id="rId82" Type="http://schemas.openxmlformats.org/officeDocument/2006/relationships/slide" Target="slides/slide15.xml"/><Relationship Id="rId199" Type="http://schemas.openxmlformats.org/officeDocument/2006/relationships/slide" Target="slides/slide132.xml"/><Relationship Id="rId203" Type="http://schemas.openxmlformats.org/officeDocument/2006/relationships/slide" Target="slides/slide136.xml"/><Relationship Id="rId19" Type="http://schemas.openxmlformats.org/officeDocument/2006/relationships/slideMaster" Target="slideMasters/slideMaster19.xml"/><Relationship Id="rId224" Type="http://schemas.openxmlformats.org/officeDocument/2006/relationships/slide" Target="slides/slide157.xml"/><Relationship Id="rId245" Type="http://schemas.openxmlformats.org/officeDocument/2006/relationships/slide" Target="slides/slide178.xml"/><Relationship Id="rId266" Type="http://schemas.openxmlformats.org/officeDocument/2006/relationships/slide" Target="slides/slide199.xml"/><Relationship Id="rId287" Type="http://schemas.openxmlformats.org/officeDocument/2006/relationships/slide" Target="slides/slide220.xml"/><Relationship Id="rId30" Type="http://schemas.openxmlformats.org/officeDocument/2006/relationships/slideMaster" Target="slideMasters/slideMaster30.xml"/><Relationship Id="rId105" Type="http://schemas.openxmlformats.org/officeDocument/2006/relationships/slide" Target="slides/slide38.xml"/><Relationship Id="rId126" Type="http://schemas.openxmlformats.org/officeDocument/2006/relationships/slide" Target="slides/slide59.xml"/><Relationship Id="rId147" Type="http://schemas.openxmlformats.org/officeDocument/2006/relationships/slide" Target="slides/slide80.xml"/><Relationship Id="rId168" Type="http://schemas.openxmlformats.org/officeDocument/2006/relationships/slide" Target="slides/slide101.xml"/><Relationship Id="rId51" Type="http://schemas.openxmlformats.org/officeDocument/2006/relationships/slideMaster" Target="slideMasters/slideMaster51.xml"/><Relationship Id="rId72" Type="http://schemas.openxmlformats.org/officeDocument/2006/relationships/slide" Target="slides/slide5.xml"/><Relationship Id="rId93" Type="http://schemas.openxmlformats.org/officeDocument/2006/relationships/slide" Target="slides/slide26.xml"/><Relationship Id="rId189" Type="http://schemas.openxmlformats.org/officeDocument/2006/relationships/slide" Target="slides/slide122.xml"/><Relationship Id="rId3" Type="http://schemas.openxmlformats.org/officeDocument/2006/relationships/slideMaster" Target="slideMasters/slideMaster3.xml"/><Relationship Id="rId214" Type="http://schemas.openxmlformats.org/officeDocument/2006/relationships/slide" Target="slides/slide147.xml"/><Relationship Id="rId235" Type="http://schemas.openxmlformats.org/officeDocument/2006/relationships/slide" Target="slides/slide168.xml"/><Relationship Id="rId256" Type="http://schemas.openxmlformats.org/officeDocument/2006/relationships/slide" Target="slides/slide189.xml"/><Relationship Id="rId277" Type="http://schemas.openxmlformats.org/officeDocument/2006/relationships/slide" Target="slides/slide210.xml"/><Relationship Id="rId298" Type="http://schemas.openxmlformats.org/officeDocument/2006/relationships/tableStyles" Target="tableStyles.xml"/><Relationship Id="rId116" Type="http://schemas.openxmlformats.org/officeDocument/2006/relationships/slide" Target="slides/slide49.xml"/><Relationship Id="rId137" Type="http://schemas.openxmlformats.org/officeDocument/2006/relationships/slide" Target="slides/slide70.xml"/><Relationship Id="rId158" Type="http://schemas.openxmlformats.org/officeDocument/2006/relationships/slide" Target="slides/slide9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6.xml"/><Relationship Id="rId179" Type="http://schemas.openxmlformats.org/officeDocument/2006/relationships/slide" Target="slides/slide112.xml"/><Relationship Id="rId190" Type="http://schemas.openxmlformats.org/officeDocument/2006/relationships/slide" Target="slides/slide123.xml"/><Relationship Id="rId204" Type="http://schemas.openxmlformats.org/officeDocument/2006/relationships/slide" Target="slides/slide137.xml"/><Relationship Id="rId225" Type="http://schemas.openxmlformats.org/officeDocument/2006/relationships/slide" Target="slides/slide158.xml"/><Relationship Id="rId246" Type="http://schemas.openxmlformats.org/officeDocument/2006/relationships/slide" Target="slides/slide179.xml"/><Relationship Id="rId267" Type="http://schemas.openxmlformats.org/officeDocument/2006/relationships/slide" Target="slides/slide200.xml"/><Relationship Id="rId288" Type="http://schemas.openxmlformats.org/officeDocument/2006/relationships/slide" Target="slides/slide221.xml"/><Relationship Id="rId106" Type="http://schemas.openxmlformats.org/officeDocument/2006/relationships/slide" Target="slides/slide39.xml"/><Relationship Id="rId127" Type="http://schemas.openxmlformats.org/officeDocument/2006/relationships/slide" Target="slides/slide6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6.xml"/><Relationship Id="rId94" Type="http://schemas.openxmlformats.org/officeDocument/2006/relationships/slide" Target="slides/slide27.xml"/><Relationship Id="rId148" Type="http://schemas.openxmlformats.org/officeDocument/2006/relationships/slide" Target="slides/slide81.xml"/><Relationship Id="rId169" Type="http://schemas.openxmlformats.org/officeDocument/2006/relationships/slide" Target="slides/slide102.xml"/><Relationship Id="rId4" Type="http://schemas.openxmlformats.org/officeDocument/2006/relationships/slideMaster" Target="slideMasters/slideMaster4.xml"/><Relationship Id="rId180" Type="http://schemas.openxmlformats.org/officeDocument/2006/relationships/slide" Target="slides/slide113.xml"/><Relationship Id="rId215" Type="http://schemas.openxmlformats.org/officeDocument/2006/relationships/slide" Target="slides/slide148.xml"/><Relationship Id="rId236" Type="http://schemas.openxmlformats.org/officeDocument/2006/relationships/slide" Target="slides/slide169.xml"/><Relationship Id="rId257" Type="http://schemas.openxmlformats.org/officeDocument/2006/relationships/slide" Target="slides/slide190.xml"/><Relationship Id="rId278" Type="http://schemas.openxmlformats.org/officeDocument/2006/relationships/slide" Target="slides/slide211.xml"/><Relationship Id="rId42" Type="http://schemas.openxmlformats.org/officeDocument/2006/relationships/slideMaster" Target="slideMasters/slideMaster42.xml"/><Relationship Id="rId84" Type="http://schemas.openxmlformats.org/officeDocument/2006/relationships/slide" Target="slides/slide17.xml"/><Relationship Id="rId138" Type="http://schemas.openxmlformats.org/officeDocument/2006/relationships/slide" Target="slides/slide71.xml"/><Relationship Id="rId191" Type="http://schemas.openxmlformats.org/officeDocument/2006/relationships/slide" Target="slides/slide124.xml"/><Relationship Id="rId205" Type="http://schemas.openxmlformats.org/officeDocument/2006/relationships/slide" Target="slides/slide138.xml"/><Relationship Id="rId247" Type="http://schemas.openxmlformats.org/officeDocument/2006/relationships/slide" Target="slides/slide180.xml"/><Relationship Id="rId107" Type="http://schemas.openxmlformats.org/officeDocument/2006/relationships/slide" Target="slides/slide40.xml"/><Relationship Id="rId289" Type="http://schemas.openxmlformats.org/officeDocument/2006/relationships/slide" Target="slides/slide222.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2.xml"/><Relationship Id="rId95" Type="http://schemas.openxmlformats.org/officeDocument/2006/relationships/slide" Target="slides/slide28.xml"/><Relationship Id="rId160" Type="http://schemas.openxmlformats.org/officeDocument/2006/relationships/slide" Target="slides/slide93.xml"/><Relationship Id="rId216" Type="http://schemas.openxmlformats.org/officeDocument/2006/relationships/slide" Target="slides/slide149.xml"/><Relationship Id="rId258" Type="http://schemas.openxmlformats.org/officeDocument/2006/relationships/slide" Target="slides/slide191.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51.xml"/><Relationship Id="rId171" Type="http://schemas.openxmlformats.org/officeDocument/2006/relationships/slide" Target="slides/slide104.xml"/><Relationship Id="rId227" Type="http://schemas.openxmlformats.org/officeDocument/2006/relationships/slide" Target="slides/slide160.xml"/><Relationship Id="rId269" Type="http://schemas.openxmlformats.org/officeDocument/2006/relationships/slide" Target="slides/slide202.xml"/><Relationship Id="rId33" Type="http://schemas.openxmlformats.org/officeDocument/2006/relationships/slideMaster" Target="slideMasters/slideMaster33.xml"/><Relationship Id="rId129" Type="http://schemas.openxmlformats.org/officeDocument/2006/relationships/slide" Target="slides/slide62.xml"/><Relationship Id="rId280" Type="http://schemas.openxmlformats.org/officeDocument/2006/relationships/slide" Target="slides/slide2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hdr" sz="quarter"/>
          </p:nvPr>
        </p:nvSpPr>
        <p:spPr bwMode="auto">
          <a:xfrm>
            <a:off x="0" y="0"/>
            <a:ext cx="2971800" cy="4572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59395" name="Rectangle 3"/>
          <p:cNvSpPr>
            <a:spLocks noGrp="1" noChangeArrowheads="1"/>
          </p:cNvSpPr>
          <p:nvPr>
            <p:ph type="dt" idx="1"/>
          </p:nvPr>
        </p:nvSpPr>
        <p:spPr bwMode="auto">
          <a:xfrm>
            <a:off x="3886200" y="0"/>
            <a:ext cx="2971800" cy="4572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latin typeface="Times New Roman" pitchFamily="-112"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9397" name="Rectangle 5"/>
          <p:cNvSpPr>
            <a:spLocks noGrp="1" noChangeArrowheads="1"/>
          </p:cNvSpPr>
          <p:nvPr>
            <p:ph type="body" sz="quarter" idx="3"/>
          </p:nvPr>
        </p:nvSpPr>
        <p:spPr bwMode="auto">
          <a:xfrm>
            <a:off x="914400" y="4343400"/>
            <a:ext cx="5029200" cy="41148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9398" name="Rectangle 6"/>
          <p:cNvSpPr>
            <a:spLocks noGrp="1" noChangeArrowheads="1"/>
          </p:cNvSpPr>
          <p:nvPr>
            <p:ph type="ftr" sz="quarter" idx="4"/>
          </p:nvPr>
        </p:nvSpPr>
        <p:spPr bwMode="auto">
          <a:xfrm>
            <a:off x="0" y="8686800"/>
            <a:ext cx="2971800" cy="457200"/>
          </a:xfrm>
          <a:prstGeom prst="rect">
            <a:avLst/>
          </a:prstGeom>
          <a:noFill/>
          <a:ln w="12700">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59399" name="Rectangle 7"/>
          <p:cNvSpPr>
            <a:spLocks noGrp="1" noChangeArrowheads="1"/>
          </p:cNvSpPr>
          <p:nvPr>
            <p:ph type="sldNum" sz="quarter" idx="5"/>
          </p:nvPr>
        </p:nvSpPr>
        <p:spPr bwMode="auto">
          <a:xfrm>
            <a:off x="3886200" y="8686800"/>
            <a:ext cx="2971800" cy="457200"/>
          </a:xfrm>
          <a:prstGeom prst="rect">
            <a:avLst/>
          </a:prstGeom>
          <a:noFill/>
          <a:ln w="12700">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37BDED8B-9779-A845-BA9B-650C8A4639EB}" type="slidenum">
              <a:rPr lang="en-US"/>
              <a:pPr>
                <a:defRPr/>
              </a:pPr>
              <a:t>‹#›</a:t>
            </a:fld>
            <a:endParaRPr lang="en-US"/>
          </a:p>
        </p:txBody>
      </p:sp>
    </p:spTree>
    <p:extLst>
      <p:ext uri="{BB962C8B-B14F-4D97-AF65-F5344CB8AC3E}">
        <p14:creationId xmlns:p14="http://schemas.microsoft.com/office/powerpoint/2010/main" val="292019883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charset="-128"/>
        <a:cs typeface="ＭＳ Ｐゴシック"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Describe to your assigned classmate the first word that comes to mind when you see this picture.</a:t>
            </a:r>
          </a:p>
          <a:p>
            <a:r>
              <a:rPr lang="en-US" dirty="0">
                <a:latin typeface="Arial" panose="020B0604020202020204" pitchFamily="34" charset="0"/>
                <a:cs typeface="Arial" panose="020B0604020202020204" pitchFamily="34" charset="0"/>
              </a:rPr>
              <a:t>Futility? Heroism? Ridiculous? </a:t>
            </a:r>
          </a:p>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You have to</a:t>
            </a:r>
            <a:r>
              <a:rPr lang="en-US" baseline="0" dirty="0">
                <a:latin typeface="Arial" panose="020B0604020202020204" pitchFamily="34" charset="0"/>
                <a:cs typeface="Arial" panose="020B0604020202020204" pitchFamily="34" charset="0"/>
              </a:rPr>
              <a:t> applaud the man here who is giving his best effort to put out his neighbor's fire, even though it has no effect. He certainly looks sincere. But is sincerity enough?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 Sometimes, our best efforts aren't good enough.</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It's the same for our relationship with God. </a:t>
            </a:r>
            <a:r>
              <a:rPr lang="en-US" dirty="0">
                <a:latin typeface="Arial" panose="020B0604020202020204" pitchFamily="34" charset="0"/>
                <a:cs typeface="Arial" panose="020B0604020202020204" pitchFamily="34" charset="0"/>
              </a:rPr>
              <a:t>The issue</a:t>
            </a:r>
            <a:r>
              <a:rPr lang="en-US" baseline="0" dirty="0">
                <a:latin typeface="Arial" panose="020B0604020202020204" pitchFamily="34" charset="0"/>
                <a:cs typeface="Arial" panose="020B0604020202020204" pitchFamily="34" charset="0"/>
              </a:rPr>
              <a:t> for salvation is not how hard you try to be good. The fact is that none of us can be good enough to have our sins forgiven and be put into a right relationship with God. We need help—REAL help!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 We need GOD to justify us (declare us not guilty), which is the idea discussed in Galatians. </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403327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Paul's argument in Galatians is as if he is responding to an assumed attacker. The first accusation may seem reasonable, but Paul shoots it down. Then he does the same for the second and third attacks. Each attack-defense pattern lasts two chapters. The them.e of all three is Paul upholding justification by faith</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256897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Justification by faith instead of Law is seen in the superior Holy Spirit and Promise (Gal 3).</a:t>
            </a:r>
          </a:p>
          <a:p>
            <a:r>
              <a:rPr lang="en-US" b="1" dirty="0">
                <a:latin typeface="Arial" panose="020B0604020202020204" pitchFamily="34" charset="0"/>
                <a:cs typeface="Arial" panose="020B0604020202020204" pitchFamily="34" charset="0"/>
              </a:rPr>
              <a:t>Both salvation and sanctification must be by the same means—faith (3:1-5).</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9309864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B65EF3-7828-4F47-A254-FE72B17B816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8642" name="Rectangle 2"/>
          <p:cNvSpPr>
            <a:spLocks noGrp="1" noRot="1" noChangeAspect="1" noChangeArrowheads="1" noTextEdit="1"/>
          </p:cNvSpPr>
          <p:nvPr>
            <p:ph type="sldImg"/>
          </p:nvPr>
        </p:nvSpPr>
        <p:spPr>
          <a:ln/>
        </p:spPr>
      </p:sp>
      <p:sp>
        <p:nvSpPr>
          <p:cNvPr id="3686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2986660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1"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1"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NP-Acts_15v1-35_Dont_Be_Law_Abiding_(Rick_Griffith)-61_eng_pr_v4—slide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p>
          <a:p>
            <a:pPr eaLnBrk="1" hangingPunct="1"/>
            <a:r>
              <a:rPr lang="en-US" b="1" dirty="0">
                <a:latin typeface="Arial" panose="020B0604020202020204" pitchFamily="34" charset="0"/>
                <a:ea typeface="ＭＳ Ｐゴシック" charset="0"/>
                <a:cs typeface="Arial" panose="020B0604020202020204" pitchFamily="34" charset="0"/>
              </a:rPr>
              <a:t>NS-09-</a:t>
            </a:r>
            <a:r>
              <a:rPr lang="ar-SA" b="1" dirty="0">
                <a:latin typeface="Arial" panose="020B0604020202020204" pitchFamily="34" charset="0"/>
                <a:ea typeface="ＭＳ Ｐゴシック" charset="0"/>
                <a:cs typeface="Arial" panose="020B0604020202020204" pitchFamily="34" charset="0"/>
              </a:rPr>
              <a:t>غلاطية</a:t>
            </a:r>
            <a:r>
              <a:rPr lang="en-US" b="1" dirty="0">
                <a:latin typeface="Arial" panose="020B0604020202020204" pitchFamily="34" charset="0"/>
                <a:ea typeface="ＭＳ Ｐゴシック" charset="0"/>
                <a:cs typeface="Arial" panose="020B0604020202020204" pitchFamily="34" charset="0"/>
              </a:rPr>
              <a:t>-48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p:txBody>
      </p:sp>
    </p:spTree>
    <p:extLst>
      <p:ext uri="{BB962C8B-B14F-4D97-AF65-F5344CB8AC3E}">
        <p14:creationId xmlns:p14="http://schemas.microsoft.com/office/powerpoint/2010/main" val="218570665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b="1" dirty="0">
                <a:latin typeface="Arial" panose="020B0604020202020204" pitchFamily="34" charset="0"/>
                <a:cs typeface="Arial" panose="020B0604020202020204" pitchFamily="34" charset="0"/>
              </a:rPr>
              <a:t>So I think the blue depiction in the previous slide is right. </a:t>
            </a:r>
          </a:p>
          <a:p>
            <a:pPr eaLnBrk="1" hangingPunct="1"/>
            <a:r>
              <a:rPr lang="en-US" dirty="0">
                <a:latin typeface="Times New Roman" charset="0"/>
                <a:ea typeface="ＭＳ Ｐゴシック" charset="0"/>
                <a:cs typeface="ＭＳ Ｐゴシック" charset="0"/>
              </a:rPr>
              <a:t>———————————</a:t>
            </a:r>
          </a:p>
          <a:p>
            <a:pPr eaLnBrk="1" hangingPunct="1"/>
            <a:r>
              <a:rPr lang="en-US" dirty="0">
                <a:latin typeface="Times New Roman" charset="0"/>
                <a:ea typeface="ＭＳ Ｐゴシック" charset="0"/>
                <a:cs typeface="ＭＳ Ｐゴシック" charset="0"/>
              </a:rPr>
              <a:t>Common Slides Arabic-148</a:t>
            </a:r>
          </a:p>
          <a:p>
            <a:pPr eaLnBrk="1" hangingPunct="1"/>
            <a:r>
              <a:rPr lang="en-US" dirty="0">
                <a:latin typeface="Times New Roman" charset="0"/>
                <a:ea typeface="ＭＳ Ｐゴシック" charset="0"/>
                <a:cs typeface="ＭＳ Ｐゴシック" charset="0"/>
              </a:rPr>
              <a:t>OS-03-Leviticus-202</a:t>
            </a:r>
          </a:p>
          <a:p>
            <a:pPr eaLnBrk="1" hangingPunct="1"/>
            <a:r>
              <a:rPr lang="en-US" dirty="0">
                <a:latin typeface="Times New Roman" charset="0"/>
                <a:ea typeface="ＭＳ Ｐゴシック" charset="0"/>
                <a:cs typeface="ＭＳ Ｐゴシック" charset="0"/>
              </a:rPr>
              <a:t>NS-05-Acts15-16-slide 29</a:t>
            </a:r>
          </a:p>
          <a:p>
            <a:pPr eaLnBrk="1" hangingPunct="1"/>
            <a:r>
              <a:rPr lang="en-US" dirty="0">
                <a:latin typeface="Times New Roman" charset="0"/>
                <a:ea typeface="ＭＳ Ｐゴシック" charset="0"/>
                <a:cs typeface="ＭＳ Ｐゴシック" charset="0"/>
              </a:rPr>
              <a:t>NS-09-Galatians-53</a:t>
            </a:r>
          </a:p>
          <a:p>
            <a:pPr eaLnBrk="1" hangingPunct="1"/>
            <a:r>
              <a:rPr lang="en-US" dirty="0">
                <a:latin typeface="Times New Roman" charset="0"/>
                <a:ea typeface="ＭＳ Ｐゴシック" charset="0"/>
                <a:cs typeface="ＭＳ Ｐゴシック" charset="0"/>
              </a:rPr>
              <a:t>NS-20-James-38</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37175316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An introduction to Abram gives his genealogy to understand his life (11:27-32).</a:t>
            </a:r>
          </a:p>
          <a:p>
            <a:r>
              <a:rPr lang="en-US" sz="1200" kern="1200" dirty="0">
                <a:solidFill>
                  <a:schemeClr val="tx1"/>
                </a:solidFill>
                <a:effectLst/>
                <a:latin typeface="+mn-lt"/>
                <a:ea typeface="+mn-ea"/>
                <a:cs typeface="+mn-cs"/>
              </a:rPr>
              <a:t>Then…</a:t>
            </a:r>
          </a:p>
          <a:p>
            <a:r>
              <a:rPr lang="en-US" sz="1200" kern="1200" dirty="0">
                <a:solidFill>
                  <a:schemeClr val="tx1"/>
                </a:solidFill>
                <a:effectLst/>
                <a:latin typeface="+mn-lt"/>
                <a:ea typeface="+mn-ea"/>
                <a:cs typeface="+mn-cs"/>
              </a:rPr>
              <a:t>God makes an unconditional covenant with Abram that promises him a land, a nation, and a blessed name, to reveal to Israel God's initiation, separation, and ratification of His covenant (Gen 12–15).</a:t>
            </a:r>
          </a:p>
          <a:p>
            <a:r>
              <a:rPr lang="en-US" sz="1200" kern="1200" baseline="0" dirty="0">
                <a:solidFill>
                  <a:schemeClr val="tx1"/>
                </a:solidFill>
                <a:effectLst/>
                <a:latin typeface="+mn-lt"/>
                <a:ea typeface="+mn-ea"/>
                <a:cs typeface="+mn-cs"/>
              </a:rPr>
              <a:t>———</a:t>
            </a:r>
          </a:p>
          <a:p>
            <a:r>
              <a:rPr lang="en-US" sz="1200" kern="1200" baseline="0" dirty="0">
                <a:solidFill>
                  <a:schemeClr val="tx1"/>
                </a:solidFill>
                <a:effectLst/>
                <a:latin typeface="+mn-lt"/>
                <a:ea typeface="+mn-ea"/>
                <a:cs typeface="+mn-cs"/>
              </a:rPr>
              <a:t>OS-01-Gen4-20-slide 79</a:t>
            </a:r>
          </a:p>
          <a:p>
            <a:r>
              <a:rPr lang="en-US" sz="1200" kern="1200" baseline="0" dirty="0">
                <a:solidFill>
                  <a:schemeClr val="tx1"/>
                </a:solidFill>
                <a:effectLst/>
                <a:latin typeface="+mn-lt"/>
                <a:ea typeface="+mn-ea"/>
                <a:cs typeface="+mn-cs"/>
              </a:rPr>
              <a:t>NS-06-Rom3-4-slide 79</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148365702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A6F817-7D57-7541-A755-A2C3AC5F686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6114" name="Rectangle 2"/>
          <p:cNvSpPr>
            <a:spLocks noGrp="1" noRot="1" noChangeAspect="1" noChangeArrowheads="1"/>
          </p:cNvSpPr>
          <p:nvPr>
            <p:ph type="sldImg"/>
          </p:nvPr>
        </p:nvSpPr>
        <p:spPr>
          <a:xfrm>
            <a:off x="1130300" y="701675"/>
            <a:ext cx="4589463" cy="3441700"/>
          </a:xfrm>
          <a:solidFill>
            <a:srgbClr val="FFFFFF"/>
          </a:solidFill>
          <a:ln/>
        </p:spPr>
      </p:sp>
      <p:sp>
        <p:nvSpPr>
          <p:cNvPr id="346115" name="Rectangle 3"/>
          <p:cNvSpPr>
            <a:spLocks noGrp="1" noChangeArrowheads="1"/>
          </p:cNvSpPr>
          <p:nvPr>
            <p:ph type="body" idx="1"/>
          </p:nvPr>
        </p:nvSpPr>
        <p:spPr>
          <a:xfrm>
            <a:off x="923925" y="4354513"/>
            <a:ext cx="5000625" cy="407193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3597992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EC9BEA-6276-7A42-87E8-A945692E2F0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8162" name="Rectangle 2"/>
          <p:cNvSpPr>
            <a:spLocks noGrp="1" noRot="1" noChangeAspect="1" noChangeArrowheads="1"/>
          </p:cNvSpPr>
          <p:nvPr>
            <p:ph type="sldImg"/>
          </p:nvPr>
        </p:nvSpPr>
        <p:spPr>
          <a:xfrm>
            <a:off x="1130300" y="674688"/>
            <a:ext cx="4597400" cy="3448050"/>
          </a:xfrm>
          <a:solidFill>
            <a:srgbClr val="FFFFFF"/>
          </a:solidFill>
          <a:ln/>
        </p:spPr>
      </p:sp>
      <p:sp>
        <p:nvSpPr>
          <p:cNvPr id="348163" name="Rectangle 3"/>
          <p:cNvSpPr>
            <a:spLocks noGrp="1" noChangeArrowheads="1"/>
          </p:cNvSpPr>
          <p:nvPr>
            <p:ph type="body" idx="1"/>
          </p:nvPr>
        </p:nvSpPr>
        <p:spPr>
          <a:xfrm>
            <a:off x="914400" y="4346575"/>
            <a:ext cx="5029200" cy="41227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4066427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24461F-D39C-7E46-B61F-3AF7F819349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24610" name="Rectangle 2"/>
          <p:cNvSpPr>
            <a:spLocks noGrp="1" noRot="1" noChangeAspect="1" noChangeArrowheads="1" noTextEdit="1"/>
          </p:cNvSpPr>
          <p:nvPr>
            <p:ph type="sldImg"/>
          </p:nvPr>
        </p:nvSpPr>
        <p:spPr>
          <a:ln/>
        </p:spPr>
      </p:sp>
      <p:sp>
        <p:nvSpPr>
          <p:cNvPr id="3246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317081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had at least 10 reasons to give Israel the Mosaic Law.</a:t>
            </a:r>
          </a:p>
          <a:p>
            <a:r>
              <a:rPr lang="en-US" dirty="0"/>
              <a:t>________</a:t>
            </a:r>
          </a:p>
          <a:p>
            <a:r>
              <a:rPr lang="en-US" dirty="0"/>
              <a:t>Common-211</a:t>
            </a:r>
          </a:p>
          <a:p>
            <a:r>
              <a:rPr lang="en-US" dirty="0"/>
              <a:t>BS-28-Law of Moses-18-p110</a:t>
            </a:r>
          </a:p>
          <a:p>
            <a:r>
              <a:rPr lang="en-US" dirty="0"/>
              <a:t>OS-02-Exodus-240-p113</a:t>
            </a:r>
          </a:p>
          <a:p>
            <a:r>
              <a:rPr lang="en-US" dirty="0"/>
              <a:t>OS-05-Deut-127-p113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NS-06-Rom5-8-slide93-p155p</a:t>
            </a:r>
          </a:p>
          <a:p>
            <a:r>
              <a:rPr lang="en-US" dirty="0"/>
              <a:t>SA-08-Mosaic Law-20-p36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360080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had at least 10 reasons to give Israel the Mosaic Law.</a:t>
            </a:r>
          </a:p>
          <a:p>
            <a:r>
              <a:rPr lang="en-US" dirty="0"/>
              <a:t>________</a:t>
            </a:r>
          </a:p>
          <a:p>
            <a:r>
              <a:rPr lang="en-US" dirty="0"/>
              <a:t>Common-212</a:t>
            </a:r>
          </a:p>
          <a:p>
            <a:r>
              <a:rPr lang="en-US" dirty="0"/>
              <a:t>BS-28-Law of Moses-19-p110</a:t>
            </a:r>
          </a:p>
          <a:p>
            <a:r>
              <a:rPr lang="en-US" dirty="0"/>
              <a:t>OS-02-Exodus-241-p113</a:t>
            </a:r>
          </a:p>
          <a:p>
            <a:r>
              <a:rPr lang="en-US" dirty="0"/>
              <a:t>OS-05-Deut-107-p113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NS-06-Rom5-8-slide94-p155p</a:t>
            </a:r>
          </a:p>
          <a:p>
            <a:r>
              <a:rPr lang="en-US" dirty="0"/>
              <a:t>SA-08-Mosaic Law-21-p36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108109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Notice the broken chain on this happy man's ankle. If you were chained to something for a lifetime and saw that chain break, you also would be overjoyed.</a:t>
            </a:r>
          </a:p>
          <a:p>
            <a:endParaRPr lang="en-US"/>
          </a:p>
          <a:p>
            <a:r>
              <a:rPr lang="en-US"/>
              <a:t>Such is the blessing of realizing that, as believers in Jesus, we are not bound by the hundreds of OT laws. We need not be circumcised, nor do we have to follow the many OT sacrificial procedures and OT civil dictates. </a:t>
            </a:r>
          </a:p>
          <a:p>
            <a:r>
              <a:rPr lang="en-US"/>
              <a:t>• Galatians declares us free to follow the law of Christ instead, which includes commands that give us true freedom.</a:t>
            </a:r>
          </a:p>
          <a:p>
            <a:endParaRPr lang="en-US"/>
          </a:p>
        </p:txBody>
      </p:sp>
      <p:sp>
        <p:nvSpPr>
          <p:cNvPr id="4" name="Slide Number Placeholder 3"/>
          <p:cNvSpPr>
            <a:spLocks noGrp="1"/>
          </p:cNvSpPr>
          <p:nvPr>
            <p:ph type="sldNum" sz="quarter" idx="5"/>
          </p:nvPr>
        </p:nvSpPr>
        <p:spPr/>
        <p:txBody>
          <a:bodyPr/>
          <a:lstStyle/>
          <a:p>
            <a:pPr>
              <a:defRPr/>
            </a:pPr>
            <a:fld id="{37BDED8B-9779-A845-BA9B-650C8A4639EB}" type="slidenum">
              <a:rPr lang="en-US"/>
              <a:pPr>
                <a:defRPr/>
              </a:pPr>
              <a:t>11</a:t>
            </a:fld>
            <a:endParaRPr lang="en-US"/>
          </a:p>
        </p:txBody>
      </p:sp>
    </p:spTree>
    <p:extLst>
      <p:ext uri="{BB962C8B-B14F-4D97-AF65-F5344CB8AC3E}">
        <p14:creationId xmlns:p14="http://schemas.microsoft.com/office/powerpoint/2010/main" val="198097313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had at least 10 reasons to give Israel the Mosaic Law.</a:t>
            </a:r>
          </a:p>
          <a:p>
            <a:r>
              <a:rPr lang="en-US" dirty="0"/>
              <a:t>________</a:t>
            </a:r>
          </a:p>
          <a:p>
            <a:r>
              <a:rPr lang="en-US" dirty="0"/>
              <a:t>Common-213</a:t>
            </a:r>
          </a:p>
          <a:p>
            <a:r>
              <a:rPr lang="en-US" dirty="0"/>
              <a:t>BS-28-Law of Moses-20-p110</a:t>
            </a:r>
          </a:p>
          <a:p>
            <a:r>
              <a:rPr lang="en-US" dirty="0"/>
              <a:t>OS-02-Exodus-242-p113</a:t>
            </a:r>
          </a:p>
          <a:p>
            <a:r>
              <a:rPr lang="en-US" dirty="0"/>
              <a:t>OS-05-Deut-108-p113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NS-06-Rom5-8-slide95-p155p</a:t>
            </a:r>
          </a:p>
          <a:p>
            <a:r>
              <a:rPr lang="en-US" dirty="0"/>
              <a:t>SA-08-Mosaic Law-22-p36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5301984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1589CA-42AB-3D40-9B84-9DFABC4D498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Common Arabic-45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BE-02-Exodus-45</a:t>
            </a:r>
          </a:p>
          <a:p>
            <a:pPr eaLnBrk="1" hangingPunct="1"/>
            <a:r>
              <a:rPr lang="en-US" altLang="zh-CN" dirty="0">
                <a:latin typeface="Times New Roman" charset="0"/>
              </a:rPr>
              <a:t>OS-02-Exodus-258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OS-05-Deut-109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NS-06-Rom5-8-slide78</a:t>
            </a:r>
          </a:p>
          <a:p>
            <a:pPr eaLnBrk="1" hangingPunct="1"/>
            <a:r>
              <a:rPr lang="en-US" altLang="zh-CN">
                <a:latin typeface="Times New Roman" charset="0"/>
              </a:rPr>
              <a:t>SA-08-The Christian and the Mosaic Law-86</a:t>
            </a:r>
          </a:p>
          <a:p>
            <a:pPr eaLnBrk="1" hangingPunct="1"/>
            <a:endParaRPr lang="zh-CN" altLang="en-US" dirty="0">
              <a:latin typeface="Times New Roman" charset="0"/>
            </a:endParaRPr>
          </a:p>
        </p:txBody>
      </p:sp>
    </p:spTree>
    <p:extLst>
      <p:ext uri="{BB962C8B-B14F-4D97-AF65-F5344CB8AC3E}">
        <p14:creationId xmlns:p14="http://schemas.microsoft.com/office/powerpoint/2010/main" val="403724292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2"/>
          <p:cNvSpPr>
            <a:spLocks noGrp="1" noRot="1" noChangeAspect="1" noChangeArrowheads="1" noTextEdit="1"/>
          </p:cNvSpPr>
          <p:nvPr>
            <p:ph type="sldImg"/>
          </p:nvPr>
        </p:nvSpPr>
        <p:spPr>
          <a:xfrm>
            <a:off x="1150938" y="692150"/>
            <a:ext cx="4556125" cy="3416300"/>
          </a:xfrm>
          <a:ln/>
        </p:spPr>
      </p:sp>
      <p:sp>
        <p:nvSpPr>
          <p:cNvPr id="2969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In the CEREMONIAL part of the Law God instructs His people how to go about worshiping him in the new desert Tabernacle and later in the great Temple to be built in Jerusalem. The complex rituals required in the new form of worship also prefigure future relationships between men and the coming Messiah.  We</a:t>
            </a:r>
            <a:r>
              <a:rPr lang="fr-FR" altLang="ja-JP" b="1" dirty="0">
                <a:latin typeface="Arial" panose="020B0604020202020204" pitchFamily="34" charset="0"/>
                <a:ea typeface="ＭＳ Ｐゴシック" charset="0"/>
                <a:cs typeface="Arial" panose="020B0604020202020204" pitchFamily="34" charset="0"/>
              </a:rPr>
              <a:t>'</a:t>
            </a:r>
            <a:r>
              <a:rPr lang="en-US" altLang="ja-JP" b="1" dirty="0" err="1">
                <a:latin typeface="Arial" panose="020B0604020202020204" pitchFamily="34" charset="0"/>
                <a:ea typeface="ＭＳ Ｐゴシック" charset="0"/>
                <a:cs typeface="Arial" panose="020B0604020202020204" pitchFamily="34" charset="0"/>
              </a:rPr>
              <a:t>ll</a:t>
            </a:r>
            <a:r>
              <a:rPr lang="en-US" altLang="ja-JP" b="1" dirty="0">
                <a:latin typeface="Arial" panose="020B0604020202020204" pitchFamily="34" charset="0"/>
                <a:ea typeface="ＭＳ Ｐゴシック" charset="0"/>
                <a:cs typeface="Arial" panose="020B0604020202020204" pitchFamily="34" charset="0"/>
              </a:rPr>
              <a:t> find out much more about The Law as this study moves forward.</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B79297-C519-C445-8317-BE0A0CDF8B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219200" y="3276600"/>
            <a:ext cx="6048351" cy="51706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a:spcBef>
                <a:spcPts val="400"/>
              </a:spcBef>
              <a:spcAft>
                <a:spcPts val="0"/>
              </a:spcAft>
            </a:pPr>
            <a:r>
              <a:rPr lang="ar-JO" sz="1800" b="0"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endParaRPr lang="ar-JO"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The NT does not specify how to apply OT law, so Christians disagree on how to do so. There are </a:t>
            </a:r>
            <a:r>
              <a:rPr lang="en-US" sz="1200" b="0" kern="1200" dirty="0">
                <a:solidFill>
                  <a:schemeClr val="tx1"/>
                </a:solidFill>
                <a:effectLst/>
                <a:latin typeface="Arial" panose="020B0604020202020204" pitchFamily="34" charset="0"/>
                <a:ea typeface="+mn-ea"/>
                <a:cs typeface="Arial" panose="020B0604020202020204" pitchFamily="34" charset="0"/>
              </a:rPr>
              <a:t>five major approaches to how Christians view the application of the Mosaic Law.</a:t>
            </a:r>
          </a:p>
          <a:p>
            <a:r>
              <a:rPr lang="en-US" sz="1200" b="0" kern="1200" dirty="0">
                <a:solidFill>
                  <a:schemeClr val="tx1"/>
                </a:solidFill>
                <a:effectLst/>
                <a:latin typeface="Arial" panose="020B0604020202020204" pitchFamily="34" charset="0"/>
                <a:ea typeface="+mn-ea"/>
                <a:cs typeface="Arial" panose="020B0604020202020204" pitchFamily="34" charset="0"/>
              </a:rPr>
              <a:t>______________________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Common-233</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Law-33</a:t>
            </a:r>
            <a:endParaRPr lang="en-GB" b="0" dirty="0">
              <a:latin typeface="Arial" panose="020B0604020202020204" pitchFamily="34" charset="0"/>
              <a:ea typeface="ＭＳ Ｐゴシック" charset="0"/>
              <a:cs typeface="Arial" panose="020B0604020202020204" pitchFamily="34" charset="0"/>
            </a:endParaRPr>
          </a:p>
          <a:p>
            <a:pPr eaLnBrk="1" hangingPunct="1"/>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cs typeface="ＭＳ Ｐゴシック" charset="0"/>
              </a:rPr>
              <a:t>Ropes tie a prisoner's hands to keep him from doing wrong, but they also hinder him from working for what is right.</a:t>
            </a:r>
          </a:p>
          <a:p>
            <a:endParaRPr lang="en-US">
              <a:cs typeface="ＭＳ Ｐゴシック" charset="0"/>
            </a:endParaRPr>
          </a:p>
          <a:p>
            <a:r>
              <a:rPr lang="en-US">
                <a:cs typeface="ＭＳ Ｐゴシック" charset="0"/>
              </a:rPr>
              <a:t>• Galatians teaches that Jesus frees us from all things that encourage us to do wrong. Jesus also frees us to do what is right.</a:t>
            </a:r>
          </a:p>
          <a:p>
            <a:endParaRPr lang="en-US">
              <a:cs typeface="ＭＳ Ｐゴシック" charset="0"/>
            </a:endParaRPr>
          </a:p>
          <a:p>
            <a:r>
              <a:rPr lang="en-US">
                <a:cs typeface="ＭＳ Ｐゴシック" charset="0"/>
              </a:rPr>
              <a:t>But WE must do something to be free. We must trust in the work of Christ on our behalf.</a:t>
            </a:r>
          </a:p>
          <a:p>
            <a:endParaRPr lang="en-US">
              <a:cs typeface="ＭＳ Ｐゴシック" charset="0"/>
            </a:endParaRPr>
          </a:p>
        </p:txBody>
      </p:sp>
    </p:spTree>
    <p:extLst>
      <p:ext uri="{BB962C8B-B14F-4D97-AF65-F5344CB8AC3E}">
        <p14:creationId xmlns:p14="http://schemas.microsoft.com/office/powerpoint/2010/main" val="389826345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E9940C-1698-3745-94CB-B58B74E736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Common-234</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E062A-9286-6245-B21E-4CDD20D8EB5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Common-235</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7A1D00-670E-5A41-BC5D-1525FD39FE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Common-236</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A3B86-87F6-B448-B2EA-1DCD6D6600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8626" name="Rectangle 2"/>
          <p:cNvSpPr>
            <a:spLocks noGrp="1" noRot="1" noChangeAspect="1" noChangeArrowheads="1" noTextEdit="1"/>
          </p:cNvSpPr>
          <p:nvPr>
            <p:ph type="sldImg"/>
          </p:nvPr>
        </p:nvSpPr>
        <p:spPr>
          <a:ln/>
        </p:spPr>
      </p:sp>
      <p:sp>
        <p:nvSpPr>
          <p:cNvPr id="538627"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Common-237</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527FB-9E88-FD47-8CBE-78B152BF5E4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0674" name="Rectangle 2"/>
          <p:cNvSpPr>
            <a:spLocks noGrp="1" noRot="1" noChangeAspect="1" noChangeArrowheads="1" noTextEdit="1"/>
          </p:cNvSpPr>
          <p:nvPr>
            <p:ph type="sldImg"/>
          </p:nvPr>
        </p:nvSpPr>
        <p:spPr>
          <a:ln/>
        </p:spPr>
      </p:sp>
      <p:sp>
        <p:nvSpPr>
          <p:cNvPr id="540675"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Common-238</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0127A3-DBD4-304D-90AE-595AFA710E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xfrm>
            <a:off x="685800" y="4343400"/>
            <a:ext cx="5486400"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Common-239</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a:t>NS-08-2 Corinthians-79</a:t>
            </a:r>
            <a:endParaRPr lang="en-US" dirty="0"/>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dirty="0"/>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82" name="Rectangle 8"/>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0185C-70D9-9B44-BB54-B680891FD75A}" type="slidenum">
              <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57697" name="Text Box 1"/>
          <p:cNvSpPr txBox="1">
            <a:spLocks noGrp="1" noRot="1" noChangeAspect="1" noChangeArrowheads="1"/>
          </p:cNvSpPr>
          <p:nvPr>
            <p:ph type="sldImg"/>
          </p:nvPr>
        </p:nvSpPr>
        <p:spPr>
          <a:xfrm>
            <a:off x="1143000" y="685800"/>
            <a:ext cx="4570413" cy="3427413"/>
          </a:xfrm>
          <a:solidFill>
            <a:srgbClr val="FFFFFF"/>
          </a:solidFill>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57698" name="Text Box 2"/>
          <p:cNvSpPr txBox="1">
            <a:spLocks noGrp="1" noChangeArrowheads="1"/>
          </p:cNvSpPr>
          <p:nvPr>
            <p:ph type="body" idx="1"/>
          </p:nvPr>
        </p:nvSpPr>
        <p:spPr>
          <a:xfrm>
            <a:off x="685800" y="4343400"/>
            <a:ext cx="5484813" cy="4114800"/>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en-US"/>
          </a:p>
        </p:txBody>
      </p:sp>
    </p:spTree>
    <p:extLst>
      <p:ext uri="{BB962C8B-B14F-4D97-AF65-F5344CB8AC3E}">
        <p14:creationId xmlns:p14="http://schemas.microsoft.com/office/powerpoint/2010/main" val="290010174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context does not relate to the land but to the one who will fulfill the Abrahamic covenant.</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151</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1"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1"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1"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1"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1"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1" dirty="0">
                <a:latin typeface="Arial" panose="020B0604020202020204" pitchFamily="34"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SimSun" charset="0"/>
                <a:cs typeface="SimSun" charset="0"/>
              </a:rPr>
              <a:t>BG-13-Present &amp; Future Geog-74</a:t>
            </a:r>
          </a:p>
          <a:p>
            <a:pPr eaLnBrk="1" hangingPunct="1"/>
            <a:r>
              <a:rPr lang="en-US" altLang="zh-CN" b="1" dirty="0">
                <a:latin typeface="Arial" panose="020B0604020202020204" pitchFamily="34" charset="0"/>
                <a:ea typeface="SimSun" charset="0"/>
                <a:cs typeface="SimSun" charset="0"/>
              </a:rPr>
              <a:t>BT-01-OT Biblical Theology-25</a:t>
            </a:r>
          </a:p>
          <a:p>
            <a:pPr eaLnBrk="1" hangingPunct="1"/>
            <a:r>
              <a:rPr lang="en-US" altLang="zh-CN" b="1" dirty="0">
                <a:latin typeface="Arial" panose="020B0604020202020204" pitchFamily="34" charset="0"/>
                <a:ea typeface="SimSun" charset="0"/>
                <a:cs typeface="SimSun" charset="0"/>
              </a:rPr>
              <a:t>CH-02-Nature-103-p34a</a:t>
            </a:r>
          </a:p>
          <a:p>
            <a:pPr eaLnBrk="1" hangingPunct="1"/>
            <a:r>
              <a:rPr lang="en-US" altLang="zh-CN" b="1" dirty="0">
                <a:latin typeface="Arial" panose="020B0604020202020204" pitchFamily="34" charset="0"/>
                <a:ea typeface="SimSun" charset="0"/>
                <a:cs typeface="SimSun" charset="0"/>
              </a:rPr>
              <a:t>OC-10-Chronology-42</a:t>
            </a:r>
          </a:p>
          <a:p>
            <a:pPr eaLnBrk="1" hangingPunct="1"/>
            <a:r>
              <a:rPr lang="en-US" altLang="zh-CN" b="1" dirty="0">
                <a:latin typeface="Arial" panose="020B0604020202020204" pitchFamily="34" charset="0"/>
                <a:ea typeface="SimSun" charset="0"/>
                <a:cs typeface="SimSun" charset="0"/>
              </a:rPr>
              <a:t>OS-00-Intro &amp; Biblical Theology-40 &amp; 103</a:t>
            </a:r>
          </a:p>
          <a:p>
            <a:pPr eaLnBrk="1" hangingPunct="1"/>
            <a:r>
              <a:rPr lang="en-US" altLang="zh-CN" b="1" dirty="0">
                <a:latin typeface="Arial" panose="020B0604020202020204" pitchFamily="34" charset="0"/>
                <a:ea typeface="SimSun" charset="0"/>
                <a:cs typeface="SimSun" charset="0"/>
              </a:rPr>
              <a:t>OS-02-Exodus-267-p22</a:t>
            </a:r>
          </a:p>
          <a:p>
            <a:pPr eaLnBrk="1" hangingPunct="1"/>
            <a:r>
              <a:rPr lang="en-US" altLang="zh-CN" b="1" dirty="0">
                <a:latin typeface="Arial" panose="020B0604020202020204" pitchFamily="34" charset="0"/>
                <a:ea typeface="SimSun" charset="0"/>
                <a:cs typeface="SimSun" charset="0"/>
              </a:rPr>
              <a:t>OS-05-Deut-279, 300</a:t>
            </a:r>
          </a:p>
          <a:p>
            <a:pPr eaLnBrk="1" hangingPunct="1"/>
            <a:r>
              <a:rPr lang="en-US" altLang="zh-CN" b="1" dirty="0">
                <a:latin typeface="Arial" panose="020B0604020202020204" pitchFamily="34"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1" dirty="0">
              <a:latin typeface="Arial" panose="020B0604020202020204" pitchFamily="34" charset="0"/>
              <a:ea typeface="SimSun" charset="0"/>
              <a:cs typeface="SimSun" charset="0"/>
            </a:endParaRPr>
          </a:p>
          <a:p>
            <a:pPr eaLnBrk="1" hangingPunct="1"/>
            <a:r>
              <a:rPr lang="en-US" altLang="zh-CN" b="1" dirty="0">
                <a:latin typeface="Arial" panose="020B0604020202020204" pitchFamily="34"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SimSun" charset="0"/>
                <a:cs typeface="SimSun" charset="0"/>
              </a:rPr>
              <a:t>OS-23-Isaiah-97-p337</a:t>
            </a:r>
          </a:p>
          <a:p>
            <a:pPr eaLnBrk="1" hangingPunct="1"/>
            <a:r>
              <a:rPr lang="en-US" altLang="zh-CN" b="1" dirty="0">
                <a:latin typeface="Arial" panose="020B0604020202020204" pitchFamily="34" charset="0"/>
                <a:ea typeface="SimSun" charset="0"/>
                <a:cs typeface="SimSun" charset="0"/>
              </a:rPr>
              <a:t>OS-24-Jeremiah-174-p337</a:t>
            </a:r>
          </a:p>
          <a:p>
            <a:pPr eaLnBrk="1" hangingPunct="1"/>
            <a:r>
              <a:rPr lang="en-US" altLang="zh-CN" b="1" dirty="0">
                <a:latin typeface="Arial" panose="020B0604020202020204" pitchFamily="34" charset="0"/>
                <a:ea typeface="SimSun" charset="0"/>
                <a:cs typeface="SimSun" charset="0"/>
              </a:rPr>
              <a:t>OS-23-Isaiah-97-p337</a:t>
            </a:r>
          </a:p>
          <a:p>
            <a:pPr eaLnBrk="1" hangingPunct="1"/>
            <a:r>
              <a:rPr lang="en-US" altLang="zh-CN" b="1" dirty="0">
                <a:latin typeface="Arial" panose="020B0604020202020204" pitchFamily="34"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SimSun" charset="0"/>
                <a:cs typeface="SimSun" charset="0"/>
              </a:rPr>
              <a:t>NS-09-Gal-148-p9g</a:t>
            </a:r>
          </a:p>
          <a:p>
            <a:pPr eaLnBrk="1" hangingPunct="1"/>
            <a:r>
              <a:rPr lang="en-US" altLang="zh-CN" b="1" dirty="0">
                <a:latin typeface="Arial" panose="020B0604020202020204" pitchFamily="34" charset="0"/>
                <a:ea typeface="SimSun" charset="0"/>
                <a:cs typeface="SimSun" charset="0"/>
              </a:rPr>
              <a:t>NS-19-Hebrews-342-p9g</a:t>
            </a:r>
          </a:p>
          <a:p>
            <a:pPr eaLnBrk="1" hangingPunct="1"/>
            <a:r>
              <a:rPr lang="en-US" altLang="zh-CN" b="1" dirty="0">
                <a:latin typeface="Arial" panose="020B0604020202020204" pitchFamily="34" charset="0"/>
                <a:ea typeface="SimSun" charset="0"/>
                <a:cs typeface="SimSun" charset="0"/>
              </a:rPr>
              <a:t>NS-27-Rev20-22-slide 189</a:t>
            </a:r>
          </a:p>
          <a:p>
            <a:pPr eaLnBrk="1" hangingPunct="1"/>
            <a:r>
              <a:rPr lang="en-US" altLang="zh-CN" b="1" dirty="0">
                <a:latin typeface="Arial" panose="020B0604020202020204" pitchFamily="34" charset="0"/>
                <a:ea typeface="SimSun" charset="0"/>
                <a:cs typeface="SimSun" charset="0"/>
              </a:rPr>
              <a:t>SA-08-Mosaic Law-19-p38a</a:t>
            </a:r>
            <a:endParaRPr lang="zh-CN" altLang="en-US" b="1" dirty="0">
              <a:latin typeface="Arial" panose="020B0604020202020204" pitchFamily="34" charset="0"/>
              <a:ea typeface="SimSun" charset="0"/>
              <a:cs typeface="SimSun" charset="0"/>
            </a:endParaRPr>
          </a:p>
          <a:p>
            <a:pPr eaLnBrk="1" hangingPunct="1"/>
            <a:endParaRPr lang="zh-CN" altLang="en-US" b="1" dirty="0">
              <a:latin typeface="Arial" panose="020B0604020202020204" pitchFamily="34"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cs typeface="ＭＳ Ｐゴシック" charset="0"/>
              </a:rPr>
              <a:t>Many types of slavery exist in the world, including human trafficking, sex trafficking, debt, and political and religious imprisonment.</a:t>
            </a:r>
          </a:p>
          <a:p>
            <a:endParaRPr lang="en-US">
              <a:cs typeface="ＭＳ Ｐゴシック" charset="0"/>
            </a:endParaRPr>
          </a:p>
          <a:p>
            <a:r>
              <a:rPr lang="en-US">
                <a:cs typeface="ＭＳ Ｐゴシック" charset="0"/>
              </a:rPr>
              <a:t>Yet, slavery to heresies needs no other human to put us into bondage. Godless ideas also trip us up wherever we go, whatever we do, whenever we live.</a:t>
            </a:r>
          </a:p>
          <a:p>
            <a:endParaRPr lang="en-US">
              <a:cs typeface="ＭＳ Ｐゴシック" charset="0"/>
            </a:endParaRPr>
          </a:p>
          <a:p>
            <a:r>
              <a:rPr lang="en-US">
                <a:cs typeface="ＭＳ Ｐゴシック" charset="0"/>
              </a:rPr>
              <a:t>The most serious false teaching relates to heretical ideas about how Jesus saves us. Who is Jesus, really? Is his work on the cross enough? Can we truly know that we are saved in this life? How? </a:t>
            </a:r>
          </a:p>
        </p:txBody>
      </p:sp>
    </p:spTree>
    <p:extLst>
      <p:ext uri="{BB962C8B-B14F-4D97-AF65-F5344CB8AC3E}">
        <p14:creationId xmlns:p14="http://schemas.microsoft.com/office/powerpoint/2010/main" val="32618853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6834" name="Rectangle 8"/>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5D3FD8F-6790-F147-91C4-0D588D05C156}" type="slidenum">
              <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56673" name="Text Box 1"/>
          <p:cNvSpPr txBox="1">
            <a:spLocks noGrp="1" noRot="1" noChangeAspect="1" noChangeArrowheads="1"/>
          </p:cNvSpPr>
          <p:nvPr>
            <p:ph type="sldImg"/>
          </p:nvPr>
        </p:nvSpPr>
        <p:spPr>
          <a:xfrm>
            <a:off x="1143000" y="685800"/>
            <a:ext cx="4570413" cy="3427413"/>
          </a:xfrm>
          <a:solidFill>
            <a:srgbClr val="FFFFFF"/>
          </a:solidFill>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56674" name="Text Box 2"/>
          <p:cNvSpPr txBox="1">
            <a:spLocks noGrp="1" noChangeArrowheads="1"/>
          </p:cNvSpPr>
          <p:nvPr>
            <p:ph type="body" idx="1"/>
          </p:nvPr>
        </p:nvSpPr>
        <p:spPr>
          <a:xfrm>
            <a:off x="685800" y="4343400"/>
            <a:ext cx="5484813"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nchor="ctr"/>
          <a:lstStyle/>
          <a:p>
            <a:pPr>
              <a:defRPr/>
            </a:pPr>
            <a:endParaRPr lang="en-US"/>
          </a:p>
        </p:txBody>
      </p:sp>
    </p:spTree>
    <p:extLst>
      <p:ext uri="{BB962C8B-B14F-4D97-AF65-F5344CB8AC3E}">
        <p14:creationId xmlns:p14="http://schemas.microsoft.com/office/powerpoint/2010/main" val="301047481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82" name="Rectangle 8"/>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0185C-70D9-9B44-BB54-B680891FD75A}" type="slidenum">
              <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57697" name="Text Box 1"/>
          <p:cNvSpPr txBox="1">
            <a:spLocks noGrp="1" noRot="1" noChangeAspect="1" noChangeArrowheads="1"/>
          </p:cNvSpPr>
          <p:nvPr>
            <p:ph type="sldImg"/>
          </p:nvPr>
        </p:nvSpPr>
        <p:spPr>
          <a:xfrm>
            <a:off x="1143000" y="685800"/>
            <a:ext cx="4570413" cy="3427413"/>
          </a:xfrm>
          <a:solidFill>
            <a:srgbClr val="FFFFFF"/>
          </a:solidFill>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57698" name="Text Box 2"/>
          <p:cNvSpPr txBox="1">
            <a:spLocks noGrp="1" noChangeArrowheads="1"/>
          </p:cNvSpPr>
          <p:nvPr>
            <p:ph type="body" idx="1"/>
          </p:nvPr>
        </p:nvSpPr>
        <p:spPr>
          <a:xfrm>
            <a:off x="685800" y="4343400"/>
            <a:ext cx="5484813" cy="4114800"/>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en-US"/>
          </a:p>
        </p:txBody>
      </p:sp>
    </p:spTree>
    <p:extLst>
      <p:ext uri="{BB962C8B-B14F-4D97-AF65-F5344CB8AC3E}">
        <p14:creationId xmlns:p14="http://schemas.microsoft.com/office/powerpoint/2010/main" val="303732743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82" name="Rectangle 8"/>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000185C-70D9-9B44-BB54-B680891FD75A}" type="slidenum">
              <a:rPr lang="en-US" sz="1200">
                <a:solidFill>
                  <a:srgbClr val="FFFFFF"/>
                </a:solidFill>
              </a:rPr>
              <a:pPr eaLnBrk="1" hangingPunct="1"/>
              <a:t>154</a:t>
            </a:fld>
            <a:endParaRPr lang="en-US" sz="1200">
              <a:solidFill>
                <a:srgbClr val="FFFFFF"/>
              </a:solidFill>
            </a:endParaRPr>
          </a:p>
        </p:txBody>
      </p:sp>
      <p:sp>
        <p:nvSpPr>
          <p:cNvPr id="157697" name="Text Box 1"/>
          <p:cNvSpPr txBox="1">
            <a:spLocks noGrp="1" noRot="1" noChangeAspect="1" noChangeArrowheads="1"/>
          </p:cNvSpPr>
          <p:nvPr>
            <p:ph type="sldImg"/>
          </p:nvPr>
        </p:nvSpPr>
        <p:spPr>
          <a:xfrm>
            <a:off x="1143000" y="685800"/>
            <a:ext cx="4570413" cy="3427413"/>
          </a:xfrm>
          <a:solidFill>
            <a:srgbClr val="FFFFFF"/>
          </a:solidFill>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57698" name="Text Box 2"/>
          <p:cNvSpPr txBox="1">
            <a:spLocks noGrp="1" noChangeArrowheads="1"/>
          </p:cNvSpPr>
          <p:nvPr>
            <p:ph type="body" idx="1"/>
          </p:nvPr>
        </p:nvSpPr>
        <p:spPr>
          <a:xfrm>
            <a:off x="685800" y="4343400"/>
            <a:ext cx="5484813" cy="4114800"/>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nchor="ctr"/>
          <a:lstStyle/>
          <a:p>
            <a:pPr>
              <a:defRPr/>
            </a:pPr>
            <a:endParaRPr lang="en-US"/>
          </a:p>
        </p:txBody>
      </p:sp>
    </p:spTree>
    <p:extLst>
      <p:ext uri="{BB962C8B-B14F-4D97-AF65-F5344CB8AC3E}">
        <p14:creationId xmlns:p14="http://schemas.microsoft.com/office/powerpoint/2010/main" val="131759171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37BDED8B-9779-A845-BA9B-650C8A4639EB}" type="slidenum">
              <a:rPr lang="en-US" smtClean="0"/>
              <a:pPr>
                <a:defRPr/>
              </a:pPr>
              <a:t>157</a:t>
            </a:fld>
            <a:endParaRPr lang="en-US"/>
          </a:p>
        </p:txBody>
      </p:sp>
    </p:spTree>
    <p:extLst>
      <p:ext uri="{BB962C8B-B14F-4D97-AF65-F5344CB8AC3E}">
        <p14:creationId xmlns:p14="http://schemas.microsoft.com/office/powerpoint/2010/main" val="220912281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Illustrations of justification by faith should convince the Galatians to abandon legalism (Gal 4).</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1014788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6333538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SG" sz="1200" b="1" kern="1200" dirty="0">
                <a:solidFill>
                  <a:schemeClr val="tx1"/>
                </a:solidFill>
                <a:effectLst/>
                <a:latin typeface="Times New Roman" pitchFamily="-112" charset="0"/>
                <a:ea typeface="ＭＳ Ｐゴシック" charset="-128"/>
                <a:cs typeface="ＭＳ Ｐゴシック" charset="-128"/>
              </a:rPr>
              <a:t>4:3</a:t>
            </a:r>
            <a:r>
              <a:rPr lang="en-SG" sz="1200" kern="1200" dirty="0">
                <a:solidFill>
                  <a:schemeClr val="tx1"/>
                </a:solidFill>
                <a:effectLst/>
                <a:latin typeface="Times New Roman" pitchFamily="-112" charset="0"/>
                <a:ea typeface="ＭＳ Ｐゴシック" charset="-128"/>
                <a:cs typeface="ＭＳ Ｐゴシック" charset="-128"/>
              </a:rPr>
              <a:t>. Paul applied the illustration in order to show the contrast between the believers’ former position and what they now enjoyed. Formerly, in their state of spiritual immaturity </a:t>
            </a:r>
            <a:r>
              <a:rPr lang="en-SG" sz="1200" b="1" kern="1200" dirty="0">
                <a:solidFill>
                  <a:schemeClr val="tx1"/>
                </a:solidFill>
                <a:effectLst/>
                <a:latin typeface="Times New Roman" pitchFamily="-112" charset="0"/>
                <a:ea typeface="ＭＳ Ｐゴシック" charset="-128"/>
                <a:cs typeface="ＭＳ Ｐゴシック" charset="-128"/>
              </a:rPr>
              <a:t>(when we were children,</a:t>
            </a:r>
            <a:r>
              <a:rPr lang="en-SG" sz="1200" kern="1200" dirty="0">
                <a:solidFill>
                  <a:schemeClr val="tx1"/>
                </a:solidFill>
                <a:effectLst/>
                <a:latin typeface="Times New Roman" pitchFamily="-112" charset="0"/>
                <a:ea typeface="ＭＳ Ｐゴシック" charset="-128"/>
                <a:cs typeface="ＭＳ Ｐゴシック" charset="-128"/>
              </a:rPr>
              <a:t> nh/</a:t>
            </a:r>
            <a:r>
              <a:rPr lang="en-SG" sz="1200" kern="1200" dirty="0" err="1">
                <a:solidFill>
                  <a:schemeClr val="tx1"/>
                </a:solidFill>
                <a:effectLst/>
                <a:latin typeface="Times New Roman" pitchFamily="-112" charset="0"/>
                <a:ea typeface="ＭＳ Ｐゴシック" charset="-128"/>
                <a:cs typeface="ＭＳ Ｐゴシック" charset="-128"/>
              </a:rPr>
              <a:t>pioi</a:t>
            </a:r>
            <a:r>
              <a:rPr lang="en-SG" sz="1200" kern="1200" dirty="0">
                <a:solidFill>
                  <a:schemeClr val="tx1"/>
                </a:solidFill>
                <a:effectLst/>
                <a:latin typeface="Times New Roman" pitchFamily="-112" charset="0"/>
                <a:ea typeface="ＭＳ Ｐゴシック" charset="-128"/>
                <a:cs typeface="ＭＳ Ｐゴシック" charset="-128"/>
              </a:rPr>
              <a:t>), they were like slaves. The scope of that </a:t>
            </a:r>
            <a:r>
              <a:rPr lang="en-SG" sz="1200" b="1" kern="1200" dirty="0">
                <a:solidFill>
                  <a:schemeClr val="tx1"/>
                </a:solidFill>
                <a:effectLst/>
                <a:latin typeface="Times New Roman" pitchFamily="-112" charset="0"/>
                <a:ea typeface="ＭＳ Ｐゴシック" charset="-128"/>
                <a:cs typeface="ＭＳ Ｐゴシック" charset="-128"/>
              </a:rPr>
              <a:t>slavery</a:t>
            </a:r>
            <a:r>
              <a:rPr lang="en-SG" sz="1200" kern="1200" dirty="0">
                <a:solidFill>
                  <a:schemeClr val="tx1"/>
                </a:solidFill>
                <a:effectLst/>
                <a:latin typeface="Times New Roman" pitchFamily="-112" charset="0"/>
                <a:ea typeface="ＭＳ Ｐゴシック" charset="-128"/>
                <a:cs typeface="ＭＳ Ｐゴシック" charset="-128"/>
              </a:rPr>
              <a:t> was described as being </a:t>
            </a:r>
            <a:r>
              <a:rPr lang="en-SG" sz="1200" b="1" kern="1200" dirty="0">
                <a:solidFill>
                  <a:schemeClr val="tx1"/>
                </a:solidFill>
                <a:effectLst/>
                <a:latin typeface="Times New Roman" pitchFamily="-112" charset="0"/>
                <a:ea typeface="ＭＳ Ｐゴシック" charset="-128"/>
                <a:cs typeface="ＭＳ Ｐゴシック" charset="-128"/>
              </a:rPr>
              <a:t>under the basic principles</a:t>
            </a:r>
            <a:r>
              <a:rPr lang="en-SG" sz="1200" kern="1200" dirty="0">
                <a:solidFill>
                  <a:schemeClr val="tx1"/>
                </a:solidFill>
                <a:effectLst/>
                <a:latin typeface="Times New Roman" pitchFamily="-112" charset="0"/>
                <a:ea typeface="ＭＳ Ｐゴシック" charset="-128"/>
                <a:cs typeface="ＭＳ Ｐゴシック" charset="-128"/>
              </a:rPr>
              <a:t> (</a:t>
            </a:r>
            <a:r>
              <a:rPr lang="en-SG" sz="1200" kern="1200" dirty="0" err="1">
                <a:solidFill>
                  <a:schemeClr val="tx1"/>
                </a:solidFill>
                <a:effectLst/>
                <a:latin typeface="Times New Roman" pitchFamily="-112" charset="0"/>
                <a:ea typeface="ＭＳ Ｐゴシック" charset="-128"/>
                <a:cs typeface="ＭＳ Ｐゴシック" charset="-128"/>
              </a:rPr>
              <a:t>stoicei√a</a:t>
            </a:r>
            <a:r>
              <a:rPr lang="en-SG" sz="1200" kern="1200" dirty="0">
                <a:solidFill>
                  <a:schemeClr val="tx1"/>
                </a:solidFill>
                <a:effectLst/>
                <a:latin typeface="Times New Roman" pitchFamily="-112" charset="0"/>
                <a:ea typeface="ＭＳ Ｐゴシック" charset="-128"/>
                <a:cs typeface="ＭＳ Ｐゴシック" charset="-128"/>
              </a:rPr>
              <a:t>, “elements”) </a:t>
            </a:r>
            <a:r>
              <a:rPr lang="en-SG" sz="1200" b="1" kern="1200" dirty="0">
                <a:solidFill>
                  <a:schemeClr val="tx1"/>
                </a:solidFill>
                <a:effectLst/>
                <a:latin typeface="Times New Roman" pitchFamily="-112" charset="0"/>
                <a:ea typeface="ＭＳ Ｐゴシック" charset="-128"/>
                <a:cs typeface="ＭＳ Ｐゴシック" charset="-128"/>
              </a:rPr>
              <a:t>of the world.</a:t>
            </a:r>
            <a:r>
              <a:rPr lang="en-SG" sz="1200" kern="1200" dirty="0">
                <a:solidFill>
                  <a:schemeClr val="tx1"/>
                </a:solidFill>
                <a:effectLst/>
                <a:latin typeface="Times New Roman" pitchFamily="-112" charset="0"/>
                <a:ea typeface="ＭＳ Ｐゴシック" charset="-128"/>
                <a:cs typeface="ＭＳ Ｐゴシック" charset="-128"/>
              </a:rPr>
              <a:t> Though often interpreted as a reference to the Mosaic Law, this view does not fit the </a:t>
            </a:r>
            <a:r>
              <a:rPr lang="ar-SA" sz="1200" kern="1200" dirty="0">
                <a:solidFill>
                  <a:schemeClr val="tx1"/>
                </a:solidFill>
                <a:effectLst/>
                <a:latin typeface="Times New Roman" pitchFamily="-112" charset="0"/>
                <a:ea typeface="ＭＳ Ｐゴシック" charset="-128"/>
                <a:cs typeface="ＭＳ Ｐゴシック" charset="-128"/>
              </a:rPr>
              <a:t>غلاطية</a:t>
            </a:r>
            <a:r>
              <a:rPr lang="en-SG" sz="1200" kern="1200" dirty="0">
                <a:solidFill>
                  <a:schemeClr val="tx1"/>
                </a:solidFill>
                <a:effectLst/>
                <a:latin typeface="Times New Roman" pitchFamily="-112" charset="0"/>
                <a:ea typeface="ＭＳ Ｐゴシック" charset="-128"/>
                <a:cs typeface="ＭＳ Ｐゴシック" charset="-128"/>
              </a:rPr>
              <a:t>, most of whom were Gentile pagans before conversion and were never under the Law. It seems better to understand the “basic principles” to refer to the elementary stages of religious experience, whether of Jews under the Law or Gentiles in bondage to heathen religions (cf. “weak and miserable principles” in v. 9, and “basic principles of this world” in Col. 2:20) Thus all were enslaved until Christ emancipated them” (Donald K. Campbell, “</a:t>
            </a:r>
            <a:r>
              <a:rPr lang="en-US" sz="1200" kern="1200" dirty="0">
                <a:solidFill>
                  <a:schemeClr val="tx1"/>
                </a:solidFill>
                <a:effectLst/>
                <a:latin typeface="Times New Roman" pitchFamily="-112" charset="0"/>
                <a:ea typeface="ＭＳ Ｐゴシック" charset="-128"/>
                <a:cs typeface="ＭＳ Ｐゴシック" charset="-128"/>
              </a:rPr>
              <a:t>Galatians</a:t>
            </a:r>
            <a:r>
              <a:rPr lang="en-SG" sz="1200" kern="1200" dirty="0">
                <a:solidFill>
                  <a:schemeClr val="tx1"/>
                </a:solidFill>
                <a:effectLst/>
                <a:latin typeface="Times New Roman" pitchFamily="-112" charset="0"/>
                <a:ea typeface="ＭＳ Ｐゴシック" charset="-128"/>
                <a:cs typeface="ＭＳ Ｐゴシック" charset="-128"/>
              </a:rPr>
              <a:t>,” in </a:t>
            </a:r>
            <a:r>
              <a:rPr lang="en-SG" sz="1200" i="1" kern="1200" dirty="0">
                <a:solidFill>
                  <a:schemeClr val="tx1"/>
                </a:solidFill>
                <a:effectLst/>
                <a:latin typeface="Times New Roman" pitchFamily="-112" charset="0"/>
                <a:ea typeface="ＭＳ Ｐゴシック" charset="-128"/>
                <a:cs typeface="ＭＳ Ｐゴシック" charset="-128"/>
              </a:rPr>
              <a:t>The Bible Knowledge Commentary</a:t>
            </a:r>
            <a:r>
              <a:rPr lang="en-SG" sz="1200" i="0" kern="1200" dirty="0">
                <a:solidFill>
                  <a:schemeClr val="tx1"/>
                </a:solidFill>
                <a:effectLst/>
                <a:latin typeface="Times New Roman" pitchFamily="-112" charset="0"/>
                <a:ea typeface="ＭＳ Ｐゴシック" charset="-128"/>
                <a:cs typeface="ＭＳ Ｐゴシック" charset="-128"/>
              </a:rPr>
              <a:t>, 2:601). </a:t>
            </a:r>
            <a:endParaRPr lang="en-SG" sz="1200" kern="1200" dirty="0">
              <a:solidFill>
                <a:schemeClr val="tx1"/>
              </a:solidFill>
              <a:effectLst/>
              <a:latin typeface="Times New Roman" pitchFamily="-112" charset="0"/>
              <a:ea typeface="ＭＳ Ｐゴシック" charset="-128"/>
              <a:cs typeface="ＭＳ Ｐゴシック" charset="-128"/>
            </a:endParaRPr>
          </a:p>
        </p:txBody>
      </p:sp>
    </p:spTree>
    <p:extLst>
      <p:ext uri="{BB962C8B-B14F-4D97-AF65-F5344CB8AC3E}">
        <p14:creationId xmlns:p14="http://schemas.microsoft.com/office/powerpoint/2010/main" val="298519135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It actually seems to refer to both! It is a broader way of saying that the incarnation (God becoming flesh in the next verse) allowed Jesus to fulfill the Law (cf. Matt 5:17). So we are no longer slaves to obey the OT commandments given to Israel, such as circumcision (5:1-4).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But we are also no longer slaves to Gentile religious demands either, such as salvation by works that Paul fights in Galatians.</a:t>
            </a:r>
          </a:p>
        </p:txBody>
      </p:sp>
    </p:spTree>
    <p:extLst>
      <p:ext uri="{BB962C8B-B14F-4D97-AF65-F5344CB8AC3E}">
        <p14:creationId xmlns:p14="http://schemas.microsoft.com/office/powerpoint/2010/main" val="77654916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God’s timing is always perfect. He prepared the world perfectly up to that very first Christmas night! Jesus was not conceived by a man since he was virgin born, but he was born of a woman. In this verse we see the two natures of Christ: his deity as the Son of God (“God sent his Son”) and his humanity as the son of a woman. In this dual sense he was subject to the Mosaic Law in his humanity, yet in his deity he was able to deliver us all from slavery to the Law as in the next verse…</a:t>
            </a:r>
          </a:p>
        </p:txBody>
      </p:sp>
    </p:spTree>
    <p:extLst>
      <p:ext uri="{BB962C8B-B14F-4D97-AF65-F5344CB8AC3E}">
        <p14:creationId xmlns:p14="http://schemas.microsoft.com/office/powerpoint/2010/main" val="44829875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SG" sz="1200" b="1" kern="1200" dirty="0">
                <a:solidFill>
                  <a:schemeClr val="tx1"/>
                </a:solidFill>
                <a:effectLst/>
                <a:latin typeface="Times New Roman" pitchFamily="-112" charset="0"/>
                <a:ea typeface="ＭＳ Ｐゴシック" charset="-128"/>
                <a:cs typeface="ＭＳ Ｐゴシック" charset="-128"/>
              </a:rPr>
              <a:t>4:5</a:t>
            </a:r>
            <a:r>
              <a:rPr lang="en-SG" sz="1200" kern="1200" dirty="0">
                <a:solidFill>
                  <a:schemeClr val="tx1"/>
                </a:solidFill>
                <a:effectLst/>
                <a:latin typeface="Times New Roman" pitchFamily="-112" charset="0"/>
                <a:ea typeface="ＭＳ Ｐゴシック" charset="-128"/>
                <a:cs typeface="ＭＳ Ｐゴシック" charset="-128"/>
              </a:rPr>
              <a:t>. The reasons “God sent His Son” are twofold (again both reasons are introduced by </a:t>
            </a:r>
            <a:r>
              <a:rPr lang="en-SG" sz="1200" kern="1200" dirty="0" err="1">
                <a:solidFill>
                  <a:schemeClr val="tx1"/>
                </a:solidFill>
                <a:effectLst/>
                <a:latin typeface="Times New Roman" pitchFamily="-112" charset="0"/>
                <a:ea typeface="ＭＳ Ｐゴシック" charset="-128"/>
                <a:cs typeface="ＭＳ Ｐゴシック" charset="-128"/>
              </a:rPr>
              <a:t>iºna</a:t>
            </a:r>
            <a:r>
              <a:rPr lang="en-SG" sz="1200" kern="1200" dirty="0">
                <a:solidFill>
                  <a:schemeClr val="tx1"/>
                </a:solidFill>
                <a:effectLst/>
                <a:latin typeface="Times New Roman" pitchFamily="-112" charset="0"/>
                <a:ea typeface="ＭＳ Ｐゴシック" charset="-128"/>
                <a:cs typeface="ＭＳ Ｐゴシック" charset="-128"/>
              </a:rPr>
              <a:t>, “in order that”; cf. 3:14). First, He came </a:t>
            </a:r>
            <a:r>
              <a:rPr lang="en-SG" sz="1200" b="1" kern="1200" dirty="0">
                <a:solidFill>
                  <a:schemeClr val="tx1"/>
                </a:solidFill>
                <a:effectLst/>
                <a:latin typeface="Times New Roman" pitchFamily="-112" charset="0"/>
                <a:ea typeface="ＭＳ Ｐゴシック" charset="-128"/>
                <a:cs typeface="ＭＳ Ｐゴシック" charset="-128"/>
              </a:rPr>
              <a:t>to redeem</a:t>
            </a:r>
            <a:r>
              <a:rPr lang="en-SG" sz="1200" kern="1200" dirty="0">
                <a:solidFill>
                  <a:schemeClr val="tx1"/>
                </a:solidFill>
                <a:effectLst/>
                <a:latin typeface="Times New Roman" pitchFamily="-112" charset="0"/>
                <a:ea typeface="ＭＳ Ｐゴシック" charset="-128"/>
                <a:cs typeface="ＭＳ Ｐゴシック" charset="-128"/>
              </a:rPr>
              <a:t>… </a:t>
            </a:r>
            <a:r>
              <a:rPr lang="en-SG" sz="1200" b="1" kern="1200" dirty="0">
                <a:solidFill>
                  <a:schemeClr val="tx1"/>
                </a:solidFill>
                <a:effectLst/>
                <a:latin typeface="Times New Roman" pitchFamily="-112" charset="0"/>
                <a:ea typeface="ＭＳ Ｐゴシック" charset="-128"/>
                <a:cs typeface="ＭＳ Ｐゴシック" charset="-128"/>
              </a:rPr>
              <a:t>those under Law.</a:t>
            </a:r>
            <a:r>
              <a:rPr lang="en-SG" sz="1200" kern="1200" dirty="0">
                <a:solidFill>
                  <a:schemeClr val="tx1"/>
                </a:solidFill>
                <a:effectLst/>
                <a:latin typeface="Times New Roman" pitchFamily="-112" charset="0"/>
                <a:ea typeface="ＭＳ Ｐゴシック" charset="-128"/>
                <a:cs typeface="ＭＳ Ｐゴシック" charset="-128"/>
              </a:rPr>
              <a:t> This is not a redemption from the curse of the Law (as in 3:13), but from a slavery to the entire Mosaic system. The emphasis is not on the penalty of the Law as in 3:13, but on its bondage. Since Christ redeemed and set free those who were under the Law, why should Gentile converts now wish to be placed under it? Second, Christ’s Incarnation and death secured for believers </a:t>
            </a:r>
            <a:r>
              <a:rPr lang="en-SG" sz="1200" b="1" kern="1200" dirty="0">
                <a:solidFill>
                  <a:schemeClr val="tx1"/>
                </a:solidFill>
                <a:effectLst/>
                <a:latin typeface="Times New Roman" pitchFamily="-112" charset="0"/>
                <a:ea typeface="ＭＳ Ｐゴシック" charset="-128"/>
                <a:cs typeface="ＭＳ Ｐゴシック" charset="-128"/>
              </a:rPr>
              <a:t>the full rights of sons</a:t>
            </a:r>
            <a:r>
              <a:rPr lang="en-SG" sz="1200" kern="1200" dirty="0">
                <a:solidFill>
                  <a:schemeClr val="tx1"/>
                </a:solidFill>
                <a:effectLst/>
                <a:latin typeface="Times New Roman" pitchFamily="-112" charset="0"/>
                <a:ea typeface="ＭＳ Ｐゴシック" charset="-128"/>
                <a:cs typeface="ＭＳ Ｐゴシック" charset="-128"/>
              </a:rPr>
              <a:t> (“the adoption of sons,” </a:t>
            </a:r>
            <a:r>
              <a:rPr lang="en-SG" sz="1200" kern="1200" dirty="0" err="1">
                <a:solidFill>
                  <a:schemeClr val="tx1"/>
                </a:solidFill>
                <a:effectLst/>
                <a:latin typeface="Times New Roman" pitchFamily="-112" charset="0"/>
                <a:ea typeface="ＭＳ Ｐゴシック" charset="-128"/>
                <a:cs typeface="ＭＳ Ｐゴシック" charset="-128"/>
              </a:rPr>
              <a:t>kjv</a:t>
            </a:r>
            <a:r>
              <a:rPr lang="en-SG" sz="1200" kern="1200" dirty="0">
                <a:solidFill>
                  <a:schemeClr val="tx1"/>
                </a:solidFill>
                <a:effectLst/>
                <a:latin typeface="Times New Roman" pitchFamily="-112" charset="0"/>
                <a:ea typeface="ＭＳ Ｐゴシック" charset="-128"/>
                <a:cs typeface="ＭＳ Ｐゴシック" charset="-128"/>
              </a:rPr>
              <a:t>). All the enjoyments and privileges of a mature son in a family belong to those who have entered into the benefits of Christ’s redemptive work” (Donald K. Campbell, “</a:t>
            </a:r>
            <a:r>
              <a:rPr lang="en-US" sz="1200" kern="1200" dirty="0">
                <a:solidFill>
                  <a:schemeClr val="tx1"/>
                </a:solidFill>
                <a:effectLst/>
                <a:latin typeface="Times New Roman" pitchFamily="-112" charset="0"/>
                <a:ea typeface="ＭＳ Ｐゴシック" charset="-128"/>
                <a:cs typeface="ＭＳ Ｐゴシック" charset="-128"/>
              </a:rPr>
              <a:t>Galatians</a:t>
            </a:r>
            <a:r>
              <a:rPr lang="en-SG" sz="1200" kern="1200" dirty="0">
                <a:solidFill>
                  <a:schemeClr val="tx1"/>
                </a:solidFill>
                <a:effectLst/>
                <a:latin typeface="Times New Roman" pitchFamily="-112" charset="0"/>
                <a:ea typeface="ＭＳ Ｐゴシック" charset="-128"/>
                <a:cs typeface="ＭＳ Ｐゴシック" charset="-128"/>
              </a:rPr>
              <a:t>,” in </a:t>
            </a:r>
            <a:r>
              <a:rPr lang="en-SG" sz="1200" i="1" kern="1200" dirty="0">
                <a:solidFill>
                  <a:schemeClr val="tx1"/>
                </a:solidFill>
                <a:effectLst/>
                <a:latin typeface="Times New Roman" pitchFamily="-112" charset="0"/>
                <a:ea typeface="ＭＳ Ｐゴシック" charset="-128"/>
                <a:cs typeface="ＭＳ Ｐゴシック" charset="-128"/>
              </a:rPr>
              <a:t>The Bible Knowledge Commentary</a:t>
            </a:r>
            <a:r>
              <a:rPr lang="en-SG" sz="1200" i="0" kern="1200" dirty="0">
                <a:solidFill>
                  <a:schemeClr val="tx1"/>
                </a:solidFill>
                <a:effectLst/>
                <a:latin typeface="Times New Roman" pitchFamily="-112" charset="0"/>
                <a:ea typeface="ＭＳ Ｐゴシック" charset="-128"/>
                <a:cs typeface="ＭＳ Ｐゴシック" charset="-128"/>
              </a:rPr>
              <a:t>, 2:601). </a:t>
            </a:r>
            <a:endParaRPr lang="en-SG" sz="1200" kern="1200" dirty="0">
              <a:solidFill>
                <a:schemeClr val="tx1"/>
              </a:solidFill>
              <a:effectLst/>
              <a:latin typeface="Times New Roman" pitchFamily="-112" charset="0"/>
              <a:ea typeface="ＭＳ Ｐゴシック" charset="-128"/>
              <a:cs typeface="ＭＳ Ｐゴシック" charset="-128"/>
            </a:endParaRPr>
          </a:p>
        </p:txBody>
      </p:sp>
    </p:spTree>
    <p:extLst>
      <p:ext uri="{BB962C8B-B14F-4D97-AF65-F5344CB8AC3E}">
        <p14:creationId xmlns:p14="http://schemas.microsoft.com/office/powerpoint/2010/main" val="157261511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What reasons can we give for the claim that simple trust in Christ alone puts us in a right relationship with God?</a:t>
            </a:r>
            <a:r>
              <a:rPr lang="en-SG" b="0"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SG" b="0" dirty="0">
              <a:effectLst/>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SG" b="0" dirty="0">
                <a:effectLst/>
                <a:latin typeface="Arial" panose="020B0604020202020204" pitchFamily="34" charset="0"/>
                <a:cs typeface="Arial" panose="020B0604020202020204" pitchFamily="34" charset="0"/>
              </a:rPr>
              <a:t>There exist more than three reasons for justification by faith, but Paul gives us three to seriously consider in Galatians.</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1480704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1031"/>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A0CD08-1C28-A743-9E48-0354F603DA6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63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632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r>
              <a:rPr lang="en-US" dirty="0">
                <a:latin typeface="Times New Roman" charset="0"/>
              </a:rPr>
              <a:t>The contrasts between Malachi and Matthew are numerous as many things developed in these 400 years!</a:t>
            </a:r>
          </a:p>
          <a:p>
            <a:pPr eaLnBrk="1" hangingPunct="1"/>
            <a:r>
              <a:rPr lang="en-US" dirty="0">
                <a:latin typeface="Times New Roman" charset="0"/>
              </a:rPr>
              <a:t>____________</a:t>
            </a:r>
          </a:p>
          <a:p>
            <a:pPr eaLnBrk="1" hangingPunct="1"/>
            <a:r>
              <a:rPr lang="en-US" dirty="0">
                <a:latin typeface="Times New Roman" charset="0"/>
              </a:rPr>
              <a:t>NB-04-04 Politics 1-Assyrians to Alexander-5</a:t>
            </a:r>
          </a:p>
          <a:p>
            <a:pPr eaLnBrk="1" hangingPunct="1"/>
            <a:r>
              <a:rPr lang="en-US" dirty="0">
                <a:latin typeface="Times New Roman" charset="0"/>
              </a:rPr>
              <a:t>NS-09-Galatians-161</a:t>
            </a:r>
          </a:p>
          <a:p>
            <a:pPr eaLnBrk="1" hangingPunct="1"/>
            <a:endParaRPr lang="en-US" dirty="0">
              <a:latin typeface="Times New Roman" charset="0"/>
            </a:endParaRPr>
          </a:p>
          <a:p>
            <a:pPr eaLnBrk="1" hangingPunct="1"/>
            <a:r>
              <a:rPr lang="en-US" dirty="0">
                <a:latin typeface="Times New Roman" charset="0"/>
              </a:rPr>
              <a:t>4-slide sequence</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1031"/>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977F45-20ED-7747-A464-12C42031282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3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8371"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031"/>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DBCA6D9-B57C-824E-AF27-65AF69B308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4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041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1031"/>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470A82-C132-A04B-B5ED-C5077A90B76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24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246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The Law was a tutor to lead us to Jesus (cf. Gal 3:24-25), so at Christmas we celebrate his coming to free us from the Law. Just a tutor fulfills his purpose once the student grows into adulthood, so now we lay aside the Law as grown sons ready to receive our rights as sons!</a:t>
            </a:r>
          </a:p>
        </p:txBody>
      </p:sp>
    </p:spTree>
    <p:extLst>
      <p:ext uri="{BB962C8B-B14F-4D97-AF65-F5344CB8AC3E}">
        <p14:creationId xmlns:p14="http://schemas.microsoft.com/office/powerpoint/2010/main" val="383399973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876885-CFC2-FA47-B126-9E921394AC3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0930" name="Rectangle 2"/>
          <p:cNvSpPr>
            <a:spLocks noGrp="1" noRot="1" noChangeAspect="1" noChangeArrowheads="1" noTextEdit="1"/>
          </p:cNvSpPr>
          <p:nvPr>
            <p:ph type="sldImg"/>
          </p:nvPr>
        </p:nvSpPr>
        <p:spPr>
          <a:ln/>
        </p:spPr>
      </p:sp>
      <p:sp>
        <p:nvSpPr>
          <p:cNvPr id="3809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A son’s privileges over a slave’s shows a believer's faith over the Law (4:1-11).</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815329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2BC720-604A-384A-B995-CB0910A7883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2978" name="Rectangle 2"/>
          <p:cNvSpPr>
            <a:spLocks noGrp="1" noRot="1" noChangeAspect="1" noChangeArrowheads="1" noTextEdit="1"/>
          </p:cNvSpPr>
          <p:nvPr>
            <p:ph type="sldImg"/>
          </p:nvPr>
        </p:nvSpPr>
        <p:spPr>
          <a:ln/>
        </p:spPr>
      </p:sp>
      <p:sp>
        <p:nvSpPr>
          <p:cNvPr id="3829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Isaac (=Abrahamic Covenant)—not Ishmael (=Mosaic Covenant)—shows faith (4:21-31).</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GB"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666810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33843335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43329856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[Whether Old Testament or new, we have always been put in a right relationship with God by simple trust.]</a:t>
            </a:r>
          </a:p>
          <a:p>
            <a:r>
              <a:rPr lang="en-US" b="1" dirty="0">
                <a:latin typeface="Arial" panose="020B0604020202020204" pitchFamily="34" charset="0"/>
                <a:cs typeface="Arial" panose="020B0604020202020204" pitchFamily="34" charset="0"/>
              </a:rPr>
              <a:t>[Practical: Paul applies salvation by faith in Spirit-led living by exhorting balance and others-orientation.]</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73394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Why must salvation be by faith alone?</a:t>
            </a:r>
          </a:p>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575905942"/>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04081391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8838777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a right relationship with God by simple trust.]</a:t>
            </a: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p:txBody>
      </p:sp>
    </p:spTree>
    <p:extLst>
      <p:ext uri="{BB962C8B-B14F-4D97-AF65-F5344CB8AC3E}">
        <p14:creationId xmlns:p14="http://schemas.microsoft.com/office/powerpoint/2010/main" val="320870925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Balance between legalism and license comes the Spirit—not the sinful nature (Gal 5).</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6879005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dirty="0"/>
              <a:t>NS-05-Acts15-16-slide 34</a:t>
            </a:r>
          </a:p>
          <a:p>
            <a:r>
              <a:rPr lang="en-US" dirty="0"/>
              <a:t>NS-09-Galatians-79, 172</a:t>
            </a:r>
          </a:p>
        </p:txBody>
      </p:sp>
    </p:spTree>
    <p:extLst>
      <p:ext uri="{BB962C8B-B14F-4D97-AF65-F5344CB8AC3E}">
        <p14:creationId xmlns:p14="http://schemas.microsoft.com/office/powerpoint/2010/main" val="323339185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180656299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423729217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B9DC37-3A66-C24B-8CEB-EF17AC59007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5026" name="Rectangle 2"/>
          <p:cNvSpPr>
            <a:spLocks noGrp="1" noRot="1" noChangeAspect="1" noChangeArrowheads="1" noTextEdit="1"/>
          </p:cNvSpPr>
          <p:nvPr>
            <p:ph type="sldImg"/>
          </p:nvPr>
        </p:nvSpPr>
        <p:spPr>
          <a:ln/>
        </p:spPr>
      </p:sp>
      <p:sp>
        <p:nvSpPr>
          <p:cNvPr id="3850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287529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Slide Image Placeholder 1"/>
          <p:cNvSpPr>
            <a:spLocks noGrp="1" noRot="1" noChangeAspect="1"/>
          </p:cNvSpPr>
          <p:nvPr>
            <p:ph type="sldImg"/>
          </p:nvPr>
        </p:nvSpPr>
        <p:spPr>
          <a:ln/>
        </p:spPr>
      </p:sp>
      <p:sp>
        <p:nvSpPr>
          <p:cNvPr id="3870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pPr algn="r"/>
            <a:r>
              <a:rPr lang="ar-JO" b="1" dirty="0">
                <a:latin typeface="Times New Roman" charset="0"/>
                <a:ea typeface="ＭＳ Ｐゴシック" charset="0"/>
                <a:cs typeface="ＭＳ Ｐゴシック" charset="0"/>
              </a:rPr>
              <a:t>في النظام الموسوي كانت العبودية بديلاً عن السجون. </a:t>
            </a:r>
          </a:p>
          <a:p>
            <a:pPr algn="r"/>
            <a:r>
              <a:rPr lang="ar-JO" b="0" dirty="0">
                <a:latin typeface="Times New Roman" charset="0"/>
                <a:ea typeface="ＭＳ Ｐゴシック" charset="0"/>
                <a:cs typeface="ＭＳ Ｐゴシック" charset="0"/>
              </a:rPr>
              <a:t>هل سبق لك لاحظت أنه لم يكن هناك سجون في ناموس موسى؟ كان الناس يرجمون، ويضربون، ويغرمون ولكن لم يتم إرسالهم إلى سجن أو حبسهم بأي شكل كان بما في ذلك الأصفاد والأسهم الخ. هذه الدراسة الجديدة تلقي ضوءاً إيجابيًا على الدور الذي لعبته العبودية لإعادة تأهيل المجرمين وتوفير الرعاية الاجتماعية للفقراء. كان الحبس أمرًا غريبًا تمامًا في النظام القانوني اليهودي.</a:t>
            </a:r>
          </a:p>
          <a:p>
            <a:pPr algn="r"/>
            <a:r>
              <a:rPr lang="ar-JO" b="0" dirty="0">
                <a:latin typeface="Times New Roman" charset="0"/>
                <a:ea typeface="ＭＳ Ｐゴシック" charset="0"/>
                <a:cs typeface="ＭＳ Ｐゴシック" charset="0"/>
              </a:rPr>
              <a:t>انظر المقالة كاملة في:</a:t>
            </a:r>
            <a:endParaRPr lang="ar-JO" dirty="0">
              <a:latin typeface="Times New Roman" charset="0"/>
              <a:ea typeface="ＭＳ Ｐゴシック" charset="0"/>
              <a:cs typeface="ＭＳ Ｐゴシック" charset="0"/>
            </a:endParaRPr>
          </a:p>
          <a:p>
            <a:pPr algn="l"/>
            <a:r>
              <a:rPr lang="en-US" dirty="0">
                <a:latin typeface="Times New Roman" charset="0"/>
                <a:ea typeface="ＭＳ Ｐゴシック" charset="0"/>
                <a:cs typeface="ＭＳ Ｐゴシック" charset="0"/>
              </a:rPr>
              <a:t>http://www.bible.ca/sin-no-jails-prisons-in-judaism-old-testament-law-of-moses-slavery-welfare-jewish-comparison.htm</a:t>
            </a: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OS-03-Leviticus-247</a:t>
            </a:r>
          </a:p>
          <a:p>
            <a:r>
              <a:rPr lang="en-US" dirty="0">
                <a:latin typeface="Times New Roman" charset="0"/>
                <a:ea typeface="ＭＳ Ｐゴシック" charset="0"/>
                <a:cs typeface="ＭＳ Ｐゴシック" charset="0"/>
              </a:rPr>
              <a:t>NS-09-Galatians-179</a:t>
            </a:r>
          </a:p>
          <a:p>
            <a:endParaRPr lang="en-US" dirty="0">
              <a:latin typeface="Times New Roman" charset="0"/>
              <a:ea typeface="ＭＳ Ｐゴシック" charset="0"/>
              <a:cs typeface="ＭＳ Ｐゴシック" charset="0"/>
            </a:endParaRPr>
          </a:p>
        </p:txBody>
      </p:sp>
      <p:sp>
        <p:nvSpPr>
          <p:cNvPr id="3870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0D1E1A9-9CA1-7742-8441-B31AF958F1B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Slide Image Placeholder 1"/>
          <p:cNvSpPr>
            <a:spLocks noGrp="1" noRot="1" noChangeAspect="1"/>
          </p:cNvSpPr>
          <p:nvPr>
            <p:ph type="sldImg"/>
          </p:nvPr>
        </p:nvSpPr>
        <p:spPr>
          <a:ln/>
        </p:spPr>
      </p:sp>
      <p:sp>
        <p:nvSpPr>
          <p:cNvPr id="39014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en-US" dirty="0">
                <a:latin typeface="Times New Roman" charset="0"/>
                <a:ea typeface="ＭＳ Ｐゴシック" charset="0"/>
                <a:cs typeface="ＭＳ Ｐゴシック" charset="0"/>
              </a:rPr>
              <a:t>Circumcision is not bad in itself.  God commanded it in Genesis 17 on the eighth day of a Jewish boy's life, which still has the highest blood-clotting Prothrombin of any day in a male's life!</a:t>
            </a:r>
          </a:p>
          <a:p>
            <a:r>
              <a:rPr lang="en-US" dirty="0">
                <a:latin typeface="Times New Roman" charset="0"/>
                <a:ea typeface="ＭＳ Ｐゴシック" charset="0"/>
                <a:cs typeface="ＭＳ Ｐゴシック" charset="0"/>
              </a:rPr>
              <a:t>However, the problem was with God's people in the letter to the Galatians, who made circumcision a requirement for salvation that had to be imposed on the Gentiles as well as the Jews.</a:t>
            </a:r>
          </a:p>
          <a:p>
            <a:r>
              <a:rPr lang="en-US" dirty="0">
                <a:latin typeface="Times New Roman" charset="0"/>
                <a:ea typeface="ＭＳ Ｐゴシック" charset="0"/>
                <a:cs typeface="ＭＳ Ｐゴシック" charset="0"/>
              </a:rPr>
              <a:t>———————</a:t>
            </a:r>
          </a:p>
          <a:p>
            <a:r>
              <a:rPr lang="en-US" dirty="0">
                <a:latin typeface="Times New Roman" charset="0"/>
                <a:ea typeface="ＭＳ Ｐゴシック" charset="0"/>
                <a:cs typeface="ＭＳ Ｐゴシック" charset="0"/>
              </a:rPr>
              <a:t>OS-01-Gen4-20—slide 308</a:t>
            </a:r>
          </a:p>
          <a:p>
            <a:r>
              <a:rPr lang="en-US" dirty="0">
                <a:latin typeface="Times New Roman" charset="0"/>
                <a:ea typeface="ＭＳ Ｐゴシック" charset="0"/>
                <a:cs typeface="ＭＳ Ｐゴシック" charset="0"/>
              </a:rPr>
              <a:t>NS-Galatians-181</a:t>
            </a:r>
          </a:p>
        </p:txBody>
      </p:sp>
      <p:sp>
        <p:nvSpPr>
          <p:cNvPr id="39014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3C7C34-B6DF-284D-81AF-4D60558C903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8854762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Why must salvation be by faith alone?</a:t>
            </a:r>
          </a:p>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the right relationship with God by simple trust.]</a:t>
            </a:r>
          </a:p>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a:p>
            <a:pPr eaLnBrk="1" hangingPunct="1"/>
            <a:r>
              <a:rPr lang="en-US" b="0" dirty="0">
                <a:latin typeface="Times New Roman" charset="0"/>
                <a:ea typeface="ＭＳ Ｐゴシック" charset="0"/>
                <a:cs typeface="ＭＳ Ｐゴシック" charset="0"/>
              </a:rPr>
              <a:t>• The ground of salvation has always been the death of Christ—for believers before and after the cross.</a:t>
            </a:r>
          </a:p>
          <a:p>
            <a:r>
              <a:rPr lang="en-US" dirty="0">
                <a:latin typeface="Arial" panose="020B0604020202020204" pitchFamily="34" charset="0"/>
                <a:ea typeface="ＭＳ Ｐゴシック" charset="0"/>
                <a:cs typeface="Arial" panose="020B0604020202020204" pitchFamily="34" charset="0"/>
              </a:rPr>
              <a:t>• We must see the centrality of the cross—how people before Jesus believed by looking toward the cross,while those of us after Jesus look back at the cross. In other words, t</a:t>
            </a:r>
            <a:r>
              <a:rPr lang="en-US" b="0" dirty="0">
                <a:latin typeface="Times New Roman" charset="0"/>
                <a:ea typeface="ＭＳ Ｐゴシック" charset="0"/>
                <a:cs typeface="ＭＳ Ｐゴシック" charset="0"/>
              </a:rPr>
              <a:t>he foundation of salvation has always been the death of Christ, for believers before and after the cross.</a:t>
            </a:r>
          </a:p>
          <a:p>
            <a:pPr eaLnBrk="1" hangingPunct="1"/>
            <a:r>
              <a:rPr lang="en-US" b="0" dirty="0">
                <a:latin typeface="Times New Roman" charset="0"/>
                <a:ea typeface="ＭＳ Ｐゴシック" charset="0"/>
                <a:cs typeface="ＭＳ Ｐゴシック" charset="0"/>
              </a:rPr>
              <a:t>____________________</a:t>
            </a:r>
          </a:p>
          <a:p>
            <a:pPr eaLnBrk="1" hangingPunct="1"/>
            <a:r>
              <a:rPr lang="en-US" b="0" dirty="0">
                <a:latin typeface="Times New Roman" charset="0"/>
                <a:ea typeface="ＭＳ Ｐゴシック" charset="0"/>
                <a:cs typeface="ＭＳ Ｐゴシック" charset="0"/>
              </a:rPr>
              <a:t>Common-198</a:t>
            </a:r>
          </a:p>
          <a:p>
            <a:pPr eaLnBrk="1" hangingPunct="1"/>
            <a:r>
              <a:rPr lang="en-US" b="0" dirty="0">
                <a:latin typeface="Times New Roman" charset="0"/>
                <a:ea typeface="ＭＳ Ｐゴシック" charset="0"/>
                <a:cs typeface="ＭＳ Ｐゴシック" charset="0"/>
              </a:rPr>
              <a:t>BE-03-Leviticus-73</a:t>
            </a:r>
          </a:p>
          <a:p>
            <a:pPr eaLnBrk="1" hangingPunct="1"/>
            <a:r>
              <a:rPr lang="en-US" b="0" dirty="0">
                <a:latin typeface="Times New Roman" charset="0"/>
                <a:ea typeface="ＭＳ Ｐゴシック" charset="0"/>
                <a:cs typeface="ＭＳ Ｐゴシック" charset="0"/>
              </a:rPr>
              <a:t>OB-37-Sacrifices-19</a:t>
            </a:r>
          </a:p>
          <a:p>
            <a:pPr eaLnBrk="1" hangingPunct="1"/>
            <a:r>
              <a:rPr lang="en-US" b="0" dirty="0">
                <a:latin typeface="Times New Roman" charset="0"/>
                <a:ea typeface="ＭＳ Ｐゴシック" charset="0"/>
                <a:cs typeface="ＭＳ Ｐゴシック" charset="0"/>
              </a:rPr>
              <a:t>OB-38-Salvation-4</a:t>
            </a:r>
          </a:p>
          <a:p>
            <a:pPr eaLnBrk="1" hangingPunct="1"/>
            <a:r>
              <a:rPr lang="en-US" b="0" dirty="0">
                <a:latin typeface="Times New Roman" charset="0"/>
                <a:ea typeface="ＭＳ Ｐゴシック" charset="0"/>
                <a:cs typeface="ＭＳ Ｐゴシック" charset="0"/>
              </a:rPr>
              <a:t>OS-03-Leviticus-193</a:t>
            </a:r>
          </a:p>
          <a:p>
            <a:pPr eaLnBrk="1" hangingPunct="1"/>
            <a:r>
              <a:rPr lang="en-US" b="0" dirty="0">
                <a:latin typeface="Times New Roman" charset="0"/>
                <a:ea typeface="ＭＳ Ｐゴシック" charset="0"/>
                <a:cs typeface="ＭＳ Ｐゴシック" charset="0"/>
              </a:rPr>
              <a:t>NS-09-Galatians-16, 49, 120</a:t>
            </a:r>
          </a:p>
          <a:p>
            <a:pPr eaLnBrk="1" hangingPunct="1"/>
            <a:r>
              <a:rPr lang="en-US" b="0" dirty="0">
                <a:latin typeface="Times New Roman" charset="0"/>
                <a:ea typeface="ＭＳ Ｐゴシック" charset="0"/>
                <a:cs typeface="ＭＳ Ｐゴシック" charset="0"/>
              </a:rPr>
              <a:t>NS-20-James-32</a:t>
            </a:r>
          </a:p>
          <a:p>
            <a:pPr eaLnBrk="1" hangingPunct="1"/>
            <a:r>
              <a:rPr lang="en-US" b="0" dirty="0">
                <a:latin typeface="Arial" panose="020B0604020202020204" pitchFamily="34" charset="0"/>
                <a:ea typeface="ＭＳ Ｐゴシック" charset="0"/>
                <a:cs typeface="Arial" panose="020B0604020202020204" pitchFamily="34" charset="0"/>
              </a:rPr>
              <a:t>SA-03-Biblical Terminology-10</a:t>
            </a:r>
            <a:endParaRPr lang="en-US" b="0"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SA-15-Inheritance-26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TP-01-Our Inheritance OT Summary-29</a:t>
            </a:r>
            <a:endParaRPr lang="en-US" b="0" dirty="0">
              <a:latin typeface="Times New Roman" charset="0"/>
              <a:ea typeface="ＭＳ Ｐゴシック" charset="0"/>
              <a:cs typeface="ＭＳ Ｐゴシック" charset="0"/>
            </a:endParaRPr>
          </a:p>
          <a:p>
            <a:endParaRPr lang="en-US" dirty="0">
              <a:latin typeface="Arial" panose="020B0604020202020204" pitchFamily="34" charset="0"/>
              <a:ea typeface="ＭＳ Ｐゴシック" charset="0"/>
              <a:cs typeface="Arial" panose="020B0604020202020204" pitchFamily="34" charset="0"/>
            </a:endParaRPr>
          </a:p>
          <a:p>
            <a:endParaRPr lang="en-US"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7339469"/>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Live under direction from the Spirit rather than from the sinful nature (5:16-26).</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901544100"/>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48477B-1BED-F54E-BC7F-19A0E1678C9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4242" name="Rectangle 2"/>
          <p:cNvSpPr>
            <a:spLocks noGrp="1" noRot="1" noChangeAspect="1" noChangeArrowheads="1" noTextEdit="1"/>
          </p:cNvSpPr>
          <p:nvPr>
            <p:ph type="sldImg"/>
          </p:nvPr>
        </p:nvSpPr>
        <p:spPr>
          <a:ln/>
        </p:spPr>
      </p:sp>
      <p:sp>
        <p:nvSpPr>
          <p:cNvPr id="3942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547969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نحن نعلم ان الله معنا، لكن في بعض الأحيان لا نرى ثمره. غالباً ما نكون مسيحيين بالاسم ولكن ملحدين بالممارسة. وبما أننا لا نعيش معتمدين على الروح القدس، فإننا نفتقر إلى ثمر الروح...</a:t>
            </a:r>
            <a:endParaRPr lang="en-US" b="1" dirty="0">
              <a:latin typeface="Arial" panose="020B0604020202020204" pitchFamily="34" charset="0"/>
              <a:cs typeface="Arial" panose="020B0604020202020204" pitchFamily="34" charset="0"/>
            </a:endParaRPr>
          </a:p>
          <a:p>
            <a:pPr algn="r"/>
            <a:r>
              <a:rPr lang="en-US" b="1" dirty="0">
                <a:latin typeface="Arial" panose="020B0604020202020204" pitchFamily="34" charset="0"/>
                <a:cs typeface="Arial" panose="020B0604020202020204" pitchFamily="34" charset="0"/>
              </a:rPr>
              <a:t>_________</a:t>
            </a:r>
          </a:p>
          <a:p>
            <a:pPr algn="r"/>
            <a:r>
              <a:rPr lang="en-US" b="1" dirty="0">
                <a:latin typeface="Arial" panose="020B0604020202020204" pitchFamily="34" charset="0"/>
                <a:cs typeface="Arial" panose="020B0604020202020204" pitchFamily="34" charset="0"/>
              </a:rPr>
              <a:t>BE-03-Leviticus-14</a:t>
            </a:r>
          </a:p>
          <a:p>
            <a:pPr algn="r"/>
            <a:r>
              <a:rPr lang="en-US" b="1" dirty="0">
                <a:latin typeface="Arial" panose="020B0604020202020204" pitchFamily="34" charset="0"/>
                <a:cs typeface="Arial" panose="020B0604020202020204" pitchFamily="34" charset="0"/>
              </a:rPr>
              <a:t>NS-09-Galatians-185</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746458457"/>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نحن نعلم ان الله معنا، لكن في بعض الأحيان لا نرى ثمره. غالباً ما نكون مسيحيين بالاسم ولكن ملحدين بالممارسة. وبما أننا لا نعيش معتمدين على الروح القدس، فإننا نفتقر إلى ثمر الروح...</a:t>
            </a:r>
            <a:endParaRPr lang="en-US" b="1" dirty="0">
              <a:latin typeface="Arial" panose="020B0604020202020204" pitchFamily="34" charset="0"/>
              <a:cs typeface="Arial" panose="020B0604020202020204" pitchFamily="34" charset="0"/>
            </a:endParaRPr>
          </a:p>
          <a:p>
            <a:pPr algn="r"/>
            <a:r>
              <a:rPr lang="en-US" b="1" dirty="0">
                <a:latin typeface="Arial" panose="020B0604020202020204" pitchFamily="34" charset="0"/>
                <a:cs typeface="Arial" panose="020B0604020202020204" pitchFamily="34" charset="0"/>
              </a:rPr>
              <a:t>_________</a:t>
            </a:r>
          </a:p>
          <a:p>
            <a:pPr algn="r"/>
            <a:r>
              <a:rPr lang="en-US" b="1" dirty="0">
                <a:latin typeface="Arial" panose="020B0604020202020204" pitchFamily="34" charset="0"/>
                <a:cs typeface="Arial" panose="020B0604020202020204" pitchFamily="34" charset="0"/>
              </a:rPr>
              <a:t>Common-452</a:t>
            </a:r>
          </a:p>
          <a:p>
            <a:pPr algn="r"/>
            <a:r>
              <a:rPr lang="en-US" b="1" dirty="0">
                <a:latin typeface="Arial" panose="020B0604020202020204" pitchFamily="34" charset="0"/>
                <a:cs typeface="Arial" panose="020B0604020202020204" pitchFamily="34" charset="0"/>
              </a:rPr>
              <a:t>BE-03-Leviticus-14</a:t>
            </a:r>
          </a:p>
          <a:p>
            <a:pPr algn="r"/>
            <a:r>
              <a:rPr lang="en-US" b="1" dirty="0">
                <a:latin typeface="Arial" panose="020B0604020202020204" pitchFamily="34" charset="0"/>
                <a:cs typeface="Arial" panose="020B0604020202020204" pitchFamily="34" charset="0"/>
              </a:rPr>
              <a:t>NS-09-Galatians-189</a:t>
            </a:r>
          </a:p>
          <a:p>
            <a:endParaRPr lang="en-US" dirty="0"/>
          </a:p>
        </p:txBody>
      </p:sp>
      <p:sp>
        <p:nvSpPr>
          <p:cNvPr id="4" name="Slide Number Placeholder 3"/>
          <p:cNvSpPr>
            <a:spLocks noGrp="1"/>
          </p:cNvSpPr>
          <p:nvPr>
            <p:ph type="sldNum" sz="quarter" idx="5"/>
          </p:nvPr>
        </p:nvSpPr>
        <p:spPr/>
        <p:txBody>
          <a:bodyPr/>
          <a:lstStyle/>
          <a:p>
            <a:pPr>
              <a:defRPr/>
            </a:pPr>
            <a:fld id="{37BDED8B-9779-A845-BA9B-650C8A4639EB}" type="slidenum">
              <a:rPr lang="en-US" smtClean="0"/>
              <a:pPr>
                <a:defRPr/>
              </a:pPr>
              <a:t>194</a:t>
            </a:fld>
            <a:endParaRPr lang="en-US"/>
          </a:p>
        </p:txBody>
      </p:sp>
    </p:spTree>
    <p:extLst>
      <p:ext uri="{BB962C8B-B14F-4D97-AF65-F5344CB8AC3E}">
        <p14:creationId xmlns:p14="http://schemas.microsoft.com/office/powerpoint/2010/main" val="207277486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Serve others since freedom from the Law leads to caring for others (6:1-10).</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11628295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0B1EE5-9DD6-E141-83FB-FF82F04AF2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03458" name="Rectangle 2"/>
          <p:cNvSpPr>
            <a:spLocks noGrp="1" noRot="1" noChangeAspect="1" noChangeArrowheads="1"/>
          </p:cNvSpPr>
          <p:nvPr>
            <p:ph type="sldImg"/>
          </p:nvPr>
        </p:nvSpPr>
        <p:spPr>
          <a:solidFill>
            <a:srgbClr val="FFFFFF"/>
          </a:solidFill>
          <a:ln/>
        </p:spPr>
      </p:sp>
      <p:sp>
        <p:nvSpPr>
          <p:cNvPr id="40345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Homiletics 16.17</a:t>
            </a:r>
          </a:p>
          <a:p>
            <a:pPr eaLnBrk="1" hangingPunct="1"/>
            <a:r>
              <a:rPr lang="en-US">
                <a:latin typeface="Times New Roman" charset="0"/>
                <a:ea typeface="ＭＳ Ｐゴシック" charset="0"/>
                <a:cs typeface="ＭＳ Ｐゴシック" charset="0"/>
              </a:rPr>
              <a:t>NTS Galatians slide 75</a:t>
            </a:r>
          </a:p>
        </p:txBody>
      </p:sp>
    </p:spTree>
    <p:extLst>
      <p:ext uri="{BB962C8B-B14F-4D97-AF65-F5344CB8AC3E}">
        <p14:creationId xmlns:p14="http://schemas.microsoft.com/office/powerpoint/2010/main" val="3521622556"/>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CB2A13-E9A2-FD47-8F66-AAF32384C0D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05506" name="Rectangle 2"/>
          <p:cNvSpPr>
            <a:spLocks noGrp="1" noRot="1" noChangeAspect="1" noChangeArrowheads="1" noTextEdit="1"/>
          </p:cNvSpPr>
          <p:nvPr>
            <p:ph type="sldImg"/>
          </p:nvPr>
        </p:nvSpPr>
        <p:spPr>
          <a:ln/>
        </p:spPr>
      </p:sp>
      <p:sp>
        <p:nvSpPr>
          <p:cNvPr id="4055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Homiletics 16.18</a:t>
            </a:r>
          </a:p>
          <a:p>
            <a:pPr eaLnBrk="1" hangingPunct="1"/>
            <a:r>
              <a:rPr lang="en-US">
                <a:latin typeface="Times New Roman" charset="0"/>
                <a:ea typeface="ＭＳ Ｐゴシック" charset="0"/>
                <a:cs typeface="ＭＳ Ｐゴシック" charset="0"/>
              </a:rPr>
              <a:t>NTS Galatians slide 76</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8731652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8DF78E-1B8E-7D44-A924-DE05EA555DA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07554" name="Rectangle 2"/>
          <p:cNvSpPr>
            <a:spLocks noGrp="1" noRot="1" noChangeAspect="1" noChangeArrowheads="1" noTextEdit="1"/>
          </p:cNvSpPr>
          <p:nvPr>
            <p:ph type="sldImg"/>
          </p:nvPr>
        </p:nvSpPr>
        <p:spPr>
          <a:ln/>
        </p:spPr>
      </p:sp>
      <p:sp>
        <p:nvSpPr>
          <p:cNvPr id="4075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Homiletics 16.20</a:t>
            </a:r>
          </a:p>
          <a:p>
            <a:pPr eaLnBrk="1" hangingPunct="1"/>
            <a:r>
              <a:rPr lang="en-US">
                <a:latin typeface="Times New Roman" charset="0"/>
                <a:ea typeface="ＭＳ Ｐゴシック" charset="0"/>
                <a:cs typeface="ＭＳ Ｐゴシック" charset="0"/>
              </a:rPr>
              <a:t>NTS Galatians slide 77</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5032977"/>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23805187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780628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anose="020B0604020202020204" pitchFamily="34" charset="0"/>
                <a:ea typeface="ＭＳ Ｐゴシック" charset="-128"/>
                <a:cs typeface="Arial" panose="020B0604020202020204" pitchFamily="34" charset="0"/>
              </a:rPr>
              <a:t>Why must salvation be by faith alone?</a:t>
            </a:r>
          </a:p>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the right relationship with God by simple trust.]</a:t>
            </a:r>
          </a:p>
          <a:p>
            <a:r>
              <a:rPr lang="en-US" sz="1200" b="0"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p:txBody>
      </p:sp>
    </p:spTree>
    <p:extLst>
      <p:ext uri="{BB962C8B-B14F-4D97-AF65-F5344CB8AC3E}">
        <p14:creationId xmlns:p14="http://schemas.microsoft.com/office/powerpoint/2010/main" val="1188559834"/>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754733-069A-C942-AE40-27AFC4D408E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2258" name="Rectangle 2"/>
          <p:cNvSpPr>
            <a:spLocks noGrp="1" noRot="1" noChangeAspect="1" noChangeArrowheads="1" noTextEdit="1"/>
          </p:cNvSpPr>
          <p:nvPr>
            <p:ph type="sldImg"/>
          </p:nvPr>
        </p:nvSpPr>
        <p:spPr>
          <a:ln/>
        </p:spPr>
      </p:sp>
      <p:sp>
        <p:nvSpPr>
          <p:cNvPr id="352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The typical belief is that Paul dictated the letter to a scribe and then at 6:11 he picked up the pen and signed the letter himself.  This he did in large, capital letters rather than </a:t>
            </a:r>
          </a:p>
        </p:txBody>
      </p:sp>
    </p:spTree>
    <p:extLst>
      <p:ext uri="{BB962C8B-B14F-4D97-AF65-F5344CB8AC3E}">
        <p14:creationId xmlns:p14="http://schemas.microsoft.com/office/powerpoint/2010/main" val="390734296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 this the only place in the Bible where Gentiles are called Israel? The NLT (New Living Translation) and some others would have us think so! But the NIV and the NAU are closer to the Greek in the translation of </a:t>
            </a:r>
            <a:r>
              <a:rPr lang="en-US" i="1" dirty="0"/>
              <a:t>kai</a:t>
            </a:r>
            <a:r>
              <a:rPr lang="en-US" i="0" dirty="0"/>
              <a:t> which normally means "and" (NAU) but also can mean "even" (NIV). IN other words, "Israel" means "Israel," which should surprise no one.</a:t>
            </a:r>
            <a:endParaRPr lang="en-US" dirty="0"/>
          </a:p>
          <a:p>
            <a:r>
              <a:rPr lang="en-US" dirty="0"/>
              <a:t>______________</a:t>
            </a:r>
          </a:p>
          <a:p>
            <a:r>
              <a:rPr lang="en-US" dirty="0"/>
              <a:t>ES-25-Shared Land Theology-24</a:t>
            </a:r>
          </a:p>
          <a:p>
            <a:r>
              <a:rPr lang="en-US" b="1" dirty="0">
                <a:latin typeface="Arial" panose="020B0604020202020204" pitchFamily="34" charset="0"/>
                <a:ea typeface="ＭＳ Ｐゴシック" charset="0"/>
                <a:cs typeface="Arial" panose="020B0604020202020204" pitchFamily="34" charset="0"/>
              </a:rPr>
              <a:t>ES-26-Restoration of Israel-449</a:t>
            </a:r>
          </a:p>
          <a:p>
            <a:r>
              <a:rPr lang="en-US" b="1" dirty="0">
                <a:latin typeface="Arial" panose="020B0604020202020204" pitchFamily="34" charset="0"/>
                <a:ea typeface="ＭＳ Ｐゴシック" charset="0"/>
                <a:cs typeface="Arial" panose="020B0604020202020204" pitchFamily="34" charset="0"/>
              </a:rPr>
              <a:t>NS-09-Galatians-200</a:t>
            </a:r>
            <a:endParaRPr lang="en-US" dirty="0"/>
          </a:p>
          <a:p>
            <a:endParaRPr lang="en-US" dirty="0"/>
          </a:p>
        </p:txBody>
      </p:sp>
      <p:sp>
        <p:nvSpPr>
          <p:cNvPr id="4" name="Slide Number Placeholder 3"/>
          <p:cNvSpPr>
            <a:spLocks noGrp="1"/>
          </p:cNvSpPr>
          <p:nvPr>
            <p:ph type="sldNum" sz="quarter" idx="5"/>
          </p:nvPr>
        </p:nvSpPr>
        <p:spPr/>
        <p:txBody>
          <a:bodyPr/>
          <a:lstStyle/>
          <a:p>
            <a:pPr>
              <a:defRPr/>
            </a:pPr>
            <a:fld id="{37BDED8B-9779-A845-BA9B-650C8A4639EB}" type="slidenum">
              <a:rPr lang="en-US" smtClean="0"/>
              <a:pPr>
                <a:defRPr/>
              </a:pPr>
              <a:t>203</a:t>
            </a:fld>
            <a:endParaRPr lang="en-US"/>
          </a:p>
        </p:txBody>
      </p:sp>
    </p:spTree>
    <p:extLst>
      <p:ext uri="{BB962C8B-B14F-4D97-AF65-F5344CB8AC3E}">
        <p14:creationId xmlns:p14="http://schemas.microsoft.com/office/powerpoint/2010/main" val="180709655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Translating </a:t>
            </a:r>
            <a:r>
              <a:rPr lang="en-US" i="1" dirty="0"/>
              <a:t>kai</a:t>
            </a:r>
            <a:r>
              <a:rPr lang="en-US" i="0" dirty="0"/>
              <a:t> as "even" would be an unusual way to render this conjunction, meaning "Israel" includes Gentile in the Church, or indicating all Christians. But the normal use of </a:t>
            </a:r>
            <a:r>
              <a:rPr lang="en-US" i="1" dirty="0"/>
              <a:t>kai</a:t>
            </a:r>
            <a:r>
              <a:rPr lang="en-US" i="0" dirty="0"/>
              <a:t> as "and" that highlights salvation by faith would especially relate to the Jewish audience at Galatia. In other words, there is no reason to abandon the normal meaning of "Israel" as the ethnic descendants of Jacob (Jews).</a:t>
            </a:r>
          </a:p>
          <a:p>
            <a:r>
              <a:rPr lang="en-US" dirty="0"/>
              <a:t>______________</a:t>
            </a:r>
          </a:p>
          <a:p>
            <a:r>
              <a:rPr lang="en-US" dirty="0"/>
              <a:t>ES-25-Shared Land Theology-25</a:t>
            </a:r>
          </a:p>
          <a:p>
            <a:r>
              <a:rPr lang="en-US" b="1" dirty="0">
                <a:latin typeface="Arial" panose="020B0604020202020204" pitchFamily="34" charset="0"/>
                <a:ea typeface="ＭＳ Ｐゴシック" charset="0"/>
                <a:cs typeface="Arial" panose="020B0604020202020204" pitchFamily="34" charset="0"/>
              </a:rPr>
              <a:t>ES-26-Restoration of Israel-450</a:t>
            </a:r>
          </a:p>
          <a:p>
            <a:r>
              <a:rPr lang="en-US" b="1" dirty="0">
                <a:latin typeface="Arial" panose="020B0604020202020204" pitchFamily="34" charset="0"/>
                <a:ea typeface="ＭＳ Ｐゴシック" charset="0"/>
                <a:cs typeface="Arial" panose="020B0604020202020204" pitchFamily="34" charset="0"/>
              </a:rPr>
              <a:t>NS-09-Galatians-201</a:t>
            </a:r>
            <a:endParaRPr lang="en-US" dirty="0"/>
          </a:p>
          <a:p>
            <a:endParaRPr lang="en-US" dirty="0"/>
          </a:p>
        </p:txBody>
      </p:sp>
      <p:sp>
        <p:nvSpPr>
          <p:cNvPr id="4" name="Slide Number Placeholder 3"/>
          <p:cNvSpPr>
            <a:spLocks noGrp="1"/>
          </p:cNvSpPr>
          <p:nvPr>
            <p:ph type="sldNum" sz="quarter" idx="5"/>
          </p:nvPr>
        </p:nvSpPr>
        <p:spPr/>
        <p:txBody>
          <a:bodyPr/>
          <a:lstStyle/>
          <a:p>
            <a:pPr>
              <a:defRPr/>
            </a:pPr>
            <a:fld id="{37BDED8B-9779-A845-BA9B-650C8A4639EB}" type="slidenum">
              <a:rPr lang="en-US" smtClean="0"/>
              <a:pPr>
                <a:defRPr/>
              </a:pPr>
              <a:t>204</a:t>
            </a:fld>
            <a:endParaRPr lang="en-US"/>
          </a:p>
        </p:txBody>
      </p:sp>
    </p:spTree>
    <p:extLst>
      <p:ext uri="{BB962C8B-B14F-4D97-AF65-F5344CB8AC3E}">
        <p14:creationId xmlns:p14="http://schemas.microsoft.com/office/powerpoint/2010/main" val="295734628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66CC10C-29B9-E242-B2DC-0E4A89B68725}" type="slidenum">
              <a:rPr lang="en-US" sz="1200"/>
              <a:pPr eaLnBrk="1" hangingPunct="1"/>
              <a:t>205</a:t>
            </a:fld>
            <a:endParaRPr lang="en-US" sz="1200"/>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1384761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Paul defends justification by faith in three ways in this letter (Main Points):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13808065"/>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484019553"/>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[Whether Old Testament or new, we have always been put in a right relationship with God by simple trust.]</a:t>
            </a:r>
          </a:p>
          <a:p>
            <a:r>
              <a:rPr lang="en-US" b="1" dirty="0">
                <a:latin typeface="Arial" panose="020B0604020202020204" pitchFamily="34" charset="0"/>
                <a:cs typeface="Arial" panose="020B0604020202020204" pitchFamily="34" charset="0"/>
              </a:rPr>
              <a:t>[Practical: Paul applies salvation by faith in Spirit-led living by exhorting balance and others-orientation.]</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733946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a right relationship with God by simple trust.]</a:t>
            </a: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p:txBody>
      </p:sp>
    </p:spTree>
    <p:extLst>
      <p:ext uri="{BB962C8B-B14F-4D97-AF65-F5344CB8AC3E}">
        <p14:creationId xmlns:p14="http://schemas.microsoft.com/office/powerpoint/2010/main" val="1188559834"/>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979097479"/>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NS-09-Galatians-205</a:t>
            </a:r>
          </a:p>
          <a:p>
            <a:r>
              <a:rPr lang="en-US" dirty="0"/>
              <a:t>NS-11-Philippians-273</a:t>
            </a:r>
          </a:p>
          <a:p>
            <a:r>
              <a:rPr lang="en-US" dirty="0"/>
              <a:t>NS-12-Colossians</a:t>
            </a:r>
          </a:p>
        </p:txBody>
      </p:sp>
      <p:sp>
        <p:nvSpPr>
          <p:cNvPr id="4" name="Slide Number Placeholder 3"/>
          <p:cNvSpPr>
            <a:spLocks noGrp="1"/>
          </p:cNvSpPr>
          <p:nvPr>
            <p:ph type="sldNum" sz="quarter" idx="5"/>
          </p:nvPr>
        </p:nvSpPr>
        <p:spPr/>
        <p:txBody>
          <a:bodyPr/>
          <a:lstStyle/>
          <a:p>
            <a:pPr>
              <a:defRPr/>
            </a:pPr>
            <a:fld id="{37BDED8B-9779-A845-BA9B-650C8A4639EB}" type="slidenum">
              <a:rPr lang="en-US" smtClean="0"/>
              <a:pPr>
                <a:defRPr/>
              </a:pPr>
              <a:t>212</a:t>
            </a:fld>
            <a:endParaRPr lang="en-US"/>
          </a:p>
        </p:txBody>
      </p:sp>
    </p:spTree>
    <p:extLst>
      <p:ext uri="{BB962C8B-B14F-4D97-AF65-F5344CB8AC3E}">
        <p14:creationId xmlns:p14="http://schemas.microsoft.com/office/powerpoint/2010/main" val="91732362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We are justified before God simply by trusting Jesus—not by good works—resulting in true internal change.</a:t>
            </a:r>
          </a:p>
          <a:p>
            <a:endParaRPr lang="en-US">
              <a:cs typeface="ＭＳ Ｐゴシック" charset="0"/>
            </a:endParaRPr>
          </a:p>
        </p:txBody>
      </p:sp>
    </p:spTree>
    <p:extLst>
      <p:ext uri="{BB962C8B-B14F-4D97-AF65-F5344CB8AC3E}">
        <p14:creationId xmlns:p14="http://schemas.microsoft.com/office/powerpoint/2010/main" val="1979097479"/>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89" name="Slide Image Placeholder 1"/>
          <p:cNvSpPr>
            <a:spLocks noGrp="1" noRot="1" noChangeAspect="1"/>
          </p:cNvSpPr>
          <p:nvPr>
            <p:ph type="sldImg"/>
          </p:nvPr>
        </p:nvSpPr>
        <p:spPr>
          <a:ln/>
        </p:spPr>
      </p:sp>
      <p:sp>
        <p:nvSpPr>
          <p:cNvPr id="42189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A boy was once had an intense desire to know God, so he sought out a very conservative church.</a:t>
            </a:r>
          </a:p>
        </p:txBody>
      </p:sp>
      <p:sp>
        <p:nvSpPr>
          <p:cNvPr id="42189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660A27-C684-C248-AF66-16C1C5944DA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50592862"/>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Slide Image Placeholder 1"/>
          <p:cNvSpPr>
            <a:spLocks noGrp="1" noRot="1" noChangeAspect="1"/>
          </p:cNvSpPr>
          <p:nvPr>
            <p:ph type="sldImg"/>
          </p:nvPr>
        </p:nvSpPr>
        <p:spPr>
          <a:ln/>
        </p:spPr>
      </p:sp>
      <p:sp>
        <p:nvSpPr>
          <p:cNvPr id="42393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But, because his hair was deemed too long, he was shunned and not allowed to enter the building!</a:t>
            </a:r>
          </a:p>
          <a:p>
            <a:r>
              <a:rPr lang="en-US">
                <a:latin typeface="Times New Roman" charset="0"/>
                <a:ea typeface="ＭＳ Ｐゴシック" charset="0"/>
                <a:cs typeface="ＭＳ Ｐゴシック" charset="0"/>
              </a:rPr>
              <a:t>Such legalism kills interest in the gospel.</a:t>
            </a:r>
          </a:p>
        </p:txBody>
      </p:sp>
      <p:sp>
        <p:nvSpPr>
          <p:cNvPr id="42393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1473E5-1944-9142-9271-285F78F07C5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27403838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69" name="Slide Image Placeholder 1"/>
          <p:cNvSpPr>
            <a:spLocks noGrp="1" noRot="1" noChangeAspect="1"/>
          </p:cNvSpPr>
          <p:nvPr>
            <p:ph type="sldImg"/>
          </p:nvPr>
        </p:nvSpPr>
        <p:spPr>
          <a:ln/>
        </p:spPr>
      </p:sp>
      <p:sp>
        <p:nvSpPr>
          <p:cNvPr id="64717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The TJC ruins the gospel by adding legalistic requirements to the pure gospel.</a:t>
            </a:r>
          </a:p>
        </p:txBody>
      </p:sp>
      <p:sp>
        <p:nvSpPr>
          <p:cNvPr id="64717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78BCAE-D843-5B4F-8610-33AE604B011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90153795"/>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3" name="Slide Image Placeholder 1"/>
          <p:cNvSpPr>
            <a:spLocks noGrp="1" noRot="1" noChangeAspect="1"/>
          </p:cNvSpPr>
          <p:nvPr>
            <p:ph type="sldImg"/>
          </p:nvPr>
        </p:nvSpPr>
        <p:spPr>
          <a:ln/>
        </p:spPr>
      </p:sp>
      <p:sp>
        <p:nvSpPr>
          <p:cNvPr id="64819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This is the complicated and unbiblical formula for salvation taught by the TJC.  The church is definitely misnamed!</a:t>
            </a:r>
          </a:p>
        </p:txBody>
      </p:sp>
      <p:sp>
        <p:nvSpPr>
          <p:cNvPr id="64819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6B305F-2B3E-D644-A2EC-D72577856D1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580622571"/>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7" name="Slide Image Placeholder 1"/>
          <p:cNvSpPr>
            <a:spLocks noGrp="1" noRot="1" noChangeAspect="1"/>
          </p:cNvSpPr>
          <p:nvPr>
            <p:ph type="sldImg"/>
          </p:nvPr>
        </p:nvSpPr>
        <p:spPr>
          <a:ln/>
        </p:spPr>
      </p:sp>
      <p:sp>
        <p:nvSpPr>
          <p:cNvPr id="64921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I become the focal point in legalism—what I do, what I accomplish, what I can take glory for, what I should be rewarded for.</a:t>
            </a:r>
          </a:p>
        </p:txBody>
      </p:sp>
      <p:sp>
        <p:nvSpPr>
          <p:cNvPr id="64921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5A3BC6-24DB-9341-BDC2-FAECA7887B8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9175718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2833912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NP NT Preaching (np)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8116733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3C6EF88-D2A7-D146-8066-CF54BCA8F003}" type="slidenum">
              <a:rPr kumimoji="0" lang="en-US" sz="1200" b="1" u="none" strike="noStrike" kern="1200" cap="none" spc="0" normalizeH="0" baseline="0" noProof="0">
                <a:ln>
                  <a:noFill/>
                </a:ln>
                <a:solidFill>
                  <a:srgbClr val="1F497D"/>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sz="1200" b="1" u="none" strike="noStrike" kern="1200" cap="none" spc="0" normalizeH="0" baseline="0" noProof="0">
              <a:ln>
                <a:noFill/>
              </a:ln>
              <a:solidFill>
                <a:srgbClr val="1F497D"/>
              </a:solidFill>
              <a:effectLst/>
              <a:uLnTx/>
              <a:uFillTx/>
              <a:latin typeface="Arial" panose="020B0604020202020204" pitchFamily="34" charset="0"/>
              <a:ea typeface="ＭＳ Ｐゴシック" charset="0"/>
            </a:endParaRPr>
          </a:p>
        </p:txBody>
      </p:sp>
      <p:sp>
        <p:nvSpPr>
          <p:cNvPr id="331778" name="Rectangle 2"/>
          <p:cNvSpPr>
            <a:spLocks noGrp="1" noRot="1" noChangeAspect="1" noChangeArrowheads="1"/>
          </p:cNvSpPr>
          <p:nvPr>
            <p:ph type="sldImg"/>
          </p:nvPr>
        </p:nvSpPr>
        <p:spPr>
          <a:solidFill>
            <a:srgbClr val="FFFFFF"/>
          </a:solidFill>
          <a:ln/>
        </p:spPr>
      </p:sp>
      <p:sp>
        <p:nvSpPr>
          <p:cNvPr id="331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But the Galatians inherited the traditional view and the view taught at Qumran and by the rabbis that only good people go to heaven. This is clear in the letter called MMT at Qumran—as seven copies of it were dug up and it is the only letter along with 870 scrolls!</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19976202"/>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876885-CFC2-FA47-B126-9E921394AC3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0930" name="Rectangle 2"/>
          <p:cNvSpPr>
            <a:spLocks noGrp="1" noRot="1" noChangeAspect="1" noChangeArrowheads="1" noTextEdit="1"/>
          </p:cNvSpPr>
          <p:nvPr>
            <p:ph type="sldImg"/>
          </p:nvPr>
        </p:nvSpPr>
        <p:spPr>
          <a:ln/>
        </p:spPr>
      </p:sp>
      <p:sp>
        <p:nvSpPr>
          <p:cNvPr id="3809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A son’s privileges over a slave’s shows a believer's faith over the Law (4:1-11).</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7721296"/>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636252F0-3609-F04F-A688-8B9878CFB290}" type="slidenum">
              <a:rPr lang="en-US" sz="1200">
                <a:solidFill>
                  <a:srgbClr val="000000"/>
                </a:solidFill>
              </a:rPr>
              <a:pPr algn="r"/>
              <a:t>225</a:t>
            </a:fld>
            <a:endParaRPr lang="en-US" sz="1200">
              <a:solidFill>
                <a:srgbClr val="000000"/>
              </a:solidFill>
            </a:endParaRPr>
          </a:p>
        </p:txBody>
      </p:sp>
      <p:sp>
        <p:nvSpPr>
          <p:cNvPr id="448514" name="Rectangle 2"/>
          <p:cNvSpPr>
            <a:spLocks noGrp="1" noRot="1" noChangeAspect="1" noChangeArrowheads="1"/>
          </p:cNvSpPr>
          <p:nvPr>
            <p:ph type="sldImg"/>
          </p:nvPr>
        </p:nvSpPr>
        <p:spPr>
          <a:solidFill>
            <a:srgbClr val="FFFFFF"/>
          </a:solidFill>
          <a:ln/>
        </p:spPr>
      </p:sp>
      <p:sp>
        <p:nvSpPr>
          <p:cNvPr id="4485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477544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cs typeface="ＭＳ Ｐゴシック" charset="0"/>
              </a:rPr>
              <a:t>Legalism means living by law rather than grace.</a:t>
            </a:r>
          </a:p>
          <a:p>
            <a:r>
              <a:rPr lang="en-US">
                <a:cs typeface="ＭＳ Ｐゴシック" charset="0"/>
              </a:rPr>
              <a:t>Break from depending on your work—and bind yourself instead to Jesus, who did the work of salvation for you.</a:t>
            </a:r>
          </a:p>
          <a:p>
            <a:endParaRPr lang="en-US">
              <a:cs typeface="ＭＳ Ｐゴシック" charset="0"/>
            </a:endParaRPr>
          </a:p>
        </p:txBody>
      </p:sp>
    </p:spTree>
    <p:extLst>
      <p:ext uri="{BB962C8B-B14F-4D97-AF65-F5344CB8AC3E}">
        <p14:creationId xmlns:p14="http://schemas.microsoft.com/office/powerpoint/2010/main" val="428339129"/>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9028493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Justification is the instantaneous legal act of God when he declares a sinner "not guilty" due to Christ's righteousness being applied to this person, which makes him or her righteous in God's sight</a:t>
            </a:r>
            <a:r>
              <a:rPr lang="en-US" baseline="0" dirty="0"/>
              <a:t> (cf. notes, 155h). It is being so innocent before God that it's "just-if-I'd" never sinned.</a:t>
            </a:r>
            <a:endParaRPr lang="en-US" dirty="0"/>
          </a:p>
        </p:txBody>
      </p:sp>
    </p:spTree>
    <p:extLst>
      <p:ext uri="{BB962C8B-B14F-4D97-AF65-F5344CB8AC3E}">
        <p14:creationId xmlns:p14="http://schemas.microsoft.com/office/powerpoint/2010/main" val="7301204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D454BA5-6F84-374B-999E-60054469650A}" type="slidenum">
              <a:rPr lang="en-US" sz="1200"/>
              <a:pPr eaLnBrk="1" hangingPunct="1"/>
              <a:t>22</a:t>
            </a:fld>
            <a:endParaRPr lang="en-US" sz="1200"/>
          </a:p>
        </p:txBody>
      </p:sp>
      <p:sp>
        <p:nvSpPr>
          <p:cNvPr id="282626" name="Rectangle 1026"/>
          <p:cNvSpPr>
            <a:spLocks noGrp="1" noRot="1" noChangeAspect="1" noChangeArrowheads="1"/>
          </p:cNvSpPr>
          <p:nvPr>
            <p:ph type="sldImg"/>
          </p:nvPr>
        </p:nvSpPr>
        <p:spPr>
          <a:solidFill>
            <a:srgbClr val="FFFFFF"/>
          </a:solidFill>
          <a:ln/>
        </p:spPr>
      </p:sp>
      <p:sp>
        <p:nvSpPr>
          <p:cNvPr id="282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0"/>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7840805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454BA5-6F84-374B-999E-60054469650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2626" name="Rectangle 1026"/>
          <p:cNvSpPr>
            <a:spLocks noGrp="1" noRot="1" noChangeAspect="1" noChangeArrowheads="1"/>
          </p:cNvSpPr>
          <p:nvPr>
            <p:ph type="sldImg"/>
          </p:nvPr>
        </p:nvSpPr>
        <p:spPr>
          <a:solidFill>
            <a:srgbClr val="FFFFFF"/>
          </a:solidFill>
          <a:ln/>
        </p:spPr>
      </p:sp>
      <p:sp>
        <p:nvSpPr>
          <p:cNvPr id="282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0"/>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4146904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454BA5-6F84-374B-999E-60054469650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2626" name="Rectangle 1026"/>
          <p:cNvSpPr>
            <a:spLocks noGrp="1" noRot="1" noChangeAspect="1" noChangeArrowheads="1"/>
          </p:cNvSpPr>
          <p:nvPr>
            <p:ph type="sldImg"/>
          </p:nvPr>
        </p:nvSpPr>
        <p:spPr>
          <a:solidFill>
            <a:srgbClr val="FFFFFF"/>
          </a:solidFill>
          <a:ln/>
        </p:spPr>
      </p:sp>
      <p:sp>
        <p:nvSpPr>
          <p:cNvPr id="282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0"/>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53511861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FD96F4-8D51-C948-9772-2047887853F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6402" name="Rectangle 1026"/>
          <p:cNvSpPr>
            <a:spLocks noGrp="1" noRot="1" noChangeAspect="1" noChangeArrowheads="1" noTextEdit="1"/>
          </p:cNvSpPr>
          <p:nvPr>
            <p:ph type="sldImg"/>
          </p:nvPr>
        </p:nvSpPr>
        <p:spPr>
          <a:ln/>
        </p:spPr>
      </p:sp>
      <p:sp>
        <p:nvSpPr>
          <p:cNvPr id="486403"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09049486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50CBE5-3FE5-E34A-9161-B2BC5DDFF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8450" name="Rectangle 1026"/>
          <p:cNvSpPr>
            <a:spLocks noGrp="1" noRot="1" noChangeAspect="1" noChangeArrowheads="1"/>
          </p:cNvSpPr>
          <p:nvPr>
            <p:ph type="sldImg"/>
          </p:nvPr>
        </p:nvSpPr>
        <p:spPr>
          <a:solidFill>
            <a:srgbClr val="FFFFFF"/>
          </a:solidFill>
          <a:ln/>
        </p:spPr>
      </p:sp>
      <p:sp>
        <p:nvSpPr>
          <p:cNvPr id="488451"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74709903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D5270F-4920-CB49-96F0-BB03CFFF617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0498" name="Rectangle 2"/>
          <p:cNvSpPr>
            <a:spLocks noGrp="1" noRot="1" noChangeAspect="1" noChangeArrowheads="1"/>
          </p:cNvSpPr>
          <p:nvPr>
            <p:ph type="sldImg"/>
          </p:nvPr>
        </p:nvSpPr>
        <p:spPr>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352917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082D77-2749-044D-A4C0-4A097B347AA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2546" name="Rectangle 2"/>
          <p:cNvSpPr>
            <a:spLocks noGrp="1" noRot="1" noChangeAspect="1" noChangeArrowheads="1"/>
          </p:cNvSpPr>
          <p:nvPr>
            <p:ph type="sldImg"/>
          </p:nvPr>
        </p:nvSpPr>
        <p:spPr>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2510611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4B0A80-3555-234E-B352-08BEC07D866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4594" name="Rectangle 2"/>
          <p:cNvSpPr>
            <a:spLocks noGrp="1" noRot="1" noChangeAspect="1" noChangeArrowheads="1"/>
          </p:cNvSpPr>
          <p:nvPr>
            <p:ph type="sldImg"/>
          </p:nvPr>
        </p:nvSpPr>
        <p:spPr>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4793082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C1E040-5BAF-F04C-B417-5B6C5C47664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6642" name="Rectangle 2"/>
          <p:cNvSpPr>
            <a:spLocks noGrp="1" noRot="1" noChangeAspect="1" noChangeArrowheads="1"/>
          </p:cNvSpPr>
          <p:nvPr>
            <p:ph type="sldImg"/>
          </p:nvPr>
        </p:nvSpPr>
        <p:spPr>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77181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But HOW does </a:t>
            </a:r>
            <a:r>
              <a:rPr lang="en-US" dirty="0"/>
              <a:t>God declare a sinner "not guilty"? Is it due to baptism? Circumcision? Living a good life? </a:t>
            </a:r>
          </a:p>
          <a:p>
            <a:r>
              <a:rPr lang="en-US" dirty="0"/>
              <a:t>We don't decide on the qualifications for entering someone else's group, institution, building, or state of being. The authority decides the entry requirement.</a:t>
            </a:r>
          </a:p>
          <a:p>
            <a:endParaRPr lang="en-US" dirty="0"/>
          </a:p>
          <a:p>
            <a:r>
              <a:rPr lang="en-US" dirty="0"/>
              <a:t>God is the authority for holiness, so he alone decides how we get justified, or declared not guilty, and therefore worthy of entering. And God declares us not guilty by faith. He says that placing our trust in his Son, Jesus Christ, is the means of justification.</a:t>
            </a:r>
          </a:p>
          <a:p>
            <a:endParaRPr lang="en-US" dirty="0"/>
          </a:p>
          <a:p>
            <a:r>
              <a:rPr lang="en-US" dirty="0"/>
              <a:t>• Here is the central theme of Galatians.</a:t>
            </a:r>
            <a:endParaRPr lang="en-US"/>
          </a:p>
          <a:p>
            <a:endParaRPr lang="en-US"/>
          </a:p>
        </p:txBody>
      </p:sp>
      <p:sp>
        <p:nvSpPr>
          <p:cNvPr id="4" name="Slide Number Placeholder 3"/>
          <p:cNvSpPr>
            <a:spLocks noGrp="1"/>
          </p:cNvSpPr>
          <p:nvPr>
            <p:ph type="sldNum" sz="quarter" idx="5"/>
          </p:nvPr>
        </p:nvSpPr>
        <p:spPr/>
        <p:txBody>
          <a:bodyPr/>
          <a:lstStyle/>
          <a:p>
            <a:pPr>
              <a:defRPr/>
            </a:pPr>
            <a:fld id="{37BDED8B-9779-A845-BA9B-650C8A4639EB}" type="slidenum">
              <a:rPr lang="en-US"/>
              <a:pPr>
                <a:defRPr/>
              </a:pPr>
              <a:t>3</a:t>
            </a:fld>
            <a:endParaRPr lang="en-US"/>
          </a:p>
        </p:txBody>
      </p:sp>
    </p:spTree>
    <p:extLst>
      <p:ext uri="{BB962C8B-B14F-4D97-AF65-F5344CB8AC3E}">
        <p14:creationId xmlns:p14="http://schemas.microsoft.com/office/powerpoint/2010/main" val="22099779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F989D5-6BE7-6542-BA73-B7E8D60EAC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8690" name="Rectangle 2"/>
          <p:cNvSpPr>
            <a:spLocks noGrp="1" noRot="1" noChangeAspect="1" noChangeArrowheads="1"/>
          </p:cNvSpPr>
          <p:nvPr>
            <p:ph type="sldImg"/>
          </p:nvPr>
        </p:nvSpPr>
        <p:spPr>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4369302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FE3CB1-C111-3C4F-9529-AFC303274F4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500738" name="Rectangle 2"/>
          <p:cNvSpPr>
            <a:spLocks noGrp="1" noRot="1" noChangeAspect="1" noChangeArrowheads="1"/>
          </p:cNvSpPr>
          <p:nvPr>
            <p:ph type="sldImg"/>
          </p:nvPr>
        </p:nvSpPr>
        <p:spPr>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82972461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2B5651F-77AB-D64C-BC2F-E022B470FFB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32098" name="Rectangle 2"/>
          <p:cNvSpPr>
            <a:spLocks noGrp="1" noRot="1" noChangeAspect="1" noChangeArrowheads="1" noTextEdit="1"/>
          </p:cNvSpPr>
          <p:nvPr>
            <p:ph type="sldImg"/>
          </p:nvPr>
        </p:nvSpPr>
        <p:spPr>
          <a:ln/>
        </p:spPr>
      </p:sp>
      <p:sp>
        <p:nvSpPr>
          <p:cNvPr id="132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0249657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C066424-9009-AF41-A72F-43029E0ECAB6}" type="slidenum">
              <a:rPr lang="en-US" sz="1200"/>
              <a:pPr eaLnBrk="1" hangingPunct="1"/>
              <a:t>35</a:t>
            </a:fld>
            <a:endParaRPr lang="en-US" sz="1200"/>
          </a:p>
        </p:txBody>
      </p:sp>
      <p:sp>
        <p:nvSpPr>
          <p:cNvPr id="284674" name="Rectangle 2"/>
          <p:cNvSpPr>
            <a:spLocks noGrp="1" noRot="1" noChangeAspect="1" noChangeArrowheads="1"/>
          </p:cNvSpPr>
          <p:nvPr>
            <p:ph type="sldImg"/>
          </p:nvPr>
        </p:nvSpPr>
        <p:spPr>
          <a:solidFill>
            <a:srgbClr val="FFFFFF"/>
          </a:solidFill>
          <a:ln/>
        </p:spPr>
      </p:sp>
      <p:sp>
        <p:nvSpPr>
          <p:cNvPr id="2846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3103184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4952A7D-BE61-1746-AD63-245DB8B18F17}" type="slidenum">
              <a:rPr lang="en-US" sz="1200"/>
              <a:pPr eaLnBrk="1" hangingPunct="1"/>
              <a:t>36</a:t>
            </a:fld>
            <a:endParaRPr lang="en-US" sz="1200"/>
          </a:p>
        </p:txBody>
      </p:sp>
      <p:sp>
        <p:nvSpPr>
          <p:cNvPr id="286722" name="Rectangle 2"/>
          <p:cNvSpPr>
            <a:spLocks noGrp="1" noRot="1" noChangeAspect="1" noChangeArrowheads="1"/>
          </p:cNvSpPr>
          <p:nvPr>
            <p:ph type="sldImg"/>
          </p:nvPr>
        </p:nvSpPr>
        <p:spPr>
          <a:solidFill>
            <a:srgbClr val="FFFFFF"/>
          </a:solidFill>
          <a:ln/>
        </p:spPr>
      </p:sp>
      <p:sp>
        <p:nvSpPr>
          <p:cNvPr id="2867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3007625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87CCE8-040C-864C-94EA-94AECCE1E3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209664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067BF0-DB0F-BE43-B2F6-FF42BDD7198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0818" name="Rectangle 2"/>
          <p:cNvSpPr>
            <a:spLocks noGrp="1" noRot="1" noChangeAspect="1" noChangeArrowheads="1"/>
          </p:cNvSpPr>
          <p:nvPr>
            <p:ph type="sldImg"/>
          </p:nvPr>
        </p:nvSpPr>
        <p:spPr>
          <a:solidFill>
            <a:srgbClr val="FFFFFF"/>
          </a:solidFill>
          <a:ln/>
        </p:spPr>
      </p:sp>
      <p:sp>
        <p:nvSpPr>
          <p:cNvPr id="2908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6897930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C45D6C3-FD52-7444-B1B9-7306D9227E73}" type="slidenum">
              <a:rPr lang="en-US" sz="1200"/>
              <a:pPr eaLnBrk="1" hangingPunct="1"/>
              <a:t>39</a:t>
            </a:fld>
            <a:endParaRPr lang="en-US" sz="1200"/>
          </a:p>
        </p:txBody>
      </p:sp>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687584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008EED0-03B2-5142-B3FE-14366EA9AB09}" type="slidenum">
              <a:rPr lang="en-US" sz="1200"/>
              <a:pPr eaLnBrk="1" hangingPunct="1"/>
              <a:t>40</a:t>
            </a:fld>
            <a:endParaRPr lang="en-US" sz="1200"/>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5921826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E926491-3268-FA43-9803-EC72F0FED956}" type="slidenum">
              <a:rPr lang="en-US" sz="1200"/>
              <a:pPr eaLnBrk="1" hangingPunct="1"/>
              <a:t>41</a:t>
            </a:fld>
            <a:endParaRPr lang="en-US" sz="1200"/>
          </a:p>
        </p:txBody>
      </p:sp>
      <p:sp>
        <p:nvSpPr>
          <p:cNvPr id="296962" name="Rectangle 2"/>
          <p:cNvSpPr>
            <a:spLocks noGrp="1" noRot="1" noChangeAspect="1" noChangeArrowheads="1" noTextEdit="1"/>
          </p:cNvSpPr>
          <p:nvPr>
            <p:ph type="sldImg"/>
          </p:nvPr>
        </p:nvSpPr>
        <p:spPr>
          <a:ln/>
        </p:spPr>
      </p:sp>
      <p:sp>
        <p:nvSpPr>
          <p:cNvPr id="2969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128220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After Paul started the churches in Galatia, confused Jews followed up on his work, sadly.  They sought to put the new Gentile believers under the Mosaic Law, especially by trying to get these Gentiles circumcised. Paul was quick to set the record straight, so Galatians 2:16 may best sum up his message in the entire book.</a:t>
            </a:r>
          </a:p>
          <a:p>
            <a:endParaRPr lang="en-US"/>
          </a:p>
        </p:txBody>
      </p:sp>
    </p:spTree>
    <p:extLst>
      <p:ext uri="{BB962C8B-B14F-4D97-AF65-F5344CB8AC3E}">
        <p14:creationId xmlns:p14="http://schemas.microsoft.com/office/powerpoint/2010/main" val="277299225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10727D7-8FFD-4C4D-A5B5-AE747F5A7A63}" type="slidenum">
              <a:rPr lang="en-US" sz="1200"/>
              <a:pPr eaLnBrk="1" hangingPunct="1"/>
              <a:t>42</a:t>
            </a:fld>
            <a:endParaRPr lang="en-US" sz="1200"/>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2082354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CC511-F6A7-4E44-A2DE-D9CB294D63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C43899C-22B6-EB44-8585-8E1ECD2B6DD8}" type="slidenum">
              <a:rPr lang="en-US" sz="1200">
                <a:solidFill>
                  <a:srgbClr val="000000"/>
                </a:solidFill>
              </a:rPr>
              <a:pPr eaLnBrk="1" hangingPunct="1"/>
              <a:t>44</a:t>
            </a:fld>
            <a:endParaRPr lang="en-US" sz="1200">
              <a:solidFill>
                <a:srgbClr val="000000"/>
              </a:solidFill>
            </a:endParaRPr>
          </a:p>
        </p:txBody>
      </p:sp>
      <p:sp>
        <p:nvSpPr>
          <p:cNvPr id="303106" name="Rectangle 2"/>
          <p:cNvSpPr>
            <a:spLocks noGrp="1" noRot="1" noChangeAspect="1" noChangeArrowheads="1" noTextEdit="1"/>
          </p:cNvSpPr>
          <p:nvPr>
            <p:ph type="sldImg"/>
          </p:nvPr>
        </p:nvSpPr>
        <p:spPr>
          <a:ln/>
        </p:spPr>
      </p:sp>
      <p:sp>
        <p:nvSpPr>
          <p:cNvPr id="3031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497276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5950D6A-0B7C-0A44-8816-E82C6C722C12}" type="slidenum">
              <a:rPr lang="en-US" sz="1200">
                <a:solidFill>
                  <a:srgbClr val="000000"/>
                </a:solidFill>
              </a:rPr>
              <a:pPr eaLnBrk="1" hangingPunct="1"/>
              <a:t>45</a:t>
            </a:fld>
            <a:endParaRPr lang="en-US" sz="1200">
              <a:solidFill>
                <a:srgbClr val="000000"/>
              </a:solidFill>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66356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D23B07C-4CF1-4244-9F7D-18979C8AFFE9}" type="slidenum">
              <a:rPr lang="en-US" sz="1200"/>
              <a:pPr eaLnBrk="1" hangingPunct="1"/>
              <a:t>46</a:t>
            </a:fld>
            <a:endParaRPr lang="en-US" sz="1200"/>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9390236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F381B61-16F5-0340-8EB5-02B941E4029B}" type="slidenum">
              <a:rPr lang="en-US" sz="1200"/>
              <a:pPr eaLnBrk="1" hangingPunct="1"/>
              <a:t>47</a:t>
            </a:fld>
            <a:endParaRPr lang="en-US" sz="1200"/>
          </a:p>
        </p:txBody>
      </p:sp>
      <p:sp>
        <p:nvSpPr>
          <p:cNvPr id="309250" name="Rectangle 2"/>
          <p:cNvSpPr>
            <a:spLocks noGrp="1" noRot="1" noChangeAspect="1" noChangeArrowheads="1" noTextEdit="1"/>
          </p:cNvSpPr>
          <p:nvPr>
            <p:ph type="sldImg"/>
          </p:nvPr>
        </p:nvSpPr>
        <p:spPr>
          <a:ln/>
        </p:spPr>
      </p:sp>
      <p:sp>
        <p:nvSpPr>
          <p:cNvPr id="309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9647576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rPr>
              <a:t>هل غيَّر الله وسيلة الخلاص عند الانتقال من العهد القديم إلى العهد الجديد؟</a:t>
            </a:r>
            <a:endParaRPr lang="ar-JO" b="0" dirty="0">
              <a:effectLst/>
            </a:endParaRPr>
          </a:p>
          <a:p>
            <a:pPr algn="r" rtl="1">
              <a:spcBef>
                <a:spcPts val="0"/>
              </a:spcBef>
              <a:spcAft>
                <a:spcPts val="0"/>
              </a:spcAft>
            </a:pPr>
            <a:r>
              <a:rPr lang="ar-JO" sz="1800" b="1" u="none" strike="noStrike" dirty="0">
                <a:solidFill>
                  <a:srgbClr val="000000"/>
                </a:solidFill>
                <a:effectLst/>
                <a:latin typeface="Arial" panose="020B0604020202020204" pitchFamily="34" charset="0"/>
              </a:rPr>
              <a:t>نحن لا نتحدَّث هنا حول ما إذا كان ينبغي للناس أن يفعلوا أعمالاً صالحةً أم لا، فنحن جميعًا نتَّفق على ذلك. ولكنَّ السؤال هو: هل الأعمال ضروريَّةٌ للخلاص؟</a:t>
            </a:r>
            <a:endParaRPr lang="ar-JO" b="0" dirty="0">
              <a:effectLst/>
            </a:endParaRPr>
          </a:p>
          <a:p>
            <a:pPr algn="r" rtl="1">
              <a:spcBef>
                <a:spcPts val="0"/>
              </a:spcBef>
              <a:spcAft>
                <a:spcPts val="0"/>
              </a:spcAft>
            </a:pPr>
            <a:r>
              <a:rPr lang="ar-JO" sz="1800" b="1" u="none" strike="noStrike" dirty="0">
                <a:solidFill>
                  <a:srgbClr val="000000"/>
                </a:solidFill>
                <a:effectLst/>
                <a:latin typeface="Arial" panose="020B0604020202020204" pitchFamily="34" charset="0"/>
              </a:rPr>
              <a:t>يجيب بولس عن هذا السؤال في رومية الأصحاح 4 بمثال إبراهيم الذي خَلُص بالإيمان وحده– راجِعْ تكوين 15: 6.</a:t>
            </a:r>
            <a:endParaRPr lang="ar-JO" b="0" dirty="0">
              <a:effectLst/>
            </a:endParaRPr>
          </a:p>
          <a:p>
            <a:endParaRPr lang="ar-JO"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1"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1"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Common-195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NP-Acts_15v1-35_Dont_Be_Law_Abiding_(Rick_Griffith)-61_eng_pr_v4—slide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851659-6C28-F04F-B9E8-A84FF0E8C53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2514" name="Rectangle 2"/>
          <p:cNvSpPr>
            <a:spLocks noGrp="1" noRot="1" noChangeAspect="1" noChangeArrowheads="1"/>
          </p:cNvSpPr>
          <p:nvPr>
            <p:ph type="sldImg"/>
          </p:nvPr>
        </p:nvSpPr>
        <p:spPr>
          <a:solidFill>
            <a:srgbClr val="FFFFFF"/>
          </a:solidFill>
          <a:ln/>
        </p:spPr>
      </p:sp>
      <p:sp>
        <p:nvSpPr>
          <p:cNvPr id="19251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rPr>
              <a:t>يجب أن نرى مركزيَّة الصليب– كيف كان الناس قبْلَ مجيء يسوع يؤمنون بواسطة النظر للأمام نحو الصليب، في حين أنَّنا نحن مَن جئنا بَعْد يسوع ننظر للخلف إلى الصليب.</a:t>
            </a:r>
            <a:endParaRPr lang="ar-JO" b="0" dirty="0">
              <a:effectLst/>
            </a:endParaRPr>
          </a:p>
          <a:p>
            <a:pPr algn="r" rtl="1">
              <a:spcBef>
                <a:spcPts val="0"/>
              </a:spcBef>
              <a:spcAft>
                <a:spcPts val="0"/>
              </a:spcAft>
            </a:pPr>
            <a:r>
              <a:rPr lang="ar-JO" sz="1800" b="1" u="none" strike="noStrike" dirty="0">
                <a:solidFill>
                  <a:srgbClr val="000000"/>
                </a:solidFill>
                <a:effectLst/>
                <a:latin typeface="Arial" panose="020B0604020202020204" pitchFamily="34" charset="0"/>
              </a:rPr>
              <a:t>بعبارةٍ أُخرى… إنَّ موتَ المسيح كان دائمًا أساسَ الخلاص– سواء للمؤمنين قبْلَ الصليب أم بعده.</a:t>
            </a:r>
            <a:endParaRPr lang="ar-JO" b="0" dirty="0">
              <a:effectLst/>
            </a:endParaRPr>
          </a:p>
          <a:p>
            <a:br>
              <a:rPr lang="ar-JO" dirty="0"/>
            </a:br>
            <a:endParaRPr lang="ar-JO"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We must see the centrality of the cross—how people before Jesus believed by looking toward the cross while those of us after Jesus look back at the cross. In other words… </a:t>
            </a:r>
          </a:p>
          <a:p>
            <a:pPr eaLnBrk="1" hangingPunct="1"/>
            <a:r>
              <a:rPr lang="en-US" b="0" dirty="0">
                <a:latin typeface="Times New Roman" charset="0"/>
                <a:ea typeface="ＭＳ Ｐゴシック" charset="0"/>
                <a:cs typeface="ＭＳ Ｐゴシック" charset="0"/>
              </a:rPr>
              <a:t>The grounds of salvation has always been the death of Christ—for believers before and after the cross.</a:t>
            </a:r>
          </a:p>
          <a:p>
            <a:pPr eaLnBrk="1" hangingPunct="1"/>
            <a:r>
              <a:rPr lang="en-US" b="0" dirty="0">
                <a:latin typeface="Times New Roman" charset="0"/>
                <a:ea typeface="ＭＳ Ｐゴシック" charset="0"/>
                <a:cs typeface="ＭＳ Ｐゴシック" charset="0"/>
              </a:rPr>
              <a:t>____________________</a:t>
            </a:r>
          </a:p>
          <a:p>
            <a:pPr eaLnBrk="1" hangingPunct="1"/>
            <a:r>
              <a:rPr lang="en-US" b="0" dirty="0">
                <a:latin typeface="Times New Roman" charset="0"/>
                <a:ea typeface="ＭＳ Ｐゴシック" charset="0"/>
                <a:cs typeface="ＭＳ Ｐゴシック" charset="0"/>
              </a:rPr>
              <a:t>Common-198</a:t>
            </a:r>
          </a:p>
          <a:p>
            <a:pPr eaLnBrk="1" hangingPunct="1"/>
            <a:r>
              <a:rPr lang="en-US" b="0" dirty="0">
                <a:latin typeface="Times New Roman" charset="0"/>
                <a:ea typeface="ＭＳ Ｐゴシック" charset="0"/>
                <a:cs typeface="ＭＳ Ｐゴシック" charset="0"/>
              </a:rPr>
              <a:t>BE-03-Leviticus-73</a:t>
            </a:r>
          </a:p>
          <a:p>
            <a:pPr eaLnBrk="1" hangingPunct="1"/>
            <a:r>
              <a:rPr lang="en-US" b="0" dirty="0">
                <a:latin typeface="Times New Roman" charset="0"/>
                <a:ea typeface="ＭＳ Ｐゴシック" charset="0"/>
                <a:cs typeface="ＭＳ Ｐゴシック" charset="0"/>
              </a:rPr>
              <a:t>OB-37-Sacrifices-19</a:t>
            </a:r>
          </a:p>
          <a:p>
            <a:pPr eaLnBrk="1" hangingPunct="1"/>
            <a:r>
              <a:rPr lang="en-US" b="0" dirty="0">
                <a:latin typeface="Times New Roman" charset="0"/>
                <a:ea typeface="ＭＳ Ｐゴシック" charset="0"/>
                <a:cs typeface="ＭＳ Ｐゴシック" charset="0"/>
              </a:rPr>
              <a:t>OB-38-Salvation-4</a:t>
            </a:r>
          </a:p>
          <a:p>
            <a:pPr eaLnBrk="1" hangingPunct="1"/>
            <a:r>
              <a:rPr lang="en-US" b="0" dirty="0">
                <a:latin typeface="Times New Roman" charset="0"/>
                <a:ea typeface="ＭＳ Ｐゴシック" charset="0"/>
                <a:cs typeface="ＭＳ Ｐゴシック" charset="0"/>
              </a:rPr>
              <a:t>OS-03-Leviticus-193</a:t>
            </a:r>
          </a:p>
          <a:p>
            <a:pPr eaLnBrk="1" hangingPunct="1"/>
            <a:r>
              <a:rPr lang="en-US" b="0" dirty="0">
                <a:latin typeface="Times New Roman" charset="0"/>
                <a:ea typeface="ＭＳ Ｐゴシック" charset="0"/>
                <a:cs typeface="ＭＳ Ｐゴシック" charset="0"/>
              </a:rPr>
              <a:t>NS-09-Galatians-16, 50</a:t>
            </a:r>
          </a:p>
          <a:p>
            <a:pPr eaLnBrk="1" hangingPunct="1"/>
            <a:r>
              <a:rPr lang="en-US" b="0" dirty="0">
                <a:latin typeface="Times New Roman" charset="0"/>
                <a:ea typeface="ＭＳ Ｐゴシック" charset="0"/>
                <a:cs typeface="ＭＳ Ｐゴシック" charset="0"/>
              </a:rPr>
              <a:t>NS-20-James-32</a:t>
            </a:r>
          </a:p>
          <a:p>
            <a:pPr eaLnBrk="1" hangingPunct="1"/>
            <a:r>
              <a:rPr lang="en-US" b="1" dirty="0">
                <a:latin typeface="Arial" panose="020B0604020202020204" pitchFamily="34" charset="0"/>
                <a:ea typeface="ＭＳ Ｐゴシック" charset="0"/>
                <a:cs typeface="Arial" panose="020B0604020202020204" pitchFamily="34" charset="0"/>
              </a:rPr>
              <a:t>SA-03-Biblical Terminology-10</a:t>
            </a:r>
            <a:endParaRPr lang="en-US" b="0"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b="0" dirty="0">
              <a:latin typeface="Times New Roman" charset="0"/>
              <a:ea typeface="ＭＳ Ｐゴシック" charset="0"/>
              <a:cs typeface="ＭＳ Ｐゴシック" charset="0"/>
            </a:endParaRPr>
          </a:p>
          <a:p>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rPr>
              <a:t>إنَّ خُطَّة الخلاص في العهد القديم تجد انعكاسها في المرآة في العهد الجديد- حيث يحدث الخلاص في كلا العهدين بالإيمان البسيط بالحَمَل الذي جرى تقديمُ صورةٍ رمزيَّةٍ له في عيد الفصح.</a:t>
            </a:r>
            <a:endParaRPr lang="ar-JO" b="0" dirty="0">
              <a:effectLst/>
            </a:endParaRPr>
          </a:p>
          <a:p>
            <a:pPr algn="r" rtl="1">
              <a:spcBef>
                <a:spcPts val="0"/>
              </a:spcBef>
              <a:spcAft>
                <a:spcPts val="0"/>
              </a:spcAft>
            </a:pPr>
            <a:r>
              <a:rPr lang="ar-JO" sz="1800" b="1" u="none" strike="noStrike" dirty="0">
                <a:solidFill>
                  <a:srgbClr val="000000"/>
                </a:solidFill>
                <a:effectLst/>
                <a:latin typeface="Arial" panose="020B0604020202020204" pitchFamily="34" charset="0"/>
              </a:rPr>
              <a:t>الخروج من مصر هو رمزٌ للمؤمن الذي يترك عبوديَّته للخطيَّة– جميع المؤمنين بالحَمَل يخلصون، ويشمل هذا جميعَ الإسرائيليِّين الذين غادروا مصر حيث أظهروا هذا الإيمان بوضع الدم على قوائم أبواب منازلهم (= التقديس المَقَاميّ). </a:t>
            </a:r>
            <a:endParaRPr lang="ar-JO" b="0" dirty="0">
              <a:effectLst/>
            </a:endParaRPr>
          </a:p>
          <a:p>
            <a:pPr algn="r" rtl="1">
              <a:spcBef>
                <a:spcPts val="0"/>
              </a:spcBef>
              <a:spcAft>
                <a:spcPts val="0"/>
              </a:spcAft>
            </a:pPr>
            <a:br>
              <a:rPr lang="ar-JO" b="0" dirty="0">
                <a:effectLst/>
              </a:rPr>
            </a:br>
            <a:r>
              <a:rPr lang="ar-JO" sz="1800" b="1" u="none" strike="noStrike" dirty="0">
                <a:solidFill>
                  <a:srgbClr val="000000"/>
                </a:solidFill>
                <a:effectLst/>
                <a:latin typeface="Arial" panose="020B0604020202020204" pitchFamily="34" charset="0"/>
              </a:rPr>
              <a:t>لكن يجب على مؤمني العهد القديم والعهد الجديد أن يعيشوا حياةَ الإيمان بالله، والتي تظهر في صورةٍ رمزيَّةٍ في رحلة إسرائيل إلى أرض كنعان، وهي تجد انعكاسها في المرآة في العهد الجديد في نموِّ المسيحيِّ (= التقديس التدريجيّ).</a:t>
            </a:r>
            <a:endParaRPr lang="ar-JO" b="0" dirty="0">
              <a:effectLst/>
            </a:endParaRPr>
          </a:p>
          <a:p>
            <a:pPr algn="r" rtl="1">
              <a:spcBef>
                <a:spcPts val="0"/>
              </a:spcBef>
              <a:spcAft>
                <a:spcPts val="0"/>
              </a:spcAft>
            </a:pPr>
            <a:br>
              <a:rPr lang="ar-JO" b="0" dirty="0">
                <a:effectLst/>
              </a:rPr>
            </a:br>
            <a:r>
              <a:rPr lang="ar-JO" sz="1800" b="1" u="none" strike="noStrike" dirty="0">
                <a:solidFill>
                  <a:srgbClr val="000000"/>
                </a:solidFill>
                <a:effectLst/>
                <a:latin typeface="Arial" panose="020B0604020202020204" pitchFamily="34" charset="0"/>
              </a:rPr>
              <a:t>أخيرًا، كما اعترف مؤمنو العهد القديم بخطاياهم المستمرَّة بتقديم ذبائح الخطيَّة والإثم (من أجل استعادة الشركة مع الله– وليس من أجل الخلاص!)، هكذا يعترف أيضًا مؤمنو العهد الجديد بخطاياهم حتَّى بعْدَ خلاصهم لاستعادة شركتهم (وليس علاقتهم!) مع الله.</a:t>
            </a:r>
            <a:endParaRPr lang="ar-JO" b="0" dirty="0">
              <a:effectLst/>
            </a:endParaRPr>
          </a:p>
          <a:p>
            <a:endParaRPr lang="ar-JO"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Common-199</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188FF6-40B8-694E-B6D4-104F85AFA9A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Note that the first three are comparisons but the last two are more contrasts.</a:t>
            </a: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NS-09-Galatians-51</a:t>
            </a:r>
          </a:p>
          <a:p>
            <a:pPr eaLnBrk="1" hangingPunct="1"/>
            <a:r>
              <a:rPr lang="en-US" dirty="0">
                <a:latin typeface="Times New Roman" charset="0"/>
                <a:ea typeface="ＭＳ Ｐゴシック" charset="0"/>
                <a:cs typeface="ＭＳ Ｐゴシック" charset="0"/>
              </a:rPr>
              <a:t>NS-20-James1-2—slide 44</a:t>
            </a:r>
          </a:p>
          <a:p>
            <a:pPr eaLnBrk="1" hangingPunct="1"/>
            <a:r>
              <a:rPr lang="en-US" dirty="0">
                <a:latin typeface="Times New Roman" charset="0"/>
                <a:ea typeface="ＭＳ Ｐゴシック" charset="0"/>
                <a:cs typeface="ＭＳ Ｐゴシック" charset="0"/>
              </a:rPr>
              <a:t>SA-03-The Biblical Terminology—11</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D5D9E-BA15-D54B-9584-D8534D0E0FD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u="sng">
                <a:latin typeface="Times New Roman" charset="0"/>
                <a:ea typeface="ＭＳ Ｐゴシック" charset="0"/>
                <a:cs typeface="ＭＳ Ｐゴシック" charset="0"/>
              </a:rPr>
              <a:t>Summary</a:t>
            </a:r>
            <a:r>
              <a:rPr lang="en-US">
                <a:latin typeface="Times New Roman" charset="0"/>
                <a:ea typeface="ＭＳ Ｐゴシック" charset="0"/>
                <a:cs typeface="ＭＳ Ｐゴシック" charset="0"/>
              </a:rPr>
              <a:t>: Why can't following the Law save us? This is because Paul saw justification by faith in three dimensions: his personal life, his theology based on the OT, and the Galatians' own practice that needed to be founded in this truth.</a:t>
            </a:r>
          </a:p>
          <a:p>
            <a:pPr eaLnBrk="1" hangingPunct="1"/>
            <a:endParaRPr lang="en-US">
              <a:latin typeface="Times New Roman" charset="0"/>
              <a:ea typeface="ＭＳ Ｐゴシック" charset="0"/>
              <a:cs typeface="ＭＳ Ｐゴシック" charset="0"/>
            </a:endParaRPr>
          </a:p>
          <a:p>
            <a:pPr eaLnBrk="1" hangingPunct="1"/>
            <a:r>
              <a:rPr lang="en-US" u="sng">
                <a:latin typeface="Times New Roman" charset="0"/>
                <a:ea typeface="ＭＳ Ｐゴシック" charset="0"/>
                <a:cs typeface="ＭＳ Ｐゴシック" charset="0"/>
              </a:rPr>
              <a:t>Application</a:t>
            </a:r>
            <a:r>
              <a:rPr lang="en-US" u="none">
                <a:latin typeface="Times New Roman" charset="0"/>
                <a:ea typeface="ＭＳ Ｐゴシック" charset="0"/>
                <a:cs typeface="ＭＳ Ｐゴシック" charset="0"/>
              </a:rPr>
              <a:t>: Do you believe that your faith in Jesus is enough to save you? Do not confuse the fruit (godliness) with the root (faith).</a:t>
            </a:r>
            <a:endParaRPr lang="en-US" u="sng">
              <a:latin typeface="Times New Roman" charset="0"/>
              <a:ea typeface="ＭＳ Ｐゴシック" charset="0"/>
              <a:cs typeface="ＭＳ Ｐゴシック" charset="0"/>
            </a:endParaRP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222348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18431A-5850-3D40-9C97-F96B317E435D}" type="slidenum">
              <a:rPr lang="en-US" sz="1200">
                <a:solidFill>
                  <a:srgbClr val="000000"/>
                </a:solidFill>
              </a:rPr>
              <a:pPr eaLnBrk="1" hangingPunct="1"/>
              <a:t>52</a:t>
            </a:fld>
            <a:endParaRPr lang="en-US" sz="1200">
              <a:solidFill>
                <a:srgbClr val="000000"/>
              </a:solidFill>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5511918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dirty="0">
                <a:latin typeface="Times New Roman" charset="0"/>
                <a:ea typeface="ＭＳ Ｐゴシック" charset="0"/>
                <a:cs typeface="ＭＳ Ｐゴシック" charset="0"/>
              </a:rPr>
              <a:t>The imagery here is instructive. The lower hand does not hold onto the upper one. The person only lifts his hand in faith that the stronger hand will save him. Likewise, we turn to the Lord in faith, but he does all the work of lifting us out of our sins. </a:t>
            </a:r>
          </a:p>
          <a:p>
            <a:pPr eaLnBrk="1" hangingPunct="1"/>
            <a:r>
              <a:rPr lang="en-US" dirty="0">
                <a:latin typeface="Times New Roman" charset="0"/>
                <a:ea typeface="ＭＳ Ｐゴシック" charset="0"/>
                <a:cs typeface="ＭＳ Ｐゴシック" charset="0"/>
              </a:rPr>
              <a:t>———————————</a:t>
            </a:r>
          </a:p>
          <a:p>
            <a:pPr eaLnBrk="1" hangingPunct="1"/>
            <a:r>
              <a:rPr lang="en-US" dirty="0">
                <a:latin typeface="Times New Roman" charset="0"/>
                <a:ea typeface="ＭＳ Ｐゴシック" charset="0"/>
                <a:cs typeface="ＭＳ Ｐゴシック" charset="0"/>
              </a:rPr>
              <a:t>Common-206</a:t>
            </a:r>
          </a:p>
          <a:p>
            <a:pPr eaLnBrk="1" hangingPunct="1"/>
            <a:r>
              <a:rPr lang="en-US" dirty="0">
                <a:latin typeface="Times New Roman" charset="0"/>
                <a:ea typeface="ＭＳ Ｐゴシック" charset="0"/>
                <a:cs typeface="ＭＳ Ｐゴシック" charset="0"/>
              </a:rPr>
              <a:t>OS-03-Leviticus-202</a:t>
            </a:r>
          </a:p>
          <a:p>
            <a:pPr eaLnBrk="1" hangingPunct="1"/>
            <a:r>
              <a:rPr lang="en-US" dirty="0">
                <a:latin typeface="Times New Roman" charset="0"/>
                <a:ea typeface="ＭＳ Ｐゴシック" charset="0"/>
                <a:cs typeface="ＭＳ Ｐゴシック" charset="0"/>
              </a:rPr>
              <a:t>NS-05-Acts15-16-slide 29</a:t>
            </a:r>
          </a:p>
          <a:p>
            <a:pPr eaLnBrk="1" hangingPunct="1"/>
            <a:r>
              <a:rPr lang="en-US" dirty="0">
                <a:latin typeface="Times New Roman" charset="0"/>
                <a:ea typeface="ＭＳ Ｐゴシック" charset="0"/>
                <a:cs typeface="ＭＳ Ｐゴシック" charset="0"/>
              </a:rPr>
              <a:t>NS-09-Galatians-53</a:t>
            </a:r>
          </a:p>
          <a:p>
            <a:pPr eaLnBrk="1" hangingPunct="1"/>
            <a:r>
              <a:rPr lang="en-US" dirty="0">
                <a:latin typeface="Times New Roman" charset="0"/>
                <a:ea typeface="ＭＳ Ｐゴシック" charset="0"/>
                <a:cs typeface="ＭＳ Ｐゴシック" charset="0"/>
              </a:rPr>
              <a:t>NS-20-James-38</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37175316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21FE9FE-A1ED-1E4C-9A6C-1B59168ADBF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128"/>
            </a:endParaRPr>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w="9525"/>
        </p:spPr>
        <p:txBody>
          <a:bodyPr/>
          <a:lstStyle/>
          <a:p>
            <a:pPr eaLnBrk="1" hangingPunct="1"/>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9E780A5-2EF2-6B4E-9195-211A7891BEA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128"/>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a:ln w="9525"/>
        </p:spPr>
        <p:txBody>
          <a:bodyPr/>
          <a:lstStyle/>
          <a:p>
            <a:pPr eaLnBrk="1" hangingPunct="1"/>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A1862B-B5CC-5142-8D43-E9DB6AAE64C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15746" name="Rectangle 2"/>
          <p:cNvSpPr>
            <a:spLocks noGrp="1" noRot="1" noChangeAspect="1" noChangeArrowheads="1" noTextEdit="1"/>
          </p:cNvSpPr>
          <p:nvPr>
            <p:ph type="sldImg"/>
          </p:nvPr>
        </p:nvSpPr>
        <p:spPr>
          <a:ln/>
        </p:spPr>
      </p:sp>
      <p:sp>
        <p:nvSpPr>
          <p:cNvPr id="4157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2017923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4D3AD3C-D20F-BB4C-AAF5-E46D9D2F1644}" type="slidenum">
              <a:rPr lang="en-US" sz="1200"/>
              <a:pPr eaLnBrk="1" hangingPunct="1"/>
              <a:t>64</a:t>
            </a:fld>
            <a:endParaRPr lang="en-US" sz="1200"/>
          </a:p>
        </p:txBody>
      </p:sp>
      <p:sp>
        <p:nvSpPr>
          <p:cNvPr id="350210" name="Rectangle 2"/>
          <p:cNvSpPr>
            <a:spLocks noGrp="1" noRot="1" noChangeAspect="1" noChangeArrowheads="1" noTextEdit="1"/>
          </p:cNvSpPr>
          <p:nvPr>
            <p:ph type="sldImg"/>
          </p:nvPr>
        </p:nvSpPr>
        <p:spPr>
          <a:ln/>
        </p:spPr>
      </p:sp>
      <p:sp>
        <p:nvSpPr>
          <p:cNvPr id="3502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7783334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1059A41-2841-274A-866A-810C0CEEDA4F}" type="slidenum">
              <a:rPr lang="en-US" sz="1200"/>
              <a:pPr eaLnBrk="1" hangingPunct="1"/>
              <a:t>65</a:t>
            </a:fld>
            <a:endParaRPr lang="en-US" sz="1200"/>
          </a:p>
        </p:txBody>
      </p:sp>
      <p:sp>
        <p:nvSpPr>
          <p:cNvPr id="354306" name="Rectangle 2"/>
          <p:cNvSpPr>
            <a:spLocks noGrp="1" noRot="1" noChangeAspect="1" noChangeArrowheads="1" noTextEdit="1"/>
          </p:cNvSpPr>
          <p:nvPr>
            <p:ph type="sldImg"/>
          </p:nvPr>
        </p:nvSpPr>
        <p:spPr>
          <a:ln/>
        </p:spPr>
      </p:sp>
      <p:sp>
        <p:nvSpPr>
          <p:cNvPr id="3543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1695829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0CF770-47BE-4A4D-BF0E-74C457E3B31C}" type="slidenum">
              <a:rPr lang="en-US" sz="1200"/>
              <a:pPr eaLnBrk="1" hangingPunct="1"/>
              <a:t>66</a:t>
            </a:fld>
            <a:endParaRPr lang="en-US" sz="1200"/>
          </a:p>
        </p:txBody>
      </p:sp>
      <p:sp>
        <p:nvSpPr>
          <p:cNvPr id="356354" name="Rectangle 2"/>
          <p:cNvSpPr>
            <a:spLocks noGrp="1" noRot="1" noChangeAspect="1" noChangeArrowheads="1" noTextEdit="1"/>
          </p:cNvSpPr>
          <p:nvPr>
            <p:ph type="sldImg"/>
          </p:nvPr>
        </p:nvSpPr>
        <p:spPr>
          <a:ln/>
        </p:spPr>
      </p:sp>
      <p:sp>
        <p:nvSpPr>
          <p:cNvPr id="3563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9017068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7828907-8A7E-E14C-B6D7-4E772D165FBD}" type="slidenum">
              <a:rPr lang="en-US" sz="1200"/>
              <a:pPr eaLnBrk="1" hangingPunct="1"/>
              <a:t>67</a:t>
            </a:fld>
            <a:endParaRPr lang="en-US" sz="1200"/>
          </a:p>
        </p:txBody>
      </p:sp>
      <p:sp>
        <p:nvSpPr>
          <p:cNvPr id="358402" name="Rectangle 2"/>
          <p:cNvSpPr>
            <a:spLocks noGrp="1" noRot="1" noChangeAspect="1" noChangeArrowheads="1" noTextEdit="1"/>
          </p:cNvSpPr>
          <p:nvPr>
            <p:ph type="sldImg"/>
          </p:nvPr>
        </p:nvSpPr>
        <p:spPr>
          <a:ln/>
        </p:spPr>
      </p:sp>
      <p:sp>
        <p:nvSpPr>
          <p:cNvPr id="3584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2556591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55684A3-57A0-CA47-9053-A1D9BB7A493D}" type="slidenum">
              <a:rPr lang="en-US" sz="1200"/>
              <a:pPr eaLnBrk="1" hangingPunct="1"/>
              <a:t>68</a:t>
            </a:fld>
            <a:endParaRPr lang="en-US" sz="1200"/>
          </a:p>
        </p:txBody>
      </p:sp>
      <p:sp>
        <p:nvSpPr>
          <p:cNvPr id="360450" name="Rectangle 2"/>
          <p:cNvSpPr>
            <a:spLocks noGrp="1" noRot="1" noChangeAspect="1" noChangeArrowheads="1" noTextEdit="1"/>
          </p:cNvSpPr>
          <p:nvPr>
            <p:ph type="sldImg"/>
          </p:nvPr>
        </p:nvSpPr>
        <p:spPr>
          <a:ln/>
        </p:spPr>
      </p:sp>
      <p:sp>
        <p:nvSpPr>
          <p:cNvPr id="3604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1476541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a:t>Gal. 5:6 (NLT): </a:t>
            </a:r>
            <a:r>
              <a:rPr lang="en-US" sz="1200" kern="1200">
                <a:solidFill>
                  <a:schemeClr val="tx1"/>
                </a:solidFill>
                <a:effectLst/>
                <a:latin typeface="Times New Roman" pitchFamily="-112" charset="0"/>
                <a:ea typeface="ＭＳ Ｐゴシック" charset="-128"/>
                <a:cs typeface="ＭＳ Ｐゴシック" charset="-128"/>
              </a:rPr>
              <a:t>For when we place our faith in Christ Jesus, there is no benefit in being circumcised or being uncircumcised. What is important is faith expressing itself in love.</a:t>
            </a:r>
          </a:p>
          <a:p>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2" charset="0"/>
                <a:ea typeface="ＭＳ Ｐゴシック" charset="-128"/>
                <a:cs typeface="ＭＳ Ｐゴシック" charset="-128"/>
              </a:rPr>
              <a:t>Gal. 6:14 (NLT):</a:t>
            </a:r>
            <a:r>
              <a:rPr lang="en-US" sz="1200" kern="1200">
                <a:solidFill>
                  <a:schemeClr val="tx1"/>
                </a:solidFill>
                <a:effectLst/>
                <a:latin typeface="Times New Roman" pitchFamily="-112" charset="0"/>
                <a:ea typeface="ＭＳ Ｐゴシック" charset="-128"/>
                <a:cs typeface="ＭＳ Ｐゴシック" charset="-128"/>
              </a:rPr>
              <a:t>    As for me, may I never boast about anything except the cross of our Lord Jesus Christ. Because of that cross, my interest in this world has been crucified, and the world’s interest in me has also died. </a:t>
            </a:r>
            <a:r>
              <a:rPr lang="en-US" sz="1200" b="1" kern="1200" baseline="30000">
                <a:solidFill>
                  <a:schemeClr val="tx1"/>
                </a:solidFill>
                <a:effectLst/>
                <a:latin typeface="Times New Roman" pitchFamily="-112" charset="0"/>
                <a:ea typeface="ＭＳ Ｐゴシック" charset="-128"/>
                <a:cs typeface="ＭＳ Ｐゴシック" charset="-128"/>
              </a:rPr>
              <a:t>15</a:t>
            </a:r>
            <a:r>
              <a:rPr lang="en-US" sz="1200" kern="1200">
                <a:solidFill>
                  <a:schemeClr val="tx1"/>
                </a:solidFill>
                <a:effectLst/>
                <a:latin typeface="Times New Roman" pitchFamily="-112" charset="0"/>
                <a:ea typeface="ＭＳ Ｐゴシック" charset="-128"/>
                <a:cs typeface="ＭＳ Ｐゴシック" charset="-128"/>
              </a:rPr>
              <a:t> It doesn’t matter whether we have been circumcised or not. What counts is whether we have been transformed into a new creation. </a:t>
            </a:r>
          </a:p>
          <a:p>
            <a:endParaRPr lang="en-US"/>
          </a:p>
          <a:p>
            <a:endParaRPr lang="en-US"/>
          </a:p>
        </p:txBody>
      </p:sp>
      <p:sp>
        <p:nvSpPr>
          <p:cNvPr id="4" name="Slide Number Placeholder 3"/>
          <p:cNvSpPr>
            <a:spLocks noGrp="1"/>
          </p:cNvSpPr>
          <p:nvPr>
            <p:ph type="sldNum" sz="quarter" idx="5"/>
          </p:nvPr>
        </p:nvSpPr>
        <p:spPr/>
        <p:txBody>
          <a:bodyPr/>
          <a:lstStyle/>
          <a:p>
            <a:pPr>
              <a:defRPr/>
            </a:pPr>
            <a:fld id="{37BDED8B-9779-A845-BA9B-650C8A4639EB}" type="slidenum">
              <a:rPr lang="en-US"/>
              <a:pPr>
                <a:defRPr/>
              </a:pPr>
              <a:t>6</a:t>
            </a:fld>
            <a:endParaRPr lang="en-US"/>
          </a:p>
        </p:txBody>
      </p:sp>
    </p:spTree>
    <p:extLst>
      <p:ext uri="{BB962C8B-B14F-4D97-AF65-F5344CB8AC3E}">
        <p14:creationId xmlns:p14="http://schemas.microsoft.com/office/powerpoint/2010/main" val="369208652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9826345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Aristotle said, “The slave is a living tool and the tool is a lifeless slave.” This horrible view of people 2000 years ago actually is still with us today. Slavery hasn’t ended. Perhaps even you are a slave. Are you? Tim Keller writes, “Sin isn’t only doing bad things, it is more fundamentally making good things into ultimate things. Sin is building your life and meaning on anything, even a very good thing, more than on God. Whatever we build our life on will drive us and enslave us. Sin is primarily idolatry.” </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22481906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But slavery to </a:t>
            </a:r>
            <a:r>
              <a:rPr lang="en-US" sz="1200" kern="1200" dirty="0">
                <a:solidFill>
                  <a:schemeClr val="tx1"/>
                </a:solidFill>
                <a:effectLst/>
                <a:latin typeface="Times New Roman" pitchFamily="-112" charset="0"/>
                <a:ea typeface="ＭＳ Ｐゴシック" charset="-128"/>
                <a:cs typeface="ＭＳ Ｐゴシック" charset="-128"/>
              </a:rPr>
              <a:t>false teaching</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 is the worst slavery because we all have experienced it and its affects are much more far-reaching, so how can you be free</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188534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Most say freedom comes by works.</a:t>
            </a:r>
          </a:p>
          <a:p>
            <a:r>
              <a:rPr lang="en-US" b="1" dirty="0">
                <a:latin typeface="Arial" panose="020B0604020202020204" pitchFamily="34" charset="0"/>
                <a:cs typeface="Arial" panose="020B0604020202020204" pitchFamily="34" charset="0"/>
              </a:rPr>
              <a:t>The Bible says freedom (salvation) is by faith.</a:t>
            </a:r>
          </a:p>
          <a:p>
            <a:r>
              <a:rPr lang="en-US" b="1" dirty="0">
                <a:latin typeface="Arial" panose="020B0604020202020204" pitchFamily="34" charset="0"/>
                <a:cs typeface="Arial" panose="020B0604020202020204" pitchFamily="34" charset="0"/>
              </a:rPr>
              <a:t>Need: Are you a slave or are you free?</a:t>
            </a:r>
          </a:p>
        </p:txBody>
      </p:sp>
    </p:spTree>
    <p:extLst>
      <p:ext uri="{BB962C8B-B14F-4D97-AF65-F5344CB8AC3E}">
        <p14:creationId xmlns:p14="http://schemas.microsoft.com/office/powerpoint/2010/main" val="22352245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A83E7D0-C942-0049-A689-F7BDEF91EB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17794" name="Rectangle 2"/>
          <p:cNvSpPr>
            <a:spLocks noGrp="1" noRot="1" noChangeAspect="1" noChangeArrowheads="1" noTextEdit="1"/>
          </p:cNvSpPr>
          <p:nvPr>
            <p:ph type="sldImg"/>
          </p:nvPr>
        </p:nvSpPr>
        <p:spPr>
          <a:ln/>
        </p:spPr>
      </p:sp>
      <p:sp>
        <p:nvSpPr>
          <p:cNvPr id="417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Our family backgrounds are different, but in school as we grow up and in society at large we have law drilled into us throughout our lives. The early bird gets the worm. The hardworking student gets the As and lands the good job. The law-abiding citizen stays out of prison. Most of all, the good go to heaven. </a:t>
            </a:r>
          </a:p>
          <a:p>
            <a:pPr eaLnBrk="1" hangingPunct="1"/>
            <a:r>
              <a:rPr lang="en-US" b="1" dirty="0">
                <a:latin typeface="Arial" panose="020B0604020202020204" pitchFamily="34" charset="0"/>
                <a:ea typeface="ＭＳ Ｐゴシック" charset="0"/>
                <a:cs typeface="Arial" panose="020B0604020202020204" pitchFamily="34" charset="0"/>
              </a:rPr>
              <a:t>It is tough to grasp grace! It goes against everything around us. Religions tell us to be good and we will be OK in the afterlife. </a:t>
            </a:r>
          </a:p>
          <a:p>
            <a:pPr eaLnBrk="1" hangingPunct="1"/>
            <a:r>
              <a:rPr lang="en-US" b="1" dirty="0">
                <a:latin typeface="Arial" panose="020B0604020202020204" pitchFamily="34" charset="0"/>
                <a:ea typeface="ＭＳ Ｐゴシック" charset="0"/>
                <a:cs typeface="Arial" panose="020B0604020202020204" pitchFamily="34" charset="0"/>
              </a:rPr>
              <a:t>Yet grace is how God brings us to heaven. Specifically, we are saved from sin by grace through faith in our Lord Jesus Christ.</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965319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b="1">
                <a:solidFill>
                  <a:schemeClr val="tx2"/>
                </a:solidFill>
                <a:latin typeface="Garamond" charset="0"/>
                <a:ea typeface="ＭＳ Ｐゴシック" charset="0"/>
                <a:cs typeface="ＭＳ Ｐゴシック" charset="0"/>
              </a:defRPr>
            </a:lvl1pPr>
            <a:lvl2pPr marL="742950" indent="-285750" eaLnBrk="0" hangingPunct="0">
              <a:defRPr sz="4400" b="1">
                <a:solidFill>
                  <a:schemeClr val="tx2"/>
                </a:solidFill>
                <a:latin typeface="Garamond" charset="0"/>
                <a:ea typeface="ＭＳ Ｐゴシック" charset="0"/>
              </a:defRPr>
            </a:lvl2pPr>
            <a:lvl3pPr marL="1143000" indent="-228600" eaLnBrk="0" hangingPunct="0">
              <a:defRPr sz="4400" b="1">
                <a:solidFill>
                  <a:schemeClr val="tx2"/>
                </a:solidFill>
                <a:latin typeface="Garamond" charset="0"/>
                <a:ea typeface="ＭＳ Ｐゴシック" charset="0"/>
              </a:defRPr>
            </a:lvl3pPr>
            <a:lvl4pPr marL="1600200" indent="-228600" eaLnBrk="0" hangingPunct="0">
              <a:defRPr sz="4400" b="1">
                <a:solidFill>
                  <a:schemeClr val="tx2"/>
                </a:solidFill>
                <a:latin typeface="Garamond" charset="0"/>
                <a:ea typeface="ＭＳ Ｐゴシック" charset="0"/>
              </a:defRPr>
            </a:lvl4pPr>
            <a:lvl5pPr marL="2057400" indent="-228600" eaLnBrk="0" hangingPunct="0">
              <a:defRPr sz="4400" b="1">
                <a:solidFill>
                  <a:schemeClr val="tx2"/>
                </a:solidFill>
                <a:latin typeface="Garamond" charset="0"/>
                <a:ea typeface="ＭＳ Ｐゴシック" charset="0"/>
              </a:defRPr>
            </a:lvl5pPr>
            <a:lvl6pPr marL="2514600" indent="-228600" algn="ctr" eaLnBrk="0" fontAlgn="base" hangingPunct="0">
              <a:spcBef>
                <a:spcPct val="0"/>
              </a:spcBef>
              <a:spcAft>
                <a:spcPct val="0"/>
              </a:spcAft>
              <a:defRPr sz="4400" b="1">
                <a:solidFill>
                  <a:schemeClr val="tx2"/>
                </a:solidFill>
                <a:latin typeface="Garamond" charset="0"/>
                <a:ea typeface="ＭＳ Ｐゴシック" charset="0"/>
              </a:defRPr>
            </a:lvl6pPr>
            <a:lvl7pPr marL="2971800" indent="-228600" algn="ctr" eaLnBrk="0" fontAlgn="base" hangingPunct="0">
              <a:spcBef>
                <a:spcPct val="0"/>
              </a:spcBef>
              <a:spcAft>
                <a:spcPct val="0"/>
              </a:spcAft>
              <a:defRPr sz="4400" b="1">
                <a:solidFill>
                  <a:schemeClr val="tx2"/>
                </a:solidFill>
                <a:latin typeface="Garamond" charset="0"/>
                <a:ea typeface="ＭＳ Ｐゴシック" charset="0"/>
              </a:defRPr>
            </a:lvl7pPr>
            <a:lvl8pPr marL="3429000" indent="-228600" algn="ctr" eaLnBrk="0" fontAlgn="base" hangingPunct="0">
              <a:spcBef>
                <a:spcPct val="0"/>
              </a:spcBef>
              <a:spcAft>
                <a:spcPct val="0"/>
              </a:spcAft>
              <a:defRPr sz="4400" b="1">
                <a:solidFill>
                  <a:schemeClr val="tx2"/>
                </a:solidFill>
                <a:latin typeface="Garamond" charset="0"/>
                <a:ea typeface="ＭＳ Ｐゴシック" charset="0"/>
              </a:defRPr>
            </a:lvl8pPr>
            <a:lvl9pPr marL="3886200" indent="-228600" algn="ctr"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BBC02C0-B28D-0448-9EE1-65DC9020388A}"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3C6EF88-D2A7-D146-8066-CF54BCA8F003}" type="slidenum">
              <a:rPr kumimoji="0" lang="en-US" sz="1200" b="1" u="none" strike="noStrike" kern="1200" cap="none" spc="0" normalizeH="0" baseline="0" noProof="0">
                <a:ln>
                  <a:noFill/>
                </a:ln>
                <a:solidFill>
                  <a:srgbClr val="1F497D"/>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1" u="none" strike="noStrike" kern="1200" cap="none" spc="0" normalizeH="0" baseline="0" noProof="0">
              <a:ln>
                <a:noFill/>
              </a:ln>
              <a:solidFill>
                <a:srgbClr val="1F497D"/>
              </a:solidFill>
              <a:effectLst/>
              <a:uLnTx/>
              <a:uFillTx/>
              <a:latin typeface="Arial" panose="020B0604020202020204" pitchFamily="34" charset="0"/>
              <a:ea typeface="ＭＳ Ｐゴシック" charset="0"/>
            </a:endParaRPr>
          </a:p>
        </p:txBody>
      </p:sp>
      <p:sp>
        <p:nvSpPr>
          <p:cNvPr id="331778" name="Rectangle 2"/>
          <p:cNvSpPr>
            <a:spLocks noGrp="1" noRot="1" noChangeAspect="1" noChangeArrowheads="1"/>
          </p:cNvSpPr>
          <p:nvPr>
            <p:ph type="sldImg"/>
          </p:nvPr>
        </p:nvSpPr>
        <p:spPr>
          <a:solidFill>
            <a:srgbClr val="FFFFFF"/>
          </a:solidFill>
          <a:ln/>
        </p:spPr>
      </p:sp>
      <p:sp>
        <p:nvSpPr>
          <p:cNvPr id="331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But the Galatians inherited the traditional view and the view taught at Qumran and by the rabbis that only good people go to heaven. This is clear in the letter called MMT at Qumran—as seven copies of it were dug up and it is the only letter along with 870 scrolls!</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251143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1D38C87-98CA-BB45-A40F-F2E62430C2C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3810579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23426423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What reasons can we give that simple trust in Christ alone puts us in a right relationship with God?</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474677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Galatians is one of the best NT books to contrast the covenants:</a:t>
            </a:r>
          </a:p>
          <a:p>
            <a:endParaRPr lang="en-US"/>
          </a:p>
          <a:p>
            <a:r>
              <a:rPr lang="en-US" sz="1200" b="1" kern="1200">
                <a:solidFill>
                  <a:schemeClr val="tx1"/>
                </a:solidFill>
                <a:effectLst/>
                <a:latin typeface="Times New Roman" pitchFamily="-112" charset="0"/>
                <a:ea typeface="ＭＳ Ｐゴシック" charset="-128"/>
                <a:cs typeface="ＭＳ Ｐゴシック" charset="-128"/>
              </a:rPr>
              <a:t>Gal. 3:23 NLT</a:t>
            </a:r>
            <a:r>
              <a:rPr lang="en-US" sz="1200" kern="1200">
                <a:solidFill>
                  <a:schemeClr val="tx1"/>
                </a:solidFill>
                <a:effectLst/>
                <a:latin typeface="Times New Roman" pitchFamily="-112" charset="0"/>
                <a:ea typeface="ＭＳ Ｐゴシック" charset="-128"/>
                <a:cs typeface="ＭＳ Ｐゴシック" charset="-128"/>
              </a:rPr>
              <a:t>    Before the way of faith in Christ was available to us, we were placed under guard by the law. We were kept in protective custody, so to speak, until the way of faith was revealed.</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3:24</a:t>
            </a:r>
            <a:r>
              <a:rPr lang="en-US" sz="1200" kern="1200">
                <a:solidFill>
                  <a:schemeClr val="tx1"/>
                </a:solidFill>
                <a:effectLst/>
                <a:latin typeface="Times New Roman" pitchFamily="-112" charset="0"/>
                <a:ea typeface="ＭＳ Ｐゴシック" charset="-128"/>
                <a:cs typeface="ＭＳ Ｐゴシック" charset="-128"/>
              </a:rPr>
              <a:t>    Let me put it another way. The law was our guardian until Christ came; it protected us until we could be made right with God through faith. </a:t>
            </a:r>
            <a:r>
              <a:rPr lang="en-US" sz="1200" b="1" kern="1200" baseline="30000">
                <a:solidFill>
                  <a:schemeClr val="tx1"/>
                </a:solidFill>
                <a:effectLst/>
                <a:latin typeface="Times New Roman" pitchFamily="-112" charset="0"/>
                <a:ea typeface="ＭＳ Ｐゴシック" charset="-128"/>
                <a:cs typeface="ＭＳ Ｐゴシック" charset="-128"/>
              </a:rPr>
              <a:t>25</a:t>
            </a:r>
            <a:r>
              <a:rPr lang="en-US" sz="1200" kern="1200">
                <a:solidFill>
                  <a:schemeClr val="tx1"/>
                </a:solidFill>
                <a:effectLst/>
                <a:latin typeface="Times New Roman" pitchFamily="-112" charset="0"/>
                <a:ea typeface="ＭＳ Ｐゴシック" charset="-128"/>
                <a:cs typeface="ＭＳ Ｐゴシック" charset="-128"/>
              </a:rPr>
              <a:t> And now that the way of faith has come, we no longer need the law as our guardian.</a:t>
            </a:r>
            <a:endParaRPr lang="en-US"/>
          </a:p>
          <a:p>
            <a:endParaRPr lang="en-US"/>
          </a:p>
          <a:p>
            <a:r>
              <a:rPr lang="en-US" sz="1200" kern="1200">
                <a:solidFill>
                  <a:schemeClr val="tx1"/>
                </a:solidFill>
                <a:effectLst/>
                <a:latin typeface="Times New Roman" pitchFamily="-112" charset="0"/>
                <a:ea typeface="ＭＳ Ｐゴシック" charset="-128"/>
                <a:cs typeface="ＭＳ Ｐゴシック" charset="-128"/>
              </a:rPr>
              <a:t>Abraham’s Two Children</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4:21 NLT</a:t>
            </a:r>
            <a:r>
              <a:rPr lang="en-US" sz="1200" kern="1200">
                <a:solidFill>
                  <a:schemeClr val="tx1"/>
                </a:solidFill>
                <a:effectLst/>
                <a:latin typeface="Times New Roman" pitchFamily="-112" charset="0"/>
                <a:ea typeface="ＭＳ Ｐゴシック" charset="-128"/>
                <a:cs typeface="ＭＳ Ｐゴシック" charset="-128"/>
              </a:rPr>
              <a:t>    Tell me, you who want to live under the law, do you know what the law actually says? </a:t>
            </a:r>
            <a:r>
              <a:rPr lang="en-US" sz="1200" b="1" kern="1200" baseline="30000">
                <a:solidFill>
                  <a:schemeClr val="tx1"/>
                </a:solidFill>
                <a:effectLst/>
                <a:latin typeface="Times New Roman" pitchFamily="-112" charset="0"/>
                <a:ea typeface="ＭＳ Ｐゴシック" charset="-128"/>
                <a:cs typeface="ＭＳ Ｐゴシック" charset="-128"/>
              </a:rPr>
              <a:t>22</a:t>
            </a:r>
            <a:r>
              <a:rPr lang="en-US" sz="1200" kern="1200">
                <a:solidFill>
                  <a:schemeClr val="tx1"/>
                </a:solidFill>
                <a:effectLst/>
                <a:latin typeface="Times New Roman" pitchFamily="-112" charset="0"/>
                <a:ea typeface="ＭＳ Ｐゴシック" charset="-128"/>
                <a:cs typeface="ＭＳ Ｐゴシック" charset="-128"/>
              </a:rPr>
              <a:t> The Scriptures say that Abraham had two sons, one from his slave wife and one from his freeborn wife. </a:t>
            </a:r>
            <a:r>
              <a:rPr lang="en-US" sz="1200" b="1" kern="1200" baseline="30000">
                <a:solidFill>
                  <a:schemeClr val="tx1"/>
                </a:solidFill>
                <a:effectLst/>
                <a:latin typeface="Times New Roman" pitchFamily="-112" charset="0"/>
                <a:ea typeface="ＭＳ Ｐゴシック" charset="-128"/>
                <a:cs typeface="ＭＳ Ｐゴシック" charset="-128"/>
              </a:rPr>
              <a:t>23</a:t>
            </a:r>
            <a:r>
              <a:rPr lang="en-US" sz="1200" kern="1200">
                <a:solidFill>
                  <a:schemeClr val="tx1"/>
                </a:solidFill>
                <a:effectLst/>
                <a:latin typeface="Times New Roman" pitchFamily="-112" charset="0"/>
                <a:ea typeface="ＭＳ Ｐゴシック" charset="-128"/>
                <a:cs typeface="ＭＳ Ｐゴシック" charset="-128"/>
              </a:rPr>
              <a:t> The son of the slave wife was born in a human attempt to bring about the fulfillment of God’s promise. But the son of the freeborn wife was born as God’s own fulfillment of his promise.</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4:24</a:t>
            </a:r>
            <a:r>
              <a:rPr lang="en-US" sz="1200" kern="1200">
                <a:solidFill>
                  <a:schemeClr val="tx1"/>
                </a:solidFill>
                <a:effectLst/>
                <a:latin typeface="Times New Roman" pitchFamily="-112" charset="0"/>
                <a:ea typeface="ＭＳ Ｐゴシック" charset="-128"/>
                <a:cs typeface="ＭＳ Ｐゴシック" charset="-128"/>
              </a:rPr>
              <a:t>    These two women serve as an illustration of God’s two covenants. The first woman, Hagar, represents Mount Sinai where people received the law that enslaved them. </a:t>
            </a:r>
            <a:r>
              <a:rPr lang="en-US" sz="1200" b="1" kern="1200" baseline="30000">
                <a:solidFill>
                  <a:schemeClr val="tx1"/>
                </a:solidFill>
                <a:effectLst/>
                <a:latin typeface="Times New Roman" pitchFamily="-112" charset="0"/>
                <a:ea typeface="ＭＳ Ｐゴシック" charset="-128"/>
                <a:cs typeface="ＭＳ Ｐゴシック" charset="-128"/>
              </a:rPr>
              <a:t>25</a:t>
            </a:r>
            <a:r>
              <a:rPr lang="en-US" sz="1200" kern="1200">
                <a:solidFill>
                  <a:schemeClr val="tx1"/>
                </a:solidFill>
                <a:effectLst/>
                <a:latin typeface="Times New Roman" pitchFamily="-112" charset="0"/>
                <a:ea typeface="ＭＳ Ｐゴシック" charset="-128"/>
                <a:cs typeface="ＭＳ Ｐゴシック" charset="-128"/>
              </a:rPr>
              <a:t> And now Jerusalem is just like Mount Sinai in Arabia, because she and her children live in slavery to the law. </a:t>
            </a:r>
            <a:r>
              <a:rPr lang="en-US" sz="1200" b="1" kern="1200" baseline="30000">
                <a:solidFill>
                  <a:schemeClr val="tx1"/>
                </a:solidFill>
                <a:effectLst/>
                <a:latin typeface="Times New Roman" pitchFamily="-112" charset="0"/>
                <a:ea typeface="ＭＳ Ｐゴシック" charset="-128"/>
                <a:cs typeface="ＭＳ Ｐゴシック" charset="-128"/>
              </a:rPr>
              <a:t>26</a:t>
            </a:r>
            <a:r>
              <a:rPr lang="en-US" sz="1200" kern="1200">
                <a:solidFill>
                  <a:schemeClr val="tx1"/>
                </a:solidFill>
                <a:effectLst/>
                <a:latin typeface="Times New Roman" pitchFamily="-112" charset="0"/>
                <a:ea typeface="ＭＳ Ｐゴシック" charset="-128"/>
                <a:cs typeface="ＭＳ Ｐゴシック" charset="-128"/>
              </a:rPr>
              <a:t> But the other woman, Sarah, represents the heavenly Jerusalem. She is the free woman, and she is our mother. </a:t>
            </a:r>
            <a:r>
              <a:rPr lang="en-US" sz="1200" b="1" kern="1200" baseline="30000">
                <a:solidFill>
                  <a:schemeClr val="tx1"/>
                </a:solidFill>
                <a:effectLst/>
                <a:latin typeface="Times New Roman" pitchFamily="-112" charset="0"/>
                <a:ea typeface="ＭＳ Ｐゴシック" charset="-128"/>
                <a:cs typeface="ＭＳ Ｐゴシック" charset="-128"/>
              </a:rPr>
              <a:t>27</a:t>
            </a:r>
            <a:r>
              <a:rPr lang="en-US" sz="1200" kern="1200">
                <a:solidFill>
                  <a:schemeClr val="tx1"/>
                </a:solidFill>
                <a:effectLst/>
                <a:latin typeface="Times New Roman" pitchFamily="-112" charset="0"/>
                <a:ea typeface="ＭＳ Ｐゴシック" charset="-128"/>
                <a:cs typeface="ＭＳ Ｐゴシック" charset="-128"/>
              </a:rPr>
              <a:t> As Isaiah said,</a:t>
            </a:r>
            <a:br>
              <a:rPr lang="en-US" sz="1200" kern="1200">
                <a:solidFill>
                  <a:schemeClr val="tx1"/>
                </a:solidFill>
                <a:effectLst/>
                <a:latin typeface="Times New Roman" pitchFamily="-112" charset="0"/>
                <a:ea typeface="ＭＳ Ｐゴシック" charset="-128"/>
                <a:cs typeface="ＭＳ Ｐゴシック" charset="-128"/>
              </a:rPr>
            </a:br>
            <a:endParaRPr lang="en-US" sz="1200" kern="1200">
              <a:solidFill>
                <a:schemeClr val="tx1"/>
              </a:solidFill>
              <a:effectLst/>
              <a:latin typeface="Times New Roman" pitchFamily="-112" charset="0"/>
              <a:ea typeface="ＭＳ Ｐゴシック" charset="-128"/>
              <a:cs typeface="ＭＳ Ｐゴシック" charset="-128"/>
            </a:endParaRPr>
          </a:p>
          <a:p>
            <a:r>
              <a:rPr lang="en-US" sz="1200" kern="1200">
                <a:solidFill>
                  <a:schemeClr val="tx1"/>
                </a:solidFill>
                <a:effectLst/>
                <a:latin typeface="Times New Roman" pitchFamily="-112" charset="0"/>
                <a:ea typeface="ＭＳ Ｐゴシック" charset="-128"/>
                <a:cs typeface="ＭＳ Ｐゴシック" charset="-128"/>
              </a:rPr>
              <a:t>  “Rejoice, O childless woman,</a:t>
            </a:r>
          </a:p>
          <a:p>
            <a:r>
              <a:rPr lang="en-US" sz="1200" kern="1200">
                <a:solidFill>
                  <a:schemeClr val="tx1"/>
                </a:solidFill>
                <a:effectLst/>
                <a:latin typeface="Times New Roman" pitchFamily="-112" charset="0"/>
                <a:ea typeface="ＭＳ Ｐゴシック" charset="-128"/>
                <a:cs typeface="ＭＳ Ｐゴシック" charset="-128"/>
              </a:rPr>
              <a:t>you who have never given birth!</a:t>
            </a:r>
          </a:p>
          <a:p>
            <a:r>
              <a:rPr lang="en-US" sz="1200" kern="1200">
                <a:solidFill>
                  <a:schemeClr val="tx1"/>
                </a:solidFill>
                <a:effectLst/>
                <a:latin typeface="Times New Roman" pitchFamily="-112" charset="0"/>
                <a:ea typeface="ＭＳ Ｐゴシック" charset="-128"/>
                <a:cs typeface="ＭＳ Ｐゴシック" charset="-128"/>
              </a:rPr>
              <a:t>Break into a joyful shout,</a:t>
            </a:r>
          </a:p>
          <a:p>
            <a:r>
              <a:rPr lang="en-US" sz="1200" kern="1200">
                <a:solidFill>
                  <a:schemeClr val="tx1"/>
                </a:solidFill>
                <a:effectLst/>
                <a:latin typeface="Times New Roman" pitchFamily="-112" charset="0"/>
                <a:ea typeface="ＭＳ Ｐゴシック" charset="-128"/>
                <a:cs typeface="ＭＳ Ｐゴシック" charset="-128"/>
              </a:rPr>
              <a:t>you who have never been in labor!</a:t>
            </a:r>
          </a:p>
          <a:p>
            <a:r>
              <a:rPr lang="en-US" sz="1200" kern="1200">
                <a:solidFill>
                  <a:schemeClr val="tx1"/>
                </a:solidFill>
                <a:effectLst/>
                <a:latin typeface="Times New Roman" pitchFamily="-112" charset="0"/>
                <a:ea typeface="ＭＳ Ｐゴシック" charset="-128"/>
                <a:cs typeface="ＭＳ Ｐゴシック" charset="-128"/>
              </a:rPr>
              <a:t>For the desolate woman now has more children</a:t>
            </a:r>
          </a:p>
          <a:p>
            <a:r>
              <a:rPr lang="en-US" sz="1200" kern="1200">
                <a:solidFill>
                  <a:schemeClr val="tx1"/>
                </a:solidFill>
                <a:effectLst/>
                <a:latin typeface="Times New Roman" pitchFamily="-112" charset="0"/>
                <a:ea typeface="ＭＳ Ｐゴシック" charset="-128"/>
                <a:cs typeface="ＭＳ Ｐゴシック" charset="-128"/>
              </a:rPr>
              <a:t>than the woman who lives with her husband!”</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4:28</a:t>
            </a:r>
            <a:r>
              <a:rPr lang="en-US" sz="1200" kern="1200">
                <a:solidFill>
                  <a:schemeClr val="tx1"/>
                </a:solidFill>
                <a:effectLst/>
                <a:latin typeface="Times New Roman" pitchFamily="-112" charset="0"/>
                <a:ea typeface="ＭＳ Ｐゴシック" charset="-128"/>
                <a:cs typeface="ＭＳ Ｐゴシック" charset="-128"/>
              </a:rPr>
              <a:t>    And you, dear brothers and sisters, are children of the promise, just like Isaac. </a:t>
            </a:r>
            <a:r>
              <a:rPr lang="en-US" sz="1200" b="1" kern="1200" baseline="30000">
                <a:solidFill>
                  <a:schemeClr val="tx1"/>
                </a:solidFill>
                <a:effectLst/>
                <a:latin typeface="Times New Roman" pitchFamily="-112" charset="0"/>
                <a:ea typeface="ＭＳ Ｐゴシック" charset="-128"/>
                <a:cs typeface="ＭＳ Ｐゴシック" charset="-128"/>
              </a:rPr>
              <a:t>29</a:t>
            </a:r>
            <a:r>
              <a:rPr lang="en-US" sz="1200" kern="1200">
                <a:solidFill>
                  <a:schemeClr val="tx1"/>
                </a:solidFill>
                <a:effectLst/>
                <a:latin typeface="Times New Roman" pitchFamily="-112" charset="0"/>
                <a:ea typeface="ＭＳ Ｐゴシック" charset="-128"/>
                <a:cs typeface="ＭＳ Ｐゴシック" charset="-128"/>
              </a:rPr>
              <a:t> But you are now being persecuted by those who want you to keep the law, just as Ishmael, the child born by human effort, persecuted Isaac, the child born by the power of the Spirit.</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4:30</a:t>
            </a:r>
            <a:r>
              <a:rPr lang="en-US" sz="1200" kern="1200">
                <a:solidFill>
                  <a:schemeClr val="tx1"/>
                </a:solidFill>
                <a:effectLst/>
                <a:latin typeface="Times New Roman" pitchFamily="-112" charset="0"/>
                <a:ea typeface="ＭＳ Ｐゴシック" charset="-128"/>
                <a:cs typeface="ＭＳ Ｐゴシック" charset="-128"/>
              </a:rPr>
              <a:t>    But what do the Scriptures say about that? “Get rid of the slave and her son, for the son of the slave woman will not share the inheritance with the free woman’s son.” </a:t>
            </a:r>
            <a:r>
              <a:rPr lang="en-US" sz="1200" b="1" kern="1200" baseline="30000">
                <a:solidFill>
                  <a:schemeClr val="tx1"/>
                </a:solidFill>
                <a:effectLst/>
                <a:latin typeface="Times New Roman" pitchFamily="-112" charset="0"/>
                <a:ea typeface="ＭＳ Ｐゴシック" charset="-128"/>
                <a:cs typeface="ＭＳ Ｐゴシック" charset="-128"/>
              </a:rPr>
              <a:t>31</a:t>
            </a:r>
            <a:r>
              <a:rPr lang="en-US" sz="1200" kern="1200">
                <a:solidFill>
                  <a:schemeClr val="tx1"/>
                </a:solidFill>
                <a:effectLst/>
                <a:latin typeface="Times New Roman" pitchFamily="-112" charset="0"/>
                <a:ea typeface="ＭＳ Ｐゴシック" charset="-128"/>
                <a:cs typeface="ＭＳ Ｐゴシック" charset="-128"/>
              </a:rPr>
              <a:t> So, dear brothers and sisters, we are not children of the slave woman; we are children of the free woman.</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kern="1200">
                <a:solidFill>
                  <a:schemeClr val="tx1"/>
                </a:solidFill>
                <a:effectLst/>
                <a:latin typeface="Times New Roman" pitchFamily="-112" charset="0"/>
                <a:ea typeface="ＭＳ Ｐゴシック" charset="-128"/>
                <a:cs typeface="ＭＳ Ｐゴシック" charset="-128"/>
              </a:rPr>
              <a:t>The Law and God’s Promise</a:t>
            </a:r>
            <a:br>
              <a:rPr lang="en-US" sz="1200" kern="1200">
                <a:solidFill>
                  <a:schemeClr val="tx1"/>
                </a:solidFill>
                <a:effectLst/>
                <a:latin typeface="Times New Roman" pitchFamily="-112" charset="0"/>
                <a:ea typeface="ＭＳ Ｐゴシック" charset="-128"/>
                <a:cs typeface="ＭＳ Ｐゴシック" charset="-128"/>
              </a:rPr>
            </a:br>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3:15</a:t>
            </a:r>
            <a:r>
              <a:rPr lang="en-US" sz="1200" kern="1200">
                <a:solidFill>
                  <a:schemeClr val="tx1"/>
                </a:solidFill>
                <a:effectLst/>
                <a:latin typeface="Times New Roman" pitchFamily="-112" charset="0"/>
                <a:ea typeface="ＭＳ Ｐゴシック" charset="-128"/>
                <a:cs typeface="ＭＳ Ｐゴシック" charset="-128"/>
              </a:rPr>
              <a:t>    Dear brothers and sisters, here’s an example from everyday life. Just as no one can set aside or amend an irrevocable agreement, so it is in this case. </a:t>
            </a:r>
            <a:r>
              <a:rPr lang="en-US" sz="1200" b="1" kern="1200" baseline="30000">
                <a:solidFill>
                  <a:schemeClr val="tx1"/>
                </a:solidFill>
                <a:effectLst/>
                <a:latin typeface="Times New Roman" pitchFamily="-112" charset="0"/>
                <a:ea typeface="ＭＳ Ｐゴシック" charset="-128"/>
                <a:cs typeface="ＭＳ Ｐゴシック" charset="-128"/>
              </a:rPr>
              <a:t>16</a:t>
            </a:r>
            <a:r>
              <a:rPr lang="en-US" sz="1200" kern="1200">
                <a:solidFill>
                  <a:schemeClr val="tx1"/>
                </a:solidFill>
                <a:effectLst/>
                <a:latin typeface="Times New Roman" pitchFamily="-112" charset="0"/>
                <a:ea typeface="ＭＳ Ｐゴシック" charset="-128"/>
                <a:cs typeface="ＭＳ Ｐゴシック" charset="-128"/>
              </a:rPr>
              <a:t> God gave the promises to Abraham and his child. And notice that the Scripture doesn’t say “to his children,” as if it meant many descendants. Rather, it says “to his child”—and that, of course, means Christ. </a:t>
            </a:r>
            <a:r>
              <a:rPr lang="en-US" sz="1200" b="1" kern="1200" baseline="30000">
                <a:solidFill>
                  <a:schemeClr val="tx1"/>
                </a:solidFill>
                <a:effectLst/>
                <a:latin typeface="Times New Roman" pitchFamily="-112" charset="0"/>
                <a:ea typeface="ＭＳ Ｐゴシック" charset="-128"/>
                <a:cs typeface="ＭＳ Ｐゴシック" charset="-128"/>
              </a:rPr>
              <a:t>17</a:t>
            </a:r>
            <a:r>
              <a:rPr lang="en-US" sz="1200" kern="1200">
                <a:solidFill>
                  <a:schemeClr val="tx1"/>
                </a:solidFill>
                <a:effectLst/>
                <a:latin typeface="Times New Roman" pitchFamily="-112" charset="0"/>
                <a:ea typeface="ＭＳ Ｐゴシック" charset="-128"/>
                <a:cs typeface="ＭＳ Ｐゴシック" charset="-128"/>
              </a:rPr>
              <a:t> This is what I am trying to say: The agreement God made with Abraham could not be canceled 430 years later when God gave the law to Moses. God would be breaking his promise. </a:t>
            </a:r>
            <a:r>
              <a:rPr lang="en-US" sz="1200" b="1" kern="1200" baseline="30000">
                <a:solidFill>
                  <a:schemeClr val="tx1"/>
                </a:solidFill>
                <a:effectLst/>
                <a:latin typeface="Times New Roman" pitchFamily="-112" charset="0"/>
                <a:ea typeface="ＭＳ Ｐゴシック" charset="-128"/>
                <a:cs typeface="ＭＳ Ｐゴシック" charset="-128"/>
              </a:rPr>
              <a:t>18</a:t>
            </a:r>
            <a:r>
              <a:rPr lang="en-US" sz="1200" kern="1200">
                <a:solidFill>
                  <a:schemeClr val="tx1"/>
                </a:solidFill>
                <a:effectLst/>
                <a:latin typeface="Times New Roman" pitchFamily="-112" charset="0"/>
                <a:ea typeface="ＭＳ Ｐゴシック" charset="-128"/>
                <a:cs typeface="ＭＳ Ｐゴシック" charset="-128"/>
              </a:rPr>
              <a:t> For if the inheritance could be received by keeping the law, then it would not be the result of accepting God’s promise. But God graciously gave it to Abraham as a promise.</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3:19</a:t>
            </a:r>
            <a:r>
              <a:rPr lang="en-US" sz="1200" kern="1200">
                <a:solidFill>
                  <a:schemeClr val="tx1"/>
                </a:solidFill>
                <a:effectLst/>
                <a:latin typeface="Times New Roman" pitchFamily="-112" charset="0"/>
                <a:ea typeface="ＭＳ Ｐゴシック" charset="-128"/>
                <a:cs typeface="ＭＳ Ｐゴシック" charset="-128"/>
              </a:rPr>
              <a:t>    Why, then, was the law given? It was given alongside the promise to show people their sins. But the law was designed to last only until the coming of the child who was promised. God gave his law through angels to Moses, who was the mediator between God and the people. </a:t>
            </a:r>
            <a:r>
              <a:rPr lang="en-US" sz="1200" b="1" kern="1200" baseline="30000">
                <a:solidFill>
                  <a:schemeClr val="tx1"/>
                </a:solidFill>
                <a:effectLst/>
                <a:latin typeface="Times New Roman" pitchFamily="-112" charset="0"/>
                <a:ea typeface="ＭＳ Ｐゴシック" charset="-128"/>
                <a:cs typeface="ＭＳ Ｐゴシック" charset="-128"/>
              </a:rPr>
              <a:t>20</a:t>
            </a:r>
            <a:r>
              <a:rPr lang="en-US" sz="1200" kern="1200">
                <a:solidFill>
                  <a:schemeClr val="tx1"/>
                </a:solidFill>
                <a:effectLst/>
                <a:latin typeface="Times New Roman" pitchFamily="-112" charset="0"/>
                <a:ea typeface="ＭＳ Ｐゴシック" charset="-128"/>
                <a:cs typeface="ＭＳ Ｐゴシック" charset="-128"/>
              </a:rPr>
              <a:t> Now a mediator is helpful if more than one party must reach an agreement. But God, who is one, did not use a mediator when he gave his promise to Abraham.</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3:21</a:t>
            </a:r>
            <a:r>
              <a:rPr lang="en-US" sz="1200" kern="1200">
                <a:solidFill>
                  <a:schemeClr val="tx1"/>
                </a:solidFill>
                <a:effectLst/>
                <a:latin typeface="Times New Roman" pitchFamily="-112" charset="0"/>
                <a:ea typeface="ＭＳ Ｐゴシック" charset="-128"/>
                <a:cs typeface="ＭＳ Ｐゴシック" charset="-128"/>
              </a:rPr>
              <a:t>    Is there a conflict, then, between God’s law and God’s promises? Absolutely not! If the law could give us new life, we could be made right with God by obeying it. </a:t>
            </a:r>
            <a:r>
              <a:rPr lang="en-US" sz="1200" b="1" kern="1200" baseline="30000">
                <a:solidFill>
                  <a:schemeClr val="tx1"/>
                </a:solidFill>
                <a:effectLst/>
                <a:latin typeface="Times New Roman" pitchFamily="-112" charset="0"/>
                <a:ea typeface="ＭＳ Ｐゴシック" charset="-128"/>
                <a:cs typeface="ＭＳ Ｐゴシック" charset="-128"/>
              </a:rPr>
              <a:t>22</a:t>
            </a:r>
            <a:r>
              <a:rPr lang="en-US" sz="1200" kern="1200">
                <a:solidFill>
                  <a:schemeClr val="tx1"/>
                </a:solidFill>
                <a:effectLst/>
                <a:latin typeface="Times New Roman" pitchFamily="-112" charset="0"/>
                <a:ea typeface="ＭＳ Ｐゴシック" charset="-128"/>
                <a:cs typeface="ＭＳ Ｐゴシック" charset="-128"/>
              </a:rPr>
              <a:t> But the Scriptures declare that we are all prisoners of sin, so we receive God’s promise of freedom only by believing in Jesus Christ.</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kern="1200">
                <a:solidFill>
                  <a:schemeClr val="tx1"/>
                </a:solidFill>
                <a:effectLst/>
                <a:latin typeface="Times New Roman" pitchFamily="-112" charset="0"/>
                <a:ea typeface="ＭＳ Ｐゴシック" charset="-128"/>
                <a:cs typeface="ＭＳ Ｐゴシック" charset="-128"/>
              </a:rPr>
              <a:t>God’s Children through Faith</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3:23</a:t>
            </a:r>
            <a:r>
              <a:rPr lang="en-US" sz="1200" kern="1200">
                <a:solidFill>
                  <a:schemeClr val="tx1"/>
                </a:solidFill>
                <a:effectLst/>
                <a:latin typeface="Times New Roman" pitchFamily="-112" charset="0"/>
                <a:ea typeface="ＭＳ Ｐゴシック" charset="-128"/>
                <a:cs typeface="ＭＳ Ｐゴシック" charset="-128"/>
              </a:rPr>
              <a:t>    Before the way of faith in Christ was available to us, we were placed under guard by the law. We were kept in protective custody, so to speak, until the way of faith was revealed.</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3:24</a:t>
            </a:r>
            <a:r>
              <a:rPr lang="en-US" sz="1200" kern="1200">
                <a:solidFill>
                  <a:schemeClr val="tx1"/>
                </a:solidFill>
                <a:effectLst/>
                <a:latin typeface="Times New Roman" pitchFamily="-112" charset="0"/>
                <a:ea typeface="ＭＳ Ｐゴシック" charset="-128"/>
                <a:cs typeface="ＭＳ Ｐゴシック" charset="-128"/>
              </a:rPr>
              <a:t>    Let me put it another way. The law was our guardian until Christ came; it protected us until we could be made right with God through faith. </a:t>
            </a:r>
            <a:r>
              <a:rPr lang="en-US" sz="1200" b="1" kern="1200" baseline="30000">
                <a:solidFill>
                  <a:schemeClr val="tx1"/>
                </a:solidFill>
                <a:effectLst/>
                <a:latin typeface="Times New Roman" pitchFamily="-112" charset="0"/>
                <a:ea typeface="ＭＳ Ｐゴシック" charset="-128"/>
                <a:cs typeface="ＭＳ Ｐゴシック" charset="-128"/>
              </a:rPr>
              <a:t>25</a:t>
            </a:r>
            <a:r>
              <a:rPr lang="en-US" sz="1200" kern="1200">
                <a:solidFill>
                  <a:schemeClr val="tx1"/>
                </a:solidFill>
                <a:effectLst/>
                <a:latin typeface="Times New Roman" pitchFamily="-112" charset="0"/>
                <a:ea typeface="ＭＳ Ｐゴシック" charset="-128"/>
                <a:cs typeface="ＭＳ Ｐゴシック" charset="-128"/>
              </a:rPr>
              <a:t> And now that the way of faith has come, we no longer need the law as our guardian.</a:t>
            </a:r>
            <a:br>
              <a:rPr lang="en-US" sz="1200" kern="1200">
                <a:solidFill>
                  <a:schemeClr val="tx1"/>
                </a:solidFill>
                <a:effectLst/>
                <a:latin typeface="Times New Roman" pitchFamily="-112" charset="0"/>
                <a:ea typeface="ＭＳ Ｐゴシック" charset="-128"/>
                <a:cs typeface="ＭＳ Ｐゴシック" charset="-128"/>
              </a:rPr>
            </a:br>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3:26</a:t>
            </a:r>
            <a:r>
              <a:rPr lang="en-US" sz="1200" kern="1200">
                <a:solidFill>
                  <a:schemeClr val="tx1"/>
                </a:solidFill>
                <a:effectLst/>
                <a:latin typeface="Times New Roman" pitchFamily="-112" charset="0"/>
                <a:ea typeface="ＭＳ Ｐゴシック" charset="-128"/>
                <a:cs typeface="ＭＳ Ｐゴシック" charset="-128"/>
              </a:rPr>
              <a:t>    For you are all children of God through faith in Christ Jesus. </a:t>
            </a:r>
            <a:r>
              <a:rPr lang="en-US" sz="1200" b="1" kern="1200" baseline="30000">
                <a:solidFill>
                  <a:schemeClr val="tx1"/>
                </a:solidFill>
                <a:effectLst/>
                <a:latin typeface="Times New Roman" pitchFamily="-112" charset="0"/>
                <a:ea typeface="ＭＳ Ｐゴシック" charset="-128"/>
                <a:cs typeface="ＭＳ Ｐゴシック" charset="-128"/>
              </a:rPr>
              <a:t>27</a:t>
            </a:r>
            <a:r>
              <a:rPr lang="en-US" sz="1200" kern="1200">
                <a:solidFill>
                  <a:schemeClr val="tx1"/>
                </a:solidFill>
                <a:effectLst/>
                <a:latin typeface="Times New Roman" pitchFamily="-112" charset="0"/>
                <a:ea typeface="ＭＳ Ｐゴシック" charset="-128"/>
                <a:cs typeface="ＭＳ Ｐゴシック" charset="-128"/>
              </a:rPr>
              <a:t> And all who have been united with Christ in baptism have put on Christ, like putting on new clothes. </a:t>
            </a:r>
            <a:r>
              <a:rPr lang="en-US" sz="1200" b="1" kern="1200" baseline="30000">
                <a:solidFill>
                  <a:schemeClr val="tx1"/>
                </a:solidFill>
                <a:effectLst/>
                <a:latin typeface="Times New Roman" pitchFamily="-112" charset="0"/>
                <a:ea typeface="ＭＳ Ｐゴシック" charset="-128"/>
                <a:cs typeface="ＭＳ Ｐゴシック" charset="-128"/>
              </a:rPr>
              <a:t>28</a:t>
            </a:r>
            <a:r>
              <a:rPr lang="en-US" sz="1200" kern="1200">
                <a:solidFill>
                  <a:schemeClr val="tx1"/>
                </a:solidFill>
                <a:effectLst/>
                <a:latin typeface="Times New Roman" pitchFamily="-112" charset="0"/>
                <a:ea typeface="ＭＳ Ｐゴシック" charset="-128"/>
                <a:cs typeface="ＭＳ Ｐゴシック" charset="-128"/>
              </a:rPr>
              <a:t> There is no longer Jew or Gentile, slave or free, male and female. For you are all one in Christ Jesus. </a:t>
            </a:r>
            <a:r>
              <a:rPr lang="en-US" sz="1200" b="1" kern="1200" baseline="30000">
                <a:solidFill>
                  <a:schemeClr val="tx1"/>
                </a:solidFill>
                <a:effectLst/>
                <a:latin typeface="Times New Roman" pitchFamily="-112" charset="0"/>
                <a:ea typeface="ＭＳ Ｐゴシック" charset="-128"/>
                <a:cs typeface="ＭＳ Ｐゴシック" charset="-128"/>
              </a:rPr>
              <a:t>29</a:t>
            </a:r>
            <a:r>
              <a:rPr lang="en-US" sz="1200" kern="1200">
                <a:solidFill>
                  <a:schemeClr val="tx1"/>
                </a:solidFill>
                <a:effectLst/>
                <a:latin typeface="Times New Roman" pitchFamily="-112" charset="0"/>
                <a:ea typeface="ＭＳ Ｐゴシック" charset="-128"/>
                <a:cs typeface="ＭＳ Ｐゴシック" charset="-128"/>
              </a:rPr>
              <a:t> And now that you belong to Christ, you are the true children of Abraham. You are his heirs, and God’s promise to Abraham belongs to you. </a:t>
            </a:r>
          </a:p>
          <a:p>
            <a:endParaRPr lang="en-US"/>
          </a:p>
        </p:txBody>
      </p:sp>
      <p:sp>
        <p:nvSpPr>
          <p:cNvPr id="4" name="Slide Number Placeholder 3"/>
          <p:cNvSpPr>
            <a:spLocks noGrp="1"/>
          </p:cNvSpPr>
          <p:nvPr>
            <p:ph type="sldNum" sz="quarter" idx="5"/>
          </p:nvPr>
        </p:nvSpPr>
        <p:spPr/>
        <p:txBody>
          <a:bodyPr/>
          <a:lstStyle/>
          <a:p>
            <a:pPr>
              <a:defRPr/>
            </a:pPr>
            <a:fld id="{37BDED8B-9779-A845-BA9B-650C8A4639EB}" type="slidenum">
              <a:rPr lang="en-US"/>
              <a:pPr>
                <a:defRPr/>
              </a:pPr>
              <a:t>7</a:t>
            </a:fld>
            <a:endParaRPr lang="en-US"/>
          </a:p>
        </p:txBody>
      </p:sp>
    </p:spTree>
    <p:extLst>
      <p:ext uri="{BB962C8B-B14F-4D97-AF65-F5344CB8AC3E}">
        <p14:creationId xmlns:p14="http://schemas.microsoft.com/office/powerpoint/2010/main" val="94603345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1974775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Justification by faith was attacked in Galatia. </a:t>
            </a:r>
          </a:p>
          <a:p>
            <a:r>
              <a:rPr lang="en-US" b="1" dirty="0">
                <a:latin typeface="Arial" panose="020B0604020202020204" pitchFamily="34" charset="0"/>
                <a:cs typeface="Arial" panose="020B0604020202020204" pitchFamily="34" charset="0"/>
              </a:rPr>
              <a:t>Paul taught the church salvation by faith but false teachers soon confused them by teaching salvation by works.</a:t>
            </a:r>
          </a:p>
          <a:p>
            <a:r>
              <a:rPr lang="en-US" b="1" dirty="0">
                <a:latin typeface="Arial" panose="020B0604020202020204" pitchFamily="34" charset="0"/>
                <a:cs typeface="Arial" panose="020B0604020202020204" pitchFamily="34" charset="0"/>
              </a:rPr>
              <a:t>The differences between Jews and Gentiles in Paul’s time could hardly be overstated. They believed in different Gods (one v. many), they ate different foods (kosher v. whatever), their thinking was entirely contrary (revelation v. philosophy).</a:t>
            </a:r>
          </a:p>
          <a:p>
            <a:r>
              <a:rPr lang="en-US" b="1" dirty="0">
                <a:latin typeface="Arial" panose="020B0604020202020204" pitchFamily="34" charset="0"/>
                <a:cs typeface="Arial" panose="020B0604020202020204" pitchFamily="34" charset="0"/>
              </a:rPr>
              <a:t>These differences did not come into focus for the first 16 years of the church when the church was composed of nearly all Jews. </a:t>
            </a:r>
          </a:p>
        </p:txBody>
      </p:sp>
    </p:spTree>
    <p:extLst>
      <p:ext uri="{BB962C8B-B14F-4D97-AF65-F5344CB8AC3E}">
        <p14:creationId xmlns:p14="http://schemas.microsoft.com/office/powerpoint/2010/main" val="290878872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dirty="0"/>
              <a:t>NS-05-Acts15-16-slide 34</a:t>
            </a:r>
          </a:p>
          <a:p>
            <a:r>
              <a:rPr lang="en-US" dirty="0"/>
              <a:t>NS-09-Galatians-79, 172</a:t>
            </a:r>
          </a:p>
        </p:txBody>
      </p:sp>
    </p:spTree>
    <p:extLst>
      <p:ext uri="{BB962C8B-B14F-4D97-AF65-F5344CB8AC3E}">
        <p14:creationId xmlns:p14="http://schemas.microsoft.com/office/powerpoint/2010/main" val="323339185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6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745"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FFFFFF"/>
              </a:solidFill>
              <a:effectLst/>
              <a:uLnTx/>
              <a:uFillTx/>
              <a:latin typeface="Times New Roman" charset="0"/>
              <a:ea typeface="MS Gothic" charset="0"/>
              <a:cs typeface="MS Gothic" charset="0"/>
            </a:endParaRPr>
          </a:p>
        </p:txBody>
      </p:sp>
      <p:sp>
        <p:nvSpPr>
          <p:cNvPr id="92163"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pPr>
              <a:spcBef>
                <a:spcPct val="0"/>
              </a:spcBef>
            </a:pPr>
            <a:r>
              <a:rPr lang="en-US" b="0" dirty="0">
                <a:latin typeface="Times" charset="0"/>
                <a:ea typeface="ＭＳ Ｐゴシック" charset="0"/>
                <a:cs typeface="ＭＳ Ｐゴシック" charset="0"/>
              </a:rPr>
              <a:t>With these ideas in mind…and with Study Help #24…let</a:t>
            </a:r>
            <a:r>
              <a:rPr lang="uk-UA"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s go with Paul on his JOURNEYS AT A GLANCE.  First…the main locations of the dramatic action facing Paul and his little party…</a:t>
            </a:r>
          </a:p>
          <a:p>
            <a:pPr>
              <a:spcBef>
                <a:spcPct val="0"/>
              </a:spcBef>
            </a:pPr>
            <a:r>
              <a:rPr lang="en-US" b="0" dirty="0">
                <a:latin typeface="Times" charset="0"/>
                <a:ea typeface="ＭＳ Ｐゴシック" charset="0"/>
                <a:cs typeface="ＭＳ Ｐゴシック" charset="0"/>
              </a:rPr>
              <a:t>////	Here is Jerusalem…</a:t>
            </a:r>
          </a:p>
          <a:p>
            <a:pPr>
              <a:spcBef>
                <a:spcPct val="0"/>
              </a:spcBef>
            </a:pPr>
            <a:r>
              <a:rPr lang="en-US" b="0" dirty="0">
                <a:latin typeface="Times" charset="0"/>
                <a:ea typeface="ＭＳ Ｐゴシック" charset="0"/>
                <a:cs typeface="ＭＳ Ｐゴシック" charset="0"/>
              </a:rPr>
              <a:t>////	SYRIAN Antioch…</a:t>
            </a:r>
          </a:p>
          <a:p>
            <a:pPr>
              <a:spcBef>
                <a:spcPct val="0"/>
              </a:spcBef>
            </a:pPr>
            <a:r>
              <a:rPr lang="en-US" b="0" dirty="0">
                <a:latin typeface="Times" charset="0"/>
                <a:ea typeface="ＭＳ Ｐゴシック" charset="0"/>
                <a:cs typeface="ＭＳ Ｐゴシック" charset="0"/>
              </a:rPr>
              <a:t>////	PISIDIAN Antioch…(there were many ancient </a:t>
            </a:r>
            <a:r>
              <a:rPr lang="en-US" b="0" dirty="0" err="1">
                <a:latin typeface="Times" charset="0"/>
                <a:ea typeface="ＭＳ Ｐゴシック" charset="0"/>
                <a:cs typeface="ＭＳ Ｐゴシック" charset="0"/>
              </a:rPr>
              <a:t>Antiochs</a:t>
            </a:r>
            <a:r>
              <a:rPr lang="en-US" b="0" dirty="0">
                <a:latin typeface="Times" charset="0"/>
                <a:ea typeface="ＭＳ Ｐゴシック" charset="0"/>
                <a:cs typeface="ＭＳ Ｐゴシック" charset="0"/>
              </a:rPr>
              <a:t>!)…</a:t>
            </a:r>
          </a:p>
          <a:p>
            <a:pPr>
              <a:spcBef>
                <a:spcPct val="0"/>
              </a:spcBef>
            </a:pPr>
            <a:r>
              <a:rPr lang="en-US" b="0" dirty="0">
                <a:latin typeface="Times" charset="0"/>
                <a:ea typeface="ＭＳ Ｐゴシック" charset="0"/>
                <a:cs typeface="ＭＳ Ｐゴシック" charset="0"/>
              </a:rPr>
              <a:t>////	Ephesus…</a:t>
            </a:r>
          </a:p>
          <a:p>
            <a:pPr>
              <a:spcBef>
                <a:spcPct val="0"/>
              </a:spcBef>
            </a:pPr>
            <a:r>
              <a:rPr lang="en-US" b="0" dirty="0">
                <a:latin typeface="Times" charset="0"/>
                <a:ea typeface="ＭＳ Ｐゴシック" charset="0"/>
                <a:cs typeface="ＭＳ Ｐゴシック" charset="0"/>
              </a:rPr>
              <a:t>////	Macedonia…(Remember Alexander</a:t>
            </a:r>
            <a:r>
              <a:rPr lang="uk-UA"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s birthplace?)…</a:t>
            </a:r>
          </a:p>
          <a:p>
            <a:pPr>
              <a:spcBef>
                <a:spcPct val="0"/>
              </a:spcBef>
            </a:pPr>
            <a:r>
              <a:rPr lang="en-US" b="0" dirty="0">
                <a:latin typeface="Times" charset="0"/>
                <a:ea typeface="ＭＳ Ｐゴシック" charset="0"/>
                <a:cs typeface="ＭＳ Ｐゴシック" charset="0"/>
              </a:rPr>
              <a:t>////	Athens…</a:t>
            </a:r>
          </a:p>
          <a:p>
            <a:pPr>
              <a:spcBef>
                <a:spcPct val="0"/>
              </a:spcBef>
            </a:pPr>
            <a:r>
              <a:rPr lang="en-US" b="0" dirty="0">
                <a:latin typeface="Times" charset="0"/>
                <a:ea typeface="ＭＳ Ｐゴシック" charset="0"/>
                <a:cs typeface="ＭＳ Ｐゴシック" charset="0"/>
              </a:rPr>
              <a:t>////	and the capital city of the world of his day…ROME, at the center of Empire.</a:t>
            </a:r>
          </a:p>
          <a:p>
            <a:pPr>
              <a:spcBef>
                <a:spcPct val="0"/>
              </a:spcBef>
            </a:pPr>
            <a:r>
              <a:rPr lang="en-US" b="0" dirty="0">
                <a:latin typeface="Times" charset="0"/>
                <a:ea typeface="ＭＳ Ｐゴシック" charset="0"/>
                <a:cs typeface="ＭＳ Ｐゴシック" charset="0"/>
              </a:rPr>
              <a:t>////	So…Trip #1: Call it the HOOK…or A LABORATORY on Study Help #24…</a:t>
            </a:r>
          </a:p>
          <a:p>
            <a:pPr>
              <a:spcBef>
                <a:spcPct val="0"/>
              </a:spcBef>
            </a:pPr>
            <a:r>
              <a:rPr lang="en-US" b="0" dirty="0">
                <a:latin typeface="Times" charset="0"/>
                <a:ea typeface="ＭＳ Ｐゴシック" charset="0"/>
                <a:cs typeface="ＭＳ Ｐゴシック" charset="0"/>
              </a:rPr>
              <a:t>////	Recounted in some detail in Acts 13 and 14. </a:t>
            </a:r>
          </a:p>
          <a:p>
            <a:pPr>
              <a:spcBef>
                <a:spcPct val="0"/>
              </a:spcBef>
            </a:pPr>
            <a:r>
              <a:rPr lang="en-US" b="0" dirty="0">
                <a:latin typeface="Times" charset="0"/>
                <a:ea typeface="ＭＳ Ｐゴシック" charset="0"/>
                <a:cs typeface="ＭＳ Ｐゴシック" charset="0"/>
              </a:rPr>
              <a:t>////	Here</a:t>
            </a:r>
            <a:r>
              <a:rPr lang="uk-UA"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s a Cyprian beach typical of those Paul and his party would have moved across. </a:t>
            </a:r>
          </a:p>
          <a:p>
            <a:pPr>
              <a:spcBef>
                <a:spcPct val="0"/>
              </a:spcBef>
            </a:pPr>
            <a:r>
              <a:rPr lang="en-US" b="0" dirty="0">
                <a:latin typeface="Times" charset="0"/>
                <a:ea typeface="ＭＳ Ｐゴシック" charset="0"/>
                <a:cs typeface="ＭＳ Ｐゴシック" charset="0"/>
              </a:rPr>
              <a:t>////	On your map trace out his route similar to A HOOK SHAPE that moves from SYRIAN ANTIOCH through the island of Cyprus and on into central Turkey.</a:t>
            </a:r>
          </a:p>
          <a:p>
            <a:pPr>
              <a:spcBef>
                <a:spcPct val="0"/>
              </a:spcBef>
            </a:pPr>
            <a:r>
              <a:rPr lang="en-US" b="0" dirty="0">
                <a:latin typeface="Times" charset="0"/>
                <a:ea typeface="ＭＳ Ｐゴシック" charset="0"/>
                <a:cs typeface="ＭＳ Ｐゴシック" charset="0"/>
              </a:rPr>
              <a:t>////	Significance of this trip:  IT WAS A LEARNING LABORATORY!  No one had done this before.  Along the way they were worshipped as </a:t>
            </a:r>
            <a:r>
              <a:rPr lang="en-US" b="0" u="sng" dirty="0">
                <a:latin typeface="Times" charset="0"/>
                <a:ea typeface="ＭＳ Ｐゴシック" charset="0"/>
                <a:cs typeface="ＭＳ Ｐゴシック" charset="0"/>
              </a:rPr>
              <a:t>GODS</a:t>
            </a:r>
            <a:r>
              <a:rPr lang="en-US" b="0" dirty="0">
                <a:latin typeface="Times" charset="0"/>
                <a:ea typeface="ＭＳ Ｐゴシック" charset="0"/>
                <a:cs typeface="ＭＳ Ｐゴシック" charset="0"/>
              </a:rPr>
              <a:t>…because the people had never seen anything like this…these strangers were going about working miracles.  But in spite of those good works, Paul was </a:t>
            </a:r>
            <a:r>
              <a:rPr lang="en-US" b="0" u="sng" dirty="0">
                <a:latin typeface="Times" charset="0"/>
                <a:ea typeface="ＭＳ Ｐゴシック" charset="0"/>
                <a:cs typeface="ＭＳ Ｐゴシック" charset="0"/>
              </a:rPr>
              <a:t>STONED</a:t>
            </a:r>
            <a:r>
              <a:rPr lang="en-US" b="0" dirty="0">
                <a:latin typeface="Times" charset="0"/>
                <a:ea typeface="ＭＳ Ｐゴシック" charset="0"/>
                <a:cs typeface="ＭＳ Ｐゴシック" charset="0"/>
              </a:rPr>
              <a:t> and almost died.  The party must have quickly recognized that mission would become a very difficult work indeed.  But along the way many new churches were planted.  What kept them going?  Faith in all they had seen and experienced in the development of their own Christian spirit and intellect.  Their travel route began at Syrian Antioch – follow your hook – into today</a:t>
            </a:r>
            <a:r>
              <a:rPr lang="uk-UA"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s central Turkey…</a:t>
            </a:r>
          </a:p>
          <a:p>
            <a:pPr>
              <a:spcBef>
                <a:spcPct val="0"/>
              </a:spcBef>
            </a:pPr>
            <a:r>
              <a:rPr lang="en-US" b="0" dirty="0">
                <a:latin typeface="Times" charset="0"/>
                <a:ea typeface="ＭＳ Ｐゴシック" charset="0"/>
                <a:cs typeface="ＭＳ Ｐゴシック" charset="0"/>
              </a:rPr>
              <a:t>////	…then they turned around and returned to Syrian Antioch by the same route, there to report the results of their journey to the church.</a:t>
            </a:r>
          </a:p>
          <a:p>
            <a:pPr>
              <a:spcBef>
                <a:spcPct val="0"/>
              </a:spcBef>
            </a:pPr>
            <a:r>
              <a:rPr lang="en-US" b="0" dirty="0">
                <a:latin typeface="Times" charset="0"/>
                <a:ea typeface="ＭＳ Ｐゴシック" charset="0"/>
                <a:cs typeface="ＭＳ Ｐゴシック" charset="0"/>
              </a:rPr>
              <a:t>////	LENGTH OF THIS TRIP: PROBABLY ABOUT 1.5 YEARS</a:t>
            </a:r>
          </a:p>
          <a:p>
            <a:pPr>
              <a:spcBef>
                <a:spcPct val="0"/>
              </a:spcBef>
            </a:pPr>
            <a:r>
              <a:rPr lang="en-US" b="0" dirty="0">
                <a:latin typeface="Times" charset="0"/>
                <a:ea typeface="ＭＳ Ｐゴシック" charset="0"/>
                <a:cs typeface="ＭＳ Ｐゴシック" charset="0"/>
              </a:rPr>
              <a:t>IN THE LAST HALF OF THE A.D. 40s.</a:t>
            </a:r>
          </a:p>
        </p:txBody>
      </p:sp>
    </p:spTree>
    <p:extLst>
      <p:ext uri="{BB962C8B-B14F-4D97-AF65-F5344CB8AC3E}">
        <p14:creationId xmlns:p14="http://schemas.microsoft.com/office/powerpoint/2010/main" val="6632278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50745"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500" b="0" i="0" u="none" strike="noStrike" kern="1200" cap="none" spc="0" normalizeH="0" baseline="0" noProof="0">
              <a:ln>
                <a:noFill/>
              </a:ln>
              <a:solidFill>
                <a:srgbClr val="FFFFFF"/>
              </a:solidFill>
              <a:effectLst/>
              <a:uLnTx/>
              <a:uFillTx/>
              <a:latin typeface="Times New Roman" charset="0"/>
              <a:ea typeface="MS Gothic" charset="0"/>
              <a:cs typeface="MS Gothic" charset="0"/>
            </a:endParaRPr>
          </a:p>
        </p:txBody>
      </p:sp>
      <p:sp>
        <p:nvSpPr>
          <p:cNvPr id="94211"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pPr>
              <a:spcBef>
                <a:spcPct val="0"/>
              </a:spcBef>
            </a:pPr>
            <a:r>
              <a:rPr lang="en-US" b="0" dirty="0">
                <a:latin typeface="Times" charset="0"/>
                <a:ea typeface="ＭＳ Ｐゴシック" charset="0"/>
                <a:cs typeface="ＭＳ Ｐゴシック" charset="0"/>
              </a:rPr>
              <a:t>Paul apparently had little time to rest up.  </a:t>
            </a:r>
          </a:p>
          <a:p>
            <a:pPr>
              <a:spcBef>
                <a:spcPct val="0"/>
              </a:spcBef>
            </a:pPr>
            <a:r>
              <a:rPr lang="en-US" b="0" dirty="0">
                <a:latin typeface="Times" charset="0"/>
                <a:ea typeface="ＭＳ Ｐゴシック" charset="0"/>
                <a:cs typeface="ＭＳ Ｐゴシック" charset="0"/>
              </a:rPr>
              <a:t>////	In Fall A.D. 49 he made that special SHORT trip between the BIG TRIPS #1 and #2…for the famous JERUSALEM COUNCIL.</a:t>
            </a:r>
          </a:p>
          <a:p>
            <a:pPr>
              <a:spcBef>
                <a:spcPct val="0"/>
              </a:spcBef>
            </a:pPr>
            <a:r>
              <a:rPr lang="en-US" b="0" dirty="0">
                <a:latin typeface="Times" charset="0"/>
                <a:ea typeface="ＭＳ Ｐゴシック" charset="0"/>
                <a:cs typeface="ＭＳ Ｐゴシック" charset="0"/>
              </a:rPr>
              <a:t>This was a 500-mile journey from Syrian Antioch, south to the city of the mother church…to Jerusalem.  </a:t>
            </a:r>
          </a:p>
          <a:p>
            <a:pPr>
              <a:spcBef>
                <a:spcPct val="0"/>
              </a:spcBef>
            </a:pPr>
            <a:r>
              <a:rPr lang="en-US" b="0" dirty="0">
                <a:latin typeface="Times" charset="0"/>
                <a:ea typeface="ＭＳ Ｐゴシック" charset="0"/>
                <a:cs typeface="ＭＳ Ｐゴシック" charset="0"/>
              </a:rPr>
              <a:t>////	The issue here –– told to us in Acts 15 –– was the simple question: </a:t>
            </a:r>
          </a:p>
          <a:p>
            <a:pPr>
              <a:spcBef>
                <a:spcPct val="0"/>
              </a:spcBef>
            </a:pPr>
            <a:r>
              <a:rPr lang="ru-RU"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Must a Gentile become a Jew, and accept his laws and ceremonies, before he can become a Christian?</a:t>
            </a:r>
            <a:r>
              <a:rPr lang="ru-RU" b="0" dirty="0">
                <a:latin typeface="Times" charset="0"/>
                <a:ea typeface="ＭＳ Ｐゴシック" charset="0"/>
                <a:cs typeface="ＭＳ Ｐゴシック" charset="0"/>
              </a:rPr>
              <a:t>"</a:t>
            </a:r>
            <a:r>
              <a:rPr lang="en-US" b="0" dirty="0">
                <a:latin typeface="Times" charset="0"/>
                <a:ea typeface="ＭＳ Ｐゴシック" charset="0"/>
                <a:cs typeface="ＭＳ Ｐゴシック" charset="0"/>
              </a:rPr>
              <a:t> It must have been a heated argument!</a:t>
            </a:r>
          </a:p>
          <a:p>
            <a:pPr>
              <a:spcBef>
                <a:spcPct val="0"/>
              </a:spcBef>
            </a:pPr>
            <a:r>
              <a:rPr lang="en-US" b="0" dirty="0">
                <a:latin typeface="Times" charset="0"/>
                <a:ea typeface="ＭＳ Ｐゴシック" charset="0"/>
                <a:cs typeface="ＭＳ Ｐゴシック" charset="0"/>
              </a:rPr>
              <a:t>////	Finally the issue was permanently settled: one becomes a Christian through </a:t>
            </a:r>
            <a:r>
              <a:rPr lang="en-US" b="0" u="sng" dirty="0">
                <a:latin typeface="Times" charset="0"/>
                <a:ea typeface="ＭＳ Ｐゴシック" charset="0"/>
                <a:cs typeface="ＭＳ Ｐゴシック" charset="0"/>
              </a:rPr>
              <a:t>GRACE</a:t>
            </a:r>
            <a:r>
              <a:rPr lang="en-US" b="0" dirty="0">
                <a:latin typeface="Times" charset="0"/>
                <a:ea typeface="ＭＳ Ｐゴシック" charset="0"/>
                <a:cs typeface="ＭＳ Ｐゴシック" charset="0"/>
              </a:rPr>
              <a:t>…not </a:t>
            </a:r>
            <a:r>
              <a:rPr lang="en-US" b="0" u="sng" dirty="0">
                <a:latin typeface="Times" charset="0"/>
                <a:ea typeface="ＭＳ Ｐゴシック" charset="0"/>
                <a:cs typeface="ＭＳ Ｐゴシック" charset="0"/>
              </a:rPr>
              <a:t>LAW</a:t>
            </a:r>
            <a:r>
              <a:rPr lang="en-US" b="0" dirty="0">
                <a:latin typeface="Times" charset="0"/>
                <a:ea typeface="ＭＳ Ｐゴシック" charset="0"/>
                <a:cs typeface="ＭＳ Ｐゴシック" charset="0"/>
              </a:rPr>
              <a:t>.  However, if following the law makes one comfortable, fine.  Accepting Christ as Lord and Savior is a matter of belief and relinquishment –– that is the only requirement!   GRACE AND GRACE ONLY!</a:t>
            </a:r>
          </a:p>
          <a:p>
            <a:pPr>
              <a:spcBef>
                <a:spcPct val="0"/>
              </a:spcBef>
            </a:pPr>
            <a:r>
              <a:rPr lang="en-US" b="0" dirty="0">
                <a:latin typeface="Times" charset="0"/>
                <a:ea typeface="ＭＳ Ｐゴシック" charset="0"/>
                <a:cs typeface="ＭＳ Ｐゴシック" charset="0"/>
              </a:rPr>
              <a:t>////	Then Paul and his party returned north to Syrian Antioch.  Our BASIC BELIEFS of today date firmly from that Jerusalem meeting of Acts 15.  Later reformers of the church also anchored their Christian tenets right there – dating from the Jerusalem Council.</a:t>
            </a:r>
          </a:p>
        </p:txBody>
      </p:sp>
    </p:spTree>
    <p:extLst>
      <p:ext uri="{BB962C8B-B14F-4D97-AF65-F5344CB8AC3E}">
        <p14:creationId xmlns:p14="http://schemas.microsoft.com/office/powerpoint/2010/main" val="133014668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87CCE8-040C-864C-94EA-94AECCE1E3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209664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Slide Image Placeholder 1"/>
          <p:cNvSpPr>
            <a:spLocks noGrp="1" noRot="1" noChangeAspect="1"/>
          </p:cNvSpPr>
          <p:nvPr>
            <p:ph type="sldImg"/>
          </p:nvPr>
        </p:nvSpPr>
        <p:spPr>
          <a:ln/>
        </p:spPr>
      </p:sp>
      <p:sp>
        <p:nvSpPr>
          <p:cNvPr id="322562"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Can Christians today have tattoos even though they are prohibited by the OT Law?</a:t>
            </a:r>
          </a:p>
          <a:p>
            <a:r>
              <a:rPr lang="en-US">
                <a:latin typeface="Times New Roman" charset="0"/>
                <a:ea typeface="ＭＳ Ｐゴシック" charset="0"/>
                <a:cs typeface="ＭＳ Ｐゴシック" charset="0"/>
              </a:rPr>
              <a:t>What if they are tattoos about Jesus?!</a:t>
            </a:r>
          </a:p>
        </p:txBody>
      </p:sp>
      <p:sp>
        <p:nvSpPr>
          <p:cNvPr id="322563"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E3AFC4-2AC4-B242-9267-07AF8D4EFF2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6000997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067BF0-DB0F-BE43-B2F6-FF42BDD7198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0818" name="Rectangle 2"/>
          <p:cNvSpPr>
            <a:spLocks noGrp="1" noRot="1" noChangeAspect="1" noChangeArrowheads="1"/>
          </p:cNvSpPr>
          <p:nvPr>
            <p:ph type="sldImg"/>
          </p:nvPr>
        </p:nvSpPr>
        <p:spPr>
          <a:solidFill>
            <a:srgbClr val="FFFFFF"/>
          </a:solidFill>
          <a:ln/>
        </p:spPr>
      </p:sp>
      <p:sp>
        <p:nvSpPr>
          <p:cNvPr id="2908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6897930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90C404-1F26-384C-9A32-C3CECDF9605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39970" name="Rectangle 2"/>
          <p:cNvSpPr>
            <a:spLocks noGrp="1" noRot="1" noChangeAspect="1" noChangeArrowheads="1" noTextEdit="1"/>
          </p:cNvSpPr>
          <p:nvPr>
            <p:ph type="sldImg"/>
          </p:nvPr>
        </p:nvSpPr>
        <p:spPr>
          <a:ln/>
        </p:spPr>
      </p:sp>
      <p:sp>
        <p:nvSpPr>
          <p:cNvPr id="3399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6710135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5950D6A-0B7C-0A44-8816-E82C6C722C1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GB" dirty="0">
                <a:latin typeface="Times New Roman" charset="0"/>
                <a:ea typeface="ＭＳ Ｐゴシック" charset="0"/>
                <a:cs typeface="ＭＳ Ｐゴシック" charset="0"/>
              </a:rPr>
              <a:t>“In Christian theology, justification is God's act of removing the guilt and penalty of sin while at the same time making a sinner righteous through Christ's atoning sacrifice”—Wikipedia at https://</a:t>
            </a:r>
            <a:r>
              <a:rPr lang="en-GB" dirty="0" err="1">
                <a:latin typeface="Times New Roman" charset="0"/>
                <a:ea typeface="ＭＳ Ｐゴシック" charset="0"/>
                <a:cs typeface="ＭＳ Ｐゴシック" charset="0"/>
              </a:rPr>
              <a:t>en.wikipedia.org</a:t>
            </a:r>
            <a:r>
              <a:rPr lang="en-GB" dirty="0">
                <a:latin typeface="Times New Roman" charset="0"/>
                <a:ea typeface="ＭＳ Ｐゴシック" charset="0"/>
                <a:cs typeface="ＭＳ Ｐゴシック" charset="0"/>
              </a:rPr>
              <a:t>/wiki/Justification_(theology)</a:t>
            </a:r>
          </a:p>
          <a:p>
            <a:pPr eaLnBrk="1" hangingPunct="1"/>
            <a:r>
              <a:rPr lang="en-GB" dirty="0">
                <a:latin typeface="Times New Roman" charset="0"/>
                <a:ea typeface="ＭＳ Ｐゴシック" charset="0"/>
                <a:cs typeface="ＭＳ Ｐゴシック" charset="0"/>
              </a:rPr>
              <a:t>It is similar to </a:t>
            </a:r>
            <a:r>
              <a:rPr lang="en-GB" i="1" dirty="0">
                <a:latin typeface="Times New Roman" charset="0"/>
                <a:ea typeface="ＭＳ Ｐゴシック" charset="0"/>
                <a:cs typeface="ＭＳ Ｐゴシック" charset="0"/>
              </a:rPr>
              <a:t>salvation</a:t>
            </a:r>
            <a:r>
              <a:rPr lang="en-GB" dirty="0">
                <a:latin typeface="Times New Roman" charset="0"/>
                <a:ea typeface="ＭＳ Ｐゴシック" charset="0"/>
                <a:cs typeface="ＭＳ Ｐゴシック" charset="0"/>
              </a:rPr>
              <a:t> which means to deliver or save us from sin’s penalty.</a:t>
            </a:r>
          </a:p>
        </p:txBody>
      </p:sp>
    </p:spTree>
    <p:extLst>
      <p:ext uri="{BB962C8B-B14F-4D97-AF65-F5344CB8AC3E}">
        <p14:creationId xmlns:p14="http://schemas.microsoft.com/office/powerpoint/2010/main" val="15477648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a:solidFill>
                  <a:schemeClr val="tx1"/>
                </a:solidFill>
                <a:effectLst/>
                <a:latin typeface="Times New Roman" pitchFamily="-112" charset="0"/>
                <a:ea typeface="ＭＳ Ｐゴシック" charset="-128"/>
                <a:cs typeface="ＭＳ Ｐゴシック" charset="-128"/>
              </a:rPr>
              <a:t>Gal. 2:16</a:t>
            </a:r>
            <a:r>
              <a:rPr lang="en-US" sz="1200" kern="1200">
                <a:solidFill>
                  <a:schemeClr val="tx1"/>
                </a:solidFill>
                <a:effectLst/>
                <a:latin typeface="Times New Roman" pitchFamily="-112" charset="0"/>
                <a:ea typeface="ＭＳ Ｐゴシック" charset="-128"/>
                <a:cs typeface="ＭＳ Ｐゴシック" charset="-128"/>
              </a:rPr>
              <a:t> Yet we know that a person is made right with God by faith in Jesus Christ, not by obeying the law. And we have believed in Christ Jesus, so that we might be made right with God because of our faith in Christ, not because we have obeyed the law. For no one will ever be made right with God by obeying the law.”</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3:6</a:t>
            </a:r>
            <a:r>
              <a:rPr lang="en-US" sz="1200" kern="1200">
                <a:solidFill>
                  <a:schemeClr val="tx1"/>
                </a:solidFill>
                <a:effectLst/>
                <a:latin typeface="Times New Roman" pitchFamily="-112" charset="0"/>
                <a:ea typeface="ＭＳ Ｐゴシック" charset="-128"/>
                <a:cs typeface="ＭＳ Ｐゴシック" charset="-128"/>
              </a:rPr>
              <a:t>    In the same way, “Abraham believed God, and God counted him as righteous because of his faith.” </a:t>
            </a:r>
            <a:r>
              <a:rPr lang="en-US" sz="1200" b="1" kern="1200" baseline="30000">
                <a:solidFill>
                  <a:schemeClr val="tx1"/>
                </a:solidFill>
                <a:effectLst/>
                <a:latin typeface="Times New Roman" pitchFamily="-112" charset="0"/>
                <a:ea typeface="ＭＳ Ｐゴシック" charset="-128"/>
                <a:cs typeface="ＭＳ Ｐゴシック" charset="-128"/>
              </a:rPr>
              <a:t>7</a:t>
            </a:r>
            <a:r>
              <a:rPr lang="en-US" sz="1200" kern="1200">
                <a:solidFill>
                  <a:schemeClr val="tx1"/>
                </a:solidFill>
                <a:effectLst/>
                <a:latin typeface="Times New Roman" pitchFamily="-112" charset="0"/>
                <a:ea typeface="ＭＳ Ｐゴシック" charset="-128"/>
                <a:cs typeface="ＭＳ Ｐゴシック" charset="-128"/>
              </a:rPr>
              <a:t> The real children of Abraham, then, are those who put their faith in God.</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3:8</a:t>
            </a:r>
            <a:r>
              <a:rPr lang="en-US" sz="1200" kern="1200">
                <a:solidFill>
                  <a:schemeClr val="tx1"/>
                </a:solidFill>
                <a:effectLst/>
                <a:latin typeface="Times New Roman" pitchFamily="-112" charset="0"/>
                <a:ea typeface="ＭＳ Ｐゴシック" charset="-128"/>
                <a:cs typeface="ＭＳ Ｐゴシック" charset="-128"/>
              </a:rPr>
              <a:t>    What’s more, the Scriptures looked forward to this time when God would make the Gentiles right in his sight because of their faith. God proclaimed this good news to Abraham long ago when he said, “All nations will be blessed through you.” </a:t>
            </a:r>
            <a:r>
              <a:rPr lang="en-US" sz="1200" b="1" kern="1200" baseline="30000">
                <a:solidFill>
                  <a:schemeClr val="tx1"/>
                </a:solidFill>
                <a:effectLst/>
                <a:latin typeface="Times New Roman" pitchFamily="-112" charset="0"/>
                <a:ea typeface="ＭＳ Ｐゴシック" charset="-128"/>
                <a:cs typeface="ＭＳ Ｐゴシック" charset="-128"/>
              </a:rPr>
              <a:t>9</a:t>
            </a:r>
            <a:r>
              <a:rPr lang="en-US" sz="1200" kern="1200">
                <a:solidFill>
                  <a:schemeClr val="tx1"/>
                </a:solidFill>
                <a:effectLst/>
                <a:latin typeface="Times New Roman" pitchFamily="-112" charset="0"/>
                <a:ea typeface="ＭＳ Ｐゴシック" charset="-128"/>
                <a:cs typeface="ＭＳ Ｐゴシック" charset="-128"/>
              </a:rPr>
              <a:t> So all who put their faith in Christ share the same blessing Abraham received because of his faith.</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6:16 NLT</a:t>
            </a:r>
            <a:r>
              <a:rPr lang="en-US" sz="1200" kern="1200">
                <a:solidFill>
                  <a:schemeClr val="tx1"/>
                </a:solidFill>
                <a:effectLst/>
                <a:latin typeface="Times New Roman" pitchFamily="-112" charset="0"/>
                <a:ea typeface="ＭＳ Ｐゴシック" charset="-128"/>
                <a:cs typeface="ＭＳ Ｐゴシック" charset="-128"/>
              </a:rPr>
              <a:t> May God’s peace and mercy be upon all who live by this principle; they are the new people of God. BAD TRANSLATION!</a:t>
            </a:r>
          </a:p>
          <a:p>
            <a:endParaRPr lang="en-US" sz="1200" kern="1200">
              <a:solidFill>
                <a:schemeClr val="tx1"/>
              </a:solidFill>
              <a:effectLst/>
              <a:latin typeface="Times New Roman" pitchFamily="-112" charset="0"/>
              <a:ea typeface="ＭＳ Ｐゴシック" charset="-128"/>
              <a:cs typeface="ＭＳ Ｐゴシック"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2" charset="0"/>
                <a:ea typeface="ＭＳ Ｐゴシック" charset="-128"/>
                <a:cs typeface="ＭＳ Ｐゴシック" charset="-128"/>
              </a:rPr>
              <a:t>Gal. 6:16 NAS95</a:t>
            </a:r>
            <a:r>
              <a:rPr lang="en-US" sz="1200" kern="1200">
                <a:solidFill>
                  <a:schemeClr val="tx1"/>
                </a:solidFill>
                <a:effectLst/>
                <a:latin typeface="Times New Roman" pitchFamily="-112" charset="0"/>
                <a:ea typeface="ＭＳ Ｐゴシック" charset="-128"/>
                <a:cs typeface="ＭＳ Ｐゴシック" charset="-128"/>
              </a:rPr>
              <a:t> And those who will walk by this rule, peace and mercy be upon them, and upon the Israel of God.</a:t>
            </a:r>
          </a:p>
          <a:p>
            <a:endParaRPr lang="en-US" sz="1200" kern="1200">
              <a:solidFill>
                <a:schemeClr val="tx1"/>
              </a:solidFill>
              <a:effectLst/>
              <a:latin typeface="Times New Roman" pitchFamily="-112" charset="0"/>
              <a:ea typeface="ＭＳ Ｐゴシック" charset="-128"/>
              <a:cs typeface="ＭＳ Ｐゴシック" charset="-128"/>
            </a:endParaRPr>
          </a:p>
          <a:p>
            <a:endParaRPr lang="ar-JO"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1927332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D5D9E-BA15-D54B-9584-D8534D0E0FD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0112538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F64007-096C-B74D-9E89-CBBAC1E09B0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2130" name="Rectangle 2"/>
          <p:cNvSpPr>
            <a:spLocks noGrp="1" noRot="1" noChangeAspect="1" noChangeArrowheads="1" noTextEdit="1"/>
          </p:cNvSpPr>
          <p:nvPr>
            <p:ph type="sldImg"/>
          </p:nvPr>
        </p:nvSpPr>
        <p:spPr>
          <a:ln/>
        </p:spPr>
      </p:sp>
      <p:sp>
        <p:nvSpPr>
          <p:cNvPr id="4321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NS-09-Galatians-slide</a:t>
            </a:r>
            <a:r>
              <a:rPr lang="en-US" baseline="0">
                <a:latin typeface="Times New Roman" charset="0"/>
                <a:ea typeface="ＭＳ Ｐゴシック" charset="0"/>
                <a:cs typeface="ＭＳ Ｐゴシック" charset="0"/>
              </a:rPr>
              <a:t> 110</a:t>
            </a:r>
          </a:p>
          <a:p>
            <a:pPr eaLnBrk="1" hangingPunct="1"/>
            <a:r>
              <a:rPr lang="en-US" baseline="0">
                <a:latin typeface="Times New Roman" charset="0"/>
                <a:ea typeface="ＭＳ Ｐゴシック" charset="0"/>
                <a:cs typeface="ＭＳ Ｐゴシック" charset="0"/>
              </a:rPr>
              <a:t>FU-02-Death-slide 33</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5184013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2E9002-0575-1E45-84B1-169D9E6D802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4178" name="Rectangle 2"/>
          <p:cNvSpPr>
            <a:spLocks noGrp="1" noRot="1" noChangeAspect="1" noChangeArrowheads="1" noTextEdit="1"/>
          </p:cNvSpPr>
          <p:nvPr>
            <p:ph type="sldImg"/>
          </p:nvPr>
        </p:nvSpPr>
        <p:spPr>
          <a:ln/>
        </p:spPr>
      </p:sp>
      <p:sp>
        <p:nvSpPr>
          <p:cNvPr id="4341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864457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What reasons can we give that simple trust in Christ alone puts us in a right relationship with God?</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1480704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6CAA7F-7161-0D44-95DB-76BEFA77E002}"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4066" name="Rectangle 2"/>
          <p:cNvSpPr>
            <a:spLocks noGrp="1" noRot="1" noChangeAspect="1" noChangeArrowheads="1"/>
          </p:cNvSpPr>
          <p:nvPr>
            <p:ph type="sldImg"/>
          </p:nvPr>
        </p:nvSpPr>
        <p:spPr>
          <a:solidFill>
            <a:srgbClr val="FFFFFF"/>
          </a:solidFill>
          <a:ln/>
        </p:spPr>
      </p:sp>
      <p:sp>
        <p:nvSpPr>
          <p:cNvPr id="344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2413530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57590594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Paul rebukes their legalism instead of thanking them (1:1-9).</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984033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1EFE52-51CE-D844-B46A-26309684098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1039667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2967649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Paul didn’t invent justification by faith by his own authority (1:10–2:21).</a:t>
            </a:r>
          </a:p>
          <a:p>
            <a:r>
              <a:rPr lang="en-US" b="1" dirty="0">
                <a:latin typeface="Arial" panose="020B0604020202020204" pitchFamily="34" charset="0"/>
                <a:cs typeface="Arial" panose="020B0604020202020204" pitchFamily="34" charset="0"/>
              </a:rPr>
              <a:t>He was independent of other apostles by being called by Jesus alone (1:10-24).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011940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Times New Roman" pitchFamily="-112" charset="0"/>
                <a:ea typeface="ＭＳ Ｐゴシック" charset="-128"/>
                <a:cs typeface="ＭＳ Ｐゴシック" charset="-128"/>
              </a:rPr>
              <a:t>Abraham’s Two Children</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4:21 NLT</a:t>
            </a:r>
            <a:r>
              <a:rPr lang="en-US" sz="1200" kern="1200">
                <a:solidFill>
                  <a:schemeClr val="tx1"/>
                </a:solidFill>
                <a:effectLst/>
                <a:latin typeface="Times New Roman" pitchFamily="-112" charset="0"/>
                <a:ea typeface="ＭＳ Ｐゴシック" charset="-128"/>
                <a:cs typeface="ＭＳ Ｐゴシック" charset="-128"/>
              </a:rPr>
              <a:t>    Tell me, you who want to live under the law, do you know what the law actually says? </a:t>
            </a:r>
            <a:r>
              <a:rPr lang="en-US" sz="1200" b="1" kern="1200" baseline="30000">
                <a:solidFill>
                  <a:schemeClr val="tx1"/>
                </a:solidFill>
                <a:effectLst/>
                <a:latin typeface="Times New Roman" pitchFamily="-112" charset="0"/>
                <a:ea typeface="ＭＳ Ｐゴシック" charset="-128"/>
                <a:cs typeface="ＭＳ Ｐゴシック" charset="-128"/>
              </a:rPr>
              <a:t>22</a:t>
            </a:r>
            <a:r>
              <a:rPr lang="en-US" sz="1200" kern="1200">
                <a:solidFill>
                  <a:schemeClr val="tx1"/>
                </a:solidFill>
                <a:effectLst/>
                <a:latin typeface="Times New Roman" pitchFamily="-112" charset="0"/>
                <a:ea typeface="ＭＳ Ｐゴシック" charset="-128"/>
                <a:cs typeface="ＭＳ Ｐゴシック" charset="-128"/>
              </a:rPr>
              <a:t> The Scriptures say that Abraham had two sons, one from his slave wife and one from his freeborn wife. </a:t>
            </a:r>
            <a:r>
              <a:rPr lang="en-US" sz="1200" b="1" kern="1200" baseline="30000">
                <a:solidFill>
                  <a:schemeClr val="tx1"/>
                </a:solidFill>
                <a:effectLst/>
                <a:latin typeface="Times New Roman" pitchFamily="-112" charset="0"/>
                <a:ea typeface="ＭＳ Ｐゴシック" charset="-128"/>
                <a:cs typeface="ＭＳ Ｐゴシック" charset="-128"/>
              </a:rPr>
              <a:t>23</a:t>
            </a:r>
            <a:r>
              <a:rPr lang="en-US" sz="1200" kern="1200">
                <a:solidFill>
                  <a:schemeClr val="tx1"/>
                </a:solidFill>
                <a:effectLst/>
                <a:latin typeface="Times New Roman" pitchFamily="-112" charset="0"/>
                <a:ea typeface="ＭＳ Ｐゴシック" charset="-128"/>
                <a:cs typeface="ＭＳ Ｐゴシック" charset="-128"/>
              </a:rPr>
              <a:t> The son of the slave wife was born in a human attempt to bring about the fulfillment of God’s promise. But the son of the freeborn wife was born as God’s own fulfillment of his promise.</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4:24</a:t>
            </a:r>
            <a:r>
              <a:rPr lang="en-US" sz="1200" kern="1200">
                <a:solidFill>
                  <a:schemeClr val="tx1"/>
                </a:solidFill>
                <a:effectLst/>
                <a:latin typeface="Times New Roman" pitchFamily="-112" charset="0"/>
                <a:ea typeface="ＭＳ Ｐゴシック" charset="-128"/>
                <a:cs typeface="ＭＳ Ｐゴシック" charset="-128"/>
              </a:rPr>
              <a:t>    These two women serve as an illustration of God’s two covenants. The first woman, Hagar, represents Mount Sinai where people received the law that enslaved them. </a:t>
            </a:r>
            <a:r>
              <a:rPr lang="en-US" sz="1200" b="1" kern="1200" baseline="30000">
                <a:solidFill>
                  <a:schemeClr val="tx1"/>
                </a:solidFill>
                <a:effectLst/>
                <a:latin typeface="Times New Roman" pitchFamily="-112" charset="0"/>
                <a:ea typeface="ＭＳ Ｐゴシック" charset="-128"/>
                <a:cs typeface="ＭＳ Ｐゴシック" charset="-128"/>
              </a:rPr>
              <a:t>25</a:t>
            </a:r>
            <a:r>
              <a:rPr lang="en-US" sz="1200" kern="1200">
                <a:solidFill>
                  <a:schemeClr val="tx1"/>
                </a:solidFill>
                <a:effectLst/>
                <a:latin typeface="Times New Roman" pitchFamily="-112" charset="0"/>
                <a:ea typeface="ＭＳ Ｐゴシック" charset="-128"/>
                <a:cs typeface="ＭＳ Ｐゴシック" charset="-128"/>
              </a:rPr>
              <a:t> And now Jerusalem is just like Mount Sinai in Arabia, because she and her children live in slavery to the law. </a:t>
            </a:r>
            <a:r>
              <a:rPr lang="en-US" sz="1200" b="1" kern="1200" baseline="30000">
                <a:solidFill>
                  <a:schemeClr val="tx1"/>
                </a:solidFill>
                <a:effectLst/>
                <a:latin typeface="Times New Roman" pitchFamily="-112" charset="0"/>
                <a:ea typeface="ＭＳ Ｐゴシック" charset="-128"/>
                <a:cs typeface="ＭＳ Ｐゴシック" charset="-128"/>
              </a:rPr>
              <a:t>26</a:t>
            </a:r>
            <a:r>
              <a:rPr lang="en-US" sz="1200" kern="1200">
                <a:solidFill>
                  <a:schemeClr val="tx1"/>
                </a:solidFill>
                <a:effectLst/>
                <a:latin typeface="Times New Roman" pitchFamily="-112" charset="0"/>
                <a:ea typeface="ＭＳ Ｐゴシック" charset="-128"/>
                <a:cs typeface="ＭＳ Ｐゴシック" charset="-128"/>
              </a:rPr>
              <a:t> But the other woman, Sarah, represents the heavenly Jerusalem. She is the free woman, and she is our mother. </a:t>
            </a:r>
            <a:r>
              <a:rPr lang="en-US" sz="1200" b="1" kern="1200" baseline="30000">
                <a:solidFill>
                  <a:schemeClr val="tx1"/>
                </a:solidFill>
                <a:effectLst/>
                <a:latin typeface="Times New Roman" pitchFamily="-112" charset="0"/>
                <a:ea typeface="ＭＳ Ｐゴシック" charset="-128"/>
                <a:cs typeface="ＭＳ Ｐゴシック" charset="-128"/>
              </a:rPr>
              <a:t>27</a:t>
            </a:r>
            <a:r>
              <a:rPr lang="en-US" sz="1200" kern="1200">
                <a:solidFill>
                  <a:schemeClr val="tx1"/>
                </a:solidFill>
                <a:effectLst/>
                <a:latin typeface="Times New Roman" pitchFamily="-112" charset="0"/>
                <a:ea typeface="ＭＳ Ｐゴシック" charset="-128"/>
                <a:cs typeface="ＭＳ Ｐゴシック" charset="-128"/>
              </a:rPr>
              <a:t> As Isaiah said,</a:t>
            </a:r>
            <a:br>
              <a:rPr lang="en-US" sz="1200" kern="1200">
                <a:solidFill>
                  <a:schemeClr val="tx1"/>
                </a:solidFill>
                <a:effectLst/>
                <a:latin typeface="Times New Roman" pitchFamily="-112" charset="0"/>
                <a:ea typeface="ＭＳ Ｐゴシック" charset="-128"/>
                <a:cs typeface="ＭＳ Ｐゴシック" charset="-128"/>
              </a:rPr>
            </a:br>
            <a:endParaRPr lang="en-US" sz="1200" kern="1200">
              <a:solidFill>
                <a:schemeClr val="tx1"/>
              </a:solidFill>
              <a:effectLst/>
              <a:latin typeface="Times New Roman" pitchFamily="-112" charset="0"/>
              <a:ea typeface="ＭＳ Ｐゴシック" charset="-128"/>
              <a:cs typeface="ＭＳ Ｐゴシック" charset="-128"/>
            </a:endParaRPr>
          </a:p>
          <a:p>
            <a:r>
              <a:rPr lang="en-US" sz="1200" kern="1200">
                <a:solidFill>
                  <a:schemeClr val="tx1"/>
                </a:solidFill>
                <a:effectLst/>
                <a:latin typeface="Times New Roman" pitchFamily="-112" charset="0"/>
                <a:ea typeface="ＭＳ Ｐゴシック" charset="-128"/>
                <a:cs typeface="ＭＳ Ｐゴシック" charset="-128"/>
              </a:rPr>
              <a:t>  “Rejoice, O childless woman,</a:t>
            </a:r>
          </a:p>
          <a:p>
            <a:r>
              <a:rPr lang="en-US" sz="1200" kern="1200">
                <a:solidFill>
                  <a:schemeClr val="tx1"/>
                </a:solidFill>
                <a:effectLst/>
                <a:latin typeface="Times New Roman" pitchFamily="-112" charset="0"/>
                <a:ea typeface="ＭＳ Ｐゴシック" charset="-128"/>
                <a:cs typeface="ＭＳ Ｐゴシック" charset="-128"/>
              </a:rPr>
              <a:t>you who have never given birth!</a:t>
            </a:r>
          </a:p>
          <a:p>
            <a:r>
              <a:rPr lang="en-US" sz="1200" kern="1200">
                <a:solidFill>
                  <a:schemeClr val="tx1"/>
                </a:solidFill>
                <a:effectLst/>
                <a:latin typeface="Times New Roman" pitchFamily="-112" charset="0"/>
                <a:ea typeface="ＭＳ Ｐゴシック" charset="-128"/>
                <a:cs typeface="ＭＳ Ｐゴシック" charset="-128"/>
              </a:rPr>
              <a:t>Break into a joyful shout,</a:t>
            </a:r>
          </a:p>
          <a:p>
            <a:r>
              <a:rPr lang="en-US" sz="1200" kern="1200">
                <a:solidFill>
                  <a:schemeClr val="tx1"/>
                </a:solidFill>
                <a:effectLst/>
                <a:latin typeface="Times New Roman" pitchFamily="-112" charset="0"/>
                <a:ea typeface="ＭＳ Ｐゴシック" charset="-128"/>
                <a:cs typeface="ＭＳ Ｐゴシック" charset="-128"/>
              </a:rPr>
              <a:t>you who have never been in labor!</a:t>
            </a:r>
          </a:p>
          <a:p>
            <a:r>
              <a:rPr lang="en-US" sz="1200" kern="1200">
                <a:solidFill>
                  <a:schemeClr val="tx1"/>
                </a:solidFill>
                <a:effectLst/>
                <a:latin typeface="Times New Roman" pitchFamily="-112" charset="0"/>
                <a:ea typeface="ＭＳ Ｐゴシック" charset="-128"/>
                <a:cs typeface="ＭＳ Ｐゴシック" charset="-128"/>
              </a:rPr>
              <a:t>For the desolate woman now has more children</a:t>
            </a:r>
          </a:p>
          <a:p>
            <a:r>
              <a:rPr lang="en-US" sz="1200" kern="1200">
                <a:solidFill>
                  <a:schemeClr val="tx1"/>
                </a:solidFill>
                <a:effectLst/>
                <a:latin typeface="Times New Roman" pitchFamily="-112" charset="0"/>
                <a:ea typeface="ＭＳ Ｐゴシック" charset="-128"/>
                <a:cs typeface="ＭＳ Ｐゴシック" charset="-128"/>
              </a:rPr>
              <a:t>than the woman who lives with her husband!”</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4:28</a:t>
            </a:r>
            <a:r>
              <a:rPr lang="en-US" sz="1200" kern="1200">
                <a:solidFill>
                  <a:schemeClr val="tx1"/>
                </a:solidFill>
                <a:effectLst/>
                <a:latin typeface="Times New Roman" pitchFamily="-112" charset="0"/>
                <a:ea typeface="ＭＳ Ｐゴシック" charset="-128"/>
                <a:cs typeface="ＭＳ Ｐゴシック" charset="-128"/>
              </a:rPr>
              <a:t>    And you, dear brothers and sisters, are children of the promise, just like Isaac. </a:t>
            </a:r>
            <a:r>
              <a:rPr lang="en-US" sz="1200" b="1" kern="1200" baseline="30000">
                <a:solidFill>
                  <a:schemeClr val="tx1"/>
                </a:solidFill>
                <a:effectLst/>
                <a:latin typeface="Times New Roman" pitchFamily="-112" charset="0"/>
                <a:ea typeface="ＭＳ Ｐゴシック" charset="-128"/>
                <a:cs typeface="ＭＳ Ｐゴシック" charset="-128"/>
              </a:rPr>
              <a:t>29</a:t>
            </a:r>
            <a:r>
              <a:rPr lang="en-US" sz="1200" kern="1200">
                <a:solidFill>
                  <a:schemeClr val="tx1"/>
                </a:solidFill>
                <a:effectLst/>
                <a:latin typeface="Times New Roman" pitchFamily="-112" charset="0"/>
                <a:ea typeface="ＭＳ Ｐゴシック" charset="-128"/>
                <a:cs typeface="ＭＳ Ｐゴシック" charset="-128"/>
              </a:rPr>
              <a:t> But you are now being persecuted by those who want you to keep the law, just as Ishmael, the child born by human effort, persecuted Isaac, the child born by the power of the Spirit.</a:t>
            </a:r>
          </a:p>
          <a:p>
            <a:endParaRPr lang="en-US" sz="1200" kern="1200">
              <a:solidFill>
                <a:schemeClr val="tx1"/>
              </a:solidFill>
              <a:effectLst/>
              <a:latin typeface="Times New Roman" pitchFamily="-112" charset="0"/>
              <a:ea typeface="ＭＳ Ｐゴシック" charset="-128"/>
              <a:cs typeface="ＭＳ Ｐゴシック" charset="-128"/>
            </a:endParaRPr>
          </a:p>
          <a:p>
            <a:r>
              <a:rPr lang="en-US" sz="1200" b="1" kern="1200">
                <a:solidFill>
                  <a:schemeClr val="tx1"/>
                </a:solidFill>
                <a:effectLst/>
                <a:latin typeface="Times New Roman" pitchFamily="-112" charset="0"/>
                <a:ea typeface="ＭＳ Ｐゴシック" charset="-128"/>
                <a:cs typeface="ＭＳ Ｐゴシック" charset="-128"/>
              </a:rPr>
              <a:t>Gal. 4:30</a:t>
            </a:r>
            <a:r>
              <a:rPr lang="en-US" sz="1200" kern="1200">
                <a:solidFill>
                  <a:schemeClr val="tx1"/>
                </a:solidFill>
                <a:effectLst/>
                <a:latin typeface="Times New Roman" pitchFamily="-112" charset="0"/>
                <a:ea typeface="ＭＳ Ｐゴシック" charset="-128"/>
                <a:cs typeface="ＭＳ Ｐゴシック" charset="-128"/>
              </a:rPr>
              <a:t>    But what do the Scriptures say about that? “Get rid of the slave and her son, for the son of the slave woman will not share the inheritance with the free woman’s son.” </a:t>
            </a:r>
            <a:r>
              <a:rPr lang="en-US" sz="1200" b="1" kern="1200" baseline="30000">
                <a:solidFill>
                  <a:schemeClr val="tx1"/>
                </a:solidFill>
                <a:effectLst/>
                <a:latin typeface="Times New Roman" pitchFamily="-112" charset="0"/>
                <a:ea typeface="ＭＳ Ｐゴシック" charset="-128"/>
                <a:cs typeface="ＭＳ Ｐゴシック" charset="-128"/>
              </a:rPr>
              <a:t>31</a:t>
            </a:r>
            <a:r>
              <a:rPr lang="en-US" sz="1200" kern="1200">
                <a:solidFill>
                  <a:schemeClr val="tx1"/>
                </a:solidFill>
                <a:effectLst/>
                <a:latin typeface="Times New Roman" pitchFamily="-112" charset="0"/>
                <a:ea typeface="ＭＳ Ｐゴシック" charset="-128"/>
                <a:cs typeface="ＭＳ Ｐゴシック" charset="-128"/>
              </a:rPr>
              <a:t> So, dear brothers and sisters, we are not children of the slave woman; we are children of the free woman.</a:t>
            </a:r>
          </a:p>
          <a:p>
            <a:r>
              <a:rPr lang="en-US" sz="1200" kern="1200">
                <a:solidFill>
                  <a:schemeClr val="tx1"/>
                </a:solidFill>
                <a:effectLst/>
                <a:latin typeface="Times New Roman" pitchFamily="-112" charset="0"/>
                <a:ea typeface="ＭＳ Ｐゴシック" charset="-128"/>
              </a:rPr>
              <a:t>—————</a:t>
            </a:r>
          </a:p>
          <a:p>
            <a:r>
              <a:rPr lang="en-US" sz="1200" kern="1200">
                <a:solidFill>
                  <a:schemeClr val="tx1"/>
                </a:solidFill>
                <a:effectLst/>
                <a:latin typeface="Times New Roman" pitchFamily="-112" charset="0"/>
                <a:ea typeface="ＭＳ Ｐゴシック" charset="-128"/>
              </a:rPr>
              <a:t>The Law Was Temporary</a:t>
            </a:r>
          </a:p>
          <a:p>
            <a:endParaRPr lang="en-US" sz="1200" kern="1200">
              <a:solidFill>
                <a:schemeClr val="tx1"/>
              </a:solidFill>
              <a:effectLst/>
              <a:latin typeface="Times New Roman" pitchFamily="-112" charset="0"/>
              <a:ea typeface="ＭＳ Ｐゴシック"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2" charset="0"/>
                <a:ea typeface="ＭＳ Ｐゴシック" charset="-128"/>
                <a:cs typeface="ＭＳ Ｐゴシック" charset="-128"/>
              </a:rPr>
              <a:t>Gal. 3:19</a:t>
            </a:r>
            <a:r>
              <a:rPr lang="en-US" sz="1200" kern="1200">
                <a:solidFill>
                  <a:schemeClr val="tx1"/>
                </a:solidFill>
                <a:effectLst/>
                <a:latin typeface="Times New Roman" pitchFamily="-112" charset="0"/>
                <a:ea typeface="ＭＳ Ｐゴシック" charset="-128"/>
                <a:cs typeface="ＭＳ Ｐゴシック" charset="-128"/>
              </a:rPr>
              <a:t>    Why, then, was the law given? It was given alongside the promise to show people their sins. But the law was designed to last only until the coming of the child who was promised. God gave his law through angels to Moses, who was the mediator between God and the people.</a:t>
            </a:r>
          </a:p>
          <a:p>
            <a:endParaRPr lang="en-US" sz="1200" kern="1200">
              <a:solidFill>
                <a:schemeClr val="tx1"/>
              </a:solidFill>
              <a:effectLst/>
              <a:latin typeface="Times New Roman" pitchFamily="-112" charset="0"/>
              <a:ea typeface="ＭＳ Ｐゴシック" charset="-128"/>
            </a:endParaRPr>
          </a:p>
          <a:p>
            <a:endParaRPr lang="en-US"/>
          </a:p>
        </p:txBody>
      </p:sp>
      <p:sp>
        <p:nvSpPr>
          <p:cNvPr id="4" name="Slide Number Placeholder 3"/>
          <p:cNvSpPr>
            <a:spLocks noGrp="1"/>
          </p:cNvSpPr>
          <p:nvPr>
            <p:ph type="sldNum" sz="quarter" idx="5"/>
          </p:nvPr>
        </p:nvSpPr>
        <p:spPr/>
        <p:txBody>
          <a:bodyPr/>
          <a:lstStyle/>
          <a:p>
            <a:pPr>
              <a:defRPr/>
            </a:pPr>
            <a:fld id="{37BDED8B-9779-A845-BA9B-650C8A4639EB}" type="slidenum">
              <a:rPr lang="en-US"/>
              <a:pPr>
                <a:defRPr/>
              </a:pPr>
              <a:t>9</a:t>
            </a:fld>
            <a:endParaRPr lang="en-US"/>
          </a:p>
        </p:txBody>
      </p:sp>
    </p:spTree>
    <p:extLst>
      <p:ext uri="{BB962C8B-B14F-4D97-AF65-F5344CB8AC3E}">
        <p14:creationId xmlns:p14="http://schemas.microsoft.com/office/powerpoint/2010/main" val="271154085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He was interdependent with other apostles but approved by them (2:1-10).</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9831689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He indicted Peter when Peter publicly acted against justification by faith (2:11-21).</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7523993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7299225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23501762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3765119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4434047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52227444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86242169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C6EF88-D2A7-D146-8066-CF54BCA8F003}" type="slidenum">
              <a:rPr lang="en-US" sz="1200" b="1">
                <a:solidFill>
                  <a:srgbClr val="1F497D"/>
                </a:solidFill>
                <a:latin typeface="Arial" panose="020B0604020202020204" pitchFamily="34" charset="0"/>
              </a:rPr>
              <a:pPr eaLnBrk="1" hangingPunct="1"/>
              <a:t>119</a:t>
            </a:fld>
            <a:endParaRPr lang="en-US" sz="1200" b="1">
              <a:solidFill>
                <a:srgbClr val="1F497D"/>
              </a:solidFill>
              <a:latin typeface="Arial" panose="020B0604020202020204" pitchFamily="34" charset="0"/>
            </a:endParaRPr>
          </a:p>
        </p:txBody>
      </p:sp>
      <p:sp>
        <p:nvSpPr>
          <p:cNvPr id="331778" name="Rectangle 2"/>
          <p:cNvSpPr>
            <a:spLocks noGrp="1" noRot="1" noChangeAspect="1" noChangeArrowheads="1"/>
          </p:cNvSpPr>
          <p:nvPr>
            <p:ph type="sldImg"/>
          </p:nvPr>
        </p:nvSpPr>
        <p:spPr>
          <a:solidFill>
            <a:srgbClr val="FFFFFF"/>
          </a:solidFill>
          <a:ln/>
        </p:spPr>
      </p:sp>
      <p:sp>
        <p:nvSpPr>
          <p:cNvPr id="331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But the Galatians inherited the traditional view and the view taught at Qumran and by the rabbis that only good people go to heaven. This is clear in the letter called MMT at Qumran—as seven copies of it were dug up and it is the only letter along with 870 scrolls!</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885682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[Whether Old Testament or new, we have always been put in a right relationship with God by simple trust.]</a:t>
            </a:r>
          </a:p>
          <a:p>
            <a:r>
              <a:rPr lang="en-US" b="1" dirty="0">
                <a:latin typeface="Arial" panose="020B0604020202020204" pitchFamily="34" charset="0"/>
                <a:cs typeface="Arial" panose="020B0604020202020204" pitchFamily="34" charset="0"/>
              </a:rPr>
              <a:t>[Practical: Paul applies salvation by faith in Spirit-led living by exhorting balance and others-orientation.]</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80902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2.jpeg"/><Relationship Id="rId1" Type="http://schemas.openxmlformats.org/officeDocument/2006/relationships/slideMaster" Target="../slideMasters/slideMaster3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5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5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5" name="Rectangle 8"/>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9219" name="Rectangle 3"/>
          <p:cNvSpPr>
            <a:spLocks noGrp="1" noChangeArrowheads="1"/>
          </p:cNvSpPr>
          <p:nvPr>
            <p:ph type="ctrTitle"/>
          </p:nvPr>
        </p:nvSpPr>
        <p:spPr>
          <a:xfrm>
            <a:off x="990600" y="1171575"/>
            <a:ext cx="7467600" cy="2105025"/>
          </a:xfrm>
        </p:spPr>
        <p:txBody>
          <a:bodyPr>
            <a:spAutoFit/>
          </a:bodyPr>
          <a:lstStyle>
            <a:lvl1pPr>
              <a:defRPr sz="6600">
                <a:solidFill>
                  <a:srgbClr val="CCFFFF"/>
                </a:solidFill>
              </a:defRPr>
            </a:lvl1pPr>
          </a:lstStyle>
          <a:p>
            <a:r>
              <a:rPr lang="en-US"/>
              <a:t>Click to edit Master title style</a:t>
            </a:r>
          </a:p>
        </p:txBody>
      </p:sp>
      <p:sp>
        <p:nvSpPr>
          <p:cNvPr id="9220" name="Rectangle 4"/>
          <p:cNvSpPr>
            <a:spLocks noGrp="1" noChangeArrowheads="1"/>
          </p:cNvSpPr>
          <p:nvPr>
            <p:ph type="subTitle" idx="1"/>
          </p:nvPr>
        </p:nvSpPr>
        <p:spPr>
          <a:xfrm>
            <a:off x="1447800" y="3886200"/>
            <a:ext cx="6400800" cy="1752600"/>
          </a:xfrm>
        </p:spPr>
        <p:txBody>
          <a:bodyPr/>
          <a:lstStyle>
            <a:lvl1pPr marL="0" indent="0" algn="ctr">
              <a:buFont typeface="Wingdings" pitchFamily="-112" charset="2"/>
              <a:buNone/>
              <a:defRPr sz="4000">
                <a:solidFill>
                  <a:srgbClr val="CCECFF"/>
                </a:solidFill>
              </a:defRPr>
            </a:lvl1pPr>
          </a:lstStyle>
          <a:p>
            <a:r>
              <a:rPr lang="en-US"/>
              <a:t>Click to edit Master subtitle style</a:t>
            </a:r>
          </a:p>
        </p:txBody>
      </p:sp>
      <p:sp>
        <p:nvSpPr>
          <p:cNvPr id="6" name="Rectangle 5"/>
          <p:cNvSpPr>
            <a:spLocks noGrp="1" noChangeArrowheads="1"/>
          </p:cNvSpPr>
          <p:nvPr>
            <p:ph type="dt" sz="half" idx="10"/>
          </p:nvPr>
        </p:nvSpPr>
        <p:spPr>
          <a:xfrm>
            <a:off x="838200" y="6248400"/>
            <a:ext cx="1752600" cy="457200"/>
          </a:xfrm>
        </p:spPr>
        <p:txBody>
          <a:bodyPr/>
          <a:lstStyle>
            <a:lvl1pPr>
              <a:defRPr>
                <a:solidFill>
                  <a:srgbClr val="CCECFF"/>
                </a:solidFill>
              </a:defRPr>
            </a:lvl1pPr>
          </a:lstStyle>
          <a:p>
            <a:pPr>
              <a:defRPr/>
            </a:pPr>
            <a:endParaRPr lang="en-US"/>
          </a:p>
        </p:txBody>
      </p:sp>
      <p:sp>
        <p:nvSpPr>
          <p:cNvPr id="7" name="Rectangle 6"/>
          <p:cNvSpPr>
            <a:spLocks noGrp="1" noChangeArrowheads="1"/>
          </p:cNvSpPr>
          <p:nvPr>
            <p:ph type="ftr" sz="quarter" idx="11"/>
          </p:nvPr>
        </p:nvSpPr>
        <p:spPr>
          <a:xfrm>
            <a:off x="3276600" y="6248400"/>
            <a:ext cx="2895600" cy="457200"/>
          </a:xfrm>
        </p:spPr>
        <p:txBody>
          <a:bodyPr/>
          <a:lstStyle>
            <a:lvl1pPr>
              <a:defRPr>
                <a:solidFill>
                  <a:srgbClr val="CCECFF"/>
                </a:solidFill>
              </a:defRPr>
            </a:lvl1pPr>
          </a:lstStyle>
          <a:p>
            <a:pPr>
              <a:defRPr/>
            </a:pPr>
            <a:endParaRPr lang="en-US"/>
          </a:p>
        </p:txBody>
      </p:sp>
      <p:sp>
        <p:nvSpPr>
          <p:cNvPr id="8" name="Rectangle 7"/>
          <p:cNvSpPr>
            <a:spLocks noGrp="1" noChangeArrowheads="1"/>
          </p:cNvSpPr>
          <p:nvPr>
            <p:ph type="sldNum" sz="quarter" idx="12"/>
          </p:nvPr>
        </p:nvSpPr>
        <p:spPr>
          <a:xfrm>
            <a:off x="6934200" y="6248400"/>
            <a:ext cx="1905000" cy="457200"/>
          </a:xfrm>
        </p:spPr>
        <p:txBody>
          <a:bodyPr/>
          <a:lstStyle>
            <a:lvl1pPr>
              <a:defRPr>
                <a:solidFill>
                  <a:srgbClr val="CCECFF"/>
                </a:solidFill>
              </a:defRPr>
            </a:lvl1pPr>
          </a:lstStyle>
          <a:p>
            <a:pPr>
              <a:defRPr/>
            </a:pPr>
            <a:fld id="{30692B74-BF5B-E94B-B72D-5717CAB83974}" type="slidenum">
              <a:rPr lang="en-US"/>
              <a:pPr>
                <a:defRPr/>
              </a:pPr>
              <a:t>‹#›</a:t>
            </a:fld>
            <a:endParaRPr lang="en-US"/>
          </a:p>
        </p:txBody>
      </p:sp>
    </p:spTree>
    <p:extLst>
      <p:ext uri="{BB962C8B-B14F-4D97-AF65-F5344CB8AC3E}">
        <p14:creationId xmlns:p14="http://schemas.microsoft.com/office/powerpoint/2010/main" val="30842870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30FD35-F57B-8A45-8840-888F1C985EC3}" type="slidenum">
              <a:rPr lang="en-US"/>
              <a:pPr>
                <a:defRPr/>
              </a:pPr>
              <a:t>‹#›</a:t>
            </a:fld>
            <a:endParaRPr lang="en-US"/>
          </a:p>
        </p:txBody>
      </p:sp>
    </p:spTree>
    <p:extLst>
      <p:ext uri="{BB962C8B-B14F-4D97-AF65-F5344CB8AC3E}">
        <p14:creationId xmlns:p14="http://schemas.microsoft.com/office/powerpoint/2010/main" val="14616423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5813" cy="58499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499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defTabSz="914400">
              <a:buClrTx/>
              <a:defRPr/>
            </a:lvl1pPr>
          </a:lstStyle>
          <a:p>
            <a:pPr>
              <a:defRPr/>
            </a:pPr>
            <a:r>
              <a:rPr lang="en-US"/>
              <a:t>08/03/13</a:t>
            </a:r>
          </a:p>
        </p:txBody>
      </p:sp>
      <p:sp>
        <p:nvSpPr>
          <p:cNvPr id="5" name="Slide Number Placeholder 4"/>
          <p:cNvSpPr>
            <a:spLocks noGrp="1"/>
          </p:cNvSpPr>
          <p:nvPr>
            <p:ph type="sldNum" idx="11"/>
          </p:nvPr>
        </p:nvSpPr>
        <p:spPr/>
        <p:txBody>
          <a:bodyPr/>
          <a:lstStyle>
            <a:lvl1pPr defTabSz="914400">
              <a:buClrTx/>
              <a:defRPr/>
            </a:lvl1pPr>
          </a:lstStyle>
          <a:p>
            <a:pPr>
              <a:defRPr/>
            </a:pPr>
            <a:fld id="{0A46329B-259F-0744-9BC0-460C94CE9C72}" type="slidenum">
              <a:rPr lang="en-US"/>
              <a:pPr>
                <a:defRPr/>
              </a:pPr>
              <a:t>‹#›</a:t>
            </a:fld>
            <a:endParaRPr lang="en-US"/>
          </a:p>
        </p:txBody>
      </p:sp>
    </p:spTree>
    <p:extLst>
      <p:ext uri="{BB962C8B-B14F-4D97-AF65-F5344CB8AC3E}">
        <p14:creationId xmlns:p14="http://schemas.microsoft.com/office/powerpoint/2010/main" val="194694484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45860"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545861"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sz="2400">
                <a:solidFill>
                  <a:srgbClr val="FFFFFF"/>
                </a:solidFill>
              </a:defRPr>
            </a:lvl1pPr>
          </a:lstStyle>
          <a:p>
            <a:pPr>
              <a:defRPr/>
            </a:pPr>
            <a:endParaRPr lang="en-US" altLang="ja-JP"/>
          </a:p>
        </p:txBody>
      </p:sp>
      <p:sp>
        <p:nvSpPr>
          <p:cNvPr id="70" name="Rectangle 1091"/>
          <p:cNvSpPr>
            <a:spLocks noGrp="1" noChangeArrowheads="1"/>
          </p:cNvSpPr>
          <p:nvPr>
            <p:ph type="ftr" sz="quarter" idx="11"/>
          </p:nvPr>
        </p:nvSpPr>
        <p:spPr>
          <a:xfrm>
            <a:off x="2057400" y="6248400"/>
            <a:ext cx="5257800" cy="457200"/>
          </a:xfrm>
        </p:spPr>
        <p:txBody>
          <a:bodyPr/>
          <a:lstStyle>
            <a:lvl1pPr>
              <a:defRPr sz="2400">
                <a:solidFill>
                  <a:srgbClr val="FFFFFF"/>
                </a:solidFill>
              </a:defRPr>
            </a:lvl1pPr>
          </a:lstStyle>
          <a:p>
            <a:pPr>
              <a:defRPr/>
            </a:pPr>
            <a:endParaRPr lang="en-US" altLang="ja-JP"/>
          </a:p>
        </p:txBody>
      </p:sp>
      <p:sp>
        <p:nvSpPr>
          <p:cNvPr id="71" name="Rectangle 1095"/>
          <p:cNvSpPr>
            <a:spLocks noGrp="1" noChangeArrowheads="1"/>
          </p:cNvSpPr>
          <p:nvPr>
            <p:ph type="sldNum" sz="quarter" idx="12"/>
          </p:nvPr>
        </p:nvSpPr>
        <p:spPr/>
        <p:txBody>
          <a:bodyPr/>
          <a:lstStyle>
            <a:lvl1pPr algn="r">
              <a:defRPr sz="2400"/>
            </a:lvl1pPr>
          </a:lstStyle>
          <a:p>
            <a:pPr>
              <a:defRPr/>
            </a:pPr>
            <a:fld id="{FB9D1381-8EC7-4D4A-8FF6-A5D440AB2D6C}" type="slidenum">
              <a:rPr lang="en-US" altLang="ja-JP"/>
              <a:pPr>
                <a:defRPr/>
              </a:pPr>
              <a:t>‹#›</a:t>
            </a:fld>
            <a:endParaRPr lang="en-US" altLang="ja-JP"/>
          </a:p>
        </p:txBody>
      </p:sp>
    </p:spTree>
    <p:extLst>
      <p:ext uri="{BB962C8B-B14F-4D97-AF65-F5344CB8AC3E}">
        <p14:creationId xmlns:p14="http://schemas.microsoft.com/office/powerpoint/2010/main" val="341437819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4EA364B6-C098-4042-9224-7E72134C71F5}" type="slidenum">
              <a:rPr lang="en-US" altLang="ja-JP"/>
              <a:pPr>
                <a:defRPr/>
              </a:pPr>
              <a:t>‹#›</a:t>
            </a:fld>
            <a:endParaRPr lang="en-US" altLang="ja-JP"/>
          </a:p>
        </p:txBody>
      </p:sp>
    </p:spTree>
    <p:extLst>
      <p:ext uri="{BB962C8B-B14F-4D97-AF65-F5344CB8AC3E}">
        <p14:creationId xmlns:p14="http://schemas.microsoft.com/office/powerpoint/2010/main" val="425493402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10CFC75-9CC2-034D-966A-8BF08238E7EA}" type="slidenum">
              <a:rPr lang="en-US" altLang="ja-JP"/>
              <a:pPr>
                <a:defRPr/>
              </a:pPr>
              <a:t>‹#›</a:t>
            </a:fld>
            <a:endParaRPr lang="en-US" altLang="ja-JP"/>
          </a:p>
        </p:txBody>
      </p:sp>
    </p:spTree>
    <p:extLst>
      <p:ext uri="{BB962C8B-B14F-4D97-AF65-F5344CB8AC3E}">
        <p14:creationId xmlns:p14="http://schemas.microsoft.com/office/powerpoint/2010/main" val="246356195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1EE68894-970D-6E47-A5A2-7FA813FAA928}" type="slidenum">
              <a:rPr lang="en-US" altLang="ja-JP"/>
              <a:pPr>
                <a:defRPr/>
              </a:pPr>
              <a:t>‹#›</a:t>
            </a:fld>
            <a:endParaRPr lang="en-US" altLang="ja-JP"/>
          </a:p>
        </p:txBody>
      </p:sp>
    </p:spTree>
    <p:extLst>
      <p:ext uri="{BB962C8B-B14F-4D97-AF65-F5344CB8AC3E}">
        <p14:creationId xmlns:p14="http://schemas.microsoft.com/office/powerpoint/2010/main" val="173745973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8"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9" name="Rectangle 1094"/>
          <p:cNvSpPr>
            <a:spLocks noGrp="1" noChangeArrowheads="1"/>
          </p:cNvSpPr>
          <p:nvPr>
            <p:ph type="sldNum" sz="quarter" idx="12"/>
          </p:nvPr>
        </p:nvSpPr>
        <p:spPr/>
        <p:txBody>
          <a:bodyPr/>
          <a:lstStyle>
            <a:lvl1pPr>
              <a:defRPr sz="2400"/>
            </a:lvl1pPr>
          </a:lstStyle>
          <a:p>
            <a:pPr>
              <a:defRPr/>
            </a:pPr>
            <a:fld id="{54E17048-A456-0540-89D5-E595CE540900}" type="slidenum">
              <a:rPr lang="en-US" altLang="ja-JP"/>
              <a:pPr>
                <a:defRPr/>
              </a:pPr>
              <a:t>‹#›</a:t>
            </a:fld>
            <a:endParaRPr lang="en-US" altLang="ja-JP"/>
          </a:p>
        </p:txBody>
      </p:sp>
    </p:spTree>
    <p:extLst>
      <p:ext uri="{BB962C8B-B14F-4D97-AF65-F5344CB8AC3E}">
        <p14:creationId xmlns:p14="http://schemas.microsoft.com/office/powerpoint/2010/main" val="372006949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4"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5" name="Rectangle 1094"/>
          <p:cNvSpPr>
            <a:spLocks noGrp="1" noChangeArrowheads="1"/>
          </p:cNvSpPr>
          <p:nvPr>
            <p:ph type="sldNum" sz="quarter" idx="12"/>
          </p:nvPr>
        </p:nvSpPr>
        <p:spPr/>
        <p:txBody>
          <a:bodyPr/>
          <a:lstStyle>
            <a:lvl1pPr>
              <a:defRPr sz="2400"/>
            </a:lvl1pPr>
          </a:lstStyle>
          <a:p>
            <a:pPr>
              <a:defRPr/>
            </a:pPr>
            <a:fld id="{680E2F08-1C23-5048-BE48-784A188118CD}" type="slidenum">
              <a:rPr lang="en-US" altLang="ja-JP"/>
              <a:pPr>
                <a:defRPr/>
              </a:pPr>
              <a:t>‹#›</a:t>
            </a:fld>
            <a:endParaRPr lang="en-US" altLang="ja-JP"/>
          </a:p>
        </p:txBody>
      </p:sp>
    </p:spTree>
    <p:extLst>
      <p:ext uri="{BB962C8B-B14F-4D97-AF65-F5344CB8AC3E}">
        <p14:creationId xmlns:p14="http://schemas.microsoft.com/office/powerpoint/2010/main" val="221637685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3"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4" name="Rectangle 1094"/>
          <p:cNvSpPr>
            <a:spLocks noGrp="1" noChangeArrowheads="1"/>
          </p:cNvSpPr>
          <p:nvPr>
            <p:ph type="sldNum" sz="quarter" idx="12"/>
          </p:nvPr>
        </p:nvSpPr>
        <p:spPr/>
        <p:txBody>
          <a:bodyPr/>
          <a:lstStyle>
            <a:lvl1pPr>
              <a:defRPr sz="2400"/>
            </a:lvl1pPr>
          </a:lstStyle>
          <a:p>
            <a:pPr>
              <a:defRPr/>
            </a:pPr>
            <a:fld id="{761E3AC5-4881-8043-81DA-000BAD7B5E0D}" type="slidenum">
              <a:rPr lang="en-US" altLang="ja-JP"/>
              <a:pPr>
                <a:defRPr/>
              </a:pPr>
              <a:t>‹#›</a:t>
            </a:fld>
            <a:endParaRPr lang="en-US" altLang="ja-JP"/>
          </a:p>
        </p:txBody>
      </p:sp>
    </p:spTree>
    <p:extLst>
      <p:ext uri="{BB962C8B-B14F-4D97-AF65-F5344CB8AC3E}">
        <p14:creationId xmlns:p14="http://schemas.microsoft.com/office/powerpoint/2010/main" val="100892506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0FC5FA9F-AF67-1B42-AEF8-636C03D06E2D}" type="slidenum">
              <a:rPr lang="en-US" altLang="ja-JP"/>
              <a:pPr>
                <a:defRPr/>
              </a:pPr>
              <a:t>‹#›</a:t>
            </a:fld>
            <a:endParaRPr lang="en-US" altLang="ja-JP"/>
          </a:p>
        </p:txBody>
      </p:sp>
    </p:spTree>
    <p:extLst>
      <p:ext uri="{BB962C8B-B14F-4D97-AF65-F5344CB8AC3E}">
        <p14:creationId xmlns:p14="http://schemas.microsoft.com/office/powerpoint/2010/main" val="342716535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C3715575-7C1E-FF4B-9175-723D8B1CDAB6}" type="slidenum">
              <a:rPr lang="en-US" altLang="ja-JP"/>
              <a:pPr>
                <a:defRPr/>
              </a:pPr>
              <a:t>‹#›</a:t>
            </a:fld>
            <a:endParaRPr lang="en-US" altLang="ja-JP"/>
          </a:p>
        </p:txBody>
      </p:sp>
    </p:spTree>
    <p:extLst>
      <p:ext uri="{BB962C8B-B14F-4D97-AF65-F5344CB8AC3E}">
        <p14:creationId xmlns:p14="http://schemas.microsoft.com/office/powerpoint/2010/main" val="14805527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3AEB5A-C7EC-AF4A-AD59-8584DC779172}" type="slidenum">
              <a:rPr lang="en-US"/>
              <a:pPr>
                <a:defRPr/>
              </a:pPr>
              <a:t>‹#›</a:t>
            </a:fld>
            <a:endParaRPr lang="en-US"/>
          </a:p>
        </p:txBody>
      </p:sp>
    </p:spTree>
    <p:extLst>
      <p:ext uri="{BB962C8B-B14F-4D97-AF65-F5344CB8AC3E}">
        <p14:creationId xmlns:p14="http://schemas.microsoft.com/office/powerpoint/2010/main" val="279982091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639BD26-76DC-584A-9B15-EBFF59688F7D}" type="slidenum">
              <a:rPr lang="en-US" altLang="ja-JP"/>
              <a:pPr>
                <a:defRPr/>
              </a:pPr>
              <a:t>‹#›</a:t>
            </a:fld>
            <a:endParaRPr lang="en-US" altLang="ja-JP"/>
          </a:p>
        </p:txBody>
      </p:sp>
    </p:spTree>
    <p:extLst>
      <p:ext uri="{BB962C8B-B14F-4D97-AF65-F5344CB8AC3E}">
        <p14:creationId xmlns:p14="http://schemas.microsoft.com/office/powerpoint/2010/main" val="104395805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2C317D4E-7CC3-9A47-AA22-E7AD29751CC0}" type="slidenum">
              <a:rPr lang="en-US" altLang="ja-JP"/>
              <a:pPr>
                <a:defRPr/>
              </a:pPr>
              <a:t>‹#›</a:t>
            </a:fld>
            <a:endParaRPr lang="en-US" altLang="ja-JP"/>
          </a:p>
        </p:txBody>
      </p:sp>
    </p:spTree>
    <p:extLst>
      <p:ext uri="{BB962C8B-B14F-4D97-AF65-F5344CB8AC3E}">
        <p14:creationId xmlns:p14="http://schemas.microsoft.com/office/powerpoint/2010/main" val="133071947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sz="2400"/>
            </a:lvl1pPr>
          </a:lstStyle>
          <a:p>
            <a:pPr>
              <a:defRPr/>
            </a:pPr>
            <a:endParaRPr lang="en-US"/>
          </a:p>
        </p:txBody>
      </p:sp>
      <p:sp>
        <p:nvSpPr>
          <p:cNvPr id="4" name="Rectangle 5"/>
          <p:cNvSpPr>
            <a:spLocks noGrp="1" noChangeArrowheads="1"/>
          </p:cNvSpPr>
          <p:nvPr>
            <p:ph type="ftr" sz="quarter" idx="11"/>
          </p:nvPr>
        </p:nvSpPr>
        <p:spPr/>
        <p:txBody>
          <a:bodyPr/>
          <a:lstStyle>
            <a:lvl1pPr>
              <a:defRPr sz="2400"/>
            </a:lvl1pPr>
          </a:lstStyle>
          <a:p>
            <a:pPr>
              <a:defRPr/>
            </a:pPr>
            <a:endParaRPr lang="en-US"/>
          </a:p>
        </p:txBody>
      </p:sp>
      <p:sp>
        <p:nvSpPr>
          <p:cNvPr id="5" name="Rectangle 6"/>
          <p:cNvSpPr>
            <a:spLocks noGrp="1" noChangeArrowheads="1"/>
          </p:cNvSpPr>
          <p:nvPr>
            <p:ph type="sldNum" sz="quarter" idx="12"/>
          </p:nvPr>
        </p:nvSpPr>
        <p:spPr/>
        <p:txBody>
          <a:bodyPr/>
          <a:lstStyle>
            <a:lvl1pPr algn="l">
              <a:defRPr sz="2400">
                <a:solidFill>
                  <a:schemeClr val="tx1"/>
                </a:solidFill>
              </a:defRPr>
            </a:lvl1pPr>
          </a:lstStyle>
          <a:p>
            <a:pPr>
              <a:defRPr/>
            </a:pPr>
            <a:fld id="{933C4C33-2A28-A046-98BE-6C27F2F3AD50}" type="slidenum">
              <a:rPr lang="en-US"/>
              <a:pPr>
                <a:defRPr/>
              </a:pPr>
              <a:t>‹#›</a:t>
            </a:fld>
            <a:endParaRPr lang="en-US"/>
          </a:p>
        </p:txBody>
      </p:sp>
    </p:spTree>
    <p:extLst>
      <p:ext uri="{BB962C8B-B14F-4D97-AF65-F5344CB8AC3E}">
        <p14:creationId xmlns:p14="http://schemas.microsoft.com/office/powerpoint/2010/main" val="1061446197"/>
      </p:ext>
    </p:extLst>
  </p:cSld>
  <p:clrMapOvr>
    <a:masterClrMapping/>
  </p:clrMapOvr>
  <p:transition spd="med">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z="2400"/>
            </a:lvl1pPr>
          </a:lstStyle>
          <a:p>
            <a:pPr>
              <a:defRPr/>
            </a:pPr>
            <a:endParaRPr lang="en-US"/>
          </a:p>
        </p:txBody>
      </p:sp>
      <p:sp>
        <p:nvSpPr>
          <p:cNvPr id="3" name="Rectangle 5"/>
          <p:cNvSpPr>
            <a:spLocks noGrp="1" noChangeArrowheads="1"/>
          </p:cNvSpPr>
          <p:nvPr>
            <p:ph type="ftr" sz="quarter" idx="11"/>
          </p:nvPr>
        </p:nvSpPr>
        <p:spPr/>
        <p:txBody>
          <a:bodyPr/>
          <a:lstStyle>
            <a:lvl1pPr>
              <a:defRPr sz="2400"/>
            </a:lvl1pPr>
          </a:lstStyle>
          <a:p>
            <a:pPr>
              <a:defRPr/>
            </a:pPr>
            <a:endParaRPr lang="en-US"/>
          </a:p>
        </p:txBody>
      </p:sp>
      <p:sp>
        <p:nvSpPr>
          <p:cNvPr id="4" name="Rectangle 6"/>
          <p:cNvSpPr>
            <a:spLocks noGrp="1" noChangeArrowheads="1"/>
          </p:cNvSpPr>
          <p:nvPr>
            <p:ph type="sldNum" sz="quarter" idx="12"/>
          </p:nvPr>
        </p:nvSpPr>
        <p:spPr/>
        <p:txBody>
          <a:bodyPr/>
          <a:lstStyle>
            <a:lvl1pPr algn="l">
              <a:defRPr sz="2400">
                <a:solidFill>
                  <a:schemeClr val="tx1"/>
                </a:solidFill>
              </a:defRPr>
            </a:lvl1pPr>
          </a:lstStyle>
          <a:p>
            <a:pPr>
              <a:defRPr/>
            </a:pPr>
            <a:fld id="{1E2275B6-A8FA-D44D-B00F-3633FAA92E88}" type="slidenum">
              <a:rPr lang="en-US"/>
              <a:pPr>
                <a:defRPr/>
              </a:pPr>
              <a:t>‹#›</a:t>
            </a:fld>
            <a:endParaRPr lang="en-US"/>
          </a:p>
        </p:txBody>
      </p:sp>
    </p:spTree>
    <p:extLst>
      <p:ext uri="{BB962C8B-B14F-4D97-AF65-F5344CB8AC3E}">
        <p14:creationId xmlns:p14="http://schemas.microsoft.com/office/powerpoint/2010/main" val="2722560777"/>
      </p:ext>
    </p:extLst>
  </p:cSld>
  <p:clrMapOvr>
    <a:masterClrMapping/>
  </p:clrMapOvr>
  <p:transition spd="med">
    <p:randomBar dir="vert"/>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eaLnBrk="1" hangingPunct="1">
              <a:defRPr sz="2400">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eaLnBrk="1" hangingPunct="1">
              <a:defRPr sz="2400">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lgn="l" eaLnBrk="1" hangingPunct="1">
              <a:defRPr sz="2400">
                <a:solidFill>
                  <a:srgbClr val="FFFFFF"/>
                </a:solidFill>
              </a:defRPr>
            </a:lvl1pPr>
          </a:lstStyle>
          <a:p>
            <a:pPr>
              <a:defRPr/>
            </a:pPr>
            <a:fld id="{40BA7982-82C1-414A-9BD2-F20FDC5ED33B}" type="slidenum">
              <a:rPr lang="en-US"/>
              <a:pPr>
                <a:defRPr/>
              </a:pPr>
              <a:t>‹#›</a:t>
            </a:fld>
            <a:endParaRPr lang="en-US"/>
          </a:p>
        </p:txBody>
      </p:sp>
    </p:spTree>
    <p:extLst>
      <p:ext uri="{BB962C8B-B14F-4D97-AF65-F5344CB8AC3E}">
        <p14:creationId xmlns:p14="http://schemas.microsoft.com/office/powerpoint/2010/main" val="318645466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4602A43A-9858-204E-AE40-E4445A6C232F}" type="slidenum">
              <a:rPr lang="en-US"/>
              <a:pPr>
                <a:defRPr/>
              </a:pPr>
              <a:t>‹#›</a:t>
            </a:fld>
            <a:endParaRPr lang="en-US"/>
          </a:p>
        </p:txBody>
      </p:sp>
    </p:spTree>
    <p:extLst>
      <p:ext uri="{BB962C8B-B14F-4D97-AF65-F5344CB8AC3E}">
        <p14:creationId xmlns:p14="http://schemas.microsoft.com/office/powerpoint/2010/main" val="210222163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6CD6F25E-879A-A84B-89F7-CFD63B5C8B47}" type="slidenum">
              <a:rPr lang="en-US"/>
              <a:pPr>
                <a:defRPr/>
              </a:pPr>
              <a:t>‹#›</a:t>
            </a:fld>
            <a:endParaRPr lang="en-US"/>
          </a:p>
        </p:txBody>
      </p:sp>
    </p:spTree>
    <p:extLst>
      <p:ext uri="{BB962C8B-B14F-4D97-AF65-F5344CB8AC3E}">
        <p14:creationId xmlns:p14="http://schemas.microsoft.com/office/powerpoint/2010/main" val="305384998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47F3FBA6-A8C9-BA42-910F-D46961720CD2}" type="slidenum">
              <a:rPr lang="en-US"/>
              <a:pPr>
                <a:defRPr/>
              </a:pPr>
              <a:t>‹#›</a:t>
            </a:fld>
            <a:endParaRPr lang="en-US"/>
          </a:p>
        </p:txBody>
      </p:sp>
    </p:spTree>
    <p:extLst>
      <p:ext uri="{BB962C8B-B14F-4D97-AF65-F5344CB8AC3E}">
        <p14:creationId xmlns:p14="http://schemas.microsoft.com/office/powerpoint/2010/main" val="274743626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8"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9" name="Rectangle 21"/>
          <p:cNvSpPr>
            <a:spLocks noGrp="1" noChangeArrowheads="1"/>
          </p:cNvSpPr>
          <p:nvPr>
            <p:ph type="sldNum" sz="quarter" idx="12"/>
          </p:nvPr>
        </p:nvSpPr>
        <p:spPr/>
        <p:txBody>
          <a:bodyPr/>
          <a:lstStyle>
            <a:lvl1pPr algn="l" eaLnBrk="1" hangingPunct="1">
              <a:defRPr sz="2400"/>
            </a:lvl1pPr>
          </a:lstStyle>
          <a:p>
            <a:pPr>
              <a:defRPr/>
            </a:pPr>
            <a:fld id="{D200F959-AA11-1749-816A-0C67D14C0436}" type="slidenum">
              <a:rPr lang="en-US"/>
              <a:pPr>
                <a:defRPr/>
              </a:pPr>
              <a:t>‹#›</a:t>
            </a:fld>
            <a:endParaRPr lang="en-US"/>
          </a:p>
        </p:txBody>
      </p:sp>
    </p:spTree>
    <p:extLst>
      <p:ext uri="{BB962C8B-B14F-4D97-AF65-F5344CB8AC3E}">
        <p14:creationId xmlns:p14="http://schemas.microsoft.com/office/powerpoint/2010/main" val="190836336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4"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5" name="Rectangle 21"/>
          <p:cNvSpPr>
            <a:spLocks noGrp="1" noChangeArrowheads="1"/>
          </p:cNvSpPr>
          <p:nvPr>
            <p:ph type="sldNum" sz="quarter" idx="12"/>
          </p:nvPr>
        </p:nvSpPr>
        <p:spPr/>
        <p:txBody>
          <a:bodyPr/>
          <a:lstStyle>
            <a:lvl1pPr algn="l" eaLnBrk="1" hangingPunct="1">
              <a:defRPr sz="2400"/>
            </a:lvl1pPr>
          </a:lstStyle>
          <a:p>
            <a:pPr>
              <a:defRPr/>
            </a:pPr>
            <a:fld id="{EADA05D2-BC53-C747-B6C0-09D84CD8181E}" type="slidenum">
              <a:rPr lang="en-US"/>
              <a:pPr>
                <a:defRPr/>
              </a:pPr>
              <a:t>‹#›</a:t>
            </a:fld>
            <a:endParaRPr lang="en-US"/>
          </a:p>
        </p:txBody>
      </p:sp>
    </p:spTree>
    <p:extLst>
      <p:ext uri="{BB962C8B-B14F-4D97-AF65-F5344CB8AC3E}">
        <p14:creationId xmlns:p14="http://schemas.microsoft.com/office/powerpoint/2010/main" val="350021323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457200" y="2363788"/>
            <a:ext cx="8153400" cy="1600200"/>
            <a:chOff x="288" y="1489"/>
            <a:chExt cx="5136" cy="1008"/>
          </a:xfrm>
        </p:grpSpPr>
        <p:sp>
          <p:nvSpPr>
            <p:cNvPr id="5" name="Arc 1027"/>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p>
          </p:txBody>
        </p:sp>
        <p:sp>
          <p:nvSpPr>
            <p:cNvPr id="6" name="Arc 1028"/>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p>
          </p:txBody>
        </p:sp>
        <p:sp>
          <p:nvSpPr>
            <p:cNvPr id="7" name="Arc 1029"/>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p>
          </p:txBody>
        </p:sp>
        <p:sp>
          <p:nvSpPr>
            <p:cNvPr id="8" name="AutoShape 1030"/>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10599" name="Rectangle 1031"/>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110600" name="Rectangle 1032"/>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1033"/>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p>
        </p:txBody>
      </p:sp>
      <p:sp>
        <p:nvSpPr>
          <p:cNvPr id="10" name="Rectangle 1034"/>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11" name="Rectangle 1035"/>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B5D0613-7EB7-3844-A25C-3C2BD16F4CAC}" type="slidenum">
              <a:rPr lang="en-US"/>
              <a:pPr>
                <a:defRPr/>
              </a:pPr>
              <a:t>‹#›</a:t>
            </a:fld>
            <a:endParaRPr lang="en-US"/>
          </a:p>
        </p:txBody>
      </p:sp>
    </p:spTree>
    <p:extLst>
      <p:ext uri="{BB962C8B-B14F-4D97-AF65-F5344CB8AC3E}">
        <p14:creationId xmlns:p14="http://schemas.microsoft.com/office/powerpoint/2010/main" val="297497731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3"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4" name="Rectangle 21"/>
          <p:cNvSpPr>
            <a:spLocks noGrp="1" noChangeArrowheads="1"/>
          </p:cNvSpPr>
          <p:nvPr>
            <p:ph type="sldNum" sz="quarter" idx="12"/>
          </p:nvPr>
        </p:nvSpPr>
        <p:spPr/>
        <p:txBody>
          <a:bodyPr/>
          <a:lstStyle>
            <a:lvl1pPr algn="l" eaLnBrk="1" hangingPunct="1">
              <a:defRPr sz="2400"/>
            </a:lvl1pPr>
          </a:lstStyle>
          <a:p>
            <a:pPr>
              <a:defRPr/>
            </a:pPr>
            <a:fld id="{17F12F70-5FAF-4D44-A825-1884EBF77B49}" type="slidenum">
              <a:rPr lang="en-US"/>
              <a:pPr>
                <a:defRPr/>
              </a:pPr>
              <a:t>‹#›</a:t>
            </a:fld>
            <a:endParaRPr lang="en-US"/>
          </a:p>
        </p:txBody>
      </p:sp>
    </p:spTree>
    <p:extLst>
      <p:ext uri="{BB962C8B-B14F-4D97-AF65-F5344CB8AC3E}">
        <p14:creationId xmlns:p14="http://schemas.microsoft.com/office/powerpoint/2010/main" val="259725445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1D17665F-3B34-254F-B51C-C02C50ABF65E}" type="slidenum">
              <a:rPr lang="en-US"/>
              <a:pPr>
                <a:defRPr/>
              </a:pPr>
              <a:t>‹#›</a:t>
            </a:fld>
            <a:endParaRPr lang="en-US"/>
          </a:p>
        </p:txBody>
      </p:sp>
    </p:spTree>
    <p:extLst>
      <p:ext uri="{BB962C8B-B14F-4D97-AF65-F5344CB8AC3E}">
        <p14:creationId xmlns:p14="http://schemas.microsoft.com/office/powerpoint/2010/main" val="120842833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0DBD57A1-3A9D-6143-B415-00B85968E577}" type="slidenum">
              <a:rPr lang="en-US"/>
              <a:pPr>
                <a:defRPr/>
              </a:pPr>
              <a:t>‹#›</a:t>
            </a:fld>
            <a:endParaRPr lang="en-US"/>
          </a:p>
        </p:txBody>
      </p:sp>
    </p:spTree>
    <p:extLst>
      <p:ext uri="{BB962C8B-B14F-4D97-AF65-F5344CB8AC3E}">
        <p14:creationId xmlns:p14="http://schemas.microsoft.com/office/powerpoint/2010/main" val="140368354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1F95A860-21B4-384A-92E2-D11683C26B31}" type="slidenum">
              <a:rPr lang="en-US"/>
              <a:pPr>
                <a:defRPr/>
              </a:pPr>
              <a:t>‹#›</a:t>
            </a:fld>
            <a:endParaRPr lang="en-US"/>
          </a:p>
        </p:txBody>
      </p:sp>
    </p:spTree>
    <p:extLst>
      <p:ext uri="{BB962C8B-B14F-4D97-AF65-F5344CB8AC3E}">
        <p14:creationId xmlns:p14="http://schemas.microsoft.com/office/powerpoint/2010/main" val="280959740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94AFF436-59E7-414E-9F38-9146145B39AF}" type="slidenum">
              <a:rPr lang="en-US"/>
              <a:pPr>
                <a:defRPr/>
              </a:pPr>
              <a:t>‹#›</a:t>
            </a:fld>
            <a:endParaRPr lang="en-US"/>
          </a:p>
        </p:txBody>
      </p:sp>
    </p:spTree>
    <p:extLst>
      <p:ext uri="{BB962C8B-B14F-4D97-AF65-F5344CB8AC3E}">
        <p14:creationId xmlns:p14="http://schemas.microsoft.com/office/powerpoint/2010/main" val="272504912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DDDAAA1C-2FAB-744B-A0D9-4C1B4A8F900C}" type="slidenum">
              <a:rPr lang="en-US"/>
              <a:pPr>
                <a:defRPr/>
              </a:pPr>
              <a:t>‹#›</a:t>
            </a:fld>
            <a:endParaRPr lang="en-US"/>
          </a:p>
        </p:txBody>
      </p:sp>
    </p:spTree>
    <p:extLst>
      <p:ext uri="{BB962C8B-B14F-4D97-AF65-F5344CB8AC3E}">
        <p14:creationId xmlns:p14="http://schemas.microsoft.com/office/powerpoint/2010/main" val="116314249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lgn="l">
              <a:defRPr b="1" i="0">
                <a:latin typeface="Arial" panose="020B0604020202020204" pitchFamily="34"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A1B60BE6-D10A-C748-9CAB-6A9C5C25705D}" type="slidenum">
              <a:rPr lang="en-US"/>
              <a:pPr>
                <a:defRPr/>
              </a:pPr>
              <a:t>‹#›</a:t>
            </a:fld>
            <a:endParaRPr lang="en-US"/>
          </a:p>
        </p:txBody>
      </p:sp>
    </p:spTree>
    <p:extLst>
      <p:ext uri="{BB962C8B-B14F-4D97-AF65-F5344CB8AC3E}">
        <p14:creationId xmlns:p14="http://schemas.microsoft.com/office/powerpoint/2010/main" val="133829867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3DA5A15-1B31-BD42-8B3C-B06710D318AE}"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01702325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43F69BA-518F-2F43-BB06-123254BC8305}"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06239682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F8B4A9A2-CD1B-D844-8086-2BC951E6E7AC}"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56866216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CF609D-E006-EB4B-9647-797CB362C8DF}" type="slidenum">
              <a:rPr lang="en-US"/>
              <a:pPr>
                <a:defRPr/>
              </a:pPr>
              <a:t>‹#›</a:t>
            </a:fld>
            <a:endParaRPr lang="en-US"/>
          </a:p>
        </p:txBody>
      </p:sp>
    </p:spTree>
    <p:extLst>
      <p:ext uri="{BB962C8B-B14F-4D97-AF65-F5344CB8AC3E}">
        <p14:creationId xmlns:p14="http://schemas.microsoft.com/office/powerpoint/2010/main" val="269518001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6CBA0FE3-4879-ED43-B980-BCD49F6BAA70}" type="slidenum">
              <a:rPr lang="en-US"/>
              <a:pPr>
                <a:defRPr/>
              </a:pPr>
              <a:t>‹#›</a:t>
            </a:fld>
            <a:endParaRPr lang="en-US"/>
          </a:p>
        </p:txBody>
      </p:sp>
      <p:sp>
        <p:nvSpPr>
          <p:cNvPr id="9"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03681844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20159114-04E2-8D43-801E-983DAC72BA4C}" type="slidenum">
              <a:rPr lang="en-US"/>
              <a:pPr>
                <a:defRPr/>
              </a:pPr>
              <a:t>‹#›</a:t>
            </a:fld>
            <a:endParaRPr lang="en-US"/>
          </a:p>
        </p:txBody>
      </p:sp>
      <p:sp>
        <p:nvSpPr>
          <p:cNvPr id="5"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53897903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FA9C014-032A-714B-BF50-3556004DB22D}" type="slidenum">
              <a:rPr lang="en-US"/>
              <a:pPr>
                <a:defRPr/>
              </a:pPr>
              <a:t>‹#›</a:t>
            </a:fld>
            <a:endParaRPr lang="en-US"/>
          </a:p>
        </p:txBody>
      </p:sp>
      <p:sp>
        <p:nvSpPr>
          <p:cNvPr id="4"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78947950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EB10D8F3-4DE6-1B4D-86D8-359238C8C409}"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51748250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531672DD-544E-1848-A391-82A73091F9C3}"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70192314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4C2AEB8B-417E-0147-AA79-18983F50D42B}"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27533577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EC3F8747-15EC-6C42-8EFA-ABD30178C5C7}"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7383738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FB9EC96-DC28-5242-8947-0CA27A97BD6B}"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41990719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7"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D9EE0A5-CC1E-FC4A-87FB-CA9F4221E2D3}" type="slidenum">
              <a:rPr lang="en-US"/>
              <a:pPr>
                <a:defRPr/>
              </a:pPr>
              <a:t>‹#›</a:t>
            </a:fld>
            <a:endParaRPr lang="en-US"/>
          </a:p>
        </p:txBody>
      </p:sp>
      <p:sp>
        <p:nvSpPr>
          <p:cNvPr id="8"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77427736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012FAEE2-DAD3-1544-9572-78CF3F385D0A}" type="slidenum">
              <a:rPr lang="en-GB"/>
              <a:pPr>
                <a:defRPr/>
              </a:pPr>
              <a:t>‹#›</a:t>
            </a:fld>
            <a:endParaRPr lang="en-GB"/>
          </a:p>
        </p:txBody>
      </p:sp>
    </p:spTree>
    <p:extLst>
      <p:ext uri="{BB962C8B-B14F-4D97-AF65-F5344CB8AC3E}">
        <p14:creationId xmlns:p14="http://schemas.microsoft.com/office/powerpoint/2010/main" val="2160926560"/>
      </p:ext>
    </p:extLst>
  </p:cSld>
  <p:clrMapOvr>
    <a:masterClrMapping/>
  </p:clrMapOvr>
  <p:transition>
    <p:random/>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65042D-0FE1-3C44-B170-C82ADFA29355}" type="slidenum">
              <a:rPr lang="en-US"/>
              <a:pPr>
                <a:defRPr/>
              </a:pPr>
              <a:t>‹#›</a:t>
            </a:fld>
            <a:endParaRPr lang="en-US"/>
          </a:p>
        </p:txBody>
      </p:sp>
    </p:spTree>
    <p:extLst>
      <p:ext uri="{BB962C8B-B14F-4D97-AF65-F5344CB8AC3E}">
        <p14:creationId xmlns:p14="http://schemas.microsoft.com/office/powerpoint/2010/main" val="178237294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2F4CC358-0020-304D-A6B6-40305992347B}" type="slidenum">
              <a:rPr lang="en-GB"/>
              <a:pPr>
                <a:defRPr/>
              </a:pPr>
              <a:t>‹#›</a:t>
            </a:fld>
            <a:endParaRPr lang="en-GB"/>
          </a:p>
        </p:txBody>
      </p:sp>
    </p:spTree>
    <p:extLst>
      <p:ext uri="{BB962C8B-B14F-4D97-AF65-F5344CB8AC3E}">
        <p14:creationId xmlns:p14="http://schemas.microsoft.com/office/powerpoint/2010/main" val="1613777652"/>
      </p:ext>
    </p:extLst>
  </p:cSld>
  <p:clrMapOvr>
    <a:masterClrMapping/>
  </p:clrMapOvr>
  <p:transition>
    <p:random/>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E248DAB2-8341-C04A-B8A7-90266062AD0D}" type="slidenum">
              <a:rPr lang="en-GB"/>
              <a:pPr>
                <a:defRPr/>
              </a:pPr>
              <a:t>‹#›</a:t>
            </a:fld>
            <a:endParaRPr lang="en-GB"/>
          </a:p>
        </p:txBody>
      </p:sp>
    </p:spTree>
    <p:extLst>
      <p:ext uri="{BB962C8B-B14F-4D97-AF65-F5344CB8AC3E}">
        <p14:creationId xmlns:p14="http://schemas.microsoft.com/office/powerpoint/2010/main" val="106102055"/>
      </p:ext>
    </p:extLst>
  </p:cSld>
  <p:clrMapOvr>
    <a:masterClrMapping/>
  </p:clrMapOvr>
  <p:transition>
    <p:random/>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836F5D9A-F649-454D-83E1-14F4A3A25511}" type="slidenum">
              <a:rPr lang="en-GB"/>
              <a:pPr>
                <a:defRPr/>
              </a:pPr>
              <a:t>‹#›</a:t>
            </a:fld>
            <a:endParaRPr lang="en-GB"/>
          </a:p>
        </p:txBody>
      </p:sp>
    </p:spTree>
    <p:extLst>
      <p:ext uri="{BB962C8B-B14F-4D97-AF65-F5344CB8AC3E}">
        <p14:creationId xmlns:p14="http://schemas.microsoft.com/office/powerpoint/2010/main" val="2765913634"/>
      </p:ext>
    </p:extLst>
  </p:cSld>
  <p:clrMapOvr>
    <a:masterClrMapping/>
  </p:clrMapOvr>
  <p:transition>
    <p:random/>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8"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9"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27E5B10B-A444-F74D-AD1B-E9B91667DDD4}" type="slidenum">
              <a:rPr lang="en-GB"/>
              <a:pPr>
                <a:defRPr/>
              </a:pPr>
              <a:t>‹#›</a:t>
            </a:fld>
            <a:endParaRPr lang="en-GB"/>
          </a:p>
        </p:txBody>
      </p:sp>
    </p:spTree>
    <p:extLst>
      <p:ext uri="{BB962C8B-B14F-4D97-AF65-F5344CB8AC3E}">
        <p14:creationId xmlns:p14="http://schemas.microsoft.com/office/powerpoint/2010/main" val="2858285616"/>
      </p:ext>
    </p:extLst>
  </p:cSld>
  <p:clrMapOvr>
    <a:masterClrMapping/>
  </p:clrMapOvr>
  <p:transition>
    <p:random/>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4"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B1F39C33-FB02-9C49-A2DA-94C19829084B}" type="slidenum">
              <a:rPr lang="en-GB"/>
              <a:pPr>
                <a:defRPr/>
              </a:pPr>
              <a:t>‹#›</a:t>
            </a:fld>
            <a:endParaRPr lang="en-GB"/>
          </a:p>
        </p:txBody>
      </p:sp>
    </p:spTree>
    <p:extLst>
      <p:ext uri="{BB962C8B-B14F-4D97-AF65-F5344CB8AC3E}">
        <p14:creationId xmlns:p14="http://schemas.microsoft.com/office/powerpoint/2010/main" val="1863142466"/>
      </p:ext>
    </p:extLst>
  </p:cSld>
  <p:clrMapOvr>
    <a:masterClrMapping/>
  </p:clrMapOvr>
  <p:transition>
    <p:random/>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3"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4"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4119A243-7E8D-DB40-B652-35473FF7C6E2}" type="slidenum">
              <a:rPr lang="en-GB"/>
              <a:pPr>
                <a:defRPr/>
              </a:pPr>
              <a:t>‹#›</a:t>
            </a:fld>
            <a:endParaRPr lang="en-GB"/>
          </a:p>
        </p:txBody>
      </p:sp>
    </p:spTree>
    <p:extLst>
      <p:ext uri="{BB962C8B-B14F-4D97-AF65-F5344CB8AC3E}">
        <p14:creationId xmlns:p14="http://schemas.microsoft.com/office/powerpoint/2010/main" val="1526738843"/>
      </p:ext>
    </p:extLst>
  </p:cSld>
  <p:clrMapOvr>
    <a:masterClrMapping/>
  </p:clrMapOvr>
  <p:transition>
    <p:random/>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E4954A2E-D64C-8A47-918D-335D174E4685}" type="slidenum">
              <a:rPr lang="en-GB"/>
              <a:pPr>
                <a:defRPr/>
              </a:pPr>
              <a:t>‹#›</a:t>
            </a:fld>
            <a:endParaRPr lang="en-GB"/>
          </a:p>
        </p:txBody>
      </p:sp>
    </p:spTree>
    <p:extLst>
      <p:ext uri="{BB962C8B-B14F-4D97-AF65-F5344CB8AC3E}">
        <p14:creationId xmlns:p14="http://schemas.microsoft.com/office/powerpoint/2010/main" val="1645827445"/>
      </p:ext>
    </p:extLst>
  </p:cSld>
  <p:clrMapOvr>
    <a:masterClrMapping/>
  </p:clrMapOvr>
  <p:transition>
    <p:random/>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68164F7F-BE97-314A-AA43-38BC905593B9}" type="slidenum">
              <a:rPr lang="en-GB"/>
              <a:pPr>
                <a:defRPr/>
              </a:pPr>
              <a:t>‹#›</a:t>
            </a:fld>
            <a:endParaRPr lang="en-GB"/>
          </a:p>
        </p:txBody>
      </p:sp>
    </p:spTree>
    <p:extLst>
      <p:ext uri="{BB962C8B-B14F-4D97-AF65-F5344CB8AC3E}">
        <p14:creationId xmlns:p14="http://schemas.microsoft.com/office/powerpoint/2010/main" val="82379435"/>
      </p:ext>
    </p:extLst>
  </p:cSld>
  <p:clrMapOvr>
    <a:masterClrMapping/>
  </p:clrMapOvr>
  <p:transition>
    <p:random/>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11EDBA56-BA95-A44C-9A62-629ADD013281}" type="slidenum">
              <a:rPr lang="en-GB"/>
              <a:pPr>
                <a:defRPr/>
              </a:pPr>
              <a:t>‹#›</a:t>
            </a:fld>
            <a:endParaRPr lang="en-GB"/>
          </a:p>
        </p:txBody>
      </p:sp>
    </p:spTree>
    <p:extLst>
      <p:ext uri="{BB962C8B-B14F-4D97-AF65-F5344CB8AC3E}">
        <p14:creationId xmlns:p14="http://schemas.microsoft.com/office/powerpoint/2010/main" val="141532340"/>
      </p:ext>
    </p:extLst>
  </p:cSld>
  <p:clrMapOvr>
    <a:masterClrMapping/>
  </p:clrMapOvr>
  <p:transition>
    <p:random/>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0DF7D5FA-EF77-1449-8030-8225675C4C69}" type="slidenum">
              <a:rPr lang="en-GB"/>
              <a:pPr>
                <a:defRPr/>
              </a:pPr>
              <a:t>‹#›</a:t>
            </a:fld>
            <a:endParaRPr lang="en-GB"/>
          </a:p>
        </p:txBody>
      </p:sp>
    </p:spTree>
    <p:extLst>
      <p:ext uri="{BB962C8B-B14F-4D97-AF65-F5344CB8AC3E}">
        <p14:creationId xmlns:p14="http://schemas.microsoft.com/office/powerpoint/2010/main" val="1268138554"/>
      </p:ext>
    </p:extLst>
  </p:cSld>
  <p:clrMapOvr>
    <a:masterClrMapping/>
  </p:clrMapOvr>
  <p:transition>
    <p:random/>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AC51281-98B8-264B-8D01-C4D790A86141}" type="slidenum">
              <a:rPr lang="en-US"/>
              <a:pPr>
                <a:defRPr/>
              </a:pPr>
              <a:t>‹#›</a:t>
            </a:fld>
            <a:endParaRPr lang="en-US"/>
          </a:p>
        </p:txBody>
      </p:sp>
    </p:spTree>
    <p:extLst>
      <p:ext uri="{BB962C8B-B14F-4D97-AF65-F5344CB8AC3E}">
        <p14:creationId xmlns:p14="http://schemas.microsoft.com/office/powerpoint/2010/main" val="47552310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4402" name="Rectangle 2"/>
          <p:cNvSpPr>
            <a:spLocks noGrp="1" noChangeArrowheads="1"/>
          </p:cNvSpPr>
          <p:nvPr>
            <p:ph type="ctrTitle"/>
          </p:nvPr>
        </p:nvSpPr>
        <p:spPr>
          <a:xfrm>
            <a:off x="685800" y="2286000"/>
            <a:ext cx="7772400" cy="1143000"/>
          </a:xfrm>
        </p:spPr>
        <p:txBody>
          <a:bodyPr/>
          <a:lstStyle>
            <a:lvl1pPr algn="ctr">
              <a:defRPr/>
            </a:lvl1pPr>
          </a:lstStyle>
          <a:p>
            <a:r>
              <a:rPr lang="en-US"/>
              <a:t>Click to edit Master title style</a:t>
            </a:r>
          </a:p>
        </p:txBody>
      </p:sp>
      <p:sp>
        <p:nvSpPr>
          <p:cNvPr id="614403" name="Rectangle 3"/>
          <p:cNvSpPr>
            <a:spLocks noGrp="1" noChangeArrowheads="1"/>
          </p:cNvSpPr>
          <p:nvPr>
            <p:ph type="subTitle" idx="1"/>
          </p:nvPr>
        </p:nvSpPr>
        <p:spPr>
          <a:xfrm>
            <a:off x="2543175" y="3733800"/>
            <a:ext cx="4056063" cy="2286000"/>
          </a:xfrm>
        </p:spPr>
        <p:txBody>
          <a:bodyPr/>
          <a:lstStyle>
            <a:lvl1pPr marL="0" indent="0" algn="ctr">
              <a:buFont typeface="Monotype Sorts"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1BE46BF-2021-7745-8B58-87F0588AD811}" type="slidenum">
              <a:rPr lang="en-US"/>
              <a:pPr>
                <a:defRPr/>
              </a:pPr>
              <a:t>‹#›</a:t>
            </a:fld>
            <a:endParaRPr lang="en-US"/>
          </a:p>
        </p:txBody>
      </p:sp>
    </p:spTree>
    <p:extLst>
      <p:ext uri="{BB962C8B-B14F-4D97-AF65-F5344CB8AC3E}">
        <p14:creationId xmlns:p14="http://schemas.microsoft.com/office/powerpoint/2010/main" val="146090026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B36E500-7656-5747-98B5-201C3A3C96E2}" type="slidenum">
              <a:rPr lang="en-US"/>
              <a:pPr>
                <a:defRPr/>
              </a:pPr>
              <a:t>‹#›</a:t>
            </a:fld>
            <a:endParaRPr lang="en-US"/>
          </a:p>
        </p:txBody>
      </p:sp>
    </p:spTree>
    <p:extLst>
      <p:ext uri="{BB962C8B-B14F-4D97-AF65-F5344CB8AC3E}">
        <p14:creationId xmlns:p14="http://schemas.microsoft.com/office/powerpoint/2010/main" val="192151893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F6F4B4F-651A-D749-94BC-BBABC3A1DC39}" type="slidenum">
              <a:rPr lang="en-US"/>
              <a:pPr>
                <a:defRPr/>
              </a:pPr>
              <a:t>‹#›</a:t>
            </a:fld>
            <a:endParaRPr lang="en-US"/>
          </a:p>
        </p:txBody>
      </p:sp>
    </p:spTree>
    <p:extLst>
      <p:ext uri="{BB962C8B-B14F-4D97-AF65-F5344CB8AC3E}">
        <p14:creationId xmlns:p14="http://schemas.microsoft.com/office/powerpoint/2010/main" val="43455952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86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D61AC62-2E4A-F445-A745-5DBDFB8BBCCF}" type="slidenum">
              <a:rPr lang="en-US"/>
              <a:pPr>
                <a:defRPr/>
              </a:pPr>
              <a:t>‹#›</a:t>
            </a:fld>
            <a:endParaRPr lang="en-US"/>
          </a:p>
        </p:txBody>
      </p:sp>
    </p:spTree>
    <p:extLst>
      <p:ext uri="{BB962C8B-B14F-4D97-AF65-F5344CB8AC3E}">
        <p14:creationId xmlns:p14="http://schemas.microsoft.com/office/powerpoint/2010/main" val="210312430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7E8E2D6-D2BC-7D45-842E-5AB8BD10688E}" type="slidenum">
              <a:rPr lang="en-US"/>
              <a:pPr>
                <a:defRPr/>
              </a:pPr>
              <a:t>‹#›</a:t>
            </a:fld>
            <a:endParaRPr lang="en-US"/>
          </a:p>
        </p:txBody>
      </p:sp>
    </p:spTree>
    <p:extLst>
      <p:ext uri="{BB962C8B-B14F-4D97-AF65-F5344CB8AC3E}">
        <p14:creationId xmlns:p14="http://schemas.microsoft.com/office/powerpoint/2010/main" val="25089362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D437C69-6CB1-2A48-95D7-F745AB46FBBB}" type="slidenum">
              <a:rPr lang="en-US"/>
              <a:pPr>
                <a:defRPr/>
              </a:pPr>
              <a:t>‹#›</a:t>
            </a:fld>
            <a:endParaRPr lang="en-US"/>
          </a:p>
        </p:txBody>
      </p:sp>
    </p:spTree>
    <p:extLst>
      <p:ext uri="{BB962C8B-B14F-4D97-AF65-F5344CB8AC3E}">
        <p14:creationId xmlns:p14="http://schemas.microsoft.com/office/powerpoint/2010/main" val="210882810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8CBE91F5-36A2-5E45-B347-C7A5B75392DD}" type="slidenum">
              <a:rPr lang="en-US"/>
              <a:pPr>
                <a:defRPr/>
              </a:pPr>
              <a:t>‹#›</a:t>
            </a:fld>
            <a:endParaRPr lang="en-US"/>
          </a:p>
        </p:txBody>
      </p:sp>
    </p:spTree>
    <p:extLst>
      <p:ext uri="{BB962C8B-B14F-4D97-AF65-F5344CB8AC3E}">
        <p14:creationId xmlns:p14="http://schemas.microsoft.com/office/powerpoint/2010/main" val="349773388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218140F-E4F6-134D-AE00-9FDB422DFA41}" type="slidenum">
              <a:rPr lang="en-US"/>
              <a:pPr>
                <a:defRPr/>
              </a:pPr>
              <a:t>‹#›</a:t>
            </a:fld>
            <a:endParaRPr lang="en-US"/>
          </a:p>
        </p:txBody>
      </p:sp>
    </p:spTree>
    <p:extLst>
      <p:ext uri="{BB962C8B-B14F-4D97-AF65-F5344CB8AC3E}">
        <p14:creationId xmlns:p14="http://schemas.microsoft.com/office/powerpoint/2010/main" val="251143063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A760DE7-4C58-CC44-850E-17E45BCFD504}" type="slidenum">
              <a:rPr lang="en-US"/>
              <a:pPr>
                <a:defRPr/>
              </a:pPr>
              <a:t>‹#›</a:t>
            </a:fld>
            <a:endParaRPr lang="en-US"/>
          </a:p>
        </p:txBody>
      </p:sp>
    </p:spTree>
    <p:extLst>
      <p:ext uri="{BB962C8B-B14F-4D97-AF65-F5344CB8AC3E}">
        <p14:creationId xmlns:p14="http://schemas.microsoft.com/office/powerpoint/2010/main" val="341378359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866CE74-E807-FB46-9633-47736DA5DB61}" type="slidenum">
              <a:rPr lang="en-US"/>
              <a:pPr>
                <a:defRPr/>
              </a:pPr>
              <a:t>‹#›</a:t>
            </a:fld>
            <a:endParaRPr lang="en-US"/>
          </a:p>
        </p:txBody>
      </p:sp>
    </p:spTree>
    <p:extLst>
      <p:ext uri="{BB962C8B-B14F-4D97-AF65-F5344CB8AC3E}">
        <p14:creationId xmlns:p14="http://schemas.microsoft.com/office/powerpoint/2010/main" val="2741072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54F32D-AD59-5A48-8C7F-376C914206A2}" type="slidenum">
              <a:rPr lang="en-US"/>
              <a:pPr>
                <a:defRPr/>
              </a:pPr>
              <a:t>‹#›</a:t>
            </a:fld>
            <a:endParaRPr lang="en-US"/>
          </a:p>
        </p:txBody>
      </p:sp>
    </p:spTree>
    <p:extLst>
      <p:ext uri="{BB962C8B-B14F-4D97-AF65-F5344CB8AC3E}">
        <p14:creationId xmlns:p14="http://schemas.microsoft.com/office/powerpoint/2010/main" val="73335160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457200"/>
            <a:ext cx="154305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0" y="457200"/>
            <a:ext cx="447675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C5AF5C8-4E7A-544A-8CCF-E26DDEC02449}" type="slidenum">
              <a:rPr lang="en-US"/>
              <a:pPr>
                <a:defRPr/>
              </a:pPr>
              <a:t>‹#›</a:t>
            </a:fld>
            <a:endParaRPr lang="en-US"/>
          </a:p>
        </p:txBody>
      </p:sp>
    </p:spTree>
    <p:extLst>
      <p:ext uri="{BB962C8B-B14F-4D97-AF65-F5344CB8AC3E}">
        <p14:creationId xmlns:p14="http://schemas.microsoft.com/office/powerpoint/2010/main" val="298537484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43EA788B-39C7-1A4B-AA2D-993883F0BCAD}" type="slidenum">
              <a:rPr lang="en-US"/>
              <a:pPr>
                <a:defRPr/>
              </a:pPr>
              <a:t>‹#›</a:t>
            </a:fld>
            <a:endParaRPr lang="en-US"/>
          </a:p>
        </p:txBody>
      </p:sp>
    </p:spTree>
    <p:extLst>
      <p:ext uri="{BB962C8B-B14F-4D97-AF65-F5344CB8AC3E}">
        <p14:creationId xmlns:p14="http://schemas.microsoft.com/office/powerpoint/2010/main" val="156614281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87141D48-F586-0547-8E99-0456D8CD7E15}" type="slidenum">
              <a:rPr lang="en-US"/>
              <a:pPr>
                <a:defRPr/>
              </a:pPr>
              <a:t>‹#›</a:t>
            </a:fld>
            <a:endParaRPr lang="en-US"/>
          </a:p>
        </p:txBody>
      </p:sp>
    </p:spTree>
    <p:extLst>
      <p:ext uri="{BB962C8B-B14F-4D97-AF65-F5344CB8AC3E}">
        <p14:creationId xmlns:p14="http://schemas.microsoft.com/office/powerpoint/2010/main" val="223650220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F13E6405-4DE1-D146-ACAD-63E0EDD00346}" type="slidenum">
              <a:rPr lang="en-US"/>
              <a:pPr>
                <a:defRPr/>
              </a:pPr>
              <a:t>‹#›</a:t>
            </a:fld>
            <a:endParaRPr lang="en-US"/>
          </a:p>
        </p:txBody>
      </p:sp>
    </p:spTree>
    <p:extLst>
      <p:ext uri="{BB962C8B-B14F-4D97-AF65-F5344CB8AC3E}">
        <p14:creationId xmlns:p14="http://schemas.microsoft.com/office/powerpoint/2010/main" val="309709496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6E10F563-0AE0-1A46-9925-8D5CE487E4C3}" type="slidenum">
              <a:rPr lang="en-US"/>
              <a:pPr>
                <a:defRPr/>
              </a:pPr>
              <a:t>‹#›</a:t>
            </a:fld>
            <a:endParaRPr lang="en-US"/>
          </a:p>
        </p:txBody>
      </p:sp>
    </p:spTree>
    <p:extLst>
      <p:ext uri="{BB962C8B-B14F-4D97-AF65-F5344CB8AC3E}">
        <p14:creationId xmlns:p14="http://schemas.microsoft.com/office/powerpoint/2010/main" val="113648596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E9397A9E-AF9A-164E-899D-E0539B1A273D}" type="slidenum">
              <a:rPr lang="en-US"/>
              <a:pPr>
                <a:defRPr/>
              </a:pPr>
              <a:t>‹#›</a:t>
            </a:fld>
            <a:endParaRPr lang="en-US"/>
          </a:p>
        </p:txBody>
      </p:sp>
    </p:spTree>
    <p:extLst>
      <p:ext uri="{BB962C8B-B14F-4D97-AF65-F5344CB8AC3E}">
        <p14:creationId xmlns:p14="http://schemas.microsoft.com/office/powerpoint/2010/main" val="364149191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FA94E12F-5F0E-0F40-8D78-E2C587592D14}" type="slidenum">
              <a:rPr lang="en-US"/>
              <a:pPr>
                <a:defRPr/>
              </a:pPr>
              <a:t>‹#›</a:t>
            </a:fld>
            <a:endParaRPr lang="en-US"/>
          </a:p>
        </p:txBody>
      </p:sp>
    </p:spTree>
    <p:extLst>
      <p:ext uri="{BB962C8B-B14F-4D97-AF65-F5344CB8AC3E}">
        <p14:creationId xmlns:p14="http://schemas.microsoft.com/office/powerpoint/2010/main" val="100344301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65E24760-5435-C948-9789-BFD4DA72706E}" type="slidenum">
              <a:rPr lang="en-US"/>
              <a:pPr>
                <a:defRPr/>
              </a:pPr>
              <a:t>‹#›</a:t>
            </a:fld>
            <a:endParaRPr lang="en-US"/>
          </a:p>
        </p:txBody>
      </p:sp>
    </p:spTree>
    <p:extLst>
      <p:ext uri="{BB962C8B-B14F-4D97-AF65-F5344CB8AC3E}">
        <p14:creationId xmlns:p14="http://schemas.microsoft.com/office/powerpoint/2010/main" val="221002320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1C476768-CAB2-EF40-AD62-CE371660FA7C}" type="slidenum">
              <a:rPr lang="en-US"/>
              <a:pPr>
                <a:defRPr/>
              </a:pPr>
              <a:t>‹#›</a:t>
            </a:fld>
            <a:endParaRPr lang="en-US"/>
          </a:p>
        </p:txBody>
      </p:sp>
    </p:spTree>
    <p:extLst>
      <p:ext uri="{BB962C8B-B14F-4D97-AF65-F5344CB8AC3E}">
        <p14:creationId xmlns:p14="http://schemas.microsoft.com/office/powerpoint/2010/main" val="310233259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8ECD9FE0-47AB-5F42-B642-28A5381E971A}" type="slidenum">
              <a:rPr lang="en-US"/>
              <a:pPr>
                <a:defRPr/>
              </a:pPr>
              <a:t>‹#›</a:t>
            </a:fld>
            <a:endParaRPr lang="en-US"/>
          </a:p>
        </p:txBody>
      </p:sp>
    </p:spTree>
    <p:extLst>
      <p:ext uri="{BB962C8B-B14F-4D97-AF65-F5344CB8AC3E}">
        <p14:creationId xmlns:p14="http://schemas.microsoft.com/office/powerpoint/2010/main" val="31549961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687A563-47D5-424A-A6D3-54A93BA77610}" type="slidenum">
              <a:rPr lang="en-US"/>
              <a:pPr>
                <a:defRPr/>
              </a:pPr>
              <a:t>‹#›</a:t>
            </a:fld>
            <a:endParaRPr lang="en-US"/>
          </a:p>
        </p:txBody>
      </p:sp>
    </p:spTree>
    <p:extLst>
      <p:ext uri="{BB962C8B-B14F-4D97-AF65-F5344CB8AC3E}">
        <p14:creationId xmlns:p14="http://schemas.microsoft.com/office/powerpoint/2010/main" val="396947262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8192991" y="44624"/>
            <a:ext cx="915513" cy="504056"/>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82706B7-D461-484C-8876-0CCCC83EF8C5}" type="slidenum">
              <a:rPr lang="en-US"/>
              <a:pPr>
                <a:defRPr/>
              </a:pPr>
              <a:t>‹#›</a:t>
            </a:fld>
            <a:endParaRPr lang="en-US"/>
          </a:p>
        </p:txBody>
      </p:sp>
    </p:spTree>
    <p:extLst>
      <p:ext uri="{BB962C8B-B14F-4D97-AF65-F5344CB8AC3E}">
        <p14:creationId xmlns:p14="http://schemas.microsoft.com/office/powerpoint/2010/main" val="377846602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924095C-BCF8-F745-B70B-30788105B846}" type="slidenum">
              <a:rPr lang="en-US"/>
              <a:pPr>
                <a:defRPr/>
              </a:pPr>
              <a:t>‹#›</a:t>
            </a:fld>
            <a:endParaRPr lang="en-US"/>
          </a:p>
        </p:txBody>
      </p:sp>
    </p:spTree>
    <p:extLst>
      <p:ext uri="{BB962C8B-B14F-4D97-AF65-F5344CB8AC3E}">
        <p14:creationId xmlns:p14="http://schemas.microsoft.com/office/powerpoint/2010/main" val="93907340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364538B-85A1-B643-9441-F70F1A992C84}" type="datetimeFigureOut">
              <a:rPr lang="en-US"/>
              <a:pPr>
                <a:defRPr/>
              </a:pPr>
              <a:t>3/6/26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7BB4E60-67ED-294A-A33A-FB908F7FADE3}" type="slidenum">
              <a:rPr lang="en-US"/>
              <a:pPr>
                <a:defRPr/>
              </a:pPr>
              <a:t>‹#›</a:t>
            </a:fld>
            <a:endParaRPr lang="en-US"/>
          </a:p>
        </p:txBody>
      </p:sp>
    </p:spTree>
    <p:extLst>
      <p:ext uri="{BB962C8B-B14F-4D97-AF65-F5344CB8AC3E}">
        <p14:creationId xmlns:p14="http://schemas.microsoft.com/office/powerpoint/2010/main" val="319571763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DCD5397D-B11D-614B-878A-97122A40B7A1}" type="datetimeFigureOut">
              <a:rPr lang="en-US"/>
              <a:pPr>
                <a:defRPr/>
              </a:pPr>
              <a:t>3/6/26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943B626F-8E5B-9F46-A1B2-94E3D333CD10}" type="slidenum">
              <a:rPr lang="en-US"/>
              <a:pPr>
                <a:defRPr/>
              </a:pPr>
              <a:t>‹#›</a:t>
            </a:fld>
            <a:endParaRPr lang="en-US"/>
          </a:p>
        </p:txBody>
      </p:sp>
    </p:spTree>
    <p:extLst>
      <p:ext uri="{BB962C8B-B14F-4D97-AF65-F5344CB8AC3E}">
        <p14:creationId xmlns:p14="http://schemas.microsoft.com/office/powerpoint/2010/main" val="176581118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ED8B4C0-F657-B34D-B621-338C5BF13EFE}" type="datetimeFigureOut">
              <a:rPr lang="en-US"/>
              <a:pPr>
                <a:defRPr/>
              </a:pPr>
              <a:t>3/6/26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8D287874-D1FE-DE41-9BF0-EF8ED519FAFB}" type="slidenum">
              <a:rPr lang="en-US"/>
              <a:pPr>
                <a:defRPr/>
              </a:pPr>
              <a:t>‹#›</a:t>
            </a:fld>
            <a:endParaRPr lang="en-US"/>
          </a:p>
        </p:txBody>
      </p:sp>
    </p:spTree>
    <p:extLst>
      <p:ext uri="{BB962C8B-B14F-4D97-AF65-F5344CB8AC3E}">
        <p14:creationId xmlns:p14="http://schemas.microsoft.com/office/powerpoint/2010/main" val="205094950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57089445-F572-BD4B-A62E-83BFFE57EE4F}" type="datetimeFigureOut">
              <a:rPr lang="en-US"/>
              <a:pPr>
                <a:defRPr/>
              </a:pPr>
              <a:t>3/6/26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2D401A3F-2F46-734D-BA9B-12A1134BE763}" type="slidenum">
              <a:rPr lang="en-US"/>
              <a:pPr>
                <a:defRPr/>
              </a:pPr>
              <a:t>‹#›</a:t>
            </a:fld>
            <a:endParaRPr lang="en-US"/>
          </a:p>
        </p:txBody>
      </p:sp>
    </p:spTree>
    <p:extLst>
      <p:ext uri="{BB962C8B-B14F-4D97-AF65-F5344CB8AC3E}">
        <p14:creationId xmlns:p14="http://schemas.microsoft.com/office/powerpoint/2010/main" val="263754874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935F6F41-8EBC-3A4E-AB6C-B7F42A9E6F59}" type="datetimeFigureOut">
              <a:rPr lang="en-US"/>
              <a:pPr>
                <a:defRPr/>
              </a:pPr>
              <a:t>3/6/26</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CA5FD4E6-AD26-8147-A76C-84ABC84E6148}" type="slidenum">
              <a:rPr lang="en-US"/>
              <a:pPr>
                <a:defRPr/>
              </a:pPr>
              <a:t>‹#›</a:t>
            </a:fld>
            <a:endParaRPr lang="en-US"/>
          </a:p>
        </p:txBody>
      </p:sp>
    </p:spTree>
    <p:extLst>
      <p:ext uri="{BB962C8B-B14F-4D97-AF65-F5344CB8AC3E}">
        <p14:creationId xmlns:p14="http://schemas.microsoft.com/office/powerpoint/2010/main" val="27855780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1AFD7A5-4B0D-BE44-B15B-8299E7181BAD}" type="datetimeFigureOut">
              <a:rPr lang="en-US"/>
              <a:pPr>
                <a:defRPr/>
              </a:pPr>
              <a:t>3/6/26</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E5900BBC-13DF-9240-A56C-90FA37A0B5D0}" type="slidenum">
              <a:rPr lang="en-US"/>
              <a:pPr>
                <a:defRPr/>
              </a:pPr>
              <a:t>‹#›</a:t>
            </a:fld>
            <a:endParaRPr lang="en-US"/>
          </a:p>
        </p:txBody>
      </p:sp>
    </p:spTree>
    <p:extLst>
      <p:ext uri="{BB962C8B-B14F-4D97-AF65-F5344CB8AC3E}">
        <p14:creationId xmlns:p14="http://schemas.microsoft.com/office/powerpoint/2010/main" val="9530744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2AC2A775-C865-2C4D-B368-B7E1BC13475F}" type="datetimeFigureOut">
              <a:rPr lang="en-US"/>
              <a:pPr>
                <a:defRPr/>
              </a:pPr>
              <a:t>3/6/26</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1D3F989D-B502-9E44-B8DF-EBFEA3B2130E}" type="slidenum">
              <a:rPr lang="en-US"/>
              <a:pPr>
                <a:defRPr/>
              </a:pPr>
              <a:t>‹#›</a:t>
            </a:fld>
            <a:endParaRPr lang="en-US"/>
          </a:p>
        </p:txBody>
      </p:sp>
    </p:spTree>
    <p:extLst>
      <p:ext uri="{BB962C8B-B14F-4D97-AF65-F5344CB8AC3E}">
        <p14:creationId xmlns:p14="http://schemas.microsoft.com/office/powerpoint/2010/main" val="166818414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E348E289-91B4-C642-8AF5-5BFDD2D1F600}" type="datetimeFigureOut">
              <a:rPr lang="en-US"/>
              <a:pPr>
                <a:defRPr/>
              </a:pPr>
              <a:t>3/6/26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BDA1C1D7-C253-3246-957F-6F48947E4B95}" type="slidenum">
              <a:rPr lang="en-US"/>
              <a:pPr>
                <a:defRPr/>
              </a:pPr>
              <a:t>‹#›</a:t>
            </a:fld>
            <a:endParaRPr lang="en-US"/>
          </a:p>
        </p:txBody>
      </p:sp>
    </p:spTree>
    <p:extLst>
      <p:ext uri="{BB962C8B-B14F-4D97-AF65-F5344CB8AC3E}">
        <p14:creationId xmlns:p14="http://schemas.microsoft.com/office/powerpoint/2010/main" val="120348700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584D4F-4A19-764E-9EE9-2F167EDA2007}" type="slidenum">
              <a:rPr lang="en-US"/>
              <a:pPr>
                <a:defRPr/>
              </a:pPr>
              <a:t>‹#›</a:t>
            </a:fld>
            <a:endParaRPr lang="en-US"/>
          </a:p>
        </p:txBody>
      </p:sp>
    </p:spTree>
    <p:extLst>
      <p:ext uri="{BB962C8B-B14F-4D97-AF65-F5344CB8AC3E}">
        <p14:creationId xmlns:p14="http://schemas.microsoft.com/office/powerpoint/2010/main" val="300727570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55514AB-104B-7944-AA84-576EE6C27E16}" type="datetimeFigureOut">
              <a:rPr lang="en-US"/>
              <a:pPr>
                <a:defRPr/>
              </a:pPr>
              <a:t>3/6/26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5D4C44FC-E023-3D4F-9CF0-94F077E021A0}" type="slidenum">
              <a:rPr lang="en-US"/>
              <a:pPr>
                <a:defRPr/>
              </a:pPr>
              <a:t>‹#›</a:t>
            </a:fld>
            <a:endParaRPr lang="en-US"/>
          </a:p>
        </p:txBody>
      </p:sp>
    </p:spTree>
    <p:extLst>
      <p:ext uri="{BB962C8B-B14F-4D97-AF65-F5344CB8AC3E}">
        <p14:creationId xmlns:p14="http://schemas.microsoft.com/office/powerpoint/2010/main" val="70264606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ADBE1832-A669-954E-8FBC-46A00443899A}" type="datetimeFigureOut">
              <a:rPr lang="en-US"/>
              <a:pPr>
                <a:defRPr/>
              </a:pPr>
              <a:t>3/6/26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0FD84CAF-1712-3B4B-8360-F0874FE818E5}" type="slidenum">
              <a:rPr lang="en-US"/>
              <a:pPr>
                <a:defRPr/>
              </a:pPr>
              <a:t>‹#›</a:t>
            </a:fld>
            <a:endParaRPr lang="en-US"/>
          </a:p>
        </p:txBody>
      </p:sp>
    </p:spTree>
    <p:extLst>
      <p:ext uri="{BB962C8B-B14F-4D97-AF65-F5344CB8AC3E}">
        <p14:creationId xmlns:p14="http://schemas.microsoft.com/office/powerpoint/2010/main" val="145259147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727C8C67-62B3-004C-95BE-641F87A8B0D1}" type="datetimeFigureOut">
              <a:rPr lang="en-US"/>
              <a:pPr>
                <a:defRPr/>
              </a:pPr>
              <a:t>3/6/26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sz="1800">
                <a:solidFill>
                  <a:prstClr val="black"/>
                </a:solidFill>
                <a:latin typeface="Calibri"/>
              </a:defRPr>
            </a:lvl1pPr>
          </a:lstStyle>
          <a:p>
            <a:pPr>
              <a:defRPr/>
            </a:pPr>
            <a:fld id="{1687A5FF-628C-C24A-8E46-755D3589151D}" type="slidenum">
              <a:rPr lang="en-US"/>
              <a:pPr>
                <a:defRPr/>
              </a:pPr>
              <a:t>‹#›</a:t>
            </a:fld>
            <a:endParaRPr lang="en-US"/>
          </a:p>
        </p:txBody>
      </p:sp>
    </p:spTree>
    <p:extLst>
      <p:ext uri="{BB962C8B-B14F-4D97-AF65-F5344CB8AC3E}">
        <p14:creationId xmlns:p14="http://schemas.microsoft.com/office/powerpoint/2010/main" val="223476810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4EB620-666E-DA48-960B-E65AEDA9B3F8}" type="slidenum">
              <a:rPr lang="en-US"/>
              <a:pPr>
                <a:defRPr/>
              </a:pPr>
              <a:t>‹#›</a:t>
            </a:fld>
            <a:endParaRPr lang="en-US"/>
          </a:p>
        </p:txBody>
      </p:sp>
    </p:spTree>
    <p:extLst>
      <p:ext uri="{BB962C8B-B14F-4D97-AF65-F5344CB8AC3E}">
        <p14:creationId xmlns:p14="http://schemas.microsoft.com/office/powerpoint/2010/main" val="220338625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4782A-85F5-184C-8DC5-CB5865A6B7FB}" type="slidenum">
              <a:rPr lang="en-US"/>
              <a:pPr>
                <a:defRPr/>
              </a:pPr>
              <a:t>‹#›</a:t>
            </a:fld>
            <a:endParaRPr lang="en-US"/>
          </a:p>
        </p:txBody>
      </p:sp>
    </p:spTree>
    <p:extLst>
      <p:ext uri="{BB962C8B-B14F-4D97-AF65-F5344CB8AC3E}">
        <p14:creationId xmlns:p14="http://schemas.microsoft.com/office/powerpoint/2010/main" val="219471328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3D000A-02F7-904B-9626-DDBA1A0E8740}" type="slidenum">
              <a:rPr lang="en-US"/>
              <a:pPr>
                <a:defRPr/>
              </a:pPr>
              <a:t>‹#›</a:t>
            </a:fld>
            <a:endParaRPr lang="en-US"/>
          </a:p>
        </p:txBody>
      </p:sp>
    </p:spTree>
    <p:extLst>
      <p:ext uri="{BB962C8B-B14F-4D97-AF65-F5344CB8AC3E}">
        <p14:creationId xmlns:p14="http://schemas.microsoft.com/office/powerpoint/2010/main" val="9090854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5F7575-5817-384A-83D2-8AF62652C0A1}" type="slidenum">
              <a:rPr lang="en-US"/>
              <a:pPr>
                <a:defRPr/>
              </a:pPr>
              <a:t>‹#›</a:t>
            </a:fld>
            <a:endParaRPr lang="en-US"/>
          </a:p>
        </p:txBody>
      </p:sp>
    </p:spTree>
    <p:extLst>
      <p:ext uri="{BB962C8B-B14F-4D97-AF65-F5344CB8AC3E}">
        <p14:creationId xmlns:p14="http://schemas.microsoft.com/office/powerpoint/2010/main" val="226013975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949297-9E17-6448-960C-68A8527ADD10}" type="slidenum">
              <a:rPr lang="en-US"/>
              <a:pPr>
                <a:defRPr/>
              </a:pPr>
              <a:t>‹#›</a:t>
            </a:fld>
            <a:endParaRPr lang="en-US"/>
          </a:p>
        </p:txBody>
      </p:sp>
    </p:spTree>
    <p:extLst>
      <p:ext uri="{BB962C8B-B14F-4D97-AF65-F5344CB8AC3E}">
        <p14:creationId xmlns:p14="http://schemas.microsoft.com/office/powerpoint/2010/main" val="335190662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904B0C-CE6A-BB48-8B53-B38354DC6B47}" type="slidenum">
              <a:rPr lang="en-US"/>
              <a:pPr>
                <a:defRPr/>
              </a:pPr>
              <a:t>‹#›</a:t>
            </a:fld>
            <a:endParaRPr lang="en-US"/>
          </a:p>
        </p:txBody>
      </p:sp>
    </p:spTree>
    <p:extLst>
      <p:ext uri="{BB962C8B-B14F-4D97-AF65-F5344CB8AC3E}">
        <p14:creationId xmlns:p14="http://schemas.microsoft.com/office/powerpoint/2010/main" val="32783459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B865D2-0A7C-3D43-97A3-E2DCE939D743}" type="slidenum">
              <a:rPr lang="en-US"/>
              <a:pPr>
                <a:defRPr/>
              </a:pPr>
              <a:t>‹#›</a:t>
            </a:fld>
            <a:endParaRPr lang="en-US"/>
          </a:p>
        </p:txBody>
      </p:sp>
    </p:spTree>
    <p:extLst>
      <p:ext uri="{BB962C8B-B14F-4D97-AF65-F5344CB8AC3E}">
        <p14:creationId xmlns:p14="http://schemas.microsoft.com/office/powerpoint/2010/main" val="25350021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B3637F-FE7E-B440-86D5-BD61A55BBE16}" type="slidenum">
              <a:rPr lang="en-US"/>
              <a:pPr>
                <a:defRPr/>
              </a:pPr>
              <a:t>‹#›</a:t>
            </a:fld>
            <a:endParaRPr lang="en-US"/>
          </a:p>
        </p:txBody>
      </p:sp>
    </p:spTree>
    <p:extLst>
      <p:ext uri="{BB962C8B-B14F-4D97-AF65-F5344CB8AC3E}">
        <p14:creationId xmlns:p14="http://schemas.microsoft.com/office/powerpoint/2010/main" val="73512802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3254028-4F7D-B641-9897-FFC7ED701E74}" type="slidenum">
              <a:rPr lang="en-US"/>
              <a:pPr>
                <a:defRPr/>
              </a:pPr>
              <a:t>‹#›</a:t>
            </a:fld>
            <a:endParaRPr lang="en-US"/>
          </a:p>
        </p:txBody>
      </p:sp>
    </p:spTree>
    <p:extLst>
      <p:ext uri="{BB962C8B-B14F-4D97-AF65-F5344CB8AC3E}">
        <p14:creationId xmlns:p14="http://schemas.microsoft.com/office/powerpoint/2010/main" val="252799666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43B183-FCD0-9A4A-BD49-487D7E88DFB3}" type="slidenum">
              <a:rPr lang="en-US"/>
              <a:pPr>
                <a:defRPr/>
              </a:pPr>
              <a:t>‹#›</a:t>
            </a:fld>
            <a:endParaRPr lang="en-US"/>
          </a:p>
        </p:txBody>
      </p:sp>
    </p:spTree>
    <p:extLst>
      <p:ext uri="{BB962C8B-B14F-4D97-AF65-F5344CB8AC3E}">
        <p14:creationId xmlns:p14="http://schemas.microsoft.com/office/powerpoint/2010/main" val="73243365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BB1DAE-A818-9446-8984-46D9C4CAC264}" type="slidenum">
              <a:rPr lang="en-US"/>
              <a:pPr>
                <a:defRPr/>
              </a:pPr>
              <a:t>‹#›</a:t>
            </a:fld>
            <a:endParaRPr lang="en-US"/>
          </a:p>
        </p:txBody>
      </p:sp>
    </p:spTree>
    <p:extLst>
      <p:ext uri="{BB962C8B-B14F-4D97-AF65-F5344CB8AC3E}">
        <p14:creationId xmlns:p14="http://schemas.microsoft.com/office/powerpoint/2010/main" val="149141410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5897AB-8A6F-EE4D-8D82-FACF850A88E4}" type="slidenum">
              <a:rPr lang="en-US"/>
              <a:pPr>
                <a:defRPr/>
              </a:pPr>
              <a:t>‹#›</a:t>
            </a:fld>
            <a:endParaRPr lang="en-US"/>
          </a:p>
        </p:txBody>
      </p:sp>
    </p:spTree>
    <p:extLst>
      <p:ext uri="{BB962C8B-B14F-4D97-AF65-F5344CB8AC3E}">
        <p14:creationId xmlns:p14="http://schemas.microsoft.com/office/powerpoint/2010/main" val="396817030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789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3789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0CDFB7A-2DC6-834D-BDA8-FC56F353851F}" type="slidenum">
              <a:rPr lang="en-US"/>
              <a:pPr>
                <a:defRPr/>
              </a:pPr>
              <a:t>‹#›</a:t>
            </a:fld>
            <a:endParaRPr lang="en-US"/>
          </a:p>
        </p:txBody>
      </p:sp>
    </p:spTree>
    <p:extLst>
      <p:ext uri="{BB962C8B-B14F-4D97-AF65-F5344CB8AC3E}">
        <p14:creationId xmlns:p14="http://schemas.microsoft.com/office/powerpoint/2010/main" val="301234782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5EFCD4-4874-E444-A85E-EAD568B78079}" type="slidenum">
              <a:rPr lang="en-US"/>
              <a:pPr>
                <a:defRPr/>
              </a:pPr>
              <a:t>‹#›</a:t>
            </a:fld>
            <a:endParaRPr lang="en-US"/>
          </a:p>
        </p:txBody>
      </p:sp>
    </p:spTree>
    <p:extLst>
      <p:ext uri="{BB962C8B-B14F-4D97-AF65-F5344CB8AC3E}">
        <p14:creationId xmlns:p14="http://schemas.microsoft.com/office/powerpoint/2010/main" val="187599583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D2C00AA-41E8-1749-82E4-8F0D37E7B47F}" type="slidenum">
              <a:rPr lang="en-US"/>
              <a:pPr>
                <a:defRPr/>
              </a:pPr>
              <a:t>‹#›</a:t>
            </a:fld>
            <a:endParaRPr lang="en-US"/>
          </a:p>
        </p:txBody>
      </p:sp>
    </p:spTree>
    <p:extLst>
      <p:ext uri="{BB962C8B-B14F-4D97-AF65-F5344CB8AC3E}">
        <p14:creationId xmlns:p14="http://schemas.microsoft.com/office/powerpoint/2010/main" val="288510660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E5E32A5E-9648-6C44-93F7-A9E0AA6F4737}" type="slidenum">
              <a:rPr lang="en-US"/>
              <a:pPr>
                <a:defRPr/>
              </a:pPr>
              <a:t>‹#›</a:t>
            </a:fld>
            <a:endParaRPr lang="en-US"/>
          </a:p>
        </p:txBody>
      </p:sp>
    </p:spTree>
    <p:extLst>
      <p:ext uri="{BB962C8B-B14F-4D97-AF65-F5344CB8AC3E}">
        <p14:creationId xmlns:p14="http://schemas.microsoft.com/office/powerpoint/2010/main" val="72384692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4E3F7A2-A15C-5049-ABD1-AADF7A18A6E0}" type="slidenum">
              <a:rPr lang="en-US"/>
              <a:pPr>
                <a:defRPr/>
              </a:pPr>
              <a:t>‹#›</a:t>
            </a:fld>
            <a:endParaRPr lang="en-US"/>
          </a:p>
        </p:txBody>
      </p:sp>
    </p:spTree>
    <p:extLst>
      <p:ext uri="{BB962C8B-B14F-4D97-AF65-F5344CB8AC3E}">
        <p14:creationId xmlns:p14="http://schemas.microsoft.com/office/powerpoint/2010/main" val="92857388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7657041-DF45-644B-9977-C9018A76AABE}" type="slidenum">
              <a:rPr lang="en-US"/>
              <a:pPr>
                <a:defRPr/>
              </a:pPr>
              <a:t>‹#›</a:t>
            </a:fld>
            <a:endParaRPr lang="en-US"/>
          </a:p>
        </p:txBody>
      </p:sp>
    </p:spTree>
    <p:extLst>
      <p:ext uri="{BB962C8B-B14F-4D97-AF65-F5344CB8AC3E}">
        <p14:creationId xmlns:p14="http://schemas.microsoft.com/office/powerpoint/2010/main" val="9138093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4F57C55-FE63-D04E-9BD3-0BAA0FAEA3FB}" type="slidenum">
              <a:rPr lang="en-US"/>
              <a:pPr>
                <a:defRPr/>
              </a:pPr>
              <a:t>‹#›</a:t>
            </a:fld>
            <a:endParaRPr lang="en-US"/>
          </a:p>
        </p:txBody>
      </p:sp>
    </p:spTree>
    <p:extLst>
      <p:ext uri="{BB962C8B-B14F-4D97-AF65-F5344CB8AC3E}">
        <p14:creationId xmlns:p14="http://schemas.microsoft.com/office/powerpoint/2010/main" val="390743415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5F22EA-AC24-8F46-AF67-81D1C64DED32}" type="slidenum">
              <a:rPr lang="en-US"/>
              <a:pPr>
                <a:defRPr/>
              </a:pPr>
              <a:t>‹#›</a:t>
            </a:fld>
            <a:endParaRPr lang="en-US"/>
          </a:p>
        </p:txBody>
      </p:sp>
    </p:spTree>
    <p:extLst>
      <p:ext uri="{BB962C8B-B14F-4D97-AF65-F5344CB8AC3E}">
        <p14:creationId xmlns:p14="http://schemas.microsoft.com/office/powerpoint/2010/main" val="365696440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06928D5-09B3-9E4D-B68A-521351F19BB4}" type="slidenum">
              <a:rPr lang="en-US"/>
              <a:pPr>
                <a:defRPr/>
              </a:pPr>
              <a:t>‹#›</a:t>
            </a:fld>
            <a:endParaRPr lang="en-US"/>
          </a:p>
        </p:txBody>
      </p:sp>
    </p:spTree>
    <p:extLst>
      <p:ext uri="{BB962C8B-B14F-4D97-AF65-F5344CB8AC3E}">
        <p14:creationId xmlns:p14="http://schemas.microsoft.com/office/powerpoint/2010/main" val="83273268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4D9ED1D-F8A0-5943-920C-842CCA2A893F}" type="slidenum">
              <a:rPr lang="en-US"/>
              <a:pPr>
                <a:defRPr/>
              </a:pPr>
              <a:t>‹#›</a:t>
            </a:fld>
            <a:endParaRPr lang="en-US"/>
          </a:p>
        </p:txBody>
      </p:sp>
    </p:spTree>
    <p:extLst>
      <p:ext uri="{BB962C8B-B14F-4D97-AF65-F5344CB8AC3E}">
        <p14:creationId xmlns:p14="http://schemas.microsoft.com/office/powerpoint/2010/main" val="403968979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E21F666-B0BB-EE42-BAC0-E5EE7E7ECEAD}" type="slidenum">
              <a:rPr lang="en-US"/>
              <a:pPr>
                <a:defRPr/>
              </a:pPr>
              <a:t>‹#›</a:t>
            </a:fld>
            <a:endParaRPr lang="en-US"/>
          </a:p>
        </p:txBody>
      </p:sp>
    </p:spTree>
    <p:extLst>
      <p:ext uri="{BB962C8B-B14F-4D97-AF65-F5344CB8AC3E}">
        <p14:creationId xmlns:p14="http://schemas.microsoft.com/office/powerpoint/2010/main" val="25700473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F2D70AC-E749-3449-99FF-03C73091A5CB}" type="slidenum">
              <a:rPr lang="en-US"/>
              <a:pPr>
                <a:defRPr/>
              </a:pPr>
              <a:t>‹#›</a:t>
            </a:fld>
            <a:endParaRPr lang="en-US"/>
          </a:p>
        </p:txBody>
      </p:sp>
    </p:spTree>
    <p:extLst>
      <p:ext uri="{BB962C8B-B14F-4D97-AF65-F5344CB8AC3E}">
        <p14:creationId xmlns:p14="http://schemas.microsoft.com/office/powerpoint/2010/main" val="363504650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68D6019-9B83-3D42-84EF-27CDD58206BA}" type="slidenum">
              <a:rPr lang="en-US"/>
              <a:pPr>
                <a:defRPr/>
              </a:pPr>
              <a:t>‹#›</a:t>
            </a:fld>
            <a:endParaRPr lang="en-US"/>
          </a:p>
        </p:txBody>
      </p:sp>
    </p:spTree>
    <p:extLst>
      <p:ext uri="{BB962C8B-B14F-4D97-AF65-F5344CB8AC3E}">
        <p14:creationId xmlns:p14="http://schemas.microsoft.com/office/powerpoint/2010/main" val="414588658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2A909E7-270A-3944-8EAA-3289E31FFE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897600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038BF1A-332C-4F44-9730-8396146411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5432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8DB216-EB64-924C-A635-73BA61A1E1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826228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F23FEBE-0FB7-214B-80D6-19C3B18F8DA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290488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A3D2C0-B4E8-A640-9CD0-37F056EF97A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79239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742484-DDE9-F84E-863A-B0F1B30BE2DE}" type="slidenum">
              <a:rPr lang="en-US"/>
              <a:pPr>
                <a:defRPr/>
              </a:pPr>
              <a:t>‹#›</a:t>
            </a:fld>
            <a:endParaRPr lang="en-US"/>
          </a:p>
        </p:txBody>
      </p:sp>
    </p:spTree>
    <p:extLst>
      <p:ext uri="{BB962C8B-B14F-4D97-AF65-F5344CB8AC3E}">
        <p14:creationId xmlns:p14="http://schemas.microsoft.com/office/powerpoint/2010/main" val="368060939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0E486A-7FD1-8145-B0D6-175DCA733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229440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166587-9B2F-4A40-984D-15B7D5E20F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552904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07E131-9EA4-CE43-A9A0-9C05BDEC061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361927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BFF21F-B098-2047-A09E-2BD76629A2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860027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4FE6D2C-AE55-0247-8162-22EB17AC18C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977577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1BFA8E8-B545-8242-AF8C-638340DFCC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036376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512353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686189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513822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59168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15274E-1BA4-9840-8FEE-2649D49E8718}" type="slidenum">
              <a:rPr lang="en-US"/>
              <a:pPr>
                <a:defRPr/>
              </a:pPr>
              <a:t>‹#›</a:t>
            </a:fld>
            <a:endParaRPr lang="en-US"/>
          </a:p>
        </p:txBody>
      </p:sp>
    </p:spTree>
    <p:extLst>
      <p:ext uri="{BB962C8B-B14F-4D97-AF65-F5344CB8AC3E}">
        <p14:creationId xmlns:p14="http://schemas.microsoft.com/office/powerpoint/2010/main" val="388889107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47769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311305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031713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321388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216658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029977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130120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7877072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8993138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678092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A86636B-67B0-F04E-A5AB-A82B20EAC1D3}" type="slidenum">
              <a:rPr lang="en-US"/>
              <a:pPr>
                <a:defRPr/>
              </a:pPr>
              <a:t>‹#›</a:t>
            </a:fld>
            <a:endParaRPr lang="en-US"/>
          </a:p>
        </p:txBody>
      </p:sp>
    </p:spTree>
    <p:extLst>
      <p:ext uri="{BB962C8B-B14F-4D97-AF65-F5344CB8AC3E}">
        <p14:creationId xmlns:p14="http://schemas.microsoft.com/office/powerpoint/2010/main" val="151752297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6493694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57964340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6668615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62563977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3768697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47663603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8664056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8596115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6854496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48586664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EEFE9A0-B463-C14D-8C47-36DA9327C5E2}" type="slidenum">
              <a:rPr lang="en-US"/>
              <a:pPr>
                <a:defRPr/>
              </a:pPr>
              <a:t>‹#›</a:t>
            </a:fld>
            <a:endParaRPr lang="en-US"/>
          </a:p>
        </p:txBody>
      </p:sp>
    </p:spTree>
    <p:extLst>
      <p:ext uri="{BB962C8B-B14F-4D97-AF65-F5344CB8AC3E}">
        <p14:creationId xmlns:p14="http://schemas.microsoft.com/office/powerpoint/2010/main" val="111176492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7813857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9388998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8604456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7555218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4332184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7064090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9369131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4035494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6054144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6004498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5BCAB77-8A23-1C48-8127-0E271E6BA902}" type="slidenum">
              <a:rPr lang="en-US"/>
              <a:pPr>
                <a:defRPr/>
              </a:pPr>
              <a:t>‹#›</a:t>
            </a:fld>
            <a:endParaRPr lang="en-US"/>
          </a:p>
        </p:txBody>
      </p:sp>
    </p:spTree>
    <p:extLst>
      <p:ext uri="{BB962C8B-B14F-4D97-AF65-F5344CB8AC3E}">
        <p14:creationId xmlns:p14="http://schemas.microsoft.com/office/powerpoint/2010/main" val="170508808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9657092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F6F6B6-1B9B-8D42-BFB2-C2A16B8949CB}"/>
              </a:ext>
            </a:extLst>
          </p:cNvPr>
          <p:cNvSpPr>
            <a:spLocks noGrp="1"/>
          </p:cNvSpPr>
          <p:nvPr>
            <p:ph type="ctrTitle"/>
          </p:nvPr>
        </p:nvSpPr>
        <p:spPr>
          <a:xfrm>
            <a:off x="1143000" y="1122908"/>
            <a:ext cx="6858000" cy="2387576"/>
          </a:xfrm>
        </p:spPr>
        <p:txBody>
          <a:bodyPr/>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ACDB129C-F4B4-C640-932D-8FFA9C6E10D2}"/>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Tree>
    <p:extLst>
      <p:ext uri="{BB962C8B-B14F-4D97-AF65-F5344CB8AC3E}">
        <p14:creationId xmlns:p14="http://schemas.microsoft.com/office/powerpoint/2010/main" val="1274700052"/>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FE7969-61A4-C949-9F91-FA88DDED95C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1E3B006-3319-1741-9559-CD4BEFF58804}"/>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8858146"/>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649046-D5E9-0842-AB6C-BB64A7E563B9}"/>
              </a:ext>
            </a:extLst>
          </p:cNvPr>
          <p:cNvSpPr>
            <a:spLocks noGrp="1"/>
          </p:cNvSpPr>
          <p:nvPr>
            <p:ph type="title"/>
          </p:nvPr>
        </p:nvSpPr>
        <p:spPr>
          <a:xfrm>
            <a:off x="623963" y="1710036"/>
            <a:ext cx="7887146" cy="2851919"/>
          </a:xfrm>
        </p:spPr>
        <p:txBody>
          <a:bodyPr/>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443222B0-3EB0-7F47-94E5-829BADEF0E26}"/>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Edit Master text styles</a:t>
            </a:r>
          </a:p>
        </p:txBody>
      </p:sp>
    </p:spTree>
    <p:extLst>
      <p:ext uri="{BB962C8B-B14F-4D97-AF65-F5344CB8AC3E}">
        <p14:creationId xmlns:p14="http://schemas.microsoft.com/office/powerpoint/2010/main" val="4205369057"/>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6BB48D-7CAF-9A43-B004-8C535FABB99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ABA6D72-92DB-2646-B03F-085D88C1FF19}"/>
              </a:ext>
            </a:extLst>
          </p:cNvPr>
          <p:cNvSpPr>
            <a:spLocks noGrp="1"/>
          </p:cNvSpPr>
          <p:nvPr>
            <p:ph sz="half" idx="1"/>
          </p:nvPr>
        </p:nvSpPr>
        <p:spPr>
          <a:xfrm>
            <a:off x="892969" y="3536156"/>
            <a:ext cx="3625453" cy="332184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AAE48AE-CED7-7641-92AD-F17FCA0481AF}"/>
              </a:ext>
            </a:extLst>
          </p:cNvPr>
          <p:cNvSpPr>
            <a:spLocks noGrp="1"/>
          </p:cNvSpPr>
          <p:nvPr>
            <p:ph sz="half" idx="2"/>
          </p:nvPr>
        </p:nvSpPr>
        <p:spPr>
          <a:xfrm>
            <a:off x="4625578" y="3536156"/>
            <a:ext cx="3625453" cy="332184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9653310"/>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BB1CD7-3C96-4349-B998-5A1DC7ACE63F}"/>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9772F189-C862-B443-8E8A-946E09E53A89}"/>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Edit Master text styles</a:t>
            </a:r>
          </a:p>
        </p:txBody>
      </p:sp>
      <p:sp>
        <p:nvSpPr>
          <p:cNvPr id="4" name="Content Placeholder 3">
            <a:extLst>
              <a:ext uri="{FF2B5EF4-FFF2-40B4-BE49-F238E27FC236}">
                <a16:creationId xmlns:a16="http://schemas.microsoft.com/office/drawing/2014/main" id="{AA5272BF-779B-BC4A-A2DC-79C31D874E03}"/>
              </a:ext>
            </a:extLst>
          </p:cNvPr>
          <p:cNvSpPr>
            <a:spLocks noGrp="1"/>
          </p:cNvSpPr>
          <p:nvPr>
            <p:ph sz="half" idx="2"/>
          </p:nvPr>
        </p:nvSpPr>
        <p:spPr>
          <a:xfrm>
            <a:off x="629543" y="2504777"/>
            <a:ext cx="3868787" cy="36846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6169844-AC26-F64D-B4A1-11060E69B3D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Edit Master text styles</a:t>
            </a:r>
          </a:p>
        </p:txBody>
      </p:sp>
      <p:sp>
        <p:nvSpPr>
          <p:cNvPr id="6" name="Content Placeholder 5">
            <a:extLst>
              <a:ext uri="{FF2B5EF4-FFF2-40B4-BE49-F238E27FC236}">
                <a16:creationId xmlns:a16="http://schemas.microsoft.com/office/drawing/2014/main" id="{291186E1-7E92-294C-BBFD-1F5A1AAB9B11}"/>
              </a:ext>
            </a:extLst>
          </p:cNvPr>
          <p:cNvSpPr>
            <a:spLocks noGrp="1"/>
          </p:cNvSpPr>
          <p:nvPr>
            <p:ph sz="quarter" idx="4"/>
          </p:nvPr>
        </p:nvSpPr>
        <p:spPr>
          <a:xfrm>
            <a:off x="4628927" y="2504777"/>
            <a:ext cx="3887762" cy="368461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69910844"/>
      </p:ext>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C537A9-59F3-2B4A-8CF7-1C78A2666579}"/>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86080030"/>
      </p:ext>
    </p:extLst>
  </p:cSld>
  <p:clrMapOvr>
    <a:masterClrMapping/>
  </p:clrMapOvr>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81101185"/>
      </p:ext>
    </p:extLst>
  </p:cSld>
  <p:clrMapOvr>
    <a:masterClrMapping/>
  </p:clrMapOvr>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5A296A-0021-B54F-AA3D-8E465A11CB4E}"/>
              </a:ext>
            </a:extLst>
          </p:cNvPr>
          <p:cNvSpPr>
            <a:spLocks noGrp="1"/>
          </p:cNvSpPr>
          <p:nvPr>
            <p:ph type="title"/>
          </p:nvPr>
        </p:nvSpPr>
        <p:spPr>
          <a:xfrm>
            <a:off x="629543" y="457646"/>
            <a:ext cx="2949029" cy="1599531"/>
          </a:xfrm>
        </p:spPr>
        <p:txBody>
          <a:bodyPr/>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4A3E1912-C4A7-6B4B-95A1-1A0982C7DC74}"/>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61204FF-200D-C249-AD96-8B6C59234774}"/>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Edit Master text styles</a:t>
            </a:r>
          </a:p>
        </p:txBody>
      </p:sp>
    </p:spTree>
    <p:extLst>
      <p:ext uri="{BB962C8B-B14F-4D97-AF65-F5344CB8AC3E}">
        <p14:creationId xmlns:p14="http://schemas.microsoft.com/office/powerpoint/2010/main" val="3405190581"/>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65D65F-F884-C24A-A788-DA9694970210}"/>
              </a:ext>
            </a:extLst>
          </p:cNvPr>
          <p:cNvSpPr>
            <a:spLocks noGrp="1"/>
          </p:cNvSpPr>
          <p:nvPr>
            <p:ph type="title"/>
          </p:nvPr>
        </p:nvSpPr>
        <p:spPr>
          <a:xfrm>
            <a:off x="629543" y="457646"/>
            <a:ext cx="2949029" cy="1599531"/>
          </a:xfrm>
        </p:spPr>
        <p:txBody>
          <a:bodyPr/>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7409598F-FE39-F74E-A6E6-602516228351}"/>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ACB168AF-47FF-4E44-9986-BCF242309160}"/>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Edit Master text styles</a:t>
            </a:r>
          </a:p>
        </p:txBody>
      </p:sp>
    </p:spTree>
    <p:extLst>
      <p:ext uri="{BB962C8B-B14F-4D97-AF65-F5344CB8AC3E}">
        <p14:creationId xmlns:p14="http://schemas.microsoft.com/office/powerpoint/2010/main" val="83920249"/>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4AED8B6C-A12F-E241-B4A9-A4D4A0139E54}" type="slidenum">
              <a:rPr lang="en-US"/>
              <a:pPr>
                <a:defRPr/>
              </a:pPr>
              <a:t>‹#›</a:t>
            </a:fld>
            <a:endParaRPr lang="en-US"/>
          </a:p>
        </p:txBody>
      </p:sp>
    </p:spTree>
    <p:extLst>
      <p:ext uri="{BB962C8B-B14F-4D97-AF65-F5344CB8AC3E}">
        <p14:creationId xmlns:p14="http://schemas.microsoft.com/office/powerpoint/2010/main" val="11730662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D94C53-09AD-B74A-9B71-66434BE2CFE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BC4B772-F6AF-9845-A9B7-E5181E382E05}"/>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0836193"/>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F8A2A00-8846-AF43-8C05-F0AE30005C70}"/>
              </a:ext>
            </a:extLst>
          </p:cNvPr>
          <p:cNvSpPr>
            <a:spLocks noGrp="1"/>
          </p:cNvSpPr>
          <p:nvPr>
            <p:ph type="title" orient="vert"/>
          </p:nvPr>
        </p:nvSpPr>
        <p:spPr>
          <a:xfrm>
            <a:off x="6411515" y="0"/>
            <a:ext cx="1839516" cy="685800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5BD68DEA-0923-484C-BCD3-5FA4B4DEE28E}"/>
              </a:ext>
            </a:extLst>
          </p:cNvPr>
          <p:cNvSpPr>
            <a:spLocks noGrp="1"/>
          </p:cNvSpPr>
          <p:nvPr>
            <p:ph type="body" orient="vert" idx="1"/>
          </p:nvPr>
        </p:nvSpPr>
        <p:spPr>
          <a:xfrm>
            <a:off x="892969" y="0"/>
            <a:ext cx="5411391" cy="685800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83444076"/>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583683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2565450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68128563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9507511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6391550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49894909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55111899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3518851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91E7718D-938D-B848-8236-FF139FAE3C87}" type="slidenum">
              <a:rPr lang="en-US"/>
              <a:pPr>
                <a:defRPr/>
              </a:pPr>
              <a:t>‹#›</a:t>
            </a:fld>
            <a:endParaRPr lang="en-US"/>
          </a:p>
        </p:txBody>
      </p:sp>
    </p:spTree>
    <p:extLst>
      <p:ext uri="{BB962C8B-B14F-4D97-AF65-F5344CB8AC3E}">
        <p14:creationId xmlns:p14="http://schemas.microsoft.com/office/powerpoint/2010/main" val="403963037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43263053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4278299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95743277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23047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43219514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5001326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3898962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06834839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04330436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0960488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F561E8B3-CE9C-2A46-8308-BFE036E48E68}" type="slidenum">
              <a:rPr lang="en-US"/>
              <a:pPr>
                <a:defRPr/>
              </a:pPr>
              <a:t>‹#›</a:t>
            </a:fld>
            <a:endParaRPr lang="en-US"/>
          </a:p>
        </p:txBody>
      </p:sp>
    </p:spTree>
    <p:extLst>
      <p:ext uri="{BB962C8B-B14F-4D97-AF65-F5344CB8AC3E}">
        <p14:creationId xmlns:p14="http://schemas.microsoft.com/office/powerpoint/2010/main" val="65062014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48765632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60629436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12551995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9689303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4512583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47000369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96420778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0332887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29" y="2130536"/>
            <a:ext cx="7772977" cy="1469371"/>
          </a:xfrm>
          <a:prstGeom prst="rect">
            <a:avLst/>
          </a:prstGeom>
        </p:spPr>
        <p:txBody>
          <a:bodyPr vert="horz" lIns="81868" tIns="40933" rIns="81868" bIns="40933"/>
          <a:lstStyle/>
          <a:p>
            <a:r>
              <a:rPr lang="en-US"/>
              <a:t>Click to edit Master title style</a:t>
            </a:r>
          </a:p>
        </p:txBody>
      </p:sp>
      <p:sp>
        <p:nvSpPr>
          <p:cNvPr id="3" name="Subtitle 2"/>
          <p:cNvSpPr>
            <a:spLocks noGrp="1"/>
          </p:cNvSpPr>
          <p:nvPr>
            <p:ph type="subTitle" idx="1"/>
          </p:nvPr>
        </p:nvSpPr>
        <p:spPr>
          <a:xfrm>
            <a:off x="1371040" y="3885651"/>
            <a:ext cx="6401955" cy="1753721"/>
          </a:xfrm>
          <a:prstGeom prst="rect">
            <a:avLst/>
          </a:prstGeom>
        </p:spPr>
        <p:txBody>
          <a:bodyPr vert="horz" lIns="81868" tIns="40933" rIns="81868" bIns="40933"/>
          <a:lstStyle>
            <a:lvl1pPr marL="0" indent="0" algn="ctr">
              <a:buNone/>
              <a:defRPr/>
            </a:lvl1pPr>
            <a:lvl2pPr marL="409300" indent="0" algn="ctr">
              <a:buNone/>
              <a:defRPr/>
            </a:lvl2pPr>
            <a:lvl3pPr marL="818604" indent="0" algn="ctr">
              <a:buNone/>
              <a:defRPr/>
            </a:lvl3pPr>
            <a:lvl4pPr marL="1227901" indent="0" algn="ctr">
              <a:buNone/>
              <a:defRPr/>
            </a:lvl4pPr>
            <a:lvl5pPr marL="1637203" indent="0" algn="ctr">
              <a:buNone/>
              <a:defRPr/>
            </a:lvl5pPr>
            <a:lvl6pPr marL="2046503" indent="0" algn="ctr">
              <a:buNone/>
              <a:defRPr/>
            </a:lvl6pPr>
            <a:lvl7pPr marL="2455805" indent="0" algn="ctr">
              <a:buNone/>
              <a:defRPr/>
            </a:lvl7pPr>
            <a:lvl8pPr marL="2865108" indent="0" algn="ctr">
              <a:buNone/>
              <a:defRPr/>
            </a:lvl8pPr>
            <a:lvl9pPr marL="3274406" indent="0" algn="ctr">
              <a:buNone/>
              <a:defRPr/>
            </a:lvl9pPr>
          </a:lstStyle>
          <a:p>
            <a:r>
              <a:rPr lang="en-US"/>
              <a:t>Click to edit Master subtitle style</a:t>
            </a:r>
          </a:p>
        </p:txBody>
      </p:sp>
    </p:spTree>
    <p:extLst>
      <p:ext uri="{BB962C8B-B14F-4D97-AF65-F5344CB8AC3E}">
        <p14:creationId xmlns:p14="http://schemas.microsoft.com/office/powerpoint/2010/main" val="53462398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16" y="274544"/>
            <a:ext cx="8229023" cy="1143000"/>
          </a:xfrm>
          <a:prstGeom prst="rect">
            <a:avLst/>
          </a:prstGeom>
        </p:spPr>
        <p:txBody>
          <a:bodyPr vert="horz" lIns="81868" tIns="40933" rIns="81868" bIns="40933"/>
          <a:lstStyle/>
          <a:p>
            <a:r>
              <a:rPr lang="en-US"/>
              <a:t>Click to edit Master title style</a:t>
            </a:r>
          </a:p>
        </p:txBody>
      </p:sp>
      <p:sp>
        <p:nvSpPr>
          <p:cNvPr id="3" name="Content Placeholder 2"/>
          <p:cNvSpPr>
            <a:spLocks noGrp="1"/>
          </p:cNvSpPr>
          <p:nvPr>
            <p:ph idx="1"/>
          </p:nvPr>
        </p:nvSpPr>
        <p:spPr>
          <a:xfrm>
            <a:off x="457516" y="1599643"/>
            <a:ext cx="8229023" cy="4527176"/>
          </a:xfrm>
          <a:prstGeom prst="rect">
            <a:avLst/>
          </a:prstGeom>
        </p:spPr>
        <p:txBody>
          <a:bodyPr vert="horz" lIns="81868" tIns="40933" rIns="81868" bIns="40933"/>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599736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567B9FAF-7A29-7F4F-8982-01610AE30423}" type="slidenum">
              <a:rPr lang="en-US"/>
              <a:pPr>
                <a:defRPr/>
              </a:pPr>
              <a:t>‹#›</a:t>
            </a:fld>
            <a:endParaRPr lang="en-US"/>
          </a:p>
        </p:txBody>
      </p:sp>
    </p:spTree>
    <p:extLst>
      <p:ext uri="{BB962C8B-B14F-4D97-AF65-F5344CB8AC3E}">
        <p14:creationId xmlns:p14="http://schemas.microsoft.com/office/powerpoint/2010/main" val="325215133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81868" tIns="40933" rIns="81868" bIns="40933"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81868" tIns="40933" rIns="81868" bIns="40933" anchor="b"/>
          <a:lstStyle>
            <a:lvl1pPr marL="0" indent="0">
              <a:buNone/>
              <a:defRPr sz="1800"/>
            </a:lvl1pPr>
            <a:lvl2pPr marL="409300" indent="0">
              <a:buNone/>
              <a:defRPr sz="1600"/>
            </a:lvl2pPr>
            <a:lvl3pPr marL="818604" indent="0">
              <a:buNone/>
              <a:defRPr sz="1400"/>
            </a:lvl3pPr>
            <a:lvl4pPr marL="1227901" indent="0">
              <a:buNone/>
              <a:defRPr sz="1300"/>
            </a:lvl4pPr>
            <a:lvl5pPr marL="1637203" indent="0">
              <a:buNone/>
              <a:defRPr sz="1300"/>
            </a:lvl5pPr>
            <a:lvl6pPr marL="2046503" indent="0">
              <a:buNone/>
              <a:defRPr sz="1300"/>
            </a:lvl6pPr>
            <a:lvl7pPr marL="2455805" indent="0">
              <a:buNone/>
              <a:defRPr sz="1300"/>
            </a:lvl7pPr>
            <a:lvl8pPr marL="2865108" indent="0">
              <a:buNone/>
              <a:defRPr sz="1300"/>
            </a:lvl8pPr>
            <a:lvl9pPr marL="3274406" indent="0">
              <a:buNone/>
              <a:defRPr sz="1300"/>
            </a:lvl9pPr>
          </a:lstStyle>
          <a:p>
            <a:pPr lvl="0"/>
            <a:r>
              <a:rPr lang="en-US"/>
              <a:t>Click to edit Master text styles</a:t>
            </a:r>
          </a:p>
        </p:txBody>
      </p:sp>
    </p:spTree>
    <p:extLst>
      <p:ext uri="{BB962C8B-B14F-4D97-AF65-F5344CB8AC3E}">
        <p14:creationId xmlns:p14="http://schemas.microsoft.com/office/powerpoint/2010/main" val="253999204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16" y="274544"/>
            <a:ext cx="8229023" cy="1143000"/>
          </a:xfrm>
          <a:prstGeom prst="rect">
            <a:avLst/>
          </a:prstGeom>
        </p:spPr>
        <p:txBody>
          <a:bodyPr vert="horz" lIns="81868" tIns="40933" rIns="81868" bIns="40933"/>
          <a:lstStyle/>
          <a:p>
            <a:r>
              <a:rPr lang="en-US"/>
              <a:t>Click to edit Master title style</a:t>
            </a:r>
          </a:p>
        </p:txBody>
      </p:sp>
      <p:sp>
        <p:nvSpPr>
          <p:cNvPr id="3" name="Content Placeholder 2"/>
          <p:cNvSpPr>
            <a:spLocks noGrp="1"/>
          </p:cNvSpPr>
          <p:nvPr>
            <p:ph sz="half" idx="1"/>
          </p:nvPr>
        </p:nvSpPr>
        <p:spPr>
          <a:xfrm>
            <a:off x="457490" y="1599643"/>
            <a:ext cx="4045238" cy="4527176"/>
          </a:xfrm>
          <a:prstGeom prst="rect">
            <a:avLst/>
          </a:prstGeom>
        </p:spPr>
        <p:txBody>
          <a:bodyPr vert="horz" lIns="81868" tIns="40933" rIns="81868" bIns="40933"/>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300" y="1599643"/>
            <a:ext cx="4045239" cy="4527176"/>
          </a:xfrm>
          <a:prstGeom prst="rect">
            <a:avLst/>
          </a:prstGeom>
        </p:spPr>
        <p:txBody>
          <a:bodyPr vert="horz" lIns="81868" tIns="40933" rIns="81868" bIns="40933"/>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424370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16" y="274544"/>
            <a:ext cx="8229023" cy="1143000"/>
          </a:xfrm>
          <a:prstGeom prst="rect">
            <a:avLst/>
          </a:prstGeom>
        </p:spPr>
        <p:txBody>
          <a:bodyPr vert="horz" lIns="81868" tIns="40933" rIns="81868" bIns="40933"/>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81868" tIns="40933" rIns="81868" bIns="40933" anchor="b"/>
          <a:lstStyle>
            <a:lvl1pPr marL="0" indent="0">
              <a:buNone/>
              <a:defRPr sz="2200" b="1"/>
            </a:lvl1pPr>
            <a:lvl2pPr marL="409300" indent="0">
              <a:buNone/>
              <a:defRPr sz="1800" b="1"/>
            </a:lvl2pPr>
            <a:lvl3pPr marL="818604" indent="0">
              <a:buNone/>
              <a:defRPr sz="1600" b="1"/>
            </a:lvl3pPr>
            <a:lvl4pPr marL="1227901" indent="0">
              <a:buNone/>
              <a:defRPr sz="1400" b="1"/>
            </a:lvl4pPr>
            <a:lvl5pPr marL="1637203" indent="0">
              <a:buNone/>
              <a:defRPr sz="1400" b="1"/>
            </a:lvl5pPr>
            <a:lvl6pPr marL="2046503" indent="0">
              <a:buNone/>
              <a:defRPr sz="1400" b="1"/>
            </a:lvl6pPr>
            <a:lvl7pPr marL="2455805" indent="0">
              <a:buNone/>
              <a:defRPr sz="1400" b="1"/>
            </a:lvl7pPr>
            <a:lvl8pPr marL="2865108" indent="0">
              <a:buNone/>
              <a:defRPr sz="1400" b="1"/>
            </a:lvl8pPr>
            <a:lvl9pPr marL="3274406" indent="0">
              <a:buNone/>
              <a:defRPr sz="1400"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81868" tIns="40933" rIns="81868" bIns="40933"/>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17" y="1535206"/>
            <a:ext cx="4040909" cy="640136"/>
          </a:xfrm>
          <a:prstGeom prst="rect">
            <a:avLst/>
          </a:prstGeom>
        </p:spPr>
        <p:txBody>
          <a:bodyPr vert="horz" lIns="81868" tIns="40933" rIns="81868" bIns="40933" anchor="b"/>
          <a:lstStyle>
            <a:lvl1pPr marL="0" indent="0">
              <a:buNone/>
              <a:defRPr sz="2200" b="1"/>
            </a:lvl1pPr>
            <a:lvl2pPr marL="409300" indent="0">
              <a:buNone/>
              <a:defRPr sz="1800" b="1"/>
            </a:lvl2pPr>
            <a:lvl3pPr marL="818604" indent="0">
              <a:buNone/>
              <a:defRPr sz="1600" b="1"/>
            </a:lvl3pPr>
            <a:lvl4pPr marL="1227901" indent="0">
              <a:buNone/>
              <a:defRPr sz="1400" b="1"/>
            </a:lvl4pPr>
            <a:lvl5pPr marL="1637203" indent="0">
              <a:buNone/>
              <a:defRPr sz="1400" b="1"/>
            </a:lvl5pPr>
            <a:lvl6pPr marL="2046503" indent="0">
              <a:buNone/>
              <a:defRPr sz="1400" b="1"/>
            </a:lvl6pPr>
            <a:lvl7pPr marL="2455805" indent="0">
              <a:buNone/>
              <a:defRPr sz="1400" b="1"/>
            </a:lvl7pPr>
            <a:lvl8pPr marL="2865108" indent="0">
              <a:buNone/>
              <a:defRPr sz="1400" b="1"/>
            </a:lvl8pPr>
            <a:lvl9pPr marL="3274406"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17" y="2175344"/>
            <a:ext cx="4040909" cy="3951474"/>
          </a:xfrm>
          <a:prstGeom prst="rect">
            <a:avLst/>
          </a:prstGeom>
        </p:spPr>
        <p:txBody>
          <a:bodyPr vert="horz" lIns="81868" tIns="40933" rIns="81868" bIns="40933"/>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789449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16" y="274544"/>
            <a:ext cx="8229023" cy="1143000"/>
          </a:xfrm>
          <a:prstGeom prst="rect">
            <a:avLst/>
          </a:prstGeom>
        </p:spPr>
        <p:txBody>
          <a:bodyPr vert="horz" lIns="81868" tIns="40933" rIns="81868" bIns="40933"/>
          <a:lstStyle/>
          <a:p>
            <a:r>
              <a:rPr lang="en-US"/>
              <a:t>Click to edit Master title style</a:t>
            </a:r>
          </a:p>
        </p:txBody>
      </p:sp>
    </p:spTree>
    <p:extLst>
      <p:ext uri="{BB962C8B-B14F-4D97-AF65-F5344CB8AC3E}">
        <p14:creationId xmlns:p14="http://schemas.microsoft.com/office/powerpoint/2010/main" val="153417952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4393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506" y="273144"/>
            <a:ext cx="3007591" cy="1162610"/>
          </a:xfrm>
          <a:prstGeom prst="rect">
            <a:avLst/>
          </a:prstGeom>
        </p:spPr>
        <p:txBody>
          <a:bodyPr vert="horz" lIns="81868" tIns="40933" rIns="81868" bIns="40933"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3" y="273144"/>
            <a:ext cx="5111750" cy="5853672"/>
          </a:xfrm>
          <a:prstGeom prst="rect">
            <a:avLst/>
          </a:prstGeom>
        </p:spPr>
        <p:txBody>
          <a:bodyPr vert="horz" lIns="81868" tIns="40933" rIns="81868" bIns="40933"/>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506" y="1435755"/>
            <a:ext cx="3007591" cy="4691062"/>
          </a:xfrm>
          <a:prstGeom prst="rect">
            <a:avLst/>
          </a:prstGeom>
        </p:spPr>
        <p:txBody>
          <a:bodyPr vert="horz" lIns="81868" tIns="40933" rIns="81868" bIns="40933"/>
          <a:lstStyle>
            <a:lvl1pPr marL="0" indent="0">
              <a:buNone/>
              <a:defRPr sz="1300"/>
            </a:lvl1pPr>
            <a:lvl2pPr marL="409300" indent="0">
              <a:buNone/>
              <a:defRPr sz="1100"/>
            </a:lvl2pPr>
            <a:lvl3pPr marL="818604" indent="0">
              <a:buNone/>
              <a:defRPr sz="900"/>
            </a:lvl3pPr>
            <a:lvl4pPr marL="1227901" indent="0">
              <a:buNone/>
              <a:defRPr sz="800"/>
            </a:lvl4pPr>
            <a:lvl5pPr marL="1637203" indent="0">
              <a:buNone/>
              <a:defRPr sz="800"/>
            </a:lvl5pPr>
            <a:lvl6pPr marL="2046503" indent="0">
              <a:buNone/>
              <a:defRPr sz="800"/>
            </a:lvl6pPr>
            <a:lvl7pPr marL="2455805" indent="0">
              <a:buNone/>
              <a:defRPr sz="800"/>
            </a:lvl7pPr>
            <a:lvl8pPr marL="2865108" indent="0">
              <a:buNone/>
              <a:defRPr sz="800"/>
            </a:lvl8pPr>
            <a:lvl9pPr marL="3274406" indent="0">
              <a:buNone/>
              <a:defRPr sz="800"/>
            </a:lvl9pPr>
          </a:lstStyle>
          <a:p>
            <a:pPr lvl="0"/>
            <a:r>
              <a:rPr lang="en-US"/>
              <a:t>Click to edit Master text styles</a:t>
            </a:r>
          </a:p>
        </p:txBody>
      </p:sp>
    </p:spTree>
    <p:extLst>
      <p:ext uri="{BB962C8B-B14F-4D97-AF65-F5344CB8AC3E}">
        <p14:creationId xmlns:p14="http://schemas.microsoft.com/office/powerpoint/2010/main" val="261565717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48" y="4800348"/>
            <a:ext cx="5486977" cy="567297"/>
          </a:xfrm>
          <a:prstGeom prst="rect">
            <a:avLst/>
          </a:prstGeom>
        </p:spPr>
        <p:txBody>
          <a:bodyPr vert="horz" lIns="81868" tIns="40933" rIns="81868" bIns="40933"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48" y="612122"/>
            <a:ext cx="5486977" cy="4115360"/>
          </a:xfrm>
          <a:prstGeom prst="rect">
            <a:avLst/>
          </a:prstGeom>
        </p:spPr>
        <p:txBody>
          <a:bodyPr vert="horz" lIns="81868" tIns="40933" rIns="81868" bIns="40933"/>
          <a:lstStyle>
            <a:lvl1pPr marL="0" indent="0">
              <a:buNone/>
              <a:defRPr sz="2900"/>
            </a:lvl1pPr>
            <a:lvl2pPr marL="409300" indent="0">
              <a:buNone/>
              <a:defRPr sz="2500"/>
            </a:lvl2pPr>
            <a:lvl3pPr marL="818604" indent="0">
              <a:buNone/>
              <a:defRPr sz="2200"/>
            </a:lvl3pPr>
            <a:lvl4pPr marL="1227901" indent="0">
              <a:buNone/>
              <a:defRPr sz="1800"/>
            </a:lvl4pPr>
            <a:lvl5pPr marL="1637203" indent="0">
              <a:buNone/>
              <a:defRPr sz="1800"/>
            </a:lvl5pPr>
            <a:lvl6pPr marL="2046503" indent="0">
              <a:buNone/>
              <a:defRPr sz="1800"/>
            </a:lvl6pPr>
            <a:lvl7pPr marL="2455805" indent="0">
              <a:buNone/>
              <a:defRPr sz="1800"/>
            </a:lvl7pPr>
            <a:lvl8pPr marL="2865108" indent="0">
              <a:buNone/>
              <a:defRPr sz="1800"/>
            </a:lvl8pPr>
            <a:lvl9pPr marL="3274406" indent="0">
              <a:buNone/>
              <a:defRPr sz="1800"/>
            </a:lvl9pPr>
          </a:lstStyle>
          <a:p>
            <a:pPr lvl="0"/>
            <a:endParaRPr lang="en-US" noProof="0"/>
          </a:p>
        </p:txBody>
      </p:sp>
      <p:sp>
        <p:nvSpPr>
          <p:cNvPr id="4" name="Text Placeholder 3"/>
          <p:cNvSpPr>
            <a:spLocks noGrp="1"/>
          </p:cNvSpPr>
          <p:nvPr>
            <p:ph type="body" sz="half" idx="2"/>
          </p:nvPr>
        </p:nvSpPr>
        <p:spPr>
          <a:xfrm>
            <a:off x="1792448" y="5367618"/>
            <a:ext cx="5486977" cy="804022"/>
          </a:xfrm>
          <a:prstGeom prst="rect">
            <a:avLst/>
          </a:prstGeom>
        </p:spPr>
        <p:txBody>
          <a:bodyPr vert="horz" lIns="81868" tIns="40933" rIns="81868" bIns="40933"/>
          <a:lstStyle>
            <a:lvl1pPr marL="0" indent="0">
              <a:buNone/>
              <a:defRPr sz="1300"/>
            </a:lvl1pPr>
            <a:lvl2pPr marL="409300" indent="0">
              <a:buNone/>
              <a:defRPr sz="1100"/>
            </a:lvl2pPr>
            <a:lvl3pPr marL="818604" indent="0">
              <a:buNone/>
              <a:defRPr sz="900"/>
            </a:lvl3pPr>
            <a:lvl4pPr marL="1227901" indent="0">
              <a:buNone/>
              <a:defRPr sz="800"/>
            </a:lvl4pPr>
            <a:lvl5pPr marL="1637203" indent="0">
              <a:buNone/>
              <a:defRPr sz="800"/>
            </a:lvl5pPr>
            <a:lvl6pPr marL="2046503" indent="0">
              <a:buNone/>
              <a:defRPr sz="800"/>
            </a:lvl6pPr>
            <a:lvl7pPr marL="2455805" indent="0">
              <a:buNone/>
              <a:defRPr sz="800"/>
            </a:lvl7pPr>
            <a:lvl8pPr marL="2865108" indent="0">
              <a:buNone/>
              <a:defRPr sz="800"/>
            </a:lvl8pPr>
            <a:lvl9pPr marL="3274406" indent="0">
              <a:buNone/>
              <a:defRPr sz="800"/>
            </a:lvl9pPr>
          </a:lstStyle>
          <a:p>
            <a:pPr lvl="0"/>
            <a:r>
              <a:rPr lang="en-US"/>
              <a:t>Click to edit Master text styles</a:t>
            </a:r>
          </a:p>
        </p:txBody>
      </p:sp>
    </p:spTree>
    <p:extLst>
      <p:ext uri="{BB962C8B-B14F-4D97-AF65-F5344CB8AC3E}">
        <p14:creationId xmlns:p14="http://schemas.microsoft.com/office/powerpoint/2010/main" val="120392130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16" y="274544"/>
            <a:ext cx="8229023" cy="1143000"/>
          </a:xfrm>
          <a:prstGeom prst="rect">
            <a:avLst/>
          </a:prstGeom>
        </p:spPr>
        <p:txBody>
          <a:bodyPr vert="horz" lIns="81868" tIns="40933" rIns="81868" bIns="40933"/>
          <a:lstStyle/>
          <a:p>
            <a:r>
              <a:rPr lang="en-US"/>
              <a:t>Click to edit Master title style</a:t>
            </a:r>
          </a:p>
        </p:txBody>
      </p:sp>
      <p:sp>
        <p:nvSpPr>
          <p:cNvPr id="3" name="Vertical Text Placeholder 2"/>
          <p:cNvSpPr>
            <a:spLocks noGrp="1"/>
          </p:cNvSpPr>
          <p:nvPr>
            <p:ph type="body" orient="vert" idx="1"/>
          </p:nvPr>
        </p:nvSpPr>
        <p:spPr>
          <a:xfrm>
            <a:off x="457516" y="1599643"/>
            <a:ext cx="8229023" cy="4527176"/>
          </a:xfrm>
          <a:prstGeom prst="rect">
            <a:avLst/>
          </a:prstGeom>
        </p:spPr>
        <p:txBody>
          <a:bodyPr vert="eaVert" lIns="81868" tIns="40933" rIns="81868" bIns="40933"/>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821310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0004" y="274545"/>
            <a:ext cx="2056535" cy="5852272"/>
          </a:xfrm>
          <a:prstGeom prst="rect">
            <a:avLst/>
          </a:prstGeom>
        </p:spPr>
        <p:txBody>
          <a:bodyPr vert="eaVert" lIns="81868" tIns="40933" rIns="81868" bIns="40933"/>
          <a:lstStyle/>
          <a:p>
            <a:r>
              <a:rPr lang="en-US"/>
              <a:t>Click to edit Master title style</a:t>
            </a:r>
          </a:p>
        </p:txBody>
      </p:sp>
      <p:sp>
        <p:nvSpPr>
          <p:cNvPr id="3" name="Vertical Text Placeholder 2"/>
          <p:cNvSpPr>
            <a:spLocks noGrp="1"/>
          </p:cNvSpPr>
          <p:nvPr>
            <p:ph type="body" orient="vert" idx="1"/>
          </p:nvPr>
        </p:nvSpPr>
        <p:spPr>
          <a:xfrm>
            <a:off x="457516" y="274545"/>
            <a:ext cx="6033943" cy="5852272"/>
          </a:xfrm>
          <a:prstGeom prst="rect">
            <a:avLst/>
          </a:prstGeom>
        </p:spPr>
        <p:txBody>
          <a:bodyPr vert="eaVert" lIns="81868" tIns="40933" rIns="81868" bIns="40933"/>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315055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BFA849-BE53-4793-AC47-FB1DB63623FE}"/>
              </a:ext>
            </a:extLst>
          </p:cNvPr>
          <p:cNvSpPr>
            <a:spLocks noGrp="1"/>
          </p:cNvSpPr>
          <p:nvPr>
            <p:ph type="ctrTitle"/>
          </p:nvPr>
        </p:nvSpPr>
        <p:spPr>
          <a:xfrm>
            <a:off x="1143000" y="1122908"/>
            <a:ext cx="6858000" cy="2387576"/>
          </a:xfrm>
        </p:spPr>
        <p:txBody>
          <a:bodyPr/>
          <a:lstStyle>
            <a:lvl1pPr algn="ctr">
              <a:defRPr sz="4219"/>
            </a:lvl1pPr>
          </a:lstStyle>
          <a:p>
            <a:r>
              <a:rPr lang="en-US" dirty="0"/>
              <a:t>Click to edit Master title style</a:t>
            </a:r>
            <a:endParaRPr lang="en-SG" dirty="0"/>
          </a:p>
        </p:txBody>
      </p:sp>
      <p:sp>
        <p:nvSpPr>
          <p:cNvPr id="3" name="Subtitle 2">
            <a:extLst>
              <a:ext uri="{FF2B5EF4-FFF2-40B4-BE49-F238E27FC236}">
                <a16:creationId xmlns:a16="http://schemas.microsoft.com/office/drawing/2014/main" id="{C0542D46-2235-4ADE-83EE-314ED23A4524}"/>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dirty="0"/>
              <a:t>Click to edit Master subtitle style</a:t>
            </a:r>
            <a:endParaRPr lang="en-SG" dirty="0"/>
          </a:p>
        </p:txBody>
      </p:sp>
    </p:spTree>
    <p:extLst>
      <p:ext uri="{BB962C8B-B14F-4D97-AF65-F5344CB8AC3E}">
        <p14:creationId xmlns:p14="http://schemas.microsoft.com/office/powerpoint/2010/main" val="258811315"/>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53DC70-D45C-E14B-AA6B-D5FA890C6272}" type="slidenum">
              <a:rPr lang="en-US"/>
              <a:pPr>
                <a:defRPr/>
              </a:pPr>
              <a:t>‹#›</a:t>
            </a:fld>
            <a:endParaRPr lang="en-US"/>
          </a:p>
        </p:txBody>
      </p:sp>
    </p:spTree>
    <p:extLst>
      <p:ext uri="{BB962C8B-B14F-4D97-AF65-F5344CB8AC3E}">
        <p14:creationId xmlns:p14="http://schemas.microsoft.com/office/powerpoint/2010/main" val="297467430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05449478-6073-5248-816C-56913C46E863}" type="slidenum">
              <a:rPr lang="en-US"/>
              <a:pPr>
                <a:defRPr/>
              </a:pPr>
              <a:t>‹#›</a:t>
            </a:fld>
            <a:endParaRPr lang="en-US"/>
          </a:p>
        </p:txBody>
      </p:sp>
    </p:spTree>
    <p:extLst>
      <p:ext uri="{BB962C8B-B14F-4D97-AF65-F5344CB8AC3E}">
        <p14:creationId xmlns:p14="http://schemas.microsoft.com/office/powerpoint/2010/main" val="414515330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97B2E8-B96D-43C2-B830-656F130922E5}"/>
              </a:ext>
            </a:extLst>
          </p:cNvPr>
          <p:cNvSpPr>
            <a:spLocks noGrp="1"/>
          </p:cNvSpPr>
          <p:nvPr>
            <p:ph type="title"/>
          </p:nvPr>
        </p:nvSpPr>
        <p:spPr/>
        <p:txBody>
          <a:bodyPr/>
          <a:lstStyle>
            <a:lvl1pPr>
              <a:defRPr/>
            </a:lvl1pPr>
          </a:lstStyle>
          <a:p>
            <a:r>
              <a:rPr lang="en-US" dirty="0"/>
              <a:t>Click to edit Master title style</a:t>
            </a:r>
            <a:endParaRPr lang="en-SG" dirty="0"/>
          </a:p>
        </p:txBody>
      </p:sp>
      <p:sp>
        <p:nvSpPr>
          <p:cNvPr id="3" name="Content Placeholder 2">
            <a:extLst>
              <a:ext uri="{FF2B5EF4-FFF2-40B4-BE49-F238E27FC236}">
                <a16:creationId xmlns:a16="http://schemas.microsoft.com/office/drawing/2014/main" id="{1C7720CF-6AAB-44EC-9593-369880497547}"/>
              </a:ext>
            </a:extLst>
          </p:cNvPr>
          <p:cNvSpPr>
            <a:spLocks noGrp="1"/>
          </p:cNvSpPr>
          <p:nvPr>
            <p:ph idx="1"/>
          </p:nvPr>
        </p:nvSpPr>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Tree>
    <p:extLst>
      <p:ext uri="{BB962C8B-B14F-4D97-AF65-F5344CB8AC3E}">
        <p14:creationId xmlns:p14="http://schemas.microsoft.com/office/powerpoint/2010/main" val="766286206"/>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448C3-DFE3-4444-B90B-28026917B87E}"/>
              </a:ext>
            </a:extLst>
          </p:cNvPr>
          <p:cNvSpPr>
            <a:spLocks noGrp="1"/>
          </p:cNvSpPr>
          <p:nvPr>
            <p:ph type="title"/>
          </p:nvPr>
        </p:nvSpPr>
        <p:spPr>
          <a:xfrm>
            <a:off x="623963" y="1710036"/>
            <a:ext cx="7887146" cy="2851919"/>
          </a:xfrm>
        </p:spPr>
        <p:txBody>
          <a:bodyPr/>
          <a:lstStyle>
            <a:lvl1pPr>
              <a:defRPr sz="4219"/>
            </a:lvl1pPr>
          </a:lstStyle>
          <a:p>
            <a:r>
              <a:rPr lang="en-US" dirty="0"/>
              <a:t>Click to edit Master title style</a:t>
            </a:r>
            <a:endParaRPr lang="en-SG" dirty="0"/>
          </a:p>
        </p:txBody>
      </p:sp>
      <p:sp>
        <p:nvSpPr>
          <p:cNvPr id="3" name="Text Placeholder 2">
            <a:extLst>
              <a:ext uri="{FF2B5EF4-FFF2-40B4-BE49-F238E27FC236}">
                <a16:creationId xmlns:a16="http://schemas.microsoft.com/office/drawing/2014/main" id="{6FC23805-7162-4510-B99F-EFCD39611837}"/>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dirty="0"/>
              <a:t>Edit Master text styles</a:t>
            </a:r>
          </a:p>
        </p:txBody>
      </p:sp>
    </p:spTree>
    <p:extLst>
      <p:ext uri="{BB962C8B-B14F-4D97-AF65-F5344CB8AC3E}">
        <p14:creationId xmlns:p14="http://schemas.microsoft.com/office/powerpoint/2010/main" val="1653763528"/>
      </p:ext>
    </p:extLst>
  </p:cSld>
  <p:clrMapOvr>
    <a:masterClrMapping/>
  </p:clrMapOvr>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4E567B-E155-43F5-804C-75047FC09327}"/>
              </a:ext>
            </a:extLst>
          </p:cNvPr>
          <p:cNvSpPr>
            <a:spLocks noGrp="1"/>
          </p:cNvSpPr>
          <p:nvPr>
            <p:ph type="title"/>
          </p:nvPr>
        </p:nvSpPr>
        <p:spPr/>
        <p:txBody>
          <a:bodyPr/>
          <a:lstStyle>
            <a:lvl1pPr>
              <a:defRPr/>
            </a:lvl1pPr>
          </a:lstStyle>
          <a:p>
            <a:r>
              <a:rPr lang="en-US" dirty="0"/>
              <a:t>Click to edit Master title style</a:t>
            </a:r>
            <a:endParaRPr lang="en-SG" dirty="0"/>
          </a:p>
        </p:txBody>
      </p:sp>
      <p:sp>
        <p:nvSpPr>
          <p:cNvPr id="3" name="Content Placeholder 2">
            <a:extLst>
              <a:ext uri="{FF2B5EF4-FFF2-40B4-BE49-F238E27FC236}">
                <a16:creationId xmlns:a16="http://schemas.microsoft.com/office/drawing/2014/main" id="{C77F2723-8F58-45A8-AE4A-F2D4CF1725EB}"/>
              </a:ext>
            </a:extLst>
          </p:cNvPr>
          <p:cNvSpPr>
            <a:spLocks noGrp="1"/>
          </p:cNvSpPr>
          <p:nvPr>
            <p:ph sz="half" idx="1"/>
          </p:nvPr>
        </p:nvSpPr>
        <p:spPr>
          <a:xfrm>
            <a:off x="892969" y="3536156"/>
            <a:ext cx="3625453" cy="3321844"/>
          </a:xfrm>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a:extLst>
              <a:ext uri="{FF2B5EF4-FFF2-40B4-BE49-F238E27FC236}">
                <a16:creationId xmlns:a16="http://schemas.microsoft.com/office/drawing/2014/main" id="{8BDB4DD2-DB6F-462D-8936-DB1919F63552}"/>
              </a:ext>
            </a:extLst>
          </p:cNvPr>
          <p:cNvSpPr>
            <a:spLocks noGrp="1"/>
          </p:cNvSpPr>
          <p:nvPr>
            <p:ph sz="half" idx="2"/>
          </p:nvPr>
        </p:nvSpPr>
        <p:spPr>
          <a:xfrm>
            <a:off x="4625578" y="3536156"/>
            <a:ext cx="3625453" cy="3321844"/>
          </a:xfrm>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Tree>
    <p:extLst>
      <p:ext uri="{BB962C8B-B14F-4D97-AF65-F5344CB8AC3E}">
        <p14:creationId xmlns:p14="http://schemas.microsoft.com/office/powerpoint/2010/main" val="1207801457"/>
      </p:ext>
    </p:extLst>
  </p:cSld>
  <p:clrMapOvr>
    <a:masterClrMapping/>
  </p:clrMapOvr>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6A3520-3C60-4040-B22F-8CF893BC893A}"/>
              </a:ext>
            </a:extLst>
          </p:cNvPr>
          <p:cNvSpPr>
            <a:spLocks noGrp="1"/>
          </p:cNvSpPr>
          <p:nvPr>
            <p:ph type="title"/>
          </p:nvPr>
        </p:nvSpPr>
        <p:spPr>
          <a:xfrm>
            <a:off x="629544" y="365001"/>
            <a:ext cx="7887146" cy="1326059"/>
          </a:xfrm>
        </p:spPr>
        <p:txBody>
          <a:bodyPr/>
          <a:lstStyle>
            <a:lvl1pPr>
              <a:defRPr/>
            </a:lvl1pPr>
          </a:lstStyle>
          <a:p>
            <a:r>
              <a:rPr lang="en-US" dirty="0"/>
              <a:t>Click to edit Master title style</a:t>
            </a:r>
            <a:endParaRPr lang="en-SG" dirty="0"/>
          </a:p>
        </p:txBody>
      </p:sp>
      <p:sp>
        <p:nvSpPr>
          <p:cNvPr id="3" name="Text Placeholder 2">
            <a:extLst>
              <a:ext uri="{FF2B5EF4-FFF2-40B4-BE49-F238E27FC236}">
                <a16:creationId xmlns:a16="http://schemas.microsoft.com/office/drawing/2014/main" id="{96FDA3B3-2C30-42AA-80C0-3050885BF75B}"/>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Edit Master text styles</a:t>
            </a:r>
          </a:p>
        </p:txBody>
      </p:sp>
      <p:sp>
        <p:nvSpPr>
          <p:cNvPr id="4" name="Content Placeholder 3">
            <a:extLst>
              <a:ext uri="{FF2B5EF4-FFF2-40B4-BE49-F238E27FC236}">
                <a16:creationId xmlns:a16="http://schemas.microsoft.com/office/drawing/2014/main" id="{961E9141-189A-48FF-B586-373048FB28B4}"/>
              </a:ext>
            </a:extLst>
          </p:cNvPr>
          <p:cNvSpPr>
            <a:spLocks noGrp="1"/>
          </p:cNvSpPr>
          <p:nvPr>
            <p:ph sz="half" idx="2"/>
          </p:nvPr>
        </p:nvSpPr>
        <p:spPr>
          <a:xfrm>
            <a:off x="629543" y="2504777"/>
            <a:ext cx="3868787" cy="3684613"/>
          </a:xfrm>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a:extLst>
              <a:ext uri="{FF2B5EF4-FFF2-40B4-BE49-F238E27FC236}">
                <a16:creationId xmlns:a16="http://schemas.microsoft.com/office/drawing/2014/main" id="{0DFCBCEC-4FC0-4565-A511-2513E5189BE9}"/>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Edit Master text styles</a:t>
            </a:r>
          </a:p>
        </p:txBody>
      </p:sp>
      <p:sp>
        <p:nvSpPr>
          <p:cNvPr id="6" name="Content Placeholder 5">
            <a:extLst>
              <a:ext uri="{FF2B5EF4-FFF2-40B4-BE49-F238E27FC236}">
                <a16:creationId xmlns:a16="http://schemas.microsoft.com/office/drawing/2014/main" id="{8ACE6966-5745-41DD-A5D0-01F67F2AE5FB}"/>
              </a:ext>
            </a:extLst>
          </p:cNvPr>
          <p:cNvSpPr>
            <a:spLocks noGrp="1"/>
          </p:cNvSpPr>
          <p:nvPr>
            <p:ph sz="quarter" idx="4"/>
          </p:nvPr>
        </p:nvSpPr>
        <p:spPr>
          <a:xfrm>
            <a:off x="4628927" y="2504777"/>
            <a:ext cx="3887762" cy="3684613"/>
          </a:xfrm>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Tree>
    <p:extLst>
      <p:ext uri="{BB962C8B-B14F-4D97-AF65-F5344CB8AC3E}">
        <p14:creationId xmlns:p14="http://schemas.microsoft.com/office/powerpoint/2010/main" val="99377908"/>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253958-CD6B-44A4-8AE5-6F16D5FC7913}"/>
              </a:ext>
            </a:extLst>
          </p:cNvPr>
          <p:cNvSpPr>
            <a:spLocks noGrp="1"/>
          </p:cNvSpPr>
          <p:nvPr>
            <p:ph type="title"/>
          </p:nvPr>
        </p:nvSpPr>
        <p:spPr/>
        <p:txBody>
          <a:bodyPr/>
          <a:lstStyle>
            <a:lvl1pPr>
              <a:defRPr/>
            </a:lvl1pPr>
          </a:lstStyle>
          <a:p>
            <a:r>
              <a:rPr lang="en-US" dirty="0"/>
              <a:t>Click to edit Master title style</a:t>
            </a:r>
            <a:endParaRPr lang="en-SG" dirty="0"/>
          </a:p>
        </p:txBody>
      </p:sp>
    </p:spTree>
    <p:extLst>
      <p:ext uri="{BB962C8B-B14F-4D97-AF65-F5344CB8AC3E}">
        <p14:creationId xmlns:p14="http://schemas.microsoft.com/office/powerpoint/2010/main" val="1407619637"/>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86183486"/>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FB4258-AD4D-4C30-91EC-9984DC3F9A7E}"/>
              </a:ext>
            </a:extLst>
          </p:cNvPr>
          <p:cNvSpPr>
            <a:spLocks noGrp="1"/>
          </p:cNvSpPr>
          <p:nvPr>
            <p:ph type="title"/>
          </p:nvPr>
        </p:nvSpPr>
        <p:spPr>
          <a:xfrm>
            <a:off x="629543" y="457646"/>
            <a:ext cx="2949029" cy="1599531"/>
          </a:xfrm>
        </p:spPr>
        <p:txBody>
          <a:bodyPr/>
          <a:lstStyle>
            <a:lvl1pPr>
              <a:defRPr sz="2250"/>
            </a:lvl1pPr>
          </a:lstStyle>
          <a:p>
            <a:r>
              <a:rPr lang="en-US" dirty="0"/>
              <a:t>Click to edit Master title style</a:t>
            </a:r>
            <a:endParaRPr lang="en-SG" dirty="0"/>
          </a:p>
        </p:txBody>
      </p:sp>
      <p:sp>
        <p:nvSpPr>
          <p:cNvPr id="3" name="Content Placeholder 2">
            <a:extLst>
              <a:ext uri="{FF2B5EF4-FFF2-40B4-BE49-F238E27FC236}">
                <a16:creationId xmlns:a16="http://schemas.microsoft.com/office/drawing/2014/main" id="{362FEC11-50FB-4339-AE98-3349A3F4388F}"/>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a:extLst>
              <a:ext uri="{FF2B5EF4-FFF2-40B4-BE49-F238E27FC236}">
                <a16:creationId xmlns:a16="http://schemas.microsoft.com/office/drawing/2014/main" id="{6969B8A1-1708-4495-922C-B88CA5CFE9F5}"/>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Edit Master text styles</a:t>
            </a:r>
          </a:p>
        </p:txBody>
      </p:sp>
    </p:spTree>
    <p:extLst>
      <p:ext uri="{BB962C8B-B14F-4D97-AF65-F5344CB8AC3E}">
        <p14:creationId xmlns:p14="http://schemas.microsoft.com/office/powerpoint/2010/main" val="562679512"/>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5838E4-67E2-4C7E-9651-37391BD58210}"/>
              </a:ext>
            </a:extLst>
          </p:cNvPr>
          <p:cNvSpPr>
            <a:spLocks noGrp="1"/>
          </p:cNvSpPr>
          <p:nvPr>
            <p:ph type="title"/>
          </p:nvPr>
        </p:nvSpPr>
        <p:spPr>
          <a:xfrm>
            <a:off x="629543" y="457646"/>
            <a:ext cx="2949029" cy="1599531"/>
          </a:xfrm>
        </p:spPr>
        <p:txBody>
          <a:bodyPr/>
          <a:lstStyle>
            <a:lvl1pPr>
              <a:defRPr sz="2250"/>
            </a:lvl1pPr>
          </a:lstStyle>
          <a:p>
            <a:r>
              <a:rPr lang="en-US" dirty="0"/>
              <a:t>Click to edit Master title style</a:t>
            </a:r>
            <a:endParaRPr lang="en-SG" dirty="0"/>
          </a:p>
        </p:txBody>
      </p:sp>
      <p:sp>
        <p:nvSpPr>
          <p:cNvPr id="3" name="Picture Placeholder 2">
            <a:extLst>
              <a:ext uri="{FF2B5EF4-FFF2-40B4-BE49-F238E27FC236}">
                <a16:creationId xmlns:a16="http://schemas.microsoft.com/office/drawing/2014/main" id="{A09030F5-BE8E-468C-BC65-72B2A9DD9828}"/>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SG" dirty="0"/>
          </a:p>
        </p:txBody>
      </p:sp>
      <p:sp>
        <p:nvSpPr>
          <p:cNvPr id="4" name="Text Placeholder 3">
            <a:extLst>
              <a:ext uri="{FF2B5EF4-FFF2-40B4-BE49-F238E27FC236}">
                <a16:creationId xmlns:a16="http://schemas.microsoft.com/office/drawing/2014/main" id="{9B37CC74-8604-4343-B2D2-B28404691611}"/>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Edit Master text styles</a:t>
            </a:r>
          </a:p>
        </p:txBody>
      </p:sp>
    </p:spTree>
    <p:extLst>
      <p:ext uri="{BB962C8B-B14F-4D97-AF65-F5344CB8AC3E}">
        <p14:creationId xmlns:p14="http://schemas.microsoft.com/office/powerpoint/2010/main" val="1816121164"/>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58136C-086E-4800-BEDF-001285ED2785}"/>
              </a:ext>
            </a:extLst>
          </p:cNvPr>
          <p:cNvSpPr>
            <a:spLocks noGrp="1"/>
          </p:cNvSpPr>
          <p:nvPr>
            <p:ph type="title"/>
          </p:nvPr>
        </p:nvSpPr>
        <p:spPr/>
        <p:txBody>
          <a:bodyPr/>
          <a:lstStyle>
            <a:lvl1pPr>
              <a:defRPr/>
            </a:lvl1pPr>
          </a:lstStyle>
          <a:p>
            <a:r>
              <a:rPr lang="en-US" dirty="0"/>
              <a:t>Click to edit Master title style</a:t>
            </a:r>
            <a:endParaRPr lang="en-SG" dirty="0"/>
          </a:p>
        </p:txBody>
      </p:sp>
      <p:sp>
        <p:nvSpPr>
          <p:cNvPr id="3" name="Vertical Text Placeholder 2">
            <a:extLst>
              <a:ext uri="{FF2B5EF4-FFF2-40B4-BE49-F238E27FC236}">
                <a16:creationId xmlns:a16="http://schemas.microsoft.com/office/drawing/2014/main" id="{A51AEB14-CA3B-4D5F-8C85-F55771CD0C7E}"/>
              </a:ext>
            </a:extLst>
          </p:cNvPr>
          <p:cNvSpPr>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Tree>
    <p:extLst>
      <p:ext uri="{BB962C8B-B14F-4D97-AF65-F5344CB8AC3E}">
        <p14:creationId xmlns:p14="http://schemas.microsoft.com/office/powerpoint/2010/main" val="932420049"/>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C434494-7EE1-483B-957F-74CC62A0B439}"/>
              </a:ext>
            </a:extLst>
          </p:cNvPr>
          <p:cNvSpPr>
            <a:spLocks noGrp="1"/>
          </p:cNvSpPr>
          <p:nvPr>
            <p:ph type="title" orient="vert"/>
          </p:nvPr>
        </p:nvSpPr>
        <p:spPr>
          <a:xfrm>
            <a:off x="6411515" y="0"/>
            <a:ext cx="1839516" cy="6858000"/>
          </a:xfrm>
        </p:spPr>
        <p:txBody>
          <a:bodyPr vert="eaVert"/>
          <a:lstStyle>
            <a:lvl1pPr>
              <a:defRPr/>
            </a:lvl1pPr>
          </a:lstStyle>
          <a:p>
            <a:r>
              <a:rPr lang="en-US" dirty="0"/>
              <a:t>Click to edit Master title style</a:t>
            </a:r>
            <a:endParaRPr lang="en-SG" dirty="0"/>
          </a:p>
        </p:txBody>
      </p:sp>
      <p:sp>
        <p:nvSpPr>
          <p:cNvPr id="3" name="Vertical Text Placeholder 2">
            <a:extLst>
              <a:ext uri="{FF2B5EF4-FFF2-40B4-BE49-F238E27FC236}">
                <a16:creationId xmlns:a16="http://schemas.microsoft.com/office/drawing/2014/main" id="{4DC3D5FD-51DE-4785-AD67-E0D4D6F77870}"/>
              </a:ext>
            </a:extLst>
          </p:cNvPr>
          <p:cNvSpPr>
            <a:spLocks noGrp="1"/>
          </p:cNvSpPr>
          <p:nvPr>
            <p:ph type="body" orient="vert" idx="1"/>
          </p:nvPr>
        </p:nvSpPr>
        <p:spPr>
          <a:xfrm>
            <a:off x="892969" y="0"/>
            <a:ext cx="5411391" cy="6858000"/>
          </a:xfrm>
        </p:spPr>
        <p:txBody>
          <a:bodyPr vert="eaVert"/>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Tree>
    <p:extLst>
      <p:ext uri="{BB962C8B-B14F-4D97-AF65-F5344CB8AC3E}">
        <p14:creationId xmlns:p14="http://schemas.microsoft.com/office/powerpoint/2010/main" val="3922244720"/>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EB30DCD6-D8A4-E94C-B48E-BE19AC98DC30}" type="slidenum">
              <a:rPr lang="en-US"/>
              <a:pPr>
                <a:defRPr/>
              </a:pPr>
              <a:t>‹#›</a:t>
            </a:fld>
            <a:endParaRPr lang="en-US"/>
          </a:p>
        </p:txBody>
      </p:sp>
    </p:spTree>
    <p:extLst>
      <p:ext uri="{BB962C8B-B14F-4D97-AF65-F5344CB8AC3E}">
        <p14:creationId xmlns:p14="http://schemas.microsoft.com/office/powerpoint/2010/main" val="6907957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7447"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1E9070D0-F3F8-884E-8820-42F6C6B6DA35}" type="slidenum">
              <a:rPr lang="en-US"/>
              <a:pPr>
                <a:defRPr/>
              </a:pPr>
              <a:t>‹#›</a:t>
            </a:fld>
            <a:endParaRPr lang="en-US"/>
          </a:p>
        </p:txBody>
      </p:sp>
    </p:spTree>
    <p:extLst>
      <p:ext uri="{BB962C8B-B14F-4D97-AF65-F5344CB8AC3E}">
        <p14:creationId xmlns:p14="http://schemas.microsoft.com/office/powerpoint/2010/main" val="393675752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142A8E7F-1319-DB43-A095-EDBF3625DABC}" type="slidenum">
              <a:rPr lang="en-US"/>
              <a:pPr>
                <a:defRPr/>
              </a:pPr>
              <a:t>‹#›</a:t>
            </a:fld>
            <a:endParaRPr lang="en-US"/>
          </a:p>
        </p:txBody>
      </p:sp>
    </p:spTree>
    <p:extLst>
      <p:ext uri="{BB962C8B-B14F-4D97-AF65-F5344CB8AC3E}">
        <p14:creationId xmlns:p14="http://schemas.microsoft.com/office/powerpoint/2010/main" val="346127377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EB521303-B852-7B44-AE2A-5B900B0D392A}" type="slidenum">
              <a:rPr lang="en-US"/>
              <a:pPr>
                <a:defRPr/>
              </a:pPr>
              <a:t>‹#›</a:t>
            </a:fld>
            <a:endParaRPr lang="en-US"/>
          </a:p>
        </p:txBody>
      </p:sp>
    </p:spTree>
    <p:extLst>
      <p:ext uri="{BB962C8B-B14F-4D97-AF65-F5344CB8AC3E}">
        <p14:creationId xmlns:p14="http://schemas.microsoft.com/office/powerpoint/2010/main" val="302826192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C4E09688-D087-5543-AE8F-EB257578A786}" type="slidenum">
              <a:rPr lang="en-US"/>
              <a:pPr>
                <a:defRPr/>
              </a:pPr>
              <a:t>‹#›</a:t>
            </a:fld>
            <a:endParaRPr lang="en-US"/>
          </a:p>
        </p:txBody>
      </p:sp>
    </p:spTree>
    <p:extLst>
      <p:ext uri="{BB962C8B-B14F-4D97-AF65-F5344CB8AC3E}">
        <p14:creationId xmlns:p14="http://schemas.microsoft.com/office/powerpoint/2010/main" val="277673137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E56EFB0D-43BB-5844-9193-0E248B9AB550}" type="slidenum">
              <a:rPr lang="en-US"/>
              <a:pPr>
                <a:defRPr/>
              </a:pPr>
              <a:t>‹#›</a:t>
            </a:fld>
            <a:endParaRPr lang="en-US"/>
          </a:p>
        </p:txBody>
      </p:sp>
    </p:spTree>
    <p:extLst>
      <p:ext uri="{BB962C8B-B14F-4D97-AF65-F5344CB8AC3E}">
        <p14:creationId xmlns:p14="http://schemas.microsoft.com/office/powerpoint/2010/main" val="203470245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82077A2E-6BE6-F240-9E0C-DE33B7ECF2D0}" type="slidenum">
              <a:rPr lang="en-US"/>
              <a:pPr>
                <a:defRPr/>
              </a:pPr>
              <a:t>‹#›</a:t>
            </a:fld>
            <a:endParaRPr lang="en-US"/>
          </a:p>
        </p:txBody>
      </p:sp>
    </p:spTree>
    <p:extLst>
      <p:ext uri="{BB962C8B-B14F-4D97-AF65-F5344CB8AC3E}">
        <p14:creationId xmlns:p14="http://schemas.microsoft.com/office/powerpoint/2010/main" val="237031286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77512E15-FEAF-F641-9B1F-E49EFE8A5A7F}" type="slidenum">
              <a:rPr lang="en-US"/>
              <a:pPr>
                <a:defRPr/>
              </a:pPr>
              <a:t>‹#›</a:t>
            </a:fld>
            <a:endParaRPr lang="en-US"/>
          </a:p>
        </p:txBody>
      </p:sp>
    </p:spTree>
    <p:extLst>
      <p:ext uri="{BB962C8B-B14F-4D97-AF65-F5344CB8AC3E}">
        <p14:creationId xmlns:p14="http://schemas.microsoft.com/office/powerpoint/2010/main" val="62041632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082078FC-C858-3B47-8288-47D4B9728AE4}" type="slidenum">
              <a:rPr lang="en-US"/>
              <a:pPr>
                <a:defRPr/>
              </a:pPr>
              <a:t>‹#›</a:t>
            </a:fld>
            <a:endParaRPr lang="en-US"/>
          </a:p>
        </p:txBody>
      </p:sp>
    </p:spTree>
    <p:extLst>
      <p:ext uri="{BB962C8B-B14F-4D97-AF65-F5344CB8AC3E}">
        <p14:creationId xmlns:p14="http://schemas.microsoft.com/office/powerpoint/2010/main" val="296340441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41BBB6D0-247F-034D-AFAF-DD19A660DDC3}" type="slidenum">
              <a:rPr lang="en-US"/>
              <a:pPr>
                <a:defRPr/>
              </a:pPr>
              <a:t>‹#›</a:t>
            </a:fld>
            <a:endParaRPr lang="en-US"/>
          </a:p>
        </p:txBody>
      </p:sp>
    </p:spTree>
    <p:extLst>
      <p:ext uri="{BB962C8B-B14F-4D97-AF65-F5344CB8AC3E}">
        <p14:creationId xmlns:p14="http://schemas.microsoft.com/office/powerpoint/2010/main" val="24762867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E5971AA1-AFDC-6645-B981-A3FAABECBA78}" type="slidenum">
              <a:rPr lang="en-US"/>
              <a:pPr>
                <a:defRPr/>
              </a:pPr>
              <a:t>‹#›</a:t>
            </a:fld>
            <a:endParaRPr lang="en-US"/>
          </a:p>
        </p:txBody>
      </p:sp>
    </p:spTree>
    <p:extLst>
      <p:ext uri="{BB962C8B-B14F-4D97-AF65-F5344CB8AC3E}">
        <p14:creationId xmlns:p14="http://schemas.microsoft.com/office/powerpoint/2010/main" val="41463310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B8EC49F-E567-0242-B1F7-E7DCDCEB7886}" type="slidenum">
              <a:rPr lang="en-US"/>
              <a:pPr>
                <a:defRPr/>
              </a:pPr>
              <a:t>‹#›</a:t>
            </a:fld>
            <a:endParaRPr lang="en-US"/>
          </a:p>
        </p:txBody>
      </p:sp>
    </p:spTree>
    <p:extLst>
      <p:ext uri="{BB962C8B-B14F-4D97-AF65-F5344CB8AC3E}">
        <p14:creationId xmlns:p14="http://schemas.microsoft.com/office/powerpoint/2010/main" val="57210304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44765F62-06EE-7F42-82E5-2195132A9374}" type="slidenum">
              <a:rPr lang="en-US"/>
              <a:pPr>
                <a:defRPr/>
              </a:pPr>
              <a:t>‹#›</a:t>
            </a:fld>
            <a:endParaRPr lang="en-US"/>
          </a:p>
        </p:txBody>
      </p:sp>
    </p:spTree>
    <p:extLst>
      <p:ext uri="{BB962C8B-B14F-4D97-AF65-F5344CB8AC3E}">
        <p14:creationId xmlns:p14="http://schemas.microsoft.com/office/powerpoint/2010/main" val="561277071"/>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a:defRPr/>
              </a:pPr>
              <a:endParaRPr lang="en-US">
                <a:solidFill>
                  <a:srgbClr val="FFFFFF"/>
                </a:solidFill>
                <a:latin typeface="Times New Roman" pitchFamily="26"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b="1" i="0">
                <a:solidFill>
                  <a:srgbClr val="FFFFFF"/>
                </a:solidFill>
                <a:latin typeface="Arial" panose="020B0604020202020204" pitchFamily="34" charset="0"/>
                <a:cs typeface="Arial" panose="020B0604020202020204" pitchFamily="34" charset="0"/>
              </a:defRPr>
            </a:lvl1pPr>
          </a:lstStyle>
          <a:p>
            <a:r>
              <a:rPr lang="en-US"/>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83835AD6-6A80-254A-8D8B-5D513C5E4108}" type="slidenum">
              <a:rPr lang="en-US"/>
              <a:pPr>
                <a:defRPr/>
              </a:pPr>
              <a:t>‹#›</a:t>
            </a:fld>
            <a:endParaRPr lang="en-US"/>
          </a:p>
        </p:txBody>
      </p:sp>
    </p:spTree>
    <p:extLst>
      <p:ext uri="{BB962C8B-B14F-4D97-AF65-F5344CB8AC3E}">
        <p14:creationId xmlns:p14="http://schemas.microsoft.com/office/powerpoint/2010/main" val="186040406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B15C40B5-1291-3B4C-9589-C537062EB1B5}" type="slidenum">
              <a:rPr lang="en-US"/>
              <a:pPr>
                <a:defRPr/>
              </a:pPr>
              <a:t>‹#›</a:t>
            </a:fld>
            <a:endParaRPr lang="en-US"/>
          </a:p>
        </p:txBody>
      </p:sp>
    </p:spTree>
    <p:extLst>
      <p:ext uri="{BB962C8B-B14F-4D97-AF65-F5344CB8AC3E}">
        <p14:creationId xmlns:p14="http://schemas.microsoft.com/office/powerpoint/2010/main" val="111295073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065BCBBB-429B-224F-90E6-0BA672C18F41}" type="slidenum">
              <a:rPr lang="en-US"/>
              <a:pPr>
                <a:defRPr/>
              </a:pPr>
              <a:t>‹#›</a:t>
            </a:fld>
            <a:endParaRPr lang="en-US"/>
          </a:p>
        </p:txBody>
      </p:sp>
    </p:spTree>
    <p:extLst>
      <p:ext uri="{BB962C8B-B14F-4D97-AF65-F5344CB8AC3E}">
        <p14:creationId xmlns:p14="http://schemas.microsoft.com/office/powerpoint/2010/main" val="128090970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53F1A914-8A46-9043-9105-727C3FE4465A}" type="slidenum">
              <a:rPr lang="en-US"/>
              <a:pPr>
                <a:defRPr/>
              </a:pPr>
              <a:t>‹#›</a:t>
            </a:fld>
            <a:endParaRPr lang="en-US"/>
          </a:p>
        </p:txBody>
      </p:sp>
    </p:spTree>
    <p:extLst>
      <p:ext uri="{BB962C8B-B14F-4D97-AF65-F5344CB8AC3E}">
        <p14:creationId xmlns:p14="http://schemas.microsoft.com/office/powerpoint/2010/main" val="372729161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D2FA489A-00DB-F14E-8064-B7C24E941AFF}" type="slidenum">
              <a:rPr lang="en-US"/>
              <a:pPr>
                <a:defRPr/>
              </a:pPr>
              <a:t>‹#›</a:t>
            </a:fld>
            <a:endParaRPr lang="en-US"/>
          </a:p>
        </p:txBody>
      </p:sp>
    </p:spTree>
    <p:extLst>
      <p:ext uri="{BB962C8B-B14F-4D97-AF65-F5344CB8AC3E}">
        <p14:creationId xmlns:p14="http://schemas.microsoft.com/office/powerpoint/2010/main" val="258426519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1905E4F3-A5E7-1C45-B778-D8BD647C8266}" type="slidenum">
              <a:rPr lang="en-US"/>
              <a:pPr>
                <a:defRPr/>
              </a:pPr>
              <a:t>‹#›</a:t>
            </a:fld>
            <a:endParaRPr lang="en-US"/>
          </a:p>
        </p:txBody>
      </p:sp>
    </p:spTree>
    <p:extLst>
      <p:ext uri="{BB962C8B-B14F-4D97-AF65-F5344CB8AC3E}">
        <p14:creationId xmlns:p14="http://schemas.microsoft.com/office/powerpoint/2010/main" val="139106878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DB60AE5-06A7-3B49-A221-F4FC943427BA}" type="slidenum">
              <a:rPr lang="en-US"/>
              <a:pPr>
                <a:defRPr/>
              </a:pPr>
              <a:t>‹#›</a:t>
            </a:fld>
            <a:endParaRPr lang="en-US"/>
          </a:p>
        </p:txBody>
      </p:sp>
    </p:spTree>
    <p:extLst>
      <p:ext uri="{BB962C8B-B14F-4D97-AF65-F5344CB8AC3E}">
        <p14:creationId xmlns:p14="http://schemas.microsoft.com/office/powerpoint/2010/main" val="183159233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6AC0161B-FD97-E448-A0D3-61B50F9692EA}" type="slidenum">
              <a:rPr lang="en-US"/>
              <a:pPr>
                <a:defRPr/>
              </a:pPr>
              <a:t>‹#›</a:t>
            </a:fld>
            <a:endParaRPr lang="en-US"/>
          </a:p>
        </p:txBody>
      </p:sp>
    </p:spTree>
    <p:extLst>
      <p:ext uri="{BB962C8B-B14F-4D97-AF65-F5344CB8AC3E}">
        <p14:creationId xmlns:p14="http://schemas.microsoft.com/office/powerpoint/2010/main" val="863623935"/>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5AA4DD2F-513A-7D44-ACC0-788542F65308}" type="slidenum">
              <a:rPr lang="en-US"/>
              <a:pPr>
                <a:defRPr/>
              </a:pPr>
              <a:t>‹#›</a:t>
            </a:fld>
            <a:endParaRPr lang="en-US"/>
          </a:p>
        </p:txBody>
      </p:sp>
    </p:spTree>
    <p:extLst>
      <p:ext uri="{BB962C8B-B14F-4D97-AF65-F5344CB8AC3E}">
        <p14:creationId xmlns:p14="http://schemas.microsoft.com/office/powerpoint/2010/main" val="243772029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4270CB7-5A67-AE42-8A97-7DCE0F61024C}" type="slidenum">
              <a:rPr lang="en-US"/>
              <a:pPr>
                <a:defRPr/>
              </a:pPr>
              <a:t>‹#›</a:t>
            </a:fld>
            <a:endParaRPr lang="en-US"/>
          </a:p>
        </p:txBody>
      </p:sp>
    </p:spTree>
    <p:extLst>
      <p:ext uri="{BB962C8B-B14F-4D97-AF65-F5344CB8AC3E}">
        <p14:creationId xmlns:p14="http://schemas.microsoft.com/office/powerpoint/2010/main" val="281570032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A02B5A91-81A4-8845-BFAF-5F058EAEC2CA}" type="slidenum">
              <a:rPr lang="en-US"/>
              <a:pPr>
                <a:defRPr/>
              </a:pPr>
              <a:t>‹#›</a:t>
            </a:fld>
            <a:endParaRPr lang="en-US"/>
          </a:p>
        </p:txBody>
      </p:sp>
    </p:spTree>
    <p:extLst>
      <p:ext uri="{BB962C8B-B14F-4D97-AF65-F5344CB8AC3E}">
        <p14:creationId xmlns:p14="http://schemas.microsoft.com/office/powerpoint/2010/main" val="32552160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9DBDD6CE-11C2-4D4B-929E-DE413DD2D7B5}" type="slidenum">
              <a:rPr lang="en-US"/>
              <a:pPr>
                <a:defRPr/>
              </a:pPr>
              <a:t>‹#›</a:t>
            </a:fld>
            <a:endParaRPr lang="en-US"/>
          </a:p>
        </p:txBody>
      </p:sp>
    </p:spTree>
    <p:extLst>
      <p:ext uri="{BB962C8B-B14F-4D97-AF65-F5344CB8AC3E}">
        <p14:creationId xmlns:p14="http://schemas.microsoft.com/office/powerpoint/2010/main" val="138075300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C1BBE149-3CE6-1A43-95CD-C55165567D52}" type="slidenum">
              <a:rPr lang="en-US"/>
              <a:pPr>
                <a:defRPr/>
              </a:pPr>
              <a:t>‹#›</a:t>
            </a:fld>
            <a:endParaRPr lang="en-US"/>
          </a:p>
        </p:txBody>
      </p:sp>
    </p:spTree>
    <p:extLst>
      <p:ext uri="{BB962C8B-B14F-4D97-AF65-F5344CB8AC3E}">
        <p14:creationId xmlns:p14="http://schemas.microsoft.com/office/powerpoint/2010/main" val="123492426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1169988" y="1946275"/>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84F4EB8C-8553-4244-B2BB-B982DB283759}" type="slidenum">
              <a:rPr lang="en-US"/>
              <a:pPr>
                <a:defRPr/>
              </a:pPr>
              <a:t>‹#›</a:t>
            </a:fld>
            <a:endParaRPr lang="en-US"/>
          </a:p>
        </p:txBody>
      </p:sp>
    </p:spTree>
    <p:extLst>
      <p:ext uri="{BB962C8B-B14F-4D97-AF65-F5344CB8AC3E}">
        <p14:creationId xmlns:p14="http://schemas.microsoft.com/office/powerpoint/2010/main" val="221160037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59BFA021-E513-2D47-8030-B7A8A822978B}" type="slidenum">
              <a:rPr lang="en-US"/>
              <a:pPr>
                <a:defRPr/>
              </a:pPr>
              <a:t>‹#›</a:t>
            </a:fld>
            <a:endParaRPr lang="en-US"/>
          </a:p>
        </p:txBody>
      </p:sp>
    </p:spTree>
    <p:extLst>
      <p:ext uri="{BB962C8B-B14F-4D97-AF65-F5344CB8AC3E}">
        <p14:creationId xmlns:p14="http://schemas.microsoft.com/office/powerpoint/2010/main" val="378195659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1E6F709C-8343-484C-BB22-9A73DD19856D}" type="slidenum">
              <a:rPr lang="en-US"/>
              <a:pPr>
                <a:defRPr/>
              </a:pPr>
              <a:t>‹#›</a:t>
            </a:fld>
            <a:endParaRPr lang="en-US"/>
          </a:p>
        </p:txBody>
      </p:sp>
    </p:spTree>
    <p:extLst>
      <p:ext uri="{BB962C8B-B14F-4D97-AF65-F5344CB8AC3E}">
        <p14:creationId xmlns:p14="http://schemas.microsoft.com/office/powerpoint/2010/main" val="308378478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a:defRPr/>
              </a:pPr>
              <a:endParaRPr lang="en-US">
                <a:solidFill>
                  <a:srgbClr val="FFFFFF"/>
                </a:solidFill>
                <a:latin typeface="Times New Roman" pitchFamily="26"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b="1" i="0">
                <a:solidFill>
                  <a:srgbClr val="FFFFFF"/>
                </a:solidFill>
                <a:latin typeface="Arial" panose="020B0604020202020204" pitchFamily="34" charset="0"/>
                <a:cs typeface="Arial" panose="020B0604020202020204" pitchFamily="34" charset="0"/>
              </a:defRPr>
            </a:lvl1pPr>
          </a:lstStyle>
          <a:p>
            <a:r>
              <a:rPr lang="en-US"/>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772C89A-E85B-C441-8B25-AD4A8AB71E56}" type="slidenum">
              <a:rPr lang="en-US"/>
              <a:pPr>
                <a:defRPr/>
              </a:pPr>
              <a:t>‹#›</a:t>
            </a:fld>
            <a:endParaRPr lang="en-US"/>
          </a:p>
        </p:txBody>
      </p:sp>
    </p:spTree>
    <p:extLst>
      <p:ext uri="{BB962C8B-B14F-4D97-AF65-F5344CB8AC3E}">
        <p14:creationId xmlns:p14="http://schemas.microsoft.com/office/powerpoint/2010/main" val="88167454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B60E838B-21B7-4042-B142-37CBBE39BAD1}" type="slidenum">
              <a:rPr lang="en-US"/>
              <a:pPr>
                <a:defRPr/>
              </a:pPr>
              <a:t>‹#›</a:t>
            </a:fld>
            <a:endParaRPr lang="en-US"/>
          </a:p>
        </p:txBody>
      </p:sp>
    </p:spTree>
    <p:extLst>
      <p:ext uri="{BB962C8B-B14F-4D97-AF65-F5344CB8AC3E}">
        <p14:creationId xmlns:p14="http://schemas.microsoft.com/office/powerpoint/2010/main" val="385040083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30056AA5-8EDB-084E-8C4D-EE8F37E23C2A}" type="slidenum">
              <a:rPr lang="en-US"/>
              <a:pPr>
                <a:defRPr/>
              </a:pPr>
              <a:t>‹#›</a:t>
            </a:fld>
            <a:endParaRPr lang="en-US"/>
          </a:p>
        </p:txBody>
      </p:sp>
    </p:spTree>
    <p:extLst>
      <p:ext uri="{BB962C8B-B14F-4D97-AF65-F5344CB8AC3E}">
        <p14:creationId xmlns:p14="http://schemas.microsoft.com/office/powerpoint/2010/main" val="283304316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AEA652E-248E-2B41-ACB7-ACD0A3BF91A1}" type="slidenum">
              <a:rPr lang="en-US"/>
              <a:pPr>
                <a:defRPr/>
              </a:pPr>
              <a:t>‹#›</a:t>
            </a:fld>
            <a:endParaRPr lang="en-US"/>
          </a:p>
        </p:txBody>
      </p:sp>
    </p:spTree>
    <p:extLst>
      <p:ext uri="{BB962C8B-B14F-4D97-AF65-F5344CB8AC3E}">
        <p14:creationId xmlns:p14="http://schemas.microsoft.com/office/powerpoint/2010/main" val="7219581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D7EB0A-47F9-6040-A88C-F5634E12D066}" type="slidenum">
              <a:rPr lang="en-US"/>
              <a:pPr>
                <a:defRPr/>
              </a:pPr>
              <a:t>‹#›</a:t>
            </a:fld>
            <a:endParaRPr lang="en-US"/>
          </a:p>
        </p:txBody>
      </p:sp>
    </p:spTree>
    <p:extLst>
      <p:ext uri="{BB962C8B-B14F-4D97-AF65-F5344CB8AC3E}">
        <p14:creationId xmlns:p14="http://schemas.microsoft.com/office/powerpoint/2010/main" val="406251999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8F3B77E1-34F7-F64F-BE67-2DB2C71A0B12}" type="slidenum">
              <a:rPr lang="en-US"/>
              <a:pPr>
                <a:defRPr/>
              </a:pPr>
              <a:t>‹#›</a:t>
            </a:fld>
            <a:endParaRPr lang="en-US"/>
          </a:p>
        </p:txBody>
      </p:sp>
    </p:spTree>
    <p:extLst>
      <p:ext uri="{BB962C8B-B14F-4D97-AF65-F5344CB8AC3E}">
        <p14:creationId xmlns:p14="http://schemas.microsoft.com/office/powerpoint/2010/main" val="28450097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1FFEB19-B1C2-2F47-AD1B-FAD1189E48C0}" type="slidenum">
              <a:rPr lang="en-US"/>
              <a:pPr>
                <a:defRPr/>
              </a:pPr>
              <a:t>‹#›</a:t>
            </a:fld>
            <a:endParaRPr lang="en-US"/>
          </a:p>
        </p:txBody>
      </p:sp>
    </p:spTree>
    <p:extLst>
      <p:ext uri="{BB962C8B-B14F-4D97-AF65-F5344CB8AC3E}">
        <p14:creationId xmlns:p14="http://schemas.microsoft.com/office/powerpoint/2010/main" val="67225529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8EFC60E1-2A1D-1C47-B5BE-AF59D294535B}" type="slidenum">
              <a:rPr lang="en-US"/>
              <a:pPr>
                <a:defRPr/>
              </a:pPr>
              <a:t>‹#›</a:t>
            </a:fld>
            <a:endParaRPr lang="en-US"/>
          </a:p>
        </p:txBody>
      </p:sp>
    </p:spTree>
    <p:extLst>
      <p:ext uri="{BB962C8B-B14F-4D97-AF65-F5344CB8AC3E}">
        <p14:creationId xmlns:p14="http://schemas.microsoft.com/office/powerpoint/2010/main" val="54772179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EE8C633B-F528-0841-A014-3544D384F3CD}" type="slidenum">
              <a:rPr lang="en-US"/>
              <a:pPr>
                <a:defRPr/>
              </a:pPr>
              <a:t>‹#›</a:t>
            </a:fld>
            <a:endParaRPr lang="en-US"/>
          </a:p>
        </p:txBody>
      </p:sp>
    </p:spTree>
    <p:extLst>
      <p:ext uri="{BB962C8B-B14F-4D97-AF65-F5344CB8AC3E}">
        <p14:creationId xmlns:p14="http://schemas.microsoft.com/office/powerpoint/2010/main" val="11844406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8295119E-CF5F-3D40-80A4-1767E442635B}" type="slidenum">
              <a:rPr lang="en-US"/>
              <a:pPr>
                <a:defRPr/>
              </a:pPr>
              <a:t>‹#›</a:t>
            </a:fld>
            <a:endParaRPr lang="en-US"/>
          </a:p>
        </p:txBody>
      </p:sp>
    </p:spTree>
    <p:extLst>
      <p:ext uri="{BB962C8B-B14F-4D97-AF65-F5344CB8AC3E}">
        <p14:creationId xmlns:p14="http://schemas.microsoft.com/office/powerpoint/2010/main" val="41151140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4AF1400A-A865-624A-956E-4DA739F5232F}" type="slidenum">
              <a:rPr lang="en-US"/>
              <a:pPr>
                <a:defRPr/>
              </a:pPr>
              <a:t>‹#›</a:t>
            </a:fld>
            <a:endParaRPr lang="en-US"/>
          </a:p>
        </p:txBody>
      </p:sp>
    </p:spTree>
    <p:extLst>
      <p:ext uri="{BB962C8B-B14F-4D97-AF65-F5344CB8AC3E}">
        <p14:creationId xmlns:p14="http://schemas.microsoft.com/office/powerpoint/2010/main" val="60895496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AF9267B7-4643-F242-B44B-25F54D0E4C55}" type="slidenum">
              <a:rPr lang="en-US"/>
              <a:pPr>
                <a:defRPr/>
              </a:pPr>
              <a:t>‹#›</a:t>
            </a:fld>
            <a:endParaRPr lang="en-US"/>
          </a:p>
        </p:txBody>
      </p:sp>
    </p:spTree>
    <p:extLst>
      <p:ext uri="{BB962C8B-B14F-4D97-AF65-F5344CB8AC3E}">
        <p14:creationId xmlns:p14="http://schemas.microsoft.com/office/powerpoint/2010/main" val="424683078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5FE69ADD-A531-2F49-83C3-E62C231A31B2}" type="slidenum">
              <a:rPr lang="en-US"/>
              <a:pPr>
                <a:defRPr/>
              </a:pPr>
              <a:t>‹#›</a:t>
            </a:fld>
            <a:endParaRPr lang="en-US"/>
          </a:p>
        </p:txBody>
      </p:sp>
    </p:spTree>
    <p:extLst>
      <p:ext uri="{BB962C8B-B14F-4D97-AF65-F5344CB8AC3E}">
        <p14:creationId xmlns:p14="http://schemas.microsoft.com/office/powerpoint/2010/main" val="25220347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1169988" y="1946275"/>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6AE0F272-075B-C94D-9E7F-7FA60BC31E9F}" type="slidenum">
              <a:rPr lang="en-US"/>
              <a:pPr>
                <a:defRPr/>
              </a:pPr>
              <a:t>‹#›</a:t>
            </a:fld>
            <a:endParaRPr lang="en-US"/>
          </a:p>
        </p:txBody>
      </p:sp>
    </p:spTree>
    <p:extLst>
      <p:ext uri="{BB962C8B-B14F-4D97-AF65-F5344CB8AC3E}">
        <p14:creationId xmlns:p14="http://schemas.microsoft.com/office/powerpoint/2010/main" val="385016800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0143CCBE-2BDC-9745-B34D-3CA4727F5DE9}" type="slidenum">
              <a:rPr lang="en-US"/>
              <a:pPr>
                <a:defRPr/>
              </a:pPr>
              <a:t>‹#›</a:t>
            </a:fld>
            <a:endParaRPr lang="en-US"/>
          </a:p>
        </p:txBody>
      </p:sp>
    </p:spTree>
    <p:extLst>
      <p:ext uri="{BB962C8B-B14F-4D97-AF65-F5344CB8AC3E}">
        <p14:creationId xmlns:p14="http://schemas.microsoft.com/office/powerpoint/2010/main" val="208216121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9BBBC71D-B39E-4D47-AB2F-87C4583DB387}" type="slidenum">
              <a:rPr lang="en-GB"/>
              <a:pPr>
                <a:defRPr/>
              </a:pPr>
              <a:t>‹#›</a:t>
            </a:fld>
            <a:endParaRPr lang="en-GB"/>
          </a:p>
        </p:txBody>
      </p:sp>
    </p:spTree>
    <p:extLst>
      <p:ext uri="{BB962C8B-B14F-4D97-AF65-F5344CB8AC3E}">
        <p14:creationId xmlns:p14="http://schemas.microsoft.com/office/powerpoint/2010/main" val="3749763171"/>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a:defRPr>
                <a:solidFill>
                  <a:srgbClr val="FFFFFF"/>
                </a:solidFill>
              </a:defRPr>
            </a:lvl1pPr>
          </a:lstStyle>
          <a:p>
            <a:pPr>
              <a:defRPr/>
            </a:pPr>
            <a:fld id="{F54B6A1F-7FFF-884B-AA88-DC66EB586D89}" type="slidenum">
              <a:rPr lang="en-US"/>
              <a:pPr>
                <a:defRPr/>
              </a:pPr>
              <a:t>‹#›</a:t>
            </a:fld>
            <a:endParaRPr lang="en-US"/>
          </a:p>
        </p:txBody>
      </p:sp>
    </p:spTree>
    <p:extLst>
      <p:ext uri="{BB962C8B-B14F-4D97-AF65-F5344CB8AC3E}">
        <p14:creationId xmlns:p14="http://schemas.microsoft.com/office/powerpoint/2010/main" val="421549628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3/6/26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408757355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78921578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311259057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234143936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76907567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342692026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7F86BBD-1598-A04D-A9AC-D92C44206004}" type="slidenum">
              <a:rPr lang="en-US" smtClean="0"/>
              <a:pPr>
                <a:defRPr/>
              </a:pPr>
              <a:t>‹#›</a:t>
            </a:fld>
            <a:endParaRPr lang="en-US"/>
          </a:p>
        </p:txBody>
      </p:sp>
    </p:spTree>
    <p:extLst>
      <p:ext uri="{BB962C8B-B14F-4D97-AF65-F5344CB8AC3E}">
        <p14:creationId xmlns:p14="http://schemas.microsoft.com/office/powerpoint/2010/main" val="178596891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96275894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289510009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3CD10653-945F-AE4C-A74C-99A533E4D031}" type="slidenum">
              <a:rPr lang="en-US"/>
              <a:pPr>
                <a:defRPr/>
              </a:pPr>
              <a:t>‹#›</a:t>
            </a:fld>
            <a:endParaRPr lang="en-US"/>
          </a:p>
        </p:txBody>
      </p:sp>
    </p:spTree>
    <p:extLst>
      <p:ext uri="{BB962C8B-B14F-4D97-AF65-F5344CB8AC3E}">
        <p14:creationId xmlns:p14="http://schemas.microsoft.com/office/powerpoint/2010/main" val="386650609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63580694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a:p>
        </p:txBody>
      </p:sp>
    </p:spTree>
    <p:extLst>
      <p:ext uri="{BB962C8B-B14F-4D97-AF65-F5344CB8AC3E}">
        <p14:creationId xmlns:p14="http://schemas.microsoft.com/office/powerpoint/2010/main" val="181282805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pitchFamily="-112" charset="0"/>
              </a:defRPr>
            </a:lvl1pPr>
          </a:lstStyle>
          <a:p>
            <a:pPr>
              <a:defRPr/>
            </a:pPr>
            <a:endParaRPr lang="en-US">
              <a:ea typeface="ＭＳ Ｐゴシック"/>
              <a:cs typeface="ＭＳ Ｐゴシック"/>
            </a:endParaRPr>
          </a:p>
        </p:txBody>
      </p:sp>
      <p:sp>
        <p:nvSpPr>
          <p:cNvPr id="5" name="Rectangle 5"/>
          <p:cNvSpPr>
            <a:spLocks noGrp="1" noChangeArrowheads="1"/>
          </p:cNvSpPr>
          <p:nvPr>
            <p:ph type="ftr" sz="quarter" idx="11"/>
          </p:nvPr>
        </p:nvSpPr>
        <p:spPr/>
        <p:txBody>
          <a:bodyPr/>
          <a:lstStyle>
            <a:lvl1pPr eaLnBrk="1" hangingPunct="1">
              <a:defRPr>
                <a:latin typeface="Times New Roman" pitchFamily="-112" charset="0"/>
              </a:defRPr>
            </a:lvl1pPr>
          </a:lstStyle>
          <a:p>
            <a:pPr>
              <a:defRPr/>
            </a:pPr>
            <a:endParaRPr lang="en-US">
              <a:ea typeface="ＭＳ Ｐゴシック"/>
              <a:cs typeface="ＭＳ Ｐゴシック"/>
            </a:endParaRPr>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8145292F-3874-2548-8070-53032365AD47}" type="slidenum">
              <a:rPr lang="en-US"/>
              <a:pPr>
                <a:defRPr/>
              </a:pPr>
              <a:t>‹#›</a:t>
            </a:fld>
            <a:endParaRPr lang="en-US"/>
          </a:p>
        </p:txBody>
      </p:sp>
    </p:spTree>
    <p:extLst>
      <p:ext uri="{BB962C8B-B14F-4D97-AF65-F5344CB8AC3E}">
        <p14:creationId xmlns:p14="http://schemas.microsoft.com/office/powerpoint/2010/main" val="2509118924"/>
      </p:ext>
    </p:extLst>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pitchFamily="-112" charset="0"/>
              </a:defRPr>
            </a:lvl1pPr>
          </a:lstStyle>
          <a:p>
            <a:pPr>
              <a:defRPr/>
            </a:pPr>
            <a:endParaRPr lang="en-US">
              <a:ea typeface="ＭＳ Ｐゴシック"/>
              <a:cs typeface="ＭＳ Ｐゴシック"/>
            </a:endParaRPr>
          </a:p>
        </p:txBody>
      </p:sp>
      <p:sp>
        <p:nvSpPr>
          <p:cNvPr id="5" name="Rectangle 5"/>
          <p:cNvSpPr>
            <a:spLocks noGrp="1" noChangeArrowheads="1"/>
          </p:cNvSpPr>
          <p:nvPr>
            <p:ph type="ftr" sz="quarter" idx="11"/>
          </p:nvPr>
        </p:nvSpPr>
        <p:spPr/>
        <p:txBody>
          <a:bodyPr/>
          <a:lstStyle>
            <a:lvl1pPr eaLnBrk="1" hangingPunct="1">
              <a:defRPr>
                <a:latin typeface="Times New Roman" pitchFamily="-112" charset="0"/>
              </a:defRPr>
            </a:lvl1pPr>
          </a:lstStyle>
          <a:p>
            <a:pPr>
              <a:defRPr/>
            </a:pPr>
            <a:endParaRPr lang="en-US">
              <a:ea typeface="ＭＳ Ｐゴシック"/>
              <a:cs typeface="ＭＳ Ｐゴシック"/>
            </a:endParaRPr>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ED858392-A180-2E42-9539-F9A59E9133F5}" type="slidenum">
              <a:rPr lang="en-US"/>
              <a:pPr>
                <a:defRPr/>
              </a:pPr>
              <a:t>‹#›</a:t>
            </a:fld>
            <a:endParaRPr lang="en-US"/>
          </a:p>
        </p:txBody>
      </p:sp>
    </p:spTree>
    <p:extLst>
      <p:ext uri="{BB962C8B-B14F-4D97-AF65-F5344CB8AC3E}">
        <p14:creationId xmlns:p14="http://schemas.microsoft.com/office/powerpoint/2010/main" val="1386181327"/>
      </p:ext>
    </p:extLst>
  </p:cSld>
  <p:clrMapOvr>
    <a:masterClrMapping/>
  </p:clrMapOvr>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034FEE7-384D-DB4E-8060-22A21686F968}" type="slidenum">
              <a:rPr lang="en-US"/>
              <a:pPr>
                <a:defRPr/>
              </a:pPr>
              <a:t>‹#›</a:t>
            </a:fld>
            <a:endParaRPr lang="en-US"/>
          </a:p>
        </p:txBody>
      </p:sp>
    </p:spTree>
    <p:extLst>
      <p:ext uri="{BB962C8B-B14F-4D97-AF65-F5344CB8AC3E}">
        <p14:creationId xmlns:p14="http://schemas.microsoft.com/office/powerpoint/2010/main" val="2669398064"/>
      </p:ext>
    </p:extLst>
  </p:cSld>
  <p:clrMapOvr>
    <a:masterClrMapping/>
  </p:clrMapOvr>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b="1" i="0">
                <a:latin typeface="Arial" panose="020B0604020202020204" pitchFamily="34"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009392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28869940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369053438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81616263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87321337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0D461A-B862-D048-B050-21B26C1428D3}" type="slidenum">
              <a:rPr lang="en-US"/>
              <a:pPr>
                <a:defRPr/>
              </a:pPr>
              <a:t>‹#›</a:t>
            </a:fld>
            <a:endParaRPr lang="en-US"/>
          </a:p>
        </p:txBody>
      </p:sp>
    </p:spTree>
    <p:extLst>
      <p:ext uri="{BB962C8B-B14F-4D97-AF65-F5344CB8AC3E}">
        <p14:creationId xmlns:p14="http://schemas.microsoft.com/office/powerpoint/2010/main" val="98821165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3914663014"/>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419775951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260073087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1158424238"/>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358927282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69221553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229281438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4060290259"/>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3804217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9269499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75F60111-0436-0D43-A3DF-F36E93452466}" type="slidenum">
              <a:rPr lang="en-US"/>
              <a:pPr>
                <a:defRPr/>
              </a:pPr>
              <a:t>‹#›</a:t>
            </a:fld>
            <a:endParaRPr lang="en-US"/>
          </a:p>
        </p:txBody>
      </p:sp>
    </p:spTree>
    <p:extLst>
      <p:ext uri="{BB962C8B-B14F-4D97-AF65-F5344CB8AC3E}">
        <p14:creationId xmlns:p14="http://schemas.microsoft.com/office/powerpoint/2010/main" val="191018851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59633286"/>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2848647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6940976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6892359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7894852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4361214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603779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4483627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725145188"/>
      </p:ext>
    </p:extLst>
  </p:cSld>
  <p:clrMapOvr>
    <a:masterClrMapping/>
  </p:clrMapOvr>
  <p:transition spd="med">
    <p:fade/>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5169614"/>
      </p:ext>
    </p:extLst>
  </p:cSld>
  <p:clrMapOvr>
    <a:masterClrMapping/>
  </p:clrMapOvr>
  <p:transition spd="med">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lgn="l">
              <a:defRPr b="1" i="0">
                <a:latin typeface="Arial" panose="020B0604020202020204" pitchFamily="34"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1D17AEEE-4E52-1A4E-A966-A4EB3ED0D1FC}" type="slidenum">
              <a:rPr lang="en-US"/>
              <a:pPr>
                <a:defRPr/>
              </a:pPr>
              <a:t>‹#›</a:t>
            </a:fld>
            <a:endParaRPr lang="en-US"/>
          </a:p>
        </p:txBody>
      </p:sp>
    </p:spTree>
    <p:extLst>
      <p:ext uri="{BB962C8B-B14F-4D97-AF65-F5344CB8AC3E}">
        <p14:creationId xmlns:p14="http://schemas.microsoft.com/office/powerpoint/2010/main" val="350200359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61362367"/>
      </p:ext>
    </p:extLst>
  </p:cSld>
  <p:clrMapOvr>
    <a:masterClrMapping/>
  </p:clrMapOvr>
  <p:transition spd="med">
    <p:fade/>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8315926"/>
      </p:ext>
    </p:extLst>
  </p:cSld>
  <p:clrMapOvr>
    <a:masterClrMapping/>
  </p:clrMapOvr>
  <p:transition spd="med">
    <p:fade/>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2213586"/>
      </p:ext>
    </p:extLst>
  </p:cSld>
  <p:clrMapOvr>
    <a:masterClrMapping/>
  </p:clrMapOvr>
  <p:transition spd="med">
    <p:fade/>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499306331"/>
      </p:ext>
    </p:extLst>
  </p:cSld>
  <p:clrMapOvr>
    <a:masterClrMapping/>
  </p:clrMapOvr>
  <p:transition spd="med">
    <p:fade/>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12042401"/>
      </p:ext>
    </p:extLst>
  </p:cSld>
  <p:clrMapOvr>
    <a:masterClrMapping/>
  </p:clrMapOvr>
  <p:transition spd="med">
    <p:fade/>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32210566"/>
      </p:ext>
    </p:extLst>
  </p:cSld>
  <p:clrMapOvr>
    <a:masterClrMapping/>
  </p:clrMapOvr>
  <p:transition spd="med">
    <p:fade/>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73180898"/>
      </p:ext>
    </p:extLst>
  </p:cSld>
  <p:clrMapOvr>
    <a:masterClrMapping/>
  </p:clrMapOvr>
  <p:transition spd="med">
    <p:fade/>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8167113"/>
      </p:ext>
    </p:extLst>
  </p:cSld>
  <p:clrMapOvr>
    <a:masterClrMapping/>
  </p:clrMapOvr>
  <p:transition spd="med">
    <p:fade/>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12605487"/>
      </p:ext>
    </p:extLst>
  </p:cSld>
  <p:clrMapOvr>
    <a:masterClrMapping/>
  </p:clrMapOvr>
  <p:transition spd="med">
    <p:fade/>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4090013819"/>
      </p:ext>
    </p:extLst>
  </p:cSld>
  <p:clrMapOvr>
    <a:masterClrMapping/>
  </p:clrMapOvr>
  <p:transition spd="med">
    <p:cu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F20D79-954C-3F40-B14F-BF36C093AA7F}" type="slidenum">
              <a:rPr lang="en-US"/>
              <a:pPr>
                <a:defRPr/>
              </a:pPr>
              <a:t>‹#›</a:t>
            </a:fld>
            <a:endParaRPr lang="en-US"/>
          </a:p>
        </p:txBody>
      </p:sp>
    </p:spTree>
    <p:extLst>
      <p:ext uri="{BB962C8B-B14F-4D97-AF65-F5344CB8AC3E}">
        <p14:creationId xmlns:p14="http://schemas.microsoft.com/office/powerpoint/2010/main" val="10022012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075ABC24-28A7-DA45-86FA-8E1DF1463361}"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69921589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989708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99276990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42404154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809330872"/>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71561712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63651560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90868396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92164451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90041804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5015587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279E87E-7B78-4342-920D-FF4F28793DA0}"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82922679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44869802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7100651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730906257"/>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65280680"/>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286028261"/>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945606125"/>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834101145"/>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579955719"/>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816530380"/>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1621447589"/>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60B270B-AD76-D24E-AFAF-688E8C515ACA}"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5882803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472590617"/>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539949178"/>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defTabSz="457150" fontAlgn="auto">
              <a:spcBef>
                <a:spcPts val="0"/>
              </a:spcBef>
              <a:spcAft>
                <a:spcPts val="0"/>
              </a:spcAft>
              <a:defRPr/>
            </a:pPr>
            <a:fld id="{AC0D556E-1B47-E145-B343-9708077C202E}" type="slidenum">
              <a:rPr lang="en-US"/>
              <a:pPr defTabSz="457150" fontAlgn="auto">
                <a:spcBef>
                  <a:spcPts val="0"/>
                </a:spcBef>
                <a:spcAft>
                  <a:spcPts val="0"/>
                </a:spcAft>
                <a:defRPr/>
              </a:pPr>
              <a:t>‹#›</a:t>
            </a:fld>
            <a:endParaRPr lang="en-US"/>
          </a:p>
        </p:txBody>
      </p:sp>
    </p:spTree>
    <p:extLst>
      <p:ext uri="{BB962C8B-B14F-4D97-AF65-F5344CB8AC3E}">
        <p14:creationId xmlns:p14="http://schemas.microsoft.com/office/powerpoint/2010/main" val="671478913"/>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98359402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4EB620-666E-DA48-960B-E65AEDA9B3F8}" type="slidenum">
              <a:rPr lang="en-US"/>
              <a:pPr>
                <a:defRPr/>
              </a:pPr>
              <a:t>‹#›</a:t>
            </a:fld>
            <a:endParaRPr lang="en-US"/>
          </a:p>
        </p:txBody>
      </p:sp>
    </p:spTree>
    <p:extLst>
      <p:ext uri="{BB962C8B-B14F-4D97-AF65-F5344CB8AC3E}">
        <p14:creationId xmlns:p14="http://schemas.microsoft.com/office/powerpoint/2010/main" val="176350002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4782A-85F5-184C-8DC5-CB5865A6B7FB}" type="slidenum">
              <a:rPr lang="en-US"/>
              <a:pPr>
                <a:defRPr/>
              </a:pPr>
              <a:t>‹#›</a:t>
            </a:fld>
            <a:endParaRPr lang="en-US"/>
          </a:p>
        </p:txBody>
      </p:sp>
    </p:spTree>
    <p:extLst>
      <p:ext uri="{BB962C8B-B14F-4D97-AF65-F5344CB8AC3E}">
        <p14:creationId xmlns:p14="http://schemas.microsoft.com/office/powerpoint/2010/main" val="429119535"/>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3D000A-02F7-904B-9626-DDBA1A0E8740}" type="slidenum">
              <a:rPr lang="en-US"/>
              <a:pPr>
                <a:defRPr/>
              </a:pPr>
              <a:t>‹#›</a:t>
            </a:fld>
            <a:endParaRPr lang="en-US"/>
          </a:p>
        </p:txBody>
      </p:sp>
    </p:spTree>
    <p:extLst>
      <p:ext uri="{BB962C8B-B14F-4D97-AF65-F5344CB8AC3E}">
        <p14:creationId xmlns:p14="http://schemas.microsoft.com/office/powerpoint/2010/main" val="317885367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5F7575-5817-384A-83D2-8AF62652C0A1}" type="slidenum">
              <a:rPr lang="en-US"/>
              <a:pPr>
                <a:defRPr/>
              </a:pPr>
              <a:t>‹#›</a:t>
            </a:fld>
            <a:endParaRPr lang="en-US"/>
          </a:p>
        </p:txBody>
      </p:sp>
    </p:spTree>
    <p:extLst>
      <p:ext uri="{BB962C8B-B14F-4D97-AF65-F5344CB8AC3E}">
        <p14:creationId xmlns:p14="http://schemas.microsoft.com/office/powerpoint/2010/main" val="164321082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949297-9E17-6448-960C-68A8527ADD10}" type="slidenum">
              <a:rPr lang="en-US"/>
              <a:pPr>
                <a:defRPr/>
              </a:pPr>
              <a:t>‹#›</a:t>
            </a:fld>
            <a:endParaRPr lang="en-US"/>
          </a:p>
        </p:txBody>
      </p:sp>
    </p:spTree>
    <p:extLst>
      <p:ext uri="{BB962C8B-B14F-4D97-AF65-F5344CB8AC3E}">
        <p14:creationId xmlns:p14="http://schemas.microsoft.com/office/powerpoint/2010/main" val="361341231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904B0C-CE6A-BB48-8B53-B38354DC6B47}" type="slidenum">
              <a:rPr lang="en-US"/>
              <a:pPr>
                <a:defRPr/>
              </a:pPr>
              <a:t>‹#›</a:t>
            </a:fld>
            <a:endParaRPr lang="en-US"/>
          </a:p>
        </p:txBody>
      </p:sp>
    </p:spTree>
    <p:extLst>
      <p:ext uri="{BB962C8B-B14F-4D97-AF65-F5344CB8AC3E}">
        <p14:creationId xmlns:p14="http://schemas.microsoft.com/office/powerpoint/2010/main" val="171505380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95A4FD66-4203-984B-BC4D-B65DB45F1E7D}" type="slidenum">
              <a:rPr lang="en-US"/>
              <a:pPr>
                <a:defRPr/>
              </a:pPr>
              <a:t>‹#›</a:t>
            </a:fld>
            <a:endParaRPr lang="en-US"/>
          </a:p>
        </p:txBody>
      </p:sp>
      <p:sp>
        <p:nvSpPr>
          <p:cNvPr id="9"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49920604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B865D2-0A7C-3D43-97A3-E2DCE939D743}" type="slidenum">
              <a:rPr lang="en-US"/>
              <a:pPr>
                <a:defRPr/>
              </a:pPr>
              <a:t>‹#›</a:t>
            </a:fld>
            <a:endParaRPr lang="en-US"/>
          </a:p>
        </p:txBody>
      </p:sp>
    </p:spTree>
    <p:extLst>
      <p:ext uri="{BB962C8B-B14F-4D97-AF65-F5344CB8AC3E}">
        <p14:creationId xmlns:p14="http://schemas.microsoft.com/office/powerpoint/2010/main" val="237353577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3254028-4F7D-B641-9897-FFC7ED701E74}" type="slidenum">
              <a:rPr lang="en-US"/>
              <a:pPr>
                <a:defRPr/>
              </a:pPr>
              <a:t>‹#›</a:t>
            </a:fld>
            <a:endParaRPr lang="en-US"/>
          </a:p>
        </p:txBody>
      </p:sp>
    </p:spTree>
    <p:extLst>
      <p:ext uri="{BB962C8B-B14F-4D97-AF65-F5344CB8AC3E}">
        <p14:creationId xmlns:p14="http://schemas.microsoft.com/office/powerpoint/2010/main" val="316671774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43B183-FCD0-9A4A-BD49-487D7E88DFB3}" type="slidenum">
              <a:rPr lang="en-US"/>
              <a:pPr>
                <a:defRPr/>
              </a:pPr>
              <a:t>‹#›</a:t>
            </a:fld>
            <a:endParaRPr lang="en-US"/>
          </a:p>
        </p:txBody>
      </p:sp>
    </p:spTree>
    <p:extLst>
      <p:ext uri="{BB962C8B-B14F-4D97-AF65-F5344CB8AC3E}">
        <p14:creationId xmlns:p14="http://schemas.microsoft.com/office/powerpoint/2010/main" val="130875675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BB1DAE-A818-9446-8984-46D9C4CAC264}" type="slidenum">
              <a:rPr lang="en-US"/>
              <a:pPr>
                <a:defRPr/>
              </a:pPr>
              <a:t>‹#›</a:t>
            </a:fld>
            <a:endParaRPr lang="en-US"/>
          </a:p>
        </p:txBody>
      </p:sp>
    </p:spTree>
    <p:extLst>
      <p:ext uri="{BB962C8B-B14F-4D97-AF65-F5344CB8AC3E}">
        <p14:creationId xmlns:p14="http://schemas.microsoft.com/office/powerpoint/2010/main" val="42302237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5897AB-8A6F-EE4D-8D82-FACF850A88E4}" type="slidenum">
              <a:rPr lang="en-US"/>
              <a:pPr>
                <a:defRPr/>
              </a:pPr>
              <a:t>‹#›</a:t>
            </a:fld>
            <a:endParaRPr lang="en-US"/>
          </a:p>
        </p:txBody>
      </p:sp>
    </p:spTree>
    <p:extLst>
      <p:ext uri="{BB962C8B-B14F-4D97-AF65-F5344CB8AC3E}">
        <p14:creationId xmlns:p14="http://schemas.microsoft.com/office/powerpoint/2010/main" val="220038252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267392059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2185851"/>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729009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807025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324494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3B8CD962-FD41-4441-A667-1AB9636F1869}" type="slidenum">
              <a:rPr lang="en-US"/>
              <a:pPr>
                <a:defRPr/>
              </a:pPr>
              <a:t>‹#›</a:t>
            </a:fld>
            <a:endParaRPr lang="en-US"/>
          </a:p>
        </p:txBody>
      </p:sp>
      <p:sp>
        <p:nvSpPr>
          <p:cNvPr id="5"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830339328"/>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853070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521402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449657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1959768"/>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05700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0337124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9842423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545860"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545861"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a:solidFill>
                  <a:schemeClr val="tx2"/>
                </a:solidFill>
              </a:defRPr>
            </a:lvl1pPr>
          </a:lstStyle>
          <a:p>
            <a:pPr>
              <a:defRPr/>
            </a:pPr>
            <a:endParaRPr lang="en-US" altLang="ja-JP">
              <a:solidFill>
                <a:srgbClr val="FFFFFF"/>
              </a:solidFill>
            </a:endParaRPr>
          </a:p>
        </p:txBody>
      </p:sp>
      <p:sp>
        <p:nvSpPr>
          <p:cNvPr id="70" name="Rectangle 1091"/>
          <p:cNvSpPr>
            <a:spLocks noGrp="1" noChangeArrowheads="1"/>
          </p:cNvSpPr>
          <p:nvPr>
            <p:ph type="ftr" sz="quarter" idx="11"/>
          </p:nvPr>
        </p:nvSpPr>
        <p:spPr>
          <a:xfrm>
            <a:off x="2057400" y="6248400"/>
            <a:ext cx="5257800" cy="457200"/>
          </a:xfrm>
        </p:spPr>
        <p:txBody>
          <a:bodyPr/>
          <a:lstStyle>
            <a:lvl1pPr>
              <a:defRPr>
                <a:solidFill>
                  <a:schemeClr val="tx2"/>
                </a:solidFill>
              </a:defRPr>
            </a:lvl1pPr>
          </a:lstStyle>
          <a:p>
            <a:pPr>
              <a:defRPr/>
            </a:pPr>
            <a:endParaRPr lang="en-US" altLang="ja-JP">
              <a:solidFill>
                <a:srgbClr val="FFFFFF"/>
              </a:solidFill>
            </a:endParaRPr>
          </a:p>
        </p:txBody>
      </p:sp>
      <p:sp>
        <p:nvSpPr>
          <p:cNvPr id="71" name="Rectangle 1095"/>
          <p:cNvSpPr>
            <a:spLocks noGrp="1" noChangeArrowheads="1"/>
          </p:cNvSpPr>
          <p:nvPr>
            <p:ph type="sldNum" sz="quarter" idx="12"/>
          </p:nvPr>
        </p:nvSpPr>
        <p:spPr/>
        <p:txBody>
          <a:bodyPr/>
          <a:lstStyle>
            <a:lvl1pPr algn="r">
              <a:defRPr/>
            </a:lvl1pPr>
          </a:lstStyle>
          <a:p>
            <a:pPr>
              <a:defRPr/>
            </a:pPr>
            <a:fld id="{A1E5E8D4-B2E4-CB4C-A33A-F9C963FBD8D5}"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4366424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78830F0F-839C-5E41-A06C-0D84B401B899}"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73106741"/>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08EFE18B-FF27-A14A-A925-53ADFB32C3D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0685180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6A71A3E6-CE9B-504A-9C3E-A3FBBFB69F5C}" type="slidenum">
              <a:rPr lang="en-US"/>
              <a:pPr>
                <a:defRPr/>
              </a:pPr>
              <a:t>‹#›</a:t>
            </a:fld>
            <a:endParaRPr lang="en-US"/>
          </a:p>
        </p:txBody>
      </p:sp>
      <p:sp>
        <p:nvSpPr>
          <p:cNvPr id="4"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15499901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184659C0-ED2D-BB49-9716-7056A8649346}"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00065010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8"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9" name="Rectangle 1094"/>
          <p:cNvSpPr>
            <a:spLocks noGrp="1" noChangeArrowheads="1"/>
          </p:cNvSpPr>
          <p:nvPr>
            <p:ph type="sldNum" sz="quarter" idx="12"/>
          </p:nvPr>
        </p:nvSpPr>
        <p:spPr>
          <a:ln/>
        </p:spPr>
        <p:txBody>
          <a:bodyPr/>
          <a:lstStyle>
            <a:lvl1pPr>
              <a:defRPr/>
            </a:lvl1pPr>
          </a:lstStyle>
          <a:p>
            <a:pPr>
              <a:defRPr/>
            </a:pPr>
            <a:fld id="{EEAA37B6-B83C-B941-A6C5-EE2A036388D3}"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22396064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4"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5" name="Rectangle 1094"/>
          <p:cNvSpPr>
            <a:spLocks noGrp="1" noChangeArrowheads="1"/>
          </p:cNvSpPr>
          <p:nvPr>
            <p:ph type="sldNum" sz="quarter" idx="12"/>
          </p:nvPr>
        </p:nvSpPr>
        <p:spPr>
          <a:ln/>
        </p:spPr>
        <p:txBody>
          <a:bodyPr/>
          <a:lstStyle>
            <a:lvl1pPr>
              <a:defRPr/>
            </a:lvl1pPr>
          </a:lstStyle>
          <a:p>
            <a:pPr>
              <a:defRPr/>
            </a:pPr>
            <a:fld id="{40EECC03-549C-6D4F-9883-4AE0E366414A}"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29652423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3"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4" name="Rectangle 1094"/>
          <p:cNvSpPr>
            <a:spLocks noGrp="1" noChangeArrowheads="1"/>
          </p:cNvSpPr>
          <p:nvPr>
            <p:ph type="sldNum" sz="quarter" idx="12"/>
          </p:nvPr>
        </p:nvSpPr>
        <p:spPr>
          <a:ln/>
        </p:spPr>
        <p:txBody>
          <a:bodyPr/>
          <a:lstStyle>
            <a:lvl1pPr>
              <a:defRPr/>
            </a:lvl1pPr>
          </a:lstStyle>
          <a:p>
            <a:pPr>
              <a:defRPr/>
            </a:pPr>
            <a:fld id="{BD33A895-D393-6E43-81BC-EC5B29A8E3FB}"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99860722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B749192D-3256-2A46-9871-D1442B5A5CA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92095304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1EAC0503-2A7C-E444-9AD0-DF3345C3370C}"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7319682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FBF10F3A-D568-8148-BD6A-4916DAF48C3F}"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887443326"/>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136C4E64-8507-584E-A6B8-68E36D479A2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41032816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b="1" i="0">
                <a:latin typeface="Arial" panose="020B0604020202020204" pitchFamily="34" charset="0"/>
              </a:defRPr>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b="1" i="0">
                <a:latin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5137774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1506758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E159942-FC21-5B49-BDAB-21AF89E66C46}"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66302380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50476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8614757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0575203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838569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82488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747422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6620919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7397361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790976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b="1" i="0">
                <a:solidFill>
                  <a:schemeClr val="bg2"/>
                </a:solidFill>
                <a:effectLst>
                  <a:outerShdw blurRad="38100" dist="38100" dir="2700000" algn="tl">
                    <a:srgbClr val="000000"/>
                  </a:outerShdw>
                </a:effectLst>
                <a:latin typeface="Arial" panose="020B0604020202020204" pitchFamily="34" charset="0"/>
                <a:cs typeface="Arial" panose="020B0604020202020204" pitchFamily="34" charset="0"/>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b="1" i="0">
                <a:solidFill>
                  <a:schemeClr val="bg2"/>
                </a:solidFill>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endParaRPr lang="en-US" alt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endParaRPr lang="en-US" alt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fld id="{9292628A-7A53-4F8F-A355-8B937F00BF19}" type="slidenum">
              <a:rPr lang="en-US" altLang="en-US"/>
              <a:pPr/>
              <a:t>‹#›</a:t>
            </a:fld>
            <a:endParaRPr lang="en-US" altLang="en-US"/>
          </a:p>
        </p:txBody>
      </p:sp>
    </p:spTree>
    <p:extLst>
      <p:ext uri="{BB962C8B-B14F-4D97-AF65-F5344CB8AC3E}">
        <p14:creationId xmlns:p14="http://schemas.microsoft.com/office/powerpoint/2010/main" val="30342988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68EB2CED-7A3A-5C40-B1B0-42CB0D364340}"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58281296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en-US" altLang="en-US"/>
          </a:p>
        </p:txBody>
      </p:sp>
      <p:sp>
        <p:nvSpPr>
          <p:cNvPr id="5" name="Rectangle 4"/>
          <p:cNvSpPr>
            <a:spLocks noGrp="1" noChangeArrowheads="1"/>
          </p:cNvSpPr>
          <p:nvPr>
            <p:ph type="ftr" sz="quarter" idx="11"/>
          </p:nvPr>
        </p:nvSpPr>
        <p:spPr>
          <a:ln/>
        </p:spPr>
        <p:txBody>
          <a:bodyPr/>
          <a:lstStyle>
            <a:lvl1pPr>
              <a:defRPr/>
            </a:lvl1pPr>
          </a:lstStyle>
          <a:p>
            <a:endParaRPr lang="en-US" altLang="en-US"/>
          </a:p>
        </p:txBody>
      </p:sp>
      <p:sp>
        <p:nvSpPr>
          <p:cNvPr id="6" name="Rectangle 5"/>
          <p:cNvSpPr>
            <a:spLocks noGrp="1" noChangeArrowheads="1"/>
          </p:cNvSpPr>
          <p:nvPr>
            <p:ph type="sldNum" sz="quarter" idx="12"/>
          </p:nvPr>
        </p:nvSpPr>
        <p:spPr>
          <a:ln/>
        </p:spPr>
        <p:txBody>
          <a:bodyPr/>
          <a:lstStyle>
            <a:lvl1pPr>
              <a:defRPr/>
            </a:lvl1pPr>
          </a:lstStyle>
          <a:p>
            <a:fld id="{5861AB96-3B6E-432C-80F2-312091DF7B6B}" type="slidenum">
              <a:rPr lang="en-US" altLang="en-US"/>
              <a:pPr/>
              <a:t>‹#›</a:t>
            </a:fld>
            <a:endParaRPr lang="en-US" altLang="en-US"/>
          </a:p>
        </p:txBody>
      </p:sp>
    </p:spTree>
    <p:extLst>
      <p:ext uri="{BB962C8B-B14F-4D97-AF65-F5344CB8AC3E}">
        <p14:creationId xmlns:p14="http://schemas.microsoft.com/office/powerpoint/2010/main" val="47698789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endParaRPr lang="en-US" altLang="en-US"/>
          </a:p>
        </p:txBody>
      </p:sp>
      <p:sp>
        <p:nvSpPr>
          <p:cNvPr id="5" name="Rectangle 4"/>
          <p:cNvSpPr>
            <a:spLocks noGrp="1" noChangeArrowheads="1"/>
          </p:cNvSpPr>
          <p:nvPr>
            <p:ph type="ftr" sz="quarter" idx="11"/>
          </p:nvPr>
        </p:nvSpPr>
        <p:spPr>
          <a:ln/>
        </p:spPr>
        <p:txBody>
          <a:bodyPr/>
          <a:lstStyle>
            <a:lvl1pPr>
              <a:defRPr/>
            </a:lvl1pPr>
          </a:lstStyle>
          <a:p>
            <a:endParaRPr lang="en-US" altLang="en-US"/>
          </a:p>
        </p:txBody>
      </p:sp>
      <p:sp>
        <p:nvSpPr>
          <p:cNvPr id="6" name="Rectangle 5"/>
          <p:cNvSpPr>
            <a:spLocks noGrp="1" noChangeArrowheads="1"/>
          </p:cNvSpPr>
          <p:nvPr>
            <p:ph type="sldNum" sz="quarter" idx="12"/>
          </p:nvPr>
        </p:nvSpPr>
        <p:spPr>
          <a:ln/>
        </p:spPr>
        <p:txBody>
          <a:bodyPr/>
          <a:lstStyle>
            <a:lvl1pPr>
              <a:defRPr/>
            </a:lvl1pPr>
          </a:lstStyle>
          <a:p>
            <a:fld id="{9CE99EFF-1F38-45B9-B6ED-EC7FE96479E2}" type="slidenum">
              <a:rPr lang="en-US" altLang="en-US"/>
              <a:pPr/>
              <a:t>‹#›</a:t>
            </a:fld>
            <a:endParaRPr lang="en-US" altLang="en-US"/>
          </a:p>
        </p:txBody>
      </p:sp>
    </p:spTree>
    <p:extLst>
      <p:ext uri="{BB962C8B-B14F-4D97-AF65-F5344CB8AC3E}">
        <p14:creationId xmlns:p14="http://schemas.microsoft.com/office/powerpoint/2010/main" val="326727039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en-US" altLang="en-US"/>
          </a:p>
        </p:txBody>
      </p:sp>
      <p:sp>
        <p:nvSpPr>
          <p:cNvPr id="6" name="Rectangle 4"/>
          <p:cNvSpPr>
            <a:spLocks noGrp="1" noChangeArrowheads="1"/>
          </p:cNvSpPr>
          <p:nvPr>
            <p:ph type="ftr" sz="quarter" idx="11"/>
          </p:nvPr>
        </p:nvSpPr>
        <p:spPr>
          <a:ln/>
        </p:spPr>
        <p:txBody>
          <a:bodyPr/>
          <a:lstStyle>
            <a:lvl1pPr>
              <a:defRPr/>
            </a:lvl1pPr>
          </a:lstStyle>
          <a:p>
            <a:endParaRPr lang="en-US" altLang="en-US"/>
          </a:p>
        </p:txBody>
      </p:sp>
      <p:sp>
        <p:nvSpPr>
          <p:cNvPr id="7" name="Rectangle 5"/>
          <p:cNvSpPr>
            <a:spLocks noGrp="1" noChangeArrowheads="1"/>
          </p:cNvSpPr>
          <p:nvPr>
            <p:ph type="sldNum" sz="quarter" idx="12"/>
          </p:nvPr>
        </p:nvSpPr>
        <p:spPr>
          <a:ln/>
        </p:spPr>
        <p:txBody>
          <a:bodyPr/>
          <a:lstStyle>
            <a:lvl1pPr>
              <a:defRPr/>
            </a:lvl1pPr>
          </a:lstStyle>
          <a:p>
            <a:fld id="{424EB38A-E0DF-4F69-8ECB-918CF6C6EF14}" type="slidenum">
              <a:rPr lang="en-US" altLang="en-US"/>
              <a:pPr/>
              <a:t>‹#›</a:t>
            </a:fld>
            <a:endParaRPr lang="en-US" altLang="en-US"/>
          </a:p>
        </p:txBody>
      </p:sp>
    </p:spTree>
    <p:extLst>
      <p:ext uri="{BB962C8B-B14F-4D97-AF65-F5344CB8AC3E}">
        <p14:creationId xmlns:p14="http://schemas.microsoft.com/office/powerpoint/2010/main" val="86694047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endParaRPr lang="en-US" altLang="en-US"/>
          </a:p>
        </p:txBody>
      </p:sp>
      <p:sp>
        <p:nvSpPr>
          <p:cNvPr id="8" name="Rectangle 4"/>
          <p:cNvSpPr>
            <a:spLocks noGrp="1" noChangeArrowheads="1"/>
          </p:cNvSpPr>
          <p:nvPr>
            <p:ph type="ftr" sz="quarter" idx="11"/>
          </p:nvPr>
        </p:nvSpPr>
        <p:spPr>
          <a:ln/>
        </p:spPr>
        <p:txBody>
          <a:bodyPr/>
          <a:lstStyle>
            <a:lvl1pPr>
              <a:defRPr/>
            </a:lvl1pPr>
          </a:lstStyle>
          <a:p>
            <a:endParaRPr lang="en-US" altLang="en-US"/>
          </a:p>
        </p:txBody>
      </p:sp>
      <p:sp>
        <p:nvSpPr>
          <p:cNvPr id="9" name="Rectangle 5"/>
          <p:cNvSpPr>
            <a:spLocks noGrp="1" noChangeArrowheads="1"/>
          </p:cNvSpPr>
          <p:nvPr>
            <p:ph type="sldNum" sz="quarter" idx="12"/>
          </p:nvPr>
        </p:nvSpPr>
        <p:spPr>
          <a:ln/>
        </p:spPr>
        <p:txBody>
          <a:bodyPr/>
          <a:lstStyle>
            <a:lvl1pPr>
              <a:defRPr/>
            </a:lvl1pPr>
          </a:lstStyle>
          <a:p>
            <a:fld id="{842CA68A-DE22-43A4-8ED9-340EC1F40602}" type="slidenum">
              <a:rPr lang="en-US" altLang="en-US"/>
              <a:pPr/>
              <a:t>‹#›</a:t>
            </a:fld>
            <a:endParaRPr lang="en-US" altLang="en-US"/>
          </a:p>
        </p:txBody>
      </p:sp>
    </p:spTree>
    <p:extLst>
      <p:ext uri="{BB962C8B-B14F-4D97-AF65-F5344CB8AC3E}">
        <p14:creationId xmlns:p14="http://schemas.microsoft.com/office/powerpoint/2010/main" val="708350389"/>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endParaRPr lang="en-US" altLang="en-US"/>
          </a:p>
        </p:txBody>
      </p:sp>
      <p:sp>
        <p:nvSpPr>
          <p:cNvPr id="4" name="Rectangle 4"/>
          <p:cNvSpPr>
            <a:spLocks noGrp="1" noChangeArrowheads="1"/>
          </p:cNvSpPr>
          <p:nvPr>
            <p:ph type="ftr" sz="quarter" idx="11"/>
          </p:nvPr>
        </p:nvSpPr>
        <p:spPr>
          <a:ln/>
        </p:spPr>
        <p:txBody>
          <a:bodyPr/>
          <a:lstStyle>
            <a:lvl1pPr>
              <a:defRPr/>
            </a:lvl1pPr>
          </a:lstStyle>
          <a:p>
            <a:endParaRPr lang="en-US" altLang="en-US"/>
          </a:p>
        </p:txBody>
      </p:sp>
      <p:sp>
        <p:nvSpPr>
          <p:cNvPr id="5" name="Rectangle 5"/>
          <p:cNvSpPr>
            <a:spLocks noGrp="1" noChangeArrowheads="1"/>
          </p:cNvSpPr>
          <p:nvPr>
            <p:ph type="sldNum" sz="quarter" idx="12"/>
          </p:nvPr>
        </p:nvSpPr>
        <p:spPr>
          <a:ln/>
        </p:spPr>
        <p:txBody>
          <a:bodyPr/>
          <a:lstStyle>
            <a:lvl1pPr>
              <a:defRPr/>
            </a:lvl1pPr>
          </a:lstStyle>
          <a:p>
            <a:fld id="{546F98E3-BD6F-40E8-AA68-3F95142C90AF}" type="slidenum">
              <a:rPr lang="en-US" altLang="en-US"/>
              <a:pPr/>
              <a:t>‹#›</a:t>
            </a:fld>
            <a:endParaRPr lang="en-US" altLang="en-US"/>
          </a:p>
        </p:txBody>
      </p:sp>
    </p:spTree>
    <p:extLst>
      <p:ext uri="{BB962C8B-B14F-4D97-AF65-F5344CB8AC3E}">
        <p14:creationId xmlns:p14="http://schemas.microsoft.com/office/powerpoint/2010/main" val="56855794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endParaRPr lang="en-US" altLang="en-US"/>
          </a:p>
        </p:txBody>
      </p:sp>
      <p:sp>
        <p:nvSpPr>
          <p:cNvPr id="3" name="Rectangle 4"/>
          <p:cNvSpPr>
            <a:spLocks noGrp="1" noChangeArrowheads="1"/>
          </p:cNvSpPr>
          <p:nvPr>
            <p:ph type="ftr" sz="quarter" idx="11"/>
          </p:nvPr>
        </p:nvSpPr>
        <p:spPr>
          <a:ln/>
        </p:spPr>
        <p:txBody>
          <a:bodyPr/>
          <a:lstStyle>
            <a:lvl1pPr>
              <a:defRPr/>
            </a:lvl1pPr>
          </a:lstStyle>
          <a:p>
            <a:endParaRPr lang="en-US" altLang="en-US"/>
          </a:p>
        </p:txBody>
      </p:sp>
      <p:sp>
        <p:nvSpPr>
          <p:cNvPr id="4" name="Rectangle 5"/>
          <p:cNvSpPr>
            <a:spLocks noGrp="1" noChangeArrowheads="1"/>
          </p:cNvSpPr>
          <p:nvPr>
            <p:ph type="sldNum" sz="quarter" idx="12"/>
          </p:nvPr>
        </p:nvSpPr>
        <p:spPr>
          <a:ln/>
        </p:spPr>
        <p:txBody>
          <a:bodyPr/>
          <a:lstStyle>
            <a:lvl1pPr>
              <a:defRPr/>
            </a:lvl1pPr>
          </a:lstStyle>
          <a:p>
            <a:fld id="{A8263911-6629-48D3-BFE4-8FCF50C203EC}" type="slidenum">
              <a:rPr lang="en-US" altLang="en-US"/>
              <a:pPr/>
              <a:t>‹#›</a:t>
            </a:fld>
            <a:endParaRPr lang="en-US" altLang="en-US"/>
          </a:p>
        </p:txBody>
      </p:sp>
    </p:spTree>
    <p:extLst>
      <p:ext uri="{BB962C8B-B14F-4D97-AF65-F5344CB8AC3E}">
        <p14:creationId xmlns:p14="http://schemas.microsoft.com/office/powerpoint/2010/main" val="7334040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en-US" altLang="en-US"/>
          </a:p>
        </p:txBody>
      </p:sp>
      <p:sp>
        <p:nvSpPr>
          <p:cNvPr id="6" name="Rectangle 4"/>
          <p:cNvSpPr>
            <a:spLocks noGrp="1" noChangeArrowheads="1"/>
          </p:cNvSpPr>
          <p:nvPr>
            <p:ph type="ftr" sz="quarter" idx="11"/>
          </p:nvPr>
        </p:nvSpPr>
        <p:spPr>
          <a:ln/>
        </p:spPr>
        <p:txBody>
          <a:bodyPr/>
          <a:lstStyle>
            <a:lvl1pPr>
              <a:defRPr/>
            </a:lvl1pPr>
          </a:lstStyle>
          <a:p>
            <a:endParaRPr lang="en-US" altLang="en-US"/>
          </a:p>
        </p:txBody>
      </p:sp>
      <p:sp>
        <p:nvSpPr>
          <p:cNvPr id="7" name="Rectangle 5"/>
          <p:cNvSpPr>
            <a:spLocks noGrp="1" noChangeArrowheads="1"/>
          </p:cNvSpPr>
          <p:nvPr>
            <p:ph type="sldNum" sz="quarter" idx="12"/>
          </p:nvPr>
        </p:nvSpPr>
        <p:spPr>
          <a:ln/>
        </p:spPr>
        <p:txBody>
          <a:bodyPr/>
          <a:lstStyle>
            <a:lvl1pPr>
              <a:defRPr/>
            </a:lvl1pPr>
          </a:lstStyle>
          <a:p>
            <a:fld id="{9EC7430C-AA77-48C4-BB0B-F6623A84CFE8}" type="slidenum">
              <a:rPr lang="en-US" altLang="en-US"/>
              <a:pPr/>
              <a:t>‹#›</a:t>
            </a:fld>
            <a:endParaRPr lang="en-US" altLang="en-US"/>
          </a:p>
        </p:txBody>
      </p:sp>
    </p:spTree>
    <p:extLst>
      <p:ext uri="{BB962C8B-B14F-4D97-AF65-F5344CB8AC3E}">
        <p14:creationId xmlns:p14="http://schemas.microsoft.com/office/powerpoint/2010/main" val="328702381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en-US" altLang="en-US"/>
          </a:p>
        </p:txBody>
      </p:sp>
      <p:sp>
        <p:nvSpPr>
          <p:cNvPr id="6" name="Rectangle 4"/>
          <p:cNvSpPr>
            <a:spLocks noGrp="1" noChangeArrowheads="1"/>
          </p:cNvSpPr>
          <p:nvPr>
            <p:ph type="ftr" sz="quarter" idx="11"/>
          </p:nvPr>
        </p:nvSpPr>
        <p:spPr>
          <a:ln/>
        </p:spPr>
        <p:txBody>
          <a:bodyPr/>
          <a:lstStyle>
            <a:lvl1pPr>
              <a:defRPr/>
            </a:lvl1pPr>
          </a:lstStyle>
          <a:p>
            <a:endParaRPr lang="en-US" altLang="en-US"/>
          </a:p>
        </p:txBody>
      </p:sp>
      <p:sp>
        <p:nvSpPr>
          <p:cNvPr id="7" name="Rectangle 5"/>
          <p:cNvSpPr>
            <a:spLocks noGrp="1" noChangeArrowheads="1"/>
          </p:cNvSpPr>
          <p:nvPr>
            <p:ph type="sldNum" sz="quarter" idx="12"/>
          </p:nvPr>
        </p:nvSpPr>
        <p:spPr>
          <a:ln/>
        </p:spPr>
        <p:txBody>
          <a:bodyPr/>
          <a:lstStyle>
            <a:lvl1pPr>
              <a:defRPr/>
            </a:lvl1pPr>
          </a:lstStyle>
          <a:p>
            <a:fld id="{299D7FEF-F6CD-4454-9A99-3BC9C39B223B}" type="slidenum">
              <a:rPr lang="en-US" altLang="en-US"/>
              <a:pPr/>
              <a:t>‹#›</a:t>
            </a:fld>
            <a:endParaRPr lang="en-US" altLang="en-US"/>
          </a:p>
        </p:txBody>
      </p:sp>
    </p:spTree>
    <p:extLst>
      <p:ext uri="{BB962C8B-B14F-4D97-AF65-F5344CB8AC3E}">
        <p14:creationId xmlns:p14="http://schemas.microsoft.com/office/powerpoint/2010/main" val="22031732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en-US" altLang="en-US"/>
          </a:p>
        </p:txBody>
      </p:sp>
      <p:sp>
        <p:nvSpPr>
          <p:cNvPr id="5" name="Rectangle 4"/>
          <p:cNvSpPr>
            <a:spLocks noGrp="1" noChangeArrowheads="1"/>
          </p:cNvSpPr>
          <p:nvPr>
            <p:ph type="ftr" sz="quarter" idx="11"/>
          </p:nvPr>
        </p:nvSpPr>
        <p:spPr>
          <a:ln/>
        </p:spPr>
        <p:txBody>
          <a:bodyPr/>
          <a:lstStyle>
            <a:lvl1pPr>
              <a:defRPr/>
            </a:lvl1pPr>
          </a:lstStyle>
          <a:p>
            <a:endParaRPr lang="en-US" altLang="en-US"/>
          </a:p>
        </p:txBody>
      </p:sp>
      <p:sp>
        <p:nvSpPr>
          <p:cNvPr id="6" name="Rectangle 5"/>
          <p:cNvSpPr>
            <a:spLocks noGrp="1" noChangeArrowheads="1"/>
          </p:cNvSpPr>
          <p:nvPr>
            <p:ph type="sldNum" sz="quarter" idx="12"/>
          </p:nvPr>
        </p:nvSpPr>
        <p:spPr>
          <a:ln/>
        </p:spPr>
        <p:txBody>
          <a:bodyPr/>
          <a:lstStyle>
            <a:lvl1pPr>
              <a:defRPr/>
            </a:lvl1pPr>
          </a:lstStyle>
          <a:p>
            <a:fld id="{75E302E5-601C-44ED-998D-036D118966DF}" type="slidenum">
              <a:rPr lang="en-US" altLang="en-US"/>
              <a:pPr/>
              <a:t>‹#›</a:t>
            </a:fld>
            <a:endParaRPr lang="en-US" altLang="en-US"/>
          </a:p>
        </p:txBody>
      </p:sp>
    </p:spTree>
    <p:extLst>
      <p:ext uri="{BB962C8B-B14F-4D97-AF65-F5344CB8AC3E}">
        <p14:creationId xmlns:p14="http://schemas.microsoft.com/office/powerpoint/2010/main" val="183410573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en-US" altLang="en-US"/>
          </a:p>
        </p:txBody>
      </p:sp>
      <p:sp>
        <p:nvSpPr>
          <p:cNvPr id="5" name="Rectangle 4"/>
          <p:cNvSpPr>
            <a:spLocks noGrp="1" noChangeArrowheads="1"/>
          </p:cNvSpPr>
          <p:nvPr>
            <p:ph type="ftr" sz="quarter" idx="11"/>
          </p:nvPr>
        </p:nvSpPr>
        <p:spPr>
          <a:ln/>
        </p:spPr>
        <p:txBody>
          <a:bodyPr/>
          <a:lstStyle>
            <a:lvl1pPr>
              <a:defRPr/>
            </a:lvl1pPr>
          </a:lstStyle>
          <a:p>
            <a:endParaRPr lang="en-US" altLang="en-US"/>
          </a:p>
        </p:txBody>
      </p:sp>
      <p:sp>
        <p:nvSpPr>
          <p:cNvPr id="6" name="Rectangle 5"/>
          <p:cNvSpPr>
            <a:spLocks noGrp="1" noChangeArrowheads="1"/>
          </p:cNvSpPr>
          <p:nvPr>
            <p:ph type="sldNum" sz="quarter" idx="12"/>
          </p:nvPr>
        </p:nvSpPr>
        <p:spPr>
          <a:ln/>
        </p:spPr>
        <p:txBody>
          <a:bodyPr/>
          <a:lstStyle>
            <a:lvl1pPr>
              <a:defRPr/>
            </a:lvl1pPr>
          </a:lstStyle>
          <a:p>
            <a:fld id="{74756B7E-3200-4B11-9B05-FA62042B4CD5}" type="slidenum">
              <a:rPr lang="en-US" altLang="en-US"/>
              <a:pPr/>
              <a:t>‹#›</a:t>
            </a:fld>
            <a:endParaRPr lang="en-US" altLang="en-US"/>
          </a:p>
        </p:txBody>
      </p:sp>
    </p:spTree>
    <p:extLst>
      <p:ext uri="{BB962C8B-B14F-4D97-AF65-F5344CB8AC3E}">
        <p14:creationId xmlns:p14="http://schemas.microsoft.com/office/powerpoint/2010/main" val="170798874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F463C05-532B-B248-8B20-41128431E521}"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52787424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371600" y="533400"/>
            <a:ext cx="75438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3716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en-US" altLang="en-US"/>
          </a:p>
        </p:txBody>
      </p:sp>
      <p:sp>
        <p:nvSpPr>
          <p:cNvPr id="6" name="Rectangle 4"/>
          <p:cNvSpPr>
            <a:spLocks noGrp="1" noChangeArrowheads="1"/>
          </p:cNvSpPr>
          <p:nvPr>
            <p:ph type="ftr" sz="quarter" idx="11"/>
          </p:nvPr>
        </p:nvSpPr>
        <p:spPr>
          <a:ln/>
        </p:spPr>
        <p:txBody>
          <a:bodyPr/>
          <a:lstStyle>
            <a:lvl1pPr>
              <a:defRPr/>
            </a:lvl1pPr>
          </a:lstStyle>
          <a:p>
            <a:endParaRPr lang="en-US" altLang="en-US"/>
          </a:p>
        </p:txBody>
      </p:sp>
      <p:sp>
        <p:nvSpPr>
          <p:cNvPr id="7" name="Rectangle 5"/>
          <p:cNvSpPr>
            <a:spLocks noGrp="1" noChangeArrowheads="1"/>
          </p:cNvSpPr>
          <p:nvPr>
            <p:ph type="sldNum" sz="quarter" idx="12"/>
          </p:nvPr>
        </p:nvSpPr>
        <p:spPr>
          <a:ln/>
        </p:spPr>
        <p:txBody>
          <a:bodyPr/>
          <a:lstStyle>
            <a:lvl1pPr>
              <a:defRPr/>
            </a:lvl1pPr>
          </a:lstStyle>
          <a:p>
            <a:fld id="{A74A6882-79BA-4FB9-AEB1-E429DFBE73A7}" type="slidenum">
              <a:rPr lang="en-US" altLang="en-US"/>
              <a:pPr/>
              <a:t>‹#›</a:t>
            </a:fld>
            <a:endParaRPr lang="en-US" altLang="en-US"/>
          </a:p>
        </p:txBody>
      </p:sp>
    </p:spTree>
    <p:extLst>
      <p:ext uri="{BB962C8B-B14F-4D97-AF65-F5344CB8AC3E}">
        <p14:creationId xmlns:p14="http://schemas.microsoft.com/office/powerpoint/2010/main" val="55911271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371600" y="533400"/>
            <a:ext cx="75438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13716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257800" y="1981200"/>
            <a:ext cx="37338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257800" y="4114800"/>
            <a:ext cx="37338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
          <p:cNvSpPr>
            <a:spLocks noGrp="1" noChangeArrowheads="1"/>
          </p:cNvSpPr>
          <p:nvPr>
            <p:ph type="dt" sz="half" idx="10"/>
          </p:nvPr>
        </p:nvSpPr>
        <p:spPr>
          <a:ln/>
        </p:spPr>
        <p:txBody>
          <a:bodyPr/>
          <a:lstStyle>
            <a:lvl1pPr>
              <a:defRPr/>
            </a:lvl1pPr>
          </a:lstStyle>
          <a:p>
            <a:endParaRPr lang="en-US" altLang="en-US"/>
          </a:p>
        </p:txBody>
      </p:sp>
      <p:sp>
        <p:nvSpPr>
          <p:cNvPr id="7" name="Rectangle 4"/>
          <p:cNvSpPr>
            <a:spLocks noGrp="1" noChangeArrowheads="1"/>
          </p:cNvSpPr>
          <p:nvPr>
            <p:ph type="ftr" sz="quarter" idx="11"/>
          </p:nvPr>
        </p:nvSpPr>
        <p:spPr>
          <a:ln/>
        </p:spPr>
        <p:txBody>
          <a:bodyPr/>
          <a:lstStyle>
            <a:lvl1pPr>
              <a:defRPr/>
            </a:lvl1pPr>
          </a:lstStyle>
          <a:p>
            <a:endParaRPr lang="en-US" altLang="en-US"/>
          </a:p>
        </p:txBody>
      </p:sp>
      <p:sp>
        <p:nvSpPr>
          <p:cNvPr id="8" name="Rectangle 5"/>
          <p:cNvSpPr>
            <a:spLocks noGrp="1" noChangeArrowheads="1"/>
          </p:cNvSpPr>
          <p:nvPr>
            <p:ph type="sldNum" sz="quarter" idx="12"/>
          </p:nvPr>
        </p:nvSpPr>
        <p:spPr>
          <a:ln/>
        </p:spPr>
        <p:txBody>
          <a:bodyPr/>
          <a:lstStyle>
            <a:lvl1pPr>
              <a:defRPr/>
            </a:lvl1pPr>
          </a:lstStyle>
          <a:p>
            <a:fld id="{BC165A51-BAC8-4995-BFF5-036540566C70}" type="slidenum">
              <a:rPr lang="en-US" altLang="en-US"/>
              <a:pPr/>
              <a:t>‹#›</a:t>
            </a:fld>
            <a:endParaRPr lang="en-US" altLang="en-US"/>
          </a:p>
        </p:txBody>
      </p:sp>
    </p:spTree>
    <p:extLst>
      <p:ext uri="{BB962C8B-B14F-4D97-AF65-F5344CB8AC3E}">
        <p14:creationId xmlns:p14="http://schemas.microsoft.com/office/powerpoint/2010/main" val="424999412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1371600" y="533400"/>
            <a:ext cx="75438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2578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en-US" altLang="en-US"/>
          </a:p>
        </p:txBody>
      </p:sp>
      <p:sp>
        <p:nvSpPr>
          <p:cNvPr id="6" name="Rectangle 4"/>
          <p:cNvSpPr>
            <a:spLocks noGrp="1" noChangeArrowheads="1"/>
          </p:cNvSpPr>
          <p:nvPr>
            <p:ph type="ftr" sz="quarter" idx="11"/>
          </p:nvPr>
        </p:nvSpPr>
        <p:spPr>
          <a:ln/>
        </p:spPr>
        <p:txBody>
          <a:bodyPr/>
          <a:lstStyle>
            <a:lvl1pPr>
              <a:defRPr/>
            </a:lvl1pPr>
          </a:lstStyle>
          <a:p>
            <a:endParaRPr lang="en-US" altLang="en-US"/>
          </a:p>
        </p:txBody>
      </p:sp>
      <p:sp>
        <p:nvSpPr>
          <p:cNvPr id="7" name="Rectangle 5"/>
          <p:cNvSpPr>
            <a:spLocks noGrp="1" noChangeArrowheads="1"/>
          </p:cNvSpPr>
          <p:nvPr>
            <p:ph type="sldNum" sz="quarter" idx="12"/>
          </p:nvPr>
        </p:nvSpPr>
        <p:spPr>
          <a:ln/>
        </p:spPr>
        <p:txBody>
          <a:bodyPr/>
          <a:lstStyle>
            <a:lvl1pPr>
              <a:defRPr/>
            </a:lvl1pPr>
          </a:lstStyle>
          <a:p>
            <a:fld id="{A4595E63-C547-4408-85EA-C7F7B23C8C34}" type="slidenum">
              <a:rPr lang="en-US" altLang="en-US"/>
              <a:pPr/>
              <a:t>‹#›</a:t>
            </a:fld>
            <a:endParaRPr lang="en-US" altLang="en-US"/>
          </a:p>
        </p:txBody>
      </p:sp>
    </p:spTree>
    <p:extLst>
      <p:ext uri="{BB962C8B-B14F-4D97-AF65-F5344CB8AC3E}">
        <p14:creationId xmlns:p14="http://schemas.microsoft.com/office/powerpoint/2010/main" val="3105242574"/>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AndTx" preserve="1">
  <p:cSld name="Title, 2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1371600" y="533400"/>
            <a:ext cx="75438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1371600" y="1981200"/>
            <a:ext cx="37338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1371600" y="4114800"/>
            <a:ext cx="37338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5257800" y="1981200"/>
            <a:ext cx="37338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
          <p:cNvSpPr>
            <a:spLocks noGrp="1" noChangeArrowheads="1"/>
          </p:cNvSpPr>
          <p:nvPr>
            <p:ph type="dt" sz="half" idx="10"/>
          </p:nvPr>
        </p:nvSpPr>
        <p:spPr>
          <a:ln/>
        </p:spPr>
        <p:txBody>
          <a:bodyPr/>
          <a:lstStyle>
            <a:lvl1pPr>
              <a:defRPr/>
            </a:lvl1pPr>
          </a:lstStyle>
          <a:p>
            <a:endParaRPr lang="en-US" altLang="en-US"/>
          </a:p>
        </p:txBody>
      </p:sp>
      <p:sp>
        <p:nvSpPr>
          <p:cNvPr id="7" name="Rectangle 4"/>
          <p:cNvSpPr>
            <a:spLocks noGrp="1" noChangeArrowheads="1"/>
          </p:cNvSpPr>
          <p:nvPr>
            <p:ph type="ftr" sz="quarter" idx="11"/>
          </p:nvPr>
        </p:nvSpPr>
        <p:spPr>
          <a:ln/>
        </p:spPr>
        <p:txBody>
          <a:bodyPr/>
          <a:lstStyle>
            <a:lvl1pPr>
              <a:defRPr/>
            </a:lvl1pPr>
          </a:lstStyle>
          <a:p>
            <a:endParaRPr lang="en-US" altLang="en-US"/>
          </a:p>
        </p:txBody>
      </p:sp>
      <p:sp>
        <p:nvSpPr>
          <p:cNvPr id="8" name="Rectangle 5"/>
          <p:cNvSpPr>
            <a:spLocks noGrp="1" noChangeArrowheads="1"/>
          </p:cNvSpPr>
          <p:nvPr>
            <p:ph type="sldNum" sz="quarter" idx="12"/>
          </p:nvPr>
        </p:nvSpPr>
        <p:spPr>
          <a:ln/>
        </p:spPr>
        <p:txBody>
          <a:bodyPr/>
          <a:lstStyle>
            <a:lvl1pPr>
              <a:defRPr/>
            </a:lvl1pPr>
          </a:lstStyle>
          <a:p>
            <a:fld id="{A355F638-9822-4BE4-8514-465290AFD032}" type="slidenum">
              <a:rPr lang="en-US" altLang="en-US"/>
              <a:pPr/>
              <a:t>‹#›</a:t>
            </a:fld>
            <a:endParaRPr lang="en-US" altLang="en-US"/>
          </a:p>
        </p:txBody>
      </p:sp>
    </p:spTree>
    <p:extLst>
      <p:ext uri="{BB962C8B-B14F-4D97-AF65-F5344CB8AC3E}">
        <p14:creationId xmlns:p14="http://schemas.microsoft.com/office/powerpoint/2010/main" val="190875707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FFFFFF"/>
              </a:solidFill>
            </a:endParaRPr>
          </a:p>
        </p:txBody>
      </p:sp>
      <p:sp>
        <p:nvSpPr>
          <p:cNvPr id="5" name="Rectangle 8"/>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FFFFFF"/>
              </a:solidFill>
            </a:endParaRPr>
          </a:p>
        </p:txBody>
      </p:sp>
      <p:sp>
        <p:nvSpPr>
          <p:cNvPr id="9219" name="Rectangle 3"/>
          <p:cNvSpPr>
            <a:spLocks noGrp="1" noChangeArrowheads="1"/>
          </p:cNvSpPr>
          <p:nvPr>
            <p:ph type="ctrTitle"/>
          </p:nvPr>
        </p:nvSpPr>
        <p:spPr>
          <a:xfrm>
            <a:off x="990600" y="1171575"/>
            <a:ext cx="7467600" cy="2105025"/>
          </a:xfrm>
        </p:spPr>
        <p:txBody>
          <a:bodyPr>
            <a:spAutoFit/>
          </a:bodyPr>
          <a:lstStyle>
            <a:lvl1pPr>
              <a:defRPr sz="6600">
                <a:solidFill>
                  <a:srgbClr val="CCFFFF"/>
                </a:solidFill>
              </a:defRPr>
            </a:lvl1pPr>
          </a:lstStyle>
          <a:p>
            <a:r>
              <a:rPr lang="en-US"/>
              <a:t>Click to edit Master title style</a:t>
            </a:r>
          </a:p>
        </p:txBody>
      </p:sp>
      <p:sp>
        <p:nvSpPr>
          <p:cNvPr id="9220" name="Rectangle 4"/>
          <p:cNvSpPr>
            <a:spLocks noGrp="1" noChangeArrowheads="1"/>
          </p:cNvSpPr>
          <p:nvPr>
            <p:ph type="subTitle" idx="1"/>
          </p:nvPr>
        </p:nvSpPr>
        <p:spPr>
          <a:xfrm>
            <a:off x="1447800" y="3886200"/>
            <a:ext cx="6400800" cy="1752600"/>
          </a:xfrm>
        </p:spPr>
        <p:txBody>
          <a:bodyPr/>
          <a:lstStyle>
            <a:lvl1pPr marL="0" indent="0" algn="ctr">
              <a:buFont typeface="Wingdings" pitchFamily="-112" charset="2"/>
              <a:buNone/>
              <a:defRPr sz="4000">
                <a:solidFill>
                  <a:srgbClr val="CCECFF"/>
                </a:solidFill>
              </a:defRPr>
            </a:lvl1pPr>
          </a:lstStyle>
          <a:p>
            <a:r>
              <a:rPr lang="en-US"/>
              <a:t>Click to edit Master subtitle style</a:t>
            </a:r>
          </a:p>
        </p:txBody>
      </p:sp>
      <p:sp>
        <p:nvSpPr>
          <p:cNvPr id="6" name="Rectangle 5"/>
          <p:cNvSpPr>
            <a:spLocks noGrp="1" noChangeArrowheads="1"/>
          </p:cNvSpPr>
          <p:nvPr>
            <p:ph type="dt" sz="half" idx="10"/>
          </p:nvPr>
        </p:nvSpPr>
        <p:spPr>
          <a:xfrm>
            <a:off x="838200" y="6248400"/>
            <a:ext cx="1752600" cy="457200"/>
          </a:xfrm>
        </p:spPr>
        <p:txBody>
          <a:bodyPr/>
          <a:lstStyle>
            <a:lvl1pPr>
              <a:defRPr>
                <a:solidFill>
                  <a:srgbClr val="CCECFF"/>
                </a:solidFill>
              </a:defRPr>
            </a:lvl1pPr>
          </a:lstStyle>
          <a:p>
            <a:pPr>
              <a:defRPr/>
            </a:pPr>
            <a:endParaRPr lang="en-US"/>
          </a:p>
        </p:txBody>
      </p:sp>
      <p:sp>
        <p:nvSpPr>
          <p:cNvPr id="7" name="Rectangle 6"/>
          <p:cNvSpPr>
            <a:spLocks noGrp="1" noChangeArrowheads="1"/>
          </p:cNvSpPr>
          <p:nvPr>
            <p:ph type="ftr" sz="quarter" idx="11"/>
          </p:nvPr>
        </p:nvSpPr>
        <p:spPr>
          <a:xfrm>
            <a:off x="3276600" y="6248400"/>
            <a:ext cx="2895600" cy="457200"/>
          </a:xfrm>
        </p:spPr>
        <p:txBody>
          <a:bodyPr/>
          <a:lstStyle>
            <a:lvl1pPr>
              <a:defRPr>
                <a:solidFill>
                  <a:srgbClr val="CCECFF"/>
                </a:solidFill>
              </a:defRPr>
            </a:lvl1pPr>
          </a:lstStyle>
          <a:p>
            <a:pPr>
              <a:defRPr/>
            </a:pPr>
            <a:endParaRPr lang="en-US"/>
          </a:p>
        </p:txBody>
      </p:sp>
      <p:sp>
        <p:nvSpPr>
          <p:cNvPr id="8" name="Rectangle 7"/>
          <p:cNvSpPr>
            <a:spLocks noGrp="1" noChangeArrowheads="1"/>
          </p:cNvSpPr>
          <p:nvPr>
            <p:ph type="sldNum" sz="quarter" idx="12"/>
          </p:nvPr>
        </p:nvSpPr>
        <p:spPr>
          <a:xfrm>
            <a:off x="6934200" y="6248400"/>
            <a:ext cx="1905000" cy="457200"/>
          </a:xfrm>
        </p:spPr>
        <p:txBody>
          <a:bodyPr/>
          <a:lstStyle>
            <a:lvl1pPr>
              <a:defRPr>
                <a:solidFill>
                  <a:srgbClr val="CCECFF"/>
                </a:solidFill>
              </a:defRPr>
            </a:lvl1pPr>
          </a:lstStyle>
          <a:p>
            <a:pPr>
              <a:defRPr/>
            </a:pPr>
            <a:fld id="{30692B74-BF5B-E94B-B72D-5717CAB83974}" type="slidenum">
              <a:rPr lang="en-US"/>
              <a:pPr>
                <a:defRPr/>
              </a:pPr>
              <a:t>‹#›</a:t>
            </a:fld>
            <a:endParaRPr lang="en-US"/>
          </a:p>
        </p:txBody>
      </p:sp>
    </p:spTree>
    <p:extLst>
      <p:ext uri="{BB962C8B-B14F-4D97-AF65-F5344CB8AC3E}">
        <p14:creationId xmlns:p14="http://schemas.microsoft.com/office/powerpoint/2010/main" val="84204847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4F57C55-FE63-D04E-9BD3-0BAA0FAEA3F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5699667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53DC70-D45C-E14B-AA6B-D5FA890C62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28010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FF20D79-954C-3F40-B14F-BF36C093AA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210744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4AE1E89-2F3D-D942-8E7C-66AD2A7058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921071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D3B7F62-63F3-FA44-BFF0-74DD254AFC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669769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5197EFD7-5FF1-D945-A4E1-43215B335EAB}" type="slidenum">
              <a:rPr lang="en-US"/>
              <a:pPr>
                <a:defRPr/>
              </a:pPr>
              <a:t>‹#›</a:t>
            </a:fld>
            <a:endParaRPr lang="en-US"/>
          </a:p>
        </p:txBody>
      </p:sp>
      <p:sp>
        <p:nvSpPr>
          <p:cNvPr id="6"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46514419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DAD14E1-89D8-6C45-98AF-741138467D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902402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5259342-FB65-2D49-AECE-1BB9103F6D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3532236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7A0D97-E04C-3744-94DB-6E88D926503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7203307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130FD35-F57B-8A45-8840-888F1C985E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683536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73AEB5A-C7EC-AF4A-AD59-8584DC7791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0780788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73632529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6528041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12886811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3034893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373161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4AE1E89-2F3D-D942-8E7C-66AD2A7058FA}" type="slidenum">
              <a:rPr lang="en-US"/>
              <a:pPr>
                <a:defRPr/>
              </a:pPr>
              <a:t>‹#›</a:t>
            </a:fld>
            <a:endParaRPr lang="en-US"/>
          </a:p>
        </p:txBody>
      </p:sp>
    </p:spTree>
    <p:extLst>
      <p:ext uri="{BB962C8B-B14F-4D97-AF65-F5344CB8AC3E}">
        <p14:creationId xmlns:p14="http://schemas.microsoft.com/office/powerpoint/2010/main" val="1324113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35B7378-58B1-8C49-9F47-6CE80055B4A8}" type="slidenum">
              <a:rPr lang="en-US"/>
              <a:pPr>
                <a:defRPr/>
              </a:pPr>
              <a:t>‹#›</a:t>
            </a:fld>
            <a:endParaRPr lang="en-US"/>
          </a:p>
        </p:txBody>
      </p:sp>
      <p:sp>
        <p:nvSpPr>
          <p:cNvPr id="7"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12207377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5666233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2097993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56598131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03036215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2525184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86863365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2008446"/>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265310611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224269631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68985424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7" name="Rectangle 3"/>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2AD6A2B8-8574-9A4C-B0E5-7BE60241641E}" type="slidenum">
              <a:rPr lang="en-US"/>
              <a:pPr>
                <a:defRPr/>
              </a:pPr>
              <a:t>‹#›</a:t>
            </a:fld>
            <a:endParaRPr lang="en-US"/>
          </a:p>
        </p:txBody>
      </p:sp>
      <p:sp>
        <p:nvSpPr>
          <p:cNvPr id="8" name="Rectangle 14"/>
          <p:cNvSpPr>
            <a:spLocks noGrp="1" noChangeArrowheads="1"/>
          </p:cNvSpPr>
          <p:nvPr>
            <p:ph type="ftr" sz="quarter" idx="12"/>
          </p:nvPr>
        </p:nvSpPr>
        <p:spPr/>
        <p:txBody>
          <a:bodyPr/>
          <a:lstStyle>
            <a:lvl1pPr algn="l">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00657959"/>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87815699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163228191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1529179223"/>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138667757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285433407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128647330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2819984349"/>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22646712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3490" name="Rectangle 1026"/>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63491" name="Rectangle 1027"/>
          <p:cNvSpPr>
            <a:spLocks noGrp="1" noChangeArrowheads="1"/>
          </p:cNvSpPr>
          <p:nvPr>
            <p:ph type="subTitle" sz="quarter" idx="1"/>
          </p:nvPr>
        </p:nvSpPr>
        <p:spPr>
          <a:xfrm>
            <a:off x="5181604" y="4038600"/>
            <a:ext cx="3960813" cy="1752600"/>
          </a:xfrm>
          <a:ln w="9525">
            <a:headEnd/>
            <a:tailEnd/>
          </a:ln>
        </p:spPr>
        <p:txBody>
          <a:bodyPr lIns="92010" tIns="46005" rIns="92010" bIns="46005"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1028"/>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1029"/>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1030"/>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4C485DA6-7743-E74B-B1F2-7AEDEEC3F06A}" type="slidenum">
              <a:rPr lang="en-US"/>
              <a:pPr>
                <a:defRPr/>
              </a:pPr>
              <a:t>‹#›</a:t>
            </a:fld>
            <a:endParaRPr lang="en-US"/>
          </a:p>
        </p:txBody>
      </p:sp>
    </p:spTree>
    <p:extLst>
      <p:ext uri="{BB962C8B-B14F-4D97-AF65-F5344CB8AC3E}">
        <p14:creationId xmlns:p14="http://schemas.microsoft.com/office/powerpoint/2010/main" val="217801879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9EBF92D1-992C-7E4D-BC21-F8CEAB241B11}" type="slidenum">
              <a:rPr lang="en-US"/>
              <a:pPr>
                <a:defRPr/>
              </a:pPr>
              <a:t>‹#›</a:t>
            </a:fld>
            <a:endParaRPr lang="en-US"/>
          </a:p>
        </p:txBody>
      </p:sp>
    </p:spTree>
    <p:extLst>
      <p:ext uri="{BB962C8B-B14F-4D97-AF65-F5344CB8AC3E}">
        <p14:creationId xmlns:p14="http://schemas.microsoft.com/office/powerpoint/2010/main" val="84884790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380F50F-9D18-8D4A-9CB2-47BFE18B2336}" type="slidenum">
              <a:rPr lang="en-US"/>
              <a:pPr>
                <a:defRPr/>
              </a:pPr>
              <a:t>‹#›</a:t>
            </a:fld>
            <a:endParaRPr lang="en-US"/>
          </a:p>
        </p:txBody>
      </p:sp>
    </p:spTree>
    <p:extLst>
      <p:ext uri="{BB962C8B-B14F-4D97-AF65-F5344CB8AC3E}">
        <p14:creationId xmlns:p14="http://schemas.microsoft.com/office/powerpoint/2010/main" val="2730823772"/>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8C3C7EF2-A8EC-1045-A296-ADE9836ED466}" type="slidenum">
              <a:rPr lang="en-US"/>
              <a:pPr>
                <a:defRPr/>
              </a:pPr>
              <a:t>‹#›</a:t>
            </a:fld>
            <a:endParaRPr lang="en-US"/>
          </a:p>
        </p:txBody>
      </p:sp>
    </p:spTree>
    <p:extLst>
      <p:ext uri="{BB962C8B-B14F-4D97-AF65-F5344CB8AC3E}">
        <p14:creationId xmlns:p14="http://schemas.microsoft.com/office/powerpoint/2010/main" val="252341509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EB5E55AA-E426-A648-BAA7-E317F1C70585}" type="slidenum">
              <a:rPr lang="en-US"/>
              <a:pPr>
                <a:defRPr/>
              </a:pPr>
              <a:t>‹#›</a:t>
            </a:fld>
            <a:endParaRPr lang="en-US"/>
          </a:p>
        </p:txBody>
      </p:sp>
    </p:spTree>
    <p:extLst>
      <p:ext uri="{BB962C8B-B14F-4D97-AF65-F5344CB8AC3E}">
        <p14:creationId xmlns:p14="http://schemas.microsoft.com/office/powerpoint/2010/main" val="318012178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p>
        </p:txBody>
      </p:sp>
      <p:sp>
        <p:nvSpPr>
          <p:cNvPr id="9" name="Rectangle 1029"/>
          <p:cNvSpPr>
            <a:spLocks noGrp="1" noChangeArrowheads="1"/>
          </p:cNvSpPr>
          <p:nvPr>
            <p:ph type="sldNum" sz="quarter" idx="12"/>
          </p:nvPr>
        </p:nvSpPr>
        <p:spPr>
          <a:ln/>
        </p:spPr>
        <p:txBody>
          <a:bodyPr/>
          <a:lstStyle>
            <a:lvl1pPr>
              <a:defRPr/>
            </a:lvl1pPr>
          </a:lstStyle>
          <a:p>
            <a:pPr>
              <a:defRPr/>
            </a:pPr>
            <a:fld id="{52CD51CB-5CCD-4043-81E6-431B14508609}" type="slidenum">
              <a:rPr lang="en-US"/>
              <a:pPr>
                <a:defRPr/>
              </a:pPr>
              <a:t>‹#›</a:t>
            </a:fld>
            <a:endParaRPr lang="en-US"/>
          </a:p>
        </p:txBody>
      </p:sp>
    </p:spTree>
    <p:extLst>
      <p:ext uri="{BB962C8B-B14F-4D97-AF65-F5344CB8AC3E}">
        <p14:creationId xmlns:p14="http://schemas.microsoft.com/office/powerpoint/2010/main" val="361421942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2"/>
          </p:nvPr>
        </p:nvSpPr>
        <p:spPr>
          <a:ln/>
        </p:spPr>
        <p:txBody>
          <a:bodyPr/>
          <a:lstStyle>
            <a:lvl1pPr>
              <a:defRPr/>
            </a:lvl1pPr>
          </a:lstStyle>
          <a:p>
            <a:pPr>
              <a:defRPr/>
            </a:pPr>
            <a:fld id="{4459B241-6A22-5543-AAAC-F6609C539949}" type="slidenum">
              <a:rPr lang="en-US"/>
              <a:pPr>
                <a:defRPr/>
              </a:pPr>
              <a:t>‹#›</a:t>
            </a:fld>
            <a:endParaRPr lang="en-US"/>
          </a:p>
        </p:txBody>
      </p:sp>
    </p:spTree>
    <p:extLst>
      <p:ext uri="{BB962C8B-B14F-4D97-AF65-F5344CB8AC3E}">
        <p14:creationId xmlns:p14="http://schemas.microsoft.com/office/powerpoint/2010/main" val="1857725724"/>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2"/>
          </p:nvPr>
        </p:nvSpPr>
        <p:spPr>
          <a:ln/>
        </p:spPr>
        <p:txBody>
          <a:bodyPr/>
          <a:lstStyle>
            <a:lvl1pPr>
              <a:defRPr/>
            </a:lvl1pPr>
          </a:lstStyle>
          <a:p>
            <a:pPr>
              <a:defRPr/>
            </a:pPr>
            <a:fld id="{34685A2D-FCB6-3F40-848D-96D27D0E22EA}" type="slidenum">
              <a:rPr lang="en-US"/>
              <a:pPr>
                <a:defRPr/>
              </a:pPr>
              <a:t>‹#›</a:t>
            </a:fld>
            <a:endParaRPr lang="en-US"/>
          </a:p>
        </p:txBody>
      </p:sp>
    </p:spTree>
    <p:extLst>
      <p:ext uri="{BB962C8B-B14F-4D97-AF65-F5344CB8AC3E}">
        <p14:creationId xmlns:p14="http://schemas.microsoft.com/office/powerpoint/2010/main" val="346690255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80CA8168-9717-404F-A411-C0B3AD348641}" type="slidenum">
              <a:rPr lang="en-US"/>
              <a:pPr>
                <a:defRPr/>
              </a:pPr>
              <a:t>‹#›</a:t>
            </a:fld>
            <a:endParaRPr lang="en-US"/>
          </a:p>
        </p:txBody>
      </p:sp>
    </p:spTree>
    <p:extLst>
      <p:ext uri="{BB962C8B-B14F-4D97-AF65-F5344CB8AC3E}">
        <p14:creationId xmlns:p14="http://schemas.microsoft.com/office/powerpoint/2010/main" val="17708467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F4CD1436-627C-F747-B85F-57F09E25999A}" type="slidenum">
              <a:rPr lang="en-US"/>
              <a:pPr>
                <a:defRPr/>
              </a:pPr>
              <a:t>‹#›</a:t>
            </a:fld>
            <a:endParaRPr lang="en-US"/>
          </a:p>
        </p:txBody>
      </p:sp>
    </p:spTree>
    <p:extLst>
      <p:ext uri="{BB962C8B-B14F-4D97-AF65-F5344CB8AC3E}">
        <p14:creationId xmlns:p14="http://schemas.microsoft.com/office/powerpoint/2010/main" val="253692415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EA6A4E64-0109-6F44-A476-A49BA884A273}" type="slidenum">
              <a:rPr lang="en-US"/>
              <a:pPr>
                <a:defRPr/>
              </a:pPr>
              <a:t>‹#›</a:t>
            </a:fld>
            <a:endParaRPr lang="en-US"/>
          </a:p>
        </p:txBody>
      </p:sp>
    </p:spTree>
    <p:extLst>
      <p:ext uri="{BB962C8B-B14F-4D97-AF65-F5344CB8AC3E}">
        <p14:creationId xmlns:p14="http://schemas.microsoft.com/office/powerpoint/2010/main" val="196093364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22DC79DC-7685-CD40-BA42-E0235BA8788A}" type="slidenum">
              <a:rPr lang="en-US"/>
              <a:pPr>
                <a:defRPr/>
              </a:pPr>
              <a:t>‹#›</a:t>
            </a:fld>
            <a:endParaRPr lang="en-US"/>
          </a:p>
        </p:txBody>
      </p:sp>
    </p:spTree>
    <p:extLst>
      <p:ext uri="{BB962C8B-B14F-4D97-AF65-F5344CB8AC3E}">
        <p14:creationId xmlns:p14="http://schemas.microsoft.com/office/powerpoint/2010/main" val="204273753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D122F9C8-7249-6741-A1E8-5FF501FBE9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944253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74E0C26-D128-CF4D-9220-A125209E9448}" type="slidenum">
              <a:rPr lang="en-US"/>
              <a:pPr>
                <a:defRPr/>
              </a:pPr>
              <a:t>‹#›</a:t>
            </a:fld>
            <a:endParaRPr lang="en-US"/>
          </a:p>
        </p:txBody>
      </p:sp>
    </p:spTree>
    <p:extLst>
      <p:ext uri="{BB962C8B-B14F-4D97-AF65-F5344CB8AC3E}">
        <p14:creationId xmlns:p14="http://schemas.microsoft.com/office/powerpoint/2010/main" val="280345041"/>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4AC2D33-AFE0-694E-A7A3-D65CA7A7227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779008005"/>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5F1A16C-1EA9-5F4B-8C4A-BD9C13880E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6547248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6022A3F-558F-0C42-A698-84BF1DFC831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50603291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84C89ED-4133-2F44-B0B2-596AE9C3F947}"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81211730"/>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4603BB3-8A7A-1749-99AC-2C18392983A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08373684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970FE3D-FA31-4944-8012-5EC295F887CF}"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4239338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94AB7C7-420E-7349-AF98-E9F395A7856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18413269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7EF1AC3-D348-9240-9A26-25E28BFE43B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06109354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84C9A2-AB19-C24C-A4A8-EEDA88FB5B1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29740658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B12C4C2-349C-A349-BBDE-9BA9B1465BC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13600496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FDE1118-6D45-FD4C-A019-43EDA5074919}" type="slidenum">
              <a:rPr lang="en-US"/>
              <a:pPr>
                <a:defRPr/>
              </a:pPr>
              <a:t>‹#›</a:t>
            </a:fld>
            <a:endParaRPr lang="en-US"/>
          </a:p>
        </p:txBody>
      </p:sp>
    </p:spTree>
    <p:extLst>
      <p:ext uri="{BB962C8B-B14F-4D97-AF65-F5344CB8AC3E}">
        <p14:creationId xmlns:p14="http://schemas.microsoft.com/office/powerpoint/2010/main" val="3500768365"/>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480DC6C-852A-A44A-8E30-4823828E3F8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59110775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BF7D496-A184-B64E-8FE9-22C0485284B0}"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34367312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686" indent="0" algn="ctr">
              <a:buNone/>
              <a:defRPr/>
            </a:lvl2pPr>
            <a:lvl3pPr marL="913370" indent="0" algn="ctr">
              <a:buNone/>
              <a:defRPr/>
            </a:lvl3pPr>
            <a:lvl4pPr marL="1370051" indent="0" algn="ctr">
              <a:buNone/>
              <a:defRPr/>
            </a:lvl4pPr>
            <a:lvl5pPr marL="1826739" indent="0" algn="ctr">
              <a:buNone/>
              <a:defRPr/>
            </a:lvl5pPr>
            <a:lvl6pPr marL="2283420" indent="0" algn="ctr">
              <a:buNone/>
              <a:defRPr/>
            </a:lvl6pPr>
            <a:lvl7pPr marL="2740100" indent="0" algn="ctr">
              <a:buNone/>
              <a:defRPr/>
            </a:lvl7pPr>
            <a:lvl8pPr marL="3196784" indent="0" algn="ctr">
              <a:buNone/>
              <a:defRPr/>
            </a:lvl8pPr>
            <a:lvl9pPr marL="3653466" indent="0" algn="ctr">
              <a:buNone/>
              <a:defRPr/>
            </a:lvl9pPr>
          </a:lstStyle>
          <a:p>
            <a:r>
              <a:rPr lang="en-US"/>
              <a:t>Click to edit Master subtitle style</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AAE2E2F-9BC9-3447-9B86-D84BAB9FDB47}" type="slidenum">
              <a:rPr lang="en-US"/>
              <a:pPr>
                <a:defRPr/>
              </a:pPr>
              <a:t>‹#›</a:t>
            </a:fld>
            <a:endParaRPr lang="en-US"/>
          </a:p>
        </p:txBody>
      </p:sp>
    </p:spTree>
    <p:extLst>
      <p:ext uri="{BB962C8B-B14F-4D97-AF65-F5344CB8AC3E}">
        <p14:creationId xmlns:p14="http://schemas.microsoft.com/office/powerpoint/2010/main" val="3195019663"/>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B86527B-3656-794D-8DAE-0D8055D70328}" type="slidenum">
              <a:rPr lang="en-US"/>
              <a:pPr>
                <a:defRPr/>
              </a:pPr>
              <a:t>‹#›</a:t>
            </a:fld>
            <a:endParaRPr lang="en-US"/>
          </a:p>
        </p:txBody>
      </p:sp>
    </p:spTree>
    <p:extLst>
      <p:ext uri="{BB962C8B-B14F-4D97-AF65-F5344CB8AC3E}">
        <p14:creationId xmlns:p14="http://schemas.microsoft.com/office/powerpoint/2010/main" val="2093181063"/>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CF9D631-03FF-AC4F-BF85-9F99AB23BAC6}" type="slidenum">
              <a:rPr lang="en-US"/>
              <a:pPr>
                <a:defRPr/>
              </a:pPr>
              <a:t>‹#›</a:t>
            </a:fld>
            <a:endParaRPr lang="en-US"/>
          </a:p>
        </p:txBody>
      </p:sp>
    </p:spTree>
    <p:extLst>
      <p:ext uri="{BB962C8B-B14F-4D97-AF65-F5344CB8AC3E}">
        <p14:creationId xmlns:p14="http://schemas.microsoft.com/office/powerpoint/2010/main" val="1376478490"/>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16"/>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4727C60-2E5D-054A-BF56-EF64E2CB8907}" type="slidenum">
              <a:rPr lang="en-US"/>
              <a:pPr>
                <a:defRPr/>
              </a:pPr>
              <a:t>‹#›</a:t>
            </a:fld>
            <a:endParaRPr lang="en-US"/>
          </a:p>
        </p:txBody>
      </p:sp>
    </p:spTree>
    <p:extLst>
      <p:ext uri="{BB962C8B-B14F-4D97-AF65-F5344CB8AC3E}">
        <p14:creationId xmlns:p14="http://schemas.microsoft.com/office/powerpoint/2010/main" val="4273402439"/>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A8D7845-80D6-0045-AB26-A3CB44A6B5EB}" type="slidenum">
              <a:rPr lang="en-US"/>
              <a:pPr>
                <a:defRPr/>
              </a:pPr>
              <a:t>‹#›</a:t>
            </a:fld>
            <a:endParaRPr lang="en-US"/>
          </a:p>
        </p:txBody>
      </p:sp>
    </p:spTree>
    <p:extLst>
      <p:ext uri="{BB962C8B-B14F-4D97-AF65-F5344CB8AC3E}">
        <p14:creationId xmlns:p14="http://schemas.microsoft.com/office/powerpoint/2010/main" val="2115367820"/>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FC5CFE-7A1A-D741-9E3C-8CC63099A628}" type="slidenum">
              <a:rPr lang="en-US"/>
              <a:pPr>
                <a:defRPr/>
              </a:pPr>
              <a:t>‹#›</a:t>
            </a:fld>
            <a:endParaRPr lang="en-US"/>
          </a:p>
        </p:txBody>
      </p:sp>
    </p:spTree>
    <p:extLst>
      <p:ext uri="{BB962C8B-B14F-4D97-AF65-F5344CB8AC3E}">
        <p14:creationId xmlns:p14="http://schemas.microsoft.com/office/powerpoint/2010/main" val="4078912192"/>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5DB9959-4477-754C-8096-CDE957F8B576}" type="slidenum">
              <a:rPr lang="en-US"/>
              <a:pPr>
                <a:defRPr/>
              </a:pPr>
              <a:t>‹#›</a:t>
            </a:fld>
            <a:endParaRPr lang="en-US"/>
          </a:p>
        </p:txBody>
      </p:sp>
    </p:spTree>
    <p:extLst>
      <p:ext uri="{BB962C8B-B14F-4D97-AF65-F5344CB8AC3E}">
        <p14:creationId xmlns:p14="http://schemas.microsoft.com/office/powerpoint/2010/main" val="2318720927"/>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E68CA7C-9B97-314C-998D-2AF7F5CDF955}" type="slidenum">
              <a:rPr lang="en-US"/>
              <a:pPr>
                <a:defRPr/>
              </a:pPr>
              <a:t>‹#›</a:t>
            </a:fld>
            <a:endParaRPr lang="en-US"/>
          </a:p>
        </p:txBody>
      </p:sp>
    </p:spTree>
    <p:extLst>
      <p:ext uri="{BB962C8B-B14F-4D97-AF65-F5344CB8AC3E}">
        <p14:creationId xmlns:p14="http://schemas.microsoft.com/office/powerpoint/2010/main" val="1178627182"/>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15A3E11-45E2-604C-AF1B-ED110E996BC7}" type="slidenum">
              <a:rPr lang="en-US"/>
              <a:pPr>
                <a:defRPr/>
              </a:pPr>
              <a:t>‹#›</a:t>
            </a:fld>
            <a:endParaRPr lang="en-US"/>
          </a:p>
        </p:txBody>
      </p:sp>
    </p:spTree>
    <p:extLst>
      <p:ext uri="{BB962C8B-B14F-4D97-AF65-F5344CB8AC3E}">
        <p14:creationId xmlns:p14="http://schemas.microsoft.com/office/powerpoint/2010/main" val="1684433994"/>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0CAD7D-57D8-F040-9472-5CB3FDDE8DD9}" type="slidenum">
              <a:rPr lang="en-US"/>
              <a:pPr>
                <a:defRPr/>
              </a:pPr>
              <a:t>‹#›</a:t>
            </a:fld>
            <a:endParaRPr lang="en-US"/>
          </a:p>
        </p:txBody>
      </p:sp>
    </p:spTree>
    <p:extLst>
      <p:ext uri="{BB962C8B-B14F-4D97-AF65-F5344CB8AC3E}">
        <p14:creationId xmlns:p14="http://schemas.microsoft.com/office/powerpoint/2010/main" val="1485770199"/>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32D78CC-E50B-3B46-99D0-71739832EA7C}" type="slidenum">
              <a:rPr lang="en-US"/>
              <a:pPr>
                <a:defRPr/>
              </a:pPr>
              <a:t>‹#›</a:t>
            </a:fld>
            <a:endParaRPr lang="en-US"/>
          </a:p>
        </p:txBody>
      </p:sp>
    </p:spTree>
    <p:extLst>
      <p:ext uri="{BB962C8B-B14F-4D97-AF65-F5344CB8AC3E}">
        <p14:creationId xmlns:p14="http://schemas.microsoft.com/office/powerpoint/2010/main" val="1036862022"/>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6"/>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6"/>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F69E31-99C3-4E49-A6A2-7999D5358948}" type="slidenum">
              <a:rPr lang="en-US"/>
              <a:pPr>
                <a:defRPr/>
              </a:pPr>
              <a:t>‹#›</a:t>
            </a:fld>
            <a:endParaRPr lang="en-US"/>
          </a:p>
        </p:txBody>
      </p:sp>
    </p:spTree>
    <p:extLst>
      <p:ext uri="{BB962C8B-B14F-4D97-AF65-F5344CB8AC3E}">
        <p14:creationId xmlns:p14="http://schemas.microsoft.com/office/powerpoint/2010/main" val="1752373848"/>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651213255"/>
      </p:ext>
    </p:extLst>
  </p:cSld>
  <p:clrMapOvr>
    <a:masterClrMapping/>
  </p:clrMapOvr>
  <p:transition spd="med">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3564852"/>
      </p:ext>
    </p:extLst>
  </p:cSld>
  <p:clrMapOvr>
    <a:masterClrMapping/>
  </p:clrMapOvr>
  <p:transition spd="med">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48198138"/>
      </p:ext>
    </p:extLst>
  </p:cSld>
  <p:clrMapOvr>
    <a:masterClrMapping/>
  </p:clrMapOvr>
  <p:transition spd="med">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5661509"/>
      </p:ext>
    </p:extLst>
  </p:cSld>
  <p:clrMapOvr>
    <a:masterClrMapping/>
  </p:clrMapOvr>
  <p:transition spd="med">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7798147"/>
      </p:ext>
    </p:extLst>
  </p:cSld>
  <p:clrMapOvr>
    <a:masterClrMapping/>
  </p:clrMapOvr>
  <p:transition spd="med">
    <p:fad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65965984"/>
      </p:ext>
    </p:extLst>
  </p:cSld>
  <p:clrMapOvr>
    <a:masterClrMapping/>
  </p:clrMapOvr>
  <p:transition spd="med">
    <p:fad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3295898"/>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29E-06CC-134F-83E7-F8ECA93843A0}" type="slidenum">
              <a:rPr lang="en-US"/>
              <a:pPr>
                <a:defRPr/>
              </a:pPr>
              <a:t>‹#›</a:t>
            </a:fld>
            <a:endParaRPr lang="en-US"/>
          </a:p>
        </p:txBody>
      </p:sp>
    </p:spTree>
    <p:extLst>
      <p:ext uri="{BB962C8B-B14F-4D97-AF65-F5344CB8AC3E}">
        <p14:creationId xmlns:p14="http://schemas.microsoft.com/office/powerpoint/2010/main" val="1065193707"/>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34769968"/>
      </p:ext>
    </p:extLst>
  </p:cSld>
  <p:clrMapOvr>
    <a:masterClrMapping/>
  </p:clrMapOvr>
  <p:transition spd="med">
    <p:fade/>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02523"/>
      </p:ext>
    </p:extLst>
  </p:cSld>
  <p:clrMapOvr>
    <a:masterClrMapping/>
  </p:clrMapOvr>
  <p:transition spd="med">
    <p:fade/>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4913146"/>
      </p:ext>
    </p:extLst>
  </p:cSld>
  <p:clrMapOvr>
    <a:masterClrMapping/>
  </p:clrMapOvr>
  <p:transition spd="med">
    <p:fade/>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0907953"/>
      </p:ext>
    </p:extLst>
  </p:cSld>
  <p:clrMapOvr>
    <a:masterClrMapping/>
  </p:clrMapOvr>
  <p:transition spd="med">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150341770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3891391-4150-5647-A6E3-71102537B7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1826277"/>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4BDA4503-5FE4-B149-BB3C-6405D80FA091}" type="slidenum">
              <a:rPr lang="en-US"/>
              <a:pPr>
                <a:defRPr/>
              </a:pPr>
              <a:t>‹#›</a:t>
            </a:fld>
            <a:endParaRPr lang="en-US"/>
          </a:p>
        </p:txBody>
      </p:sp>
    </p:spTree>
    <p:extLst>
      <p:ext uri="{BB962C8B-B14F-4D97-AF65-F5344CB8AC3E}">
        <p14:creationId xmlns:p14="http://schemas.microsoft.com/office/powerpoint/2010/main" val="74450124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334857"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34858"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5"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6"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F84956A-E395-7E42-94C7-43CF456EB84D}" type="slidenum">
              <a:rPr lang="en-US"/>
              <a:pPr>
                <a:defRPr/>
              </a:pPr>
              <a:t>‹#›</a:t>
            </a:fld>
            <a:endParaRPr lang="en-US"/>
          </a:p>
        </p:txBody>
      </p:sp>
    </p:spTree>
    <p:extLst>
      <p:ext uri="{BB962C8B-B14F-4D97-AF65-F5344CB8AC3E}">
        <p14:creationId xmlns:p14="http://schemas.microsoft.com/office/powerpoint/2010/main" val="54962564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8E5B4779-D46E-2947-A4EC-427728C91441}"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71509577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B1AEEE63-7E0D-414C-9E87-16BB69A73AD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84400361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C94C089-6E19-0046-BDAF-C23F538F95A4}" type="slidenum">
              <a:rPr lang="en-US"/>
              <a:pPr>
                <a:defRPr/>
              </a:pPr>
              <a:t>‹#›</a:t>
            </a:fld>
            <a:endParaRPr lang="en-US"/>
          </a:p>
        </p:txBody>
      </p:sp>
    </p:spTree>
    <p:extLst>
      <p:ext uri="{BB962C8B-B14F-4D97-AF65-F5344CB8AC3E}">
        <p14:creationId xmlns:p14="http://schemas.microsoft.com/office/powerpoint/2010/main" val="3685852047"/>
      </p:ext>
    </p:extLst>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E7799A73-5495-3940-A32D-015EF6B79C1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67261359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036"/>
          <p:cNvSpPr>
            <a:spLocks noGrp="1" noChangeArrowheads="1"/>
          </p:cNvSpPr>
          <p:nvPr>
            <p:ph type="sldNum" sz="quarter" idx="12"/>
          </p:nvPr>
        </p:nvSpPr>
        <p:spPr>
          <a:ln/>
        </p:spPr>
        <p:txBody>
          <a:bodyPr/>
          <a:lstStyle>
            <a:lvl1pPr>
              <a:defRPr/>
            </a:lvl1pPr>
          </a:lstStyle>
          <a:p>
            <a:pPr>
              <a:defRPr/>
            </a:pPr>
            <a:fld id="{72B57DA2-64A6-B945-B4F5-9B03EAA0121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15505031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036"/>
          <p:cNvSpPr>
            <a:spLocks noGrp="1" noChangeArrowheads="1"/>
          </p:cNvSpPr>
          <p:nvPr>
            <p:ph type="sldNum" sz="quarter" idx="12"/>
          </p:nvPr>
        </p:nvSpPr>
        <p:spPr>
          <a:ln/>
        </p:spPr>
        <p:txBody>
          <a:bodyPr/>
          <a:lstStyle>
            <a:lvl1pPr>
              <a:defRPr/>
            </a:lvl1pPr>
          </a:lstStyle>
          <a:p>
            <a:pPr>
              <a:defRPr/>
            </a:pPr>
            <a:fld id="{E2D7B6BD-FB7C-0547-A5C3-6A1A632B7FC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7248823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036"/>
          <p:cNvSpPr>
            <a:spLocks noGrp="1" noChangeArrowheads="1"/>
          </p:cNvSpPr>
          <p:nvPr>
            <p:ph type="sldNum" sz="quarter" idx="12"/>
          </p:nvPr>
        </p:nvSpPr>
        <p:spPr>
          <a:ln/>
        </p:spPr>
        <p:txBody>
          <a:bodyPr/>
          <a:lstStyle>
            <a:lvl1pPr>
              <a:defRPr/>
            </a:lvl1pPr>
          </a:lstStyle>
          <a:p>
            <a:pPr>
              <a:defRPr/>
            </a:pPr>
            <a:fld id="{A713CEEE-65F1-CA4F-A615-3E2F531706B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81438353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CC0970A9-BD1F-E347-AAD0-66FA0557F93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13833470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FC15FC44-2C34-484C-ADC1-C13C825FC65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83578720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2BFDE11A-DD23-EE4B-AF18-E38FE97CD09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132010510"/>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C9D16A05-7B04-7C41-80E9-236B57142B6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1569405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E7250DB-12FB-B142-8EA4-77D44B81388A}" type="slidenum">
              <a:rPr lang="en-US"/>
              <a:pPr>
                <a:defRPr/>
              </a:pPr>
              <a:t>‹#›</a:t>
            </a:fld>
            <a:endParaRPr lang="en-US"/>
          </a:p>
        </p:txBody>
      </p:sp>
    </p:spTree>
    <p:extLst>
      <p:ext uri="{BB962C8B-B14F-4D97-AF65-F5344CB8AC3E}">
        <p14:creationId xmlns:p14="http://schemas.microsoft.com/office/powerpoint/2010/main" val="1503166602"/>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0313BB4-97E5-7A46-A56B-CA0B1EA7DAC1}" type="slidenum">
              <a:rPr lang="en-US"/>
              <a:pPr>
                <a:defRPr/>
              </a:pPr>
              <a:t>‹#›</a:t>
            </a:fld>
            <a:endParaRPr lang="en-US"/>
          </a:p>
        </p:txBody>
      </p:sp>
    </p:spTree>
    <p:extLst>
      <p:ext uri="{BB962C8B-B14F-4D97-AF65-F5344CB8AC3E}">
        <p14:creationId xmlns:p14="http://schemas.microsoft.com/office/powerpoint/2010/main" val="177426410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0353D7B-FC9D-DC42-B985-BB7D923B829D}" type="slidenum">
              <a:rPr lang="en-US"/>
              <a:pPr>
                <a:defRPr/>
              </a:pPr>
              <a:t>‹#›</a:t>
            </a:fld>
            <a:endParaRPr lang="en-US"/>
          </a:p>
        </p:txBody>
      </p:sp>
    </p:spTree>
    <p:extLst>
      <p:ext uri="{BB962C8B-B14F-4D97-AF65-F5344CB8AC3E}">
        <p14:creationId xmlns:p14="http://schemas.microsoft.com/office/powerpoint/2010/main" val="721597740"/>
      </p:ext>
    </p:extLst>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52E8C5F-E25A-E14C-A203-27869DF5E83C}" type="slidenum">
              <a:rPr lang="en-US"/>
              <a:pPr>
                <a:defRPr/>
              </a:pPr>
              <a:t>‹#›</a:t>
            </a:fld>
            <a:endParaRPr lang="en-US"/>
          </a:p>
        </p:txBody>
      </p:sp>
    </p:spTree>
    <p:extLst>
      <p:ext uri="{BB962C8B-B14F-4D97-AF65-F5344CB8AC3E}">
        <p14:creationId xmlns:p14="http://schemas.microsoft.com/office/powerpoint/2010/main" val="37380001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2B31AE30-EBB5-5849-919B-F9F8AC32CC08}" type="slidenum">
              <a:rPr lang="en-US"/>
              <a:pPr>
                <a:defRPr/>
              </a:pPr>
              <a:t>‹#›</a:t>
            </a:fld>
            <a:endParaRPr lang="en-US"/>
          </a:p>
        </p:txBody>
      </p:sp>
    </p:spTree>
    <p:extLst>
      <p:ext uri="{BB962C8B-B14F-4D97-AF65-F5344CB8AC3E}">
        <p14:creationId xmlns:p14="http://schemas.microsoft.com/office/powerpoint/2010/main" val="283219979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D5CF1D47-9944-6E49-A30E-F75E0C16A689}" type="slidenum">
              <a:rPr lang="en-US"/>
              <a:pPr>
                <a:defRPr/>
              </a:pPr>
              <a:t>‹#›</a:t>
            </a:fld>
            <a:endParaRPr lang="en-US"/>
          </a:p>
        </p:txBody>
      </p:sp>
    </p:spTree>
    <p:extLst>
      <p:ext uri="{BB962C8B-B14F-4D97-AF65-F5344CB8AC3E}">
        <p14:creationId xmlns:p14="http://schemas.microsoft.com/office/powerpoint/2010/main" val="140254427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F5EF1FC3-EE77-2747-BD05-5E1FAE50DC22}" type="slidenum">
              <a:rPr lang="en-US"/>
              <a:pPr>
                <a:defRPr/>
              </a:pPr>
              <a:t>‹#›</a:t>
            </a:fld>
            <a:endParaRPr lang="en-US"/>
          </a:p>
        </p:txBody>
      </p:sp>
    </p:spTree>
    <p:extLst>
      <p:ext uri="{BB962C8B-B14F-4D97-AF65-F5344CB8AC3E}">
        <p14:creationId xmlns:p14="http://schemas.microsoft.com/office/powerpoint/2010/main" val="332007499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0DC37E23-0ECF-514E-B6EC-1A16527E9B66}" type="slidenum">
              <a:rPr lang="en-US"/>
              <a:pPr>
                <a:defRPr/>
              </a:pPr>
              <a:t>‹#›</a:t>
            </a:fld>
            <a:endParaRPr lang="en-US"/>
          </a:p>
        </p:txBody>
      </p:sp>
    </p:spTree>
    <p:extLst>
      <p:ext uri="{BB962C8B-B14F-4D97-AF65-F5344CB8AC3E}">
        <p14:creationId xmlns:p14="http://schemas.microsoft.com/office/powerpoint/2010/main" val="328643940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592A1ABA-1C4E-A441-A6C7-56C2D4B597B3}" type="slidenum">
              <a:rPr lang="en-US"/>
              <a:pPr>
                <a:defRPr/>
              </a:pPr>
              <a:t>‹#›</a:t>
            </a:fld>
            <a:endParaRPr lang="en-US"/>
          </a:p>
        </p:txBody>
      </p:sp>
    </p:spTree>
    <p:extLst>
      <p:ext uri="{BB962C8B-B14F-4D97-AF65-F5344CB8AC3E}">
        <p14:creationId xmlns:p14="http://schemas.microsoft.com/office/powerpoint/2010/main" val="138386798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CD7DF236-F461-384C-A1B9-3D371DFF5767}" type="slidenum">
              <a:rPr lang="en-US"/>
              <a:pPr>
                <a:defRPr/>
              </a:pPr>
              <a:t>‹#›</a:t>
            </a:fld>
            <a:endParaRPr lang="en-US"/>
          </a:p>
        </p:txBody>
      </p:sp>
    </p:spTree>
    <p:extLst>
      <p:ext uri="{BB962C8B-B14F-4D97-AF65-F5344CB8AC3E}">
        <p14:creationId xmlns:p14="http://schemas.microsoft.com/office/powerpoint/2010/main" val="113869531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8192991" y="44624"/>
            <a:ext cx="915513" cy="504056"/>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5DD6C3E3-C3FD-4E4A-BD24-13448E81FA8F}" type="slidenum">
              <a:rPr lang="en-US"/>
              <a:pPr>
                <a:defRPr/>
              </a:pPr>
              <a:t>‹#›</a:t>
            </a:fld>
            <a:endParaRPr lang="en-US"/>
          </a:p>
        </p:txBody>
      </p:sp>
    </p:spTree>
    <p:extLst>
      <p:ext uri="{BB962C8B-B14F-4D97-AF65-F5344CB8AC3E}">
        <p14:creationId xmlns:p14="http://schemas.microsoft.com/office/powerpoint/2010/main" val="1020235499"/>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eaLnBrk="1" hangingPunct="1">
              <a:defRPr sz="2400" b="1" i="0">
                <a:solidFill>
                  <a:srgbClr val="000000"/>
                </a:solidFill>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sz="1800">
                <a:latin typeface="Times New Roman" charset="0"/>
              </a:defRPr>
            </a:lvl1pPr>
          </a:lstStyle>
          <a:p>
            <a:pPr>
              <a:defRPr/>
            </a:pPr>
            <a:fld id="{BDA5A547-272B-D74E-BD8C-1ACAE0C921B0}" type="slidenum">
              <a:rPr lang="en-US"/>
              <a:pPr>
                <a:defRPr/>
              </a:pPr>
              <a:t>‹#›</a:t>
            </a:fld>
            <a:endParaRPr lang="en-US"/>
          </a:p>
        </p:txBody>
      </p:sp>
    </p:spTree>
    <p:extLst>
      <p:ext uri="{BB962C8B-B14F-4D97-AF65-F5344CB8AC3E}">
        <p14:creationId xmlns:p14="http://schemas.microsoft.com/office/powerpoint/2010/main" val="13620030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388988511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6F14BDA-AAD3-354A-8CF5-C14505B79551}" type="slidenum">
              <a:rPr lang="en-US"/>
              <a:pPr>
                <a:defRPr/>
              </a:pPr>
              <a:t>‹#›</a:t>
            </a:fld>
            <a:endParaRPr lang="en-US"/>
          </a:p>
        </p:txBody>
      </p:sp>
    </p:spTree>
    <p:extLst>
      <p:ext uri="{BB962C8B-B14F-4D97-AF65-F5344CB8AC3E}">
        <p14:creationId xmlns:p14="http://schemas.microsoft.com/office/powerpoint/2010/main" val="3355735004"/>
      </p:ext>
    </p:extLst>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285791874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22944710"/>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vl1pPr>
          </a:lstStyle>
          <a:p>
            <a:pPr>
              <a:defRPr/>
            </a:pPr>
            <a:fld id="{2C74C029-22D8-F041-9332-660DDBEB016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79511003"/>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82129462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77041063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791569019"/>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9610952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69209297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6357393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7011460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D3B7F62-63F3-FA44-BFF0-74DD254AFC93}" type="slidenum">
              <a:rPr lang="en-US"/>
              <a:pPr>
                <a:defRPr/>
              </a:pPr>
              <a:t>‹#›</a:t>
            </a:fld>
            <a:endParaRPr lang="en-US"/>
          </a:p>
        </p:txBody>
      </p:sp>
    </p:spTree>
    <p:extLst>
      <p:ext uri="{BB962C8B-B14F-4D97-AF65-F5344CB8AC3E}">
        <p14:creationId xmlns:p14="http://schemas.microsoft.com/office/powerpoint/2010/main" val="57049597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A07D20B-45BC-5241-A1DD-37A2B8032F3E}" type="slidenum">
              <a:rPr lang="en-US"/>
              <a:pPr>
                <a:defRPr/>
              </a:pPr>
              <a:t>‹#›</a:t>
            </a:fld>
            <a:endParaRPr lang="en-US"/>
          </a:p>
        </p:txBody>
      </p:sp>
    </p:spTree>
    <p:extLst>
      <p:ext uri="{BB962C8B-B14F-4D97-AF65-F5344CB8AC3E}">
        <p14:creationId xmlns:p14="http://schemas.microsoft.com/office/powerpoint/2010/main" val="54124507"/>
      </p:ext>
    </p:extLst>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39190883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47025098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8167371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7018164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41954216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06832878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9A20BAF-5B46-084A-8D6C-A21ED5057614}" type="slidenum">
              <a:rPr lang="en-US"/>
              <a:pPr>
                <a:defRPr/>
              </a:pPr>
              <a:t>‹#›</a:t>
            </a:fld>
            <a:endParaRPr lang="en-US"/>
          </a:p>
        </p:txBody>
      </p:sp>
    </p:spTree>
    <p:extLst>
      <p:ext uri="{BB962C8B-B14F-4D97-AF65-F5344CB8AC3E}">
        <p14:creationId xmlns:p14="http://schemas.microsoft.com/office/powerpoint/2010/main" val="1987571269"/>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endParaRPr lang="en-US">
              <a:solidFill>
                <a:srgbClr val="000000"/>
              </a:solidFil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solidFill>
                <a:srgbClr val="000000"/>
              </a:solidFil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04681C70-B94D-4549-9835-718B41824CE2}" type="slidenum">
              <a:rPr lang="en-US">
                <a:solidFill>
                  <a:srgbClr val="000000"/>
                </a:solidFill>
                <a:ea typeface="ヒラギノ角ゴ Pro W3"/>
                <a:cs typeface="ヒラギノ角ゴ Pro W3"/>
              </a:rPr>
              <a:pPr>
                <a:def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178021020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grpSp>
      </p:grpSp>
      <p:sp>
        <p:nvSpPr>
          <p:cNvPr id="277657"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277658"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111"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Tahoma" pitchFamily="-112" charset="-52"/>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Tahoma" pitchFamily="-112" charset="-52"/>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52"/>
                <a:ea typeface="ＭＳ Ｐゴシック" charset="0"/>
                <a:cs typeface="ＭＳ Ｐゴシック" charset="0"/>
              </a:defRPr>
            </a:lvl1pPr>
          </a:lstStyle>
          <a:p>
            <a:pPr>
              <a:defRPr/>
            </a:pPr>
            <a:fld id="{1E63BB66-5352-C447-83AB-4712FABED57F}" type="slidenum">
              <a:rPr lang="en-US"/>
              <a:pPr>
                <a:defRPr/>
              </a:pPr>
              <a:t>‹#›</a:t>
            </a:fld>
            <a:endParaRPr lang="en-US"/>
          </a:p>
        </p:txBody>
      </p:sp>
    </p:spTree>
    <p:extLst>
      <p:ext uri="{BB962C8B-B14F-4D97-AF65-F5344CB8AC3E}">
        <p14:creationId xmlns:p14="http://schemas.microsoft.com/office/powerpoint/2010/main" val="1390265816"/>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0EA68AB-3A95-894C-BF41-EDDCEC5F6691}" type="slidenum">
              <a:rPr lang="en-US"/>
              <a:pPr>
                <a:defRPr/>
              </a:pPr>
              <a:t>‹#›</a:t>
            </a:fld>
            <a:endParaRPr lang="en-US"/>
          </a:p>
        </p:txBody>
      </p:sp>
    </p:spTree>
    <p:extLst>
      <p:ext uri="{BB962C8B-B14F-4D97-AF65-F5344CB8AC3E}">
        <p14:creationId xmlns:p14="http://schemas.microsoft.com/office/powerpoint/2010/main" val="25182218"/>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036C3B6-5693-9547-A757-4A98C289C66C}" type="slidenum">
              <a:rPr lang="en-US"/>
              <a:pPr>
                <a:defRPr/>
              </a:pPr>
              <a:t>‹#›</a:t>
            </a:fld>
            <a:endParaRPr lang="en-US"/>
          </a:p>
        </p:txBody>
      </p:sp>
    </p:spTree>
    <p:extLst>
      <p:ext uri="{BB962C8B-B14F-4D97-AF65-F5344CB8AC3E}">
        <p14:creationId xmlns:p14="http://schemas.microsoft.com/office/powerpoint/2010/main" val="1363902873"/>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495B43B-ED95-044E-A8A3-A3349BB1B55B}" type="slidenum">
              <a:rPr lang="en-US"/>
              <a:pPr>
                <a:defRPr/>
              </a:pPr>
              <a:t>‹#›</a:t>
            </a:fld>
            <a:endParaRPr lang="en-US"/>
          </a:p>
        </p:txBody>
      </p:sp>
    </p:spTree>
    <p:extLst>
      <p:ext uri="{BB962C8B-B14F-4D97-AF65-F5344CB8AC3E}">
        <p14:creationId xmlns:p14="http://schemas.microsoft.com/office/powerpoint/2010/main" val="1918857350"/>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7D9B2FE-264E-8246-82C5-64F3A91FEBB7}" type="slidenum">
              <a:rPr lang="en-US"/>
              <a:pPr>
                <a:defRPr/>
              </a:pPr>
              <a:t>‹#›</a:t>
            </a:fld>
            <a:endParaRPr lang="en-US"/>
          </a:p>
        </p:txBody>
      </p:sp>
    </p:spTree>
    <p:extLst>
      <p:ext uri="{BB962C8B-B14F-4D97-AF65-F5344CB8AC3E}">
        <p14:creationId xmlns:p14="http://schemas.microsoft.com/office/powerpoint/2010/main" val="1582960353"/>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98B5725-4CB7-F944-B2BF-9774C296C0D1}" type="slidenum">
              <a:rPr lang="en-US"/>
              <a:pPr>
                <a:defRPr/>
              </a:pPr>
              <a:t>‹#›</a:t>
            </a:fld>
            <a:endParaRPr lang="en-US"/>
          </a:p>
        </p:txBody>
      </p:sp>
    </p:spTree>
    <p:extLst>
      <p:ext uri="{BB962C8B-B14F-4D97-AF65-F5344CB8AC3E}">
        <p14:creationId xmlns:p14="http://schemas.microsoft.com/office/powerpoint/2010/main" val="1235914849"/>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8411C07-2CC8-3D41-A9D9-E5F265B53A17}" type="slidenum">
              <a:rPr lang="en-US"/>
              <a:pPr>
                <a:defRPr/>
              </a:pPr>
              <a:t>‹#›</a:t>
            </a:fld>
            <a:endParaRPr lang="en-US"/>
          </a:p>
        </p:txBody>
      </p:sp>
    </p:spTree>
    <p:extLst>
      <p:ext uri="{BB962C8B-B14F-4D97-AF65-F5344CB8AC3E}">
        <p14:creationId xmlns:p14="http://schemas.microsoft.com/office/powerpoint/2010/main" val="3517097308"/>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DAD14E1-89D8-6C45-98AF-741138467DDF}" type="slidenum">
              <a:rPr lang="en-US"/>
              <a:pPr>
                <a:defRPr/>
              </a:pPr>
              <a:t>‹#›</a:t>
            </a:fld>
            <a:endParaRPr lang="en-US"/>
          </a:p>
        </p:txBody>
      </p:sp>
    </p:spTree>
    <p:extLst>
      <p:ext uri="{BB962C8B-B14F-4D97-AF65-F5344CB8AC3E}">
        <p14:creationId xmlns:p14="http://schemas.microsoft.com/office/powerpoint/2010/main" val="13669838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0EB4848-D73B-614A-BAF0-2A265B404D39}" type="slidenum">
              <a:rPr lang="en-US"/>
              <a:pPr>
                <a:defRPr/>
              </a:pPr>
              <a:t>‹#›</a:t>
            </a:fld>
            <a:endParaRPr lang="en-US"/>
          </a:p>
        </p:txBody>
      </p:sp>
    </p:spTree>
    <p:extLst>
      <p:ext uri="{BB962C8B-B14F-4D97-AF65-F5344CB8AC3E}">
        <p14:creationId xmlns:p14="http://schemas.microsoft.com/office/powerpoint/2010/main" val="1364020517"/>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9837E58-2138-2A4C-A63A-EA2337B4DD7C}" type="slidenum">
              <a:rPr lang="en-US"/>
              <a:pPr>
                <a:defRPr/>
              </a:pPr>
              <a:t>‹#›</a:t>
            </a:fld>
            <a:endParaRPr lang="en-US"/>
          </a:p>
        </p:txBody>
      </p:sp>
    </p:spTree>
    <p:extLst>
      <p:ext uri="{BB962C8B-B14F-4D97-AF65-F5344CB8AC3E}">
        <p14:creationId xmlns:p14="http://schemas.microsoft.com/office/powerpoint/2010/main" val="4196172658"/>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042FE10-401F-0248-A87F-FB3E96BA68B1}" type="slidenum">
              <a:rPr lang="en-US"/>
              <a:pPr>
                <a:defRPr/>
              </a:pPr>
              <a:t>‹#›</a:t>
            </a:fld>
            <a:endParaRPr lang="en-US"/>
          </a:p>
        </p:txBody>
      </p:sp>
    </p:spTree>
    <p:extLst>
      <p:ext uri="{BB962C8B-B14F-4D97-AF65-F5344CB8AC3E}">
        <p14:creationId xmlns:p14="http://schemas.microsoft.com/office/powerpoint/2010/main" val="3400585416"/>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5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9D8F178-8C55-C04B-9141-FE36E7AC0F5D}" type="slidenum">
              <a:rPr lang="en-US"/>
              <a:pPr>
                <a:defRPr/>
              </a:pPr>
              <a:t>‹#›</a:t>
            </a:fld>
            <a:endParaRPr lang="en-US"/>
          </a:p>
        </p:txBody>
      </p:sp>
    </p:spTree>
    <p:extLst>
      <p:ext uri="{BB962C8B-B14F-4D97-AF65-F5344CB8AC3E}">
        <p14:creationId xmlns:p14="http://schemas.microsoft.com/office/powerpoint/2010/main" val="1792913464"/>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3B45B18-1C03-6F46-BF52-D3AF21801E23}" type="slidenum">
              <a:rPr lang="en-US"/>
              <a:pPr>
                <a:defRPr/>
              </a:pPr>
              <a:t>‹#›</a:t>
            </a:fld>
            <a:endParaRPr lang="en-US"/>
          </a:p>
        </p:txBody>
      </p:sp>
    </p:spTree>
    <p:extLst>
      <p:ext uri="{BB962C8B-B14F-4D97-AF65-F5344CB8AC3E}">
        <p14:creationId xmlns:p14="http://schemas.microsoft.com/office/powerpoint/2010/main" val="1301000045"/>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D0243C8-1631-BB44-A84A-69FE365C6B9F}" type="slidenum">
              <a:rPr lang="en-US"/>
              <a:pPr>
                <a:defRPr/>
              </a:pPr>
              <a:t>‹#›</a:t>
            </a:fld>
            <a:endParaRPr lang="en-US"/>
          </a:p>
        </p:txBody>
      </p:sp>
    </p:spTree>
    <p:extLst>
      <p:ext uri="{BB962C8B-B14F-4D97-AF65-F5344CB8AC3E}">
        <p14:creationId xmlns:p14="http://schemas.microsoft.com/office/powerpoint/2010/main" val="3060161570"/>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BFF4825-7A1C-7047-93B7-6AE53CE31E1D}" type="slidenum">
              <a:rPr lang="en-US"/>
              <a:pPr>
                <a:defRPr/>
              </a:pPr>
              <a:t>‹#›</a:t>
            </a:fld>
            <a:endParaRPr lang="en-US"/>
          </a:p>
        </p:txBody>
      </p:sp>
    </p:spTree>
    <p:extLst>
      <p:ext uri="{BB962C8B-B14F-4D97-AF65-F5344CB8AC3E}">
        <p14:creationId xmlns:p14="http://schemas.microsoft.com/office/powerpoint/2010/main" val="212783880"/>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00CFC59-9308-5B4E-BF27-A1FC5D875764}" type="slidenum">
              <a:rPr lang="en-US"/>
              <a:pPr>
                <a:defRPr/>
              </a:pPr>
              <a:t>‹#›</a:t>
            </a:fld>
            <a:endParaRPr lang="en-US"/>
          </a:p>
        </p:txBody>
      </p:sp>
    </p:spTree>
    <p:extLst>
      <p:ext uri="{BB962C8B-B14F-4D97-AF65-F5344CB8AC3E}">
        <p14:creationId xmlns:p14="http://schemas.microsoft.com/office/powerpoint/2010/main" val="1301151527"/>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81FA56E-FEAD-2145-A466-4AB9CBAE77CD}" type="slidenum">
              <a:rPr lang="en-US"/>
              <a:pPr>
                <a:defRPr/>
              </a:pPr>
              <a:t>‹#›</a:t>
            </a:fld>
            <a:endParaRPr lang="en-US"/>
          </a:p>
        </p:txBody>
      </p:sp>
    </p:spTree>
    <p:extLst>
      <p:ext uri="{BB962C8B-B14F-4D97-AF65-F5344CB8AC3E}">
        <p14:creationId xmlns:p14="http://schemas.microsoft.com/office/powerpoint/2010/main" val="1972152956"/>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1534A4A-4BCA-2B41-8E0C-6687A2EAFEDC}" type="slidenum">
              <a:rPr lang="en-US"/>
              <a:pPr>
                <a:defRPr/>
              </a:pPr>
              <a:t>‹#›</a:t>
            </a:fld>
            <a:endParaRPr lang="en-US"/>
          </a:p>
        </p:txBody>
      </p:sp>
    </p:spTree>
    <p:extLst>
      <p:ext uri="{BB962C8B-B14F-4D97-AF65-F5344CB8AC3E}">
        <p14:creationId xmlns:p14="http://schemas.microsoft.com/office/powerpoint/2010/main" val="2973453187"/>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5259342-FB65-2D49-AECE-1BB9103F6DD0}" type="slidenum">
              <a:rPr lang="en-US"/>
              <a:pPr>
                <a:defRPr/>
              </a:pPr>
              <a:t>‹#›</a:t>
            </a:fld>
            <a:endParaRPr lang="en-US"/>
          </a:p>
        </p:txBody>
      </p:sp>
    </p:spTree>
    <p:extLst>
      <p:ext uri="{BB962C8B-B14F-4D97-AF65-F5344CB8AC3E}">
        <p14:creationId xmlns:p14="http://schemas.microsoft.com/office/powerpoint/2010/main" val="262041593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558C09E-933E-1F46-85FB-F06F2292176E}" type="slidenum">
              <a:rPr lang="en-US"/>
              <a:pPr>
                <a:defRPr/>
              </a:pPr>
              <a:t>‹#›</a:t>
            </a:fld>
            <a:endParaRPr lang="en-US"/>
          </a:p>
        </p:txBody>
      </p:sp>
    </p:spTree>
    <p:extLst>
      <p:ext uri="{BB962C8B-B14F-4D97-AF65-F5344CB8AC3E}">
        <p14:creationId xmlns:p14="http://schemas.microsoft.com/office/powerpoint/2010/main" val="3687479618"/>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28F8463-CBF1-FC40-A64B-4520308EF6E3}" type="slidenum">
              <a:rPr lang="en-US"/>
              <a:pPr>
                <a:defRPr/>
              </a:pPr>
              <a:t>‹#›</a:t>
            </a:fld>
            <a:endParaRPr lang="en-US"/>
          </a:p>
        </p:txBody>
      </p:sp>
    </p:spTree>
    <p:extLst>
      <p:ext uri="{BB962C8B-B14F-4D97-AF65-F5344CB8AC3E}">
        <p14:creationId xmlns:p14="http://schemas.microsoft.com/office/powerpoint/2010/main" val="3835813345"/>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AF48163-A1D9-DE4B-A7F8-07468AAC19C6}" type="slidenum">
              <a:rPr lang="en-US"/>
              <a:pPr>
                <a:defRPr/>
              </a:pPr>
              <a:t>‹#›</a:t>
            </a:fld>
            <a:endParaRPr lang="en-US"/>
          </a:p>
        </p:txBody>
      </p:sp>
    </p:spTree>
    <p:extLst>
      <p:ext uri="{BB962C8B-B14F-4D97-AF65-F5344CB8AC3E}">
        <p14:creationId xmlns:p14="http://schemas.microsoft.com/office/powerpoint/2010/main" val="2001514957"/>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98F619A-0CF9-7B43-98C3-E4BC919555AB}" type="slidenum">
              <a:rPr lang="en-US"/>
              <a:pPr>
                <a:defRPr/>
              </a:pPr>
              <a:t>‹#›</a:t>
            </a:fld>
            <a:endParaRPr lang="en-US"/>
          </a:p>
        </p:txBody>
      </p:sp>
    </p:spTree>
    <p:extLst>
      <p:ext uri="{BB962C8B-B14F-4D97-AF65-F5344CB8AC3E}">
        <p14:creationId xmlns:p14="http://schemas.microsoft.com/office/powerpoint/2010/main" val="652288270"/>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pitchFamily="-112"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pitchFamily="-112"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charset="0"/>
                <a:cs typeface="ＭＳ Ｐゴシック" charset="0"/>
              </a:defRPr>
            </a:lvl1pPr>
          </a:lstStyle>
          <a:p>
            <a:pPr>
              <a:defRPr/>
            </a:pPr>
            <a:fld id="{DCF29A82-ADED-C24E-B047-8A7DABAE3346}" type="slidenum">
              <a:rPr lang="en-US"/>
              <a:pPr>
                <a:defRPr/>
              </a:pPr>
              <a:t>‹#›</a:t>
            </a:fld>
            <a:endParaRPr lang="en-US"/>
          </a:p>
        </p:txBody>
      </p:sp>
    </p:spTree>
    <p:extLst>
      <p:ext uri="{BB962C8B-B14F-4D97-AF65-F5344CB8AC3E}">
        <p14:creationId xmlns:p14="http://schemas.microsoft.com/office/powerpoint/2010/main" val="1887728786"/>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2C23BA1-646A-534F-BF09-CA3B18795DF5}" type="slidenum">
              <a:rPr lang="en-US"/>
              <a:pPr>
                <a:defRPr/>
              </a:pPr>
              <a:t>‹#›</a:t>
            </a:fld>
            <a:endParaRPr lang="en-US"/>
          </a:p>
        </p:txBody>
      </p:sp>
    </p:spTree>
    <p:extLst>
      <p:ext uri="{BB962C8B-B14F-4D97-AF65-F5344CB8AC3E}">
        <p14:creationId xmlns:p14="http://schemas.microsoft.com/office/powerpoint/2010/main" val="754348110"/>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222616800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229648382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p>
        </p:txBody>
      </p:sp>
      <p:sp>
        <p:nvSpPr>
          <p:cNvPr id="3" name="Rectangle 4"/>
          <p:cNvSpPr>
            <a:spLocks noGrp="1" noChangeArrowheads="1"/>
          </p:cNvSpPr>
          <p:nvPr>
            <p:ph type="ftr" sz="quarter" idx="11"/>
          </p:nvPr>
        </p:nvSpPr>
        <p:spPr/>
        <p:txBody>
          <a:bodyPr/>
          <a:lstStyle>
            <a:lvl1pPr>
              <a:defRPr/>
            </a:lvl1pPr>
          </a:lstStyle>
          <a:p>
            <a:pPr>
              <a:defRPr/>
            </a:pPr>
            <a:endParaRPr lang="en-US"/>
          </a:p>
        </p:txBody>
      </p:sp>
      <p:sp>
        <p:nvSpPr>
          <p:cNvPr id="4" name="Rectangle 5"/>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7F86BBD-1598-A04D-A9AC-D92C44206004}" type="slidenum">
              <a:rPr lang="en-US"/>
              <a:pPr>
                <a:defRPr/>
              </a:pPr>
              <a:t>‹#›</a:t>
            </a:fld>
            <a:endParaRPr lang="en-US"/>
          </a:p>
        </p:txBody>
      </p:sp>
    </p:spTree>
    <p:extLst>
      <p:ext uri="{BB962C8B-B14F-4D97-AF65-F5344CB8AC3E}">
        <p14:creationId xmlns:p14="http://schemas.microsoft.com/office/powerpoint/2010/main" val="289880319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3/6/26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640813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7A0D97-E04C-3744-94DB-6E88D926503B}" type="slidenum">
              <a:rPr lang="en-US"/>
              <a:pPr>
                <a:defRPr/>
              </a:pPr>
              <a:t>‹#›</a:t>
            </a:fld>
            <a:endParaRPr lang="en-US"/>
          </a:p>
        </p:txBody>
      </p:sp>
    </p:spTree>
    <p:extLst>
      <p:ext uri="{BB962C8B-B14F-4D97-AF65-F5344CB8AC3E}">
        <p14:creationId xmlns:p14="http://schemas.microsoft.com/office/powerpoint/2010/main" val="416039655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defTabSz="914400">
              <a:buClrTx/>
              <a:defRPr/>
            </a:lvl1pPr>
          </a:lstStyle>
          <a:p>
            <a:pPr>
              <a:defRPr/>
            </a:pPr>
            <a:r>
              <a:rPr lang="en-US"/>
              <a:t>08/03/13</a:t>
            </a:r>
          </a:p>
        </p:txBody>
      </p:sp>
      <p:sp>
        <p:nvSpPr>
          <p:cNvPr id="5" name="Slide Number Placeholder 4"/>
          <p:cNvSpPr>
            <a:spLocks noGrp="1"/>
          </p:cNvSpPr>
          <p:nvPr>
            <p:ph type="sldNum" idx="11"/>
          </p:nvPr>
        </p:nvSpPr>
        <p:spPr/>
        <p:txBody>
          <a:bodyPr/>
          <a:lstStyle>
            <a:lvl1pPr defTabSz="914400">
              <a:buClrTx/>
              <a:defRPr/>
            </a:lvl1pPr>
          </a:lstStyle>
          <a:p>
            <a:pPr>
              <a:defRPr/>
            </a:pPr>
            <a:fld id="{C6AFE2F8-0D46-2646-BE5B-B4A2F15CDA4F}" type="slidenum">
              <a:rPr lang="en-US"/>
              <a:pPr>
                <a:defRPr/>
              </a:pPr>
              <a:t>‹#›</a:t>
            </a:fld>
            <a:endParaRPr lang="en-US"/>
          </a:p>
        </p:txBody>
      </p:sp>
    </p:spTree>
    <p:extLst>
      <p:ext uri="{BB962C8B-B14F-4D97-AF65-F5344CB8AC3E}">
        <p14:creationId xmlns:p14="http://schemas.microsoft.com/office/powerpoint/2010/main" val="92210994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defTabSz="914400">
              <a:buClrTx/>
              <a:defRPr/>
            </a:lvl1pPr>
          </a:lstStyle>
          <a:p>
            <a:pPr>
              <a:defRPr/>
            </a:pPr>
            <a:r>
              <a:rPr lang="en-US"/>
              <a:t>08/03/13</a:t>
            </a:r>
          </a:p>
        </p:txBody>
      </p:sp>
      <p:sp>
        <p:nvSpPr>
          <p:cNvPr id="5" name="Slide Number Placeholder 4"/>
          <p:cNvSpPr>
            <a:spLocks noGrp="1"/>
          </p:cNvSpPr>
          <p:nvPr>
            <p:ph type="sldNum" idx="11"/>
          </p:nvPr>
        </p:nvSpPr>
        <p:spPr/>
        <p:txBody>
          <a:bodyPr/>
          <a:lstStyle>
            <a:lvl1pPr defTabSz="914400">
              <a:buClrTx/>
              <a:defRPr/>
            </a:lvl1pPr>
          </a:lstStyle>
          <a:p>
            <a:pPr>
              <a:defRPr/>
            </a:pPr>
            <a:fld id="{C26585A7-67FF-5E43-8685-CF185CBCCA1B}" type="slidenum">
              <a:rPr lang="en-US"/>
              <a:pPr>
                <a:defRPr/>
              </a:pPr>
              <a:t>‹#›</a:t>
            </a:fld>
            <a:endParaRPr lang="en-US"/>
          </a:p>
        </p:txBody>
      </p:sp>
    </p:spTree>
    <p:extLst>
      <p:ext uri="{BB962C8B-B14F-4D97-AF65-F5344CB8AC3E}">
        <p14:creationId xmlns:p14="http://schemas.microsoft.com/office/powerpoint/2010/main" val="274491287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idx="10"/>
          </p:nvPr>
        </p:nvSpPr>
        <p:spPr/>
        <p:txBody>
          <a:bodyPr/>
          <a:lstStyle>
            <a:lvl1pPr defTabSz="914400">
              <a:buClrTx/>
              <a:defRPr/>
            </a:lvl1pPr>
          </a:lstStyle>
          <a:p>
            <a:pPr>
              <a:defRPr/>
            </a:pPr>
            <a:r>
              <a:rPr lang="en-US"/>
              <a:t>08/03/13</a:t>
            </a:r>
          </a:p>
        </p:txBody>
      </p:sp>
      <p:sp>
        <p:nvSpPr>
          <p:cNvPr id="5" name="Slide Number Placeholder 4"/>
          <p:cNvSpPr>
            <a:spLocks noGrp="1"/>
          </p:cNvSpPr>
          <p:nvPr>
            <p:ph type="sldNum" idx="11"/>
          </p:nvPr>
        </p:nvSpPr>
        <p:spPr/>
        <p:txBody>
          <a:bodyPr/>
          <a:lstStyle>
            <a:lvl1pPr defTabSz="914400">
              <a:buClrTx/>
              <a:defRPr/>
            </a:lvl1pPr>
          </a:lstStyle>
          <a:p>
            <a:pPr>
              <a:defRPr/>
            </a:pPr>
            <a:fld id="{3A78F769-1EFB-4544-8167-601172B778DE}" type="slidenum">
              <a:rPr lang="en-US"/>
              <a:pPr>
                <a:defRPr/>
              </a:pPr>
              <a:t>‹#›</a:t>
            </a:fld>
            <a:endParaRPr lang="en-US"/>
          </a:p>
        </p:txBody>
      </p:sp>
    </p:spTree>
    <p:extLst>
      <p:ext uri="{BB962C8B-B14F-4D97-AF65-F5344CB8AC3E}">
        <p14:creationId xmlns:p14="http://schemas.microsoft.com/office/powerpoint/2010/main" val="288602387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7013"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600200"/>
            <a:ext cx="4038600"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defTabSz="914400">
              <a:buClrTx/>
              <a:defRPr/>
            </a:lvl1pPr>
          </a:lstStyle>
          <a:p>
            <a:pPr>
              <a:defRPr/>
            </a:pPr>
            <a:r>
              <a:rPr lang="en-US"/>
              <a:t>08/03/13</a:t>
            </a:r>
          </a:p>
        </p:txBody>
      </p:sp>
      <p:sp>
        <p:nvSpPr>
          <p:cNvPr id="6" name="Slide Number Placeholder 5"/>
          <p:cNvSpPr>
            <a:spLocks noGrp="1"/>
          </p:cNvSpPr>
          <p:nvPr>
            <p:ph type="sldNum" idx="11"/>
          </p:nvPr>
        </p:nvSpPr>
        <p:spPr/>
        <p:txBody>
          <a:bodyPr/>
          <a:lstStyle>
            <a:lvl1pPr defTabSz="914400">
              <a:buClrTx/>
              <a:defRPr/>
            </a:lvl1pPr>
          </a:lstStyle>
          <a:p>
            <a:pPr>
              <a:defRPr/>
            </a:pPr>
            <a:fld id="{7DB386B2-71F7-CB42-BD1C-8B88A23FD094}" type="slidenum">
              <a:rPr lang="en-US"/>
              <a:pPr>
                <a:defRPr/>
              </a:pPr>
              <a:t>‹#›</a:t>
            </a:fld>
            <a:endParaRPr lang="en-US"/>
          </a:p>
        </p:txBody>
      </p:sp>
    </p:spTree>
    <p:extLst>
      <p:ext uri="{BB962C8B-B14F-4D97-AF65-F5344CB8AC3E}">
        <p14:creationId xmlns:p14="http://schemas.microsoft.com/office/powerpoint/2010/main" val="15161853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defTabSz="914400">
              <a:buClrTx/>
              <a:defRPr/>
            </a:lvl1pPr>
          </a:lstStyle>
          <a:p>
            <a:pPr>
              <a:defRPr/>
            </a:pPr>
            <a:r>
              <a:rPr lang="en-US"/>
              <a:t>08/03/13</a:t>
            </a:r>
          </a:p>
        </p:txBody>
      </p:sp>
      <p:sp>
        <p:nvSpPr>
          <p:cNvPr id="8" name="Slide Number Placeholder 7"/>
          <p:cNvSpPr>
            <a:spLocks noGrp="1"/>
          </p:cNvSpPr>
          <p:nvPr>
            <p:ph type="sldNum" idx="11"/>
          </p:nvPr>
        </p:nvSpPr>
        <p:spPr/>
        <p:txBody>
          <a:bodyPr/>
          <a:lstStyle>
            <a:lvl1pPr defTabSz="914400">
              <a:buClrTx/>
              <a:defRPr/>
            </a:lvl1pPr>
          </a:lstStyle>
          <a:p>
            <a:pPr>
              <a:defRPr/>
            </a:pPr>
            <a:fld id="{B28E4A90-82C0-6E47-820F-BCFDCE354085}" type="slidenum">
              <a:rPr lang="en-US"/>
              <a:pPr>
                <a:defRPr/>
              </a:pPr>
              <a:t>‹#›</a:t>
            </a:fld>
            <a:endParaRPr lang="en-US"/>
          </a:p>
        </p:txBody>
      </p:sp>
    </p:spTree>
    <p:extLst>
      <p:ext uri="{BB962C8B-B14F-4D97-AF65-F5344CB8AC3E}">
        <p14:creationId xmlns:p14="http://schemas.microsoft.com/office/powerpoint/2010/main" val="369364790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defTabSz="914400">
              <a:buClrTx/>
              <a:defRPr/>
            </a:lvl1pPr>
          </a:lstStyle>
          <a:p>
            <a:pPr>
              <a:defRPr/>
            </a:pPr>
            <a:r>
              <a:rPr lang="en-US"/>
              <a:t>08/03/13</a:t>
            </a:r>
          </a:p>
        </p:txBody>
      </p:sp>
      <p:sp>
        <p:nvSpPr>
          <p:cNvPr id="4" name="Slide Number Placeholder 3"/>
          <p:cNvSpPr>
            <a:spLocks noGrp="1"/>
          </p:cNvSpPr>
          <p:nvPr>
            <p:ph type="sldNum" idx="11"/>
          </p:nvPr>
        </p:nvSpPr>
        <p:spPr/>
        <p:txBody>
          <a:bodyPr/>
          <a:lstStyle>
            <a:lvl1pPr defTabSz="914400">
              <a:buClrTx/>
              <a:defRPr/>
            </a:lvl1pPr>
          </a:lstStyle>
          <a:p>
            <a:pPr>
              <a:defRPr/>
            </a:pPr>
            <a:fld id="{3528510B-AB25-1344-9DEA-B6AF27742042}" type="slidenum">
              <a:rPr lang="en-US"/>
              <a:pPr>
                <a:defRPr/>
              </a:pPr>
              <a:t>‹#›</a:t>
            </a:fld>
            <a:endParaRPr lang="en-US"/>
          </a:p>
        </p:txBody>
      </p:sp>
    </p:spTree>
    <p:extLst>
      <p:ext uri="{BB962C8B-B14F-4D97-AF65-F5344CB8AC3E}">
        <p14:creationId xmlns:p14="http://schemas.microsoft.com/office/powerpoint/2010/main" val="366076726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defTabSz="914400">
              <a:buClrTx/>
              <a:defRPr/>
            </a:lvl1pPr>
          </a:lstStyle>
          <a:p>
            <a:pPr>
              <a:defRPr/>
            </a:pPr>
            <a:r>
              <a:rPr lang="en-US"/>
              <a:t>08/03/13</a:t>
            </a:r>
          </a:p>
        </p:txBody>
      </p:sp>
      <p:sp>
        <p:nvSpPr>
          <p:cNvPr id="3" name="Slide Number Placeholder 2"/>
          <p:cNvSpPr>
            <a:spLocks noGrp="1"/>
          </p:cNvSpPr>
          <p:nvPr>
            <p:ph type="sldNum" idx="11"/>
          </p:nvPr>
        </p:nvSpPr>
        <p:spPr/>
        <p:txBody>
          <a:bodyPr/>
          <a:lstStyle>
            <a:lvl1pPr defTabSz="914400">
              <a:buClrTx/>
              <a:defRPr/>
            </a:lvl1pPr>
          </a:lstStyle>
          <a:p>
            <a:pPr>
              <a:defRPr/>
            </a:pPr>
            <a:fld id="{6556D6AD-1131-CD40-8C8B-C43A65999C9A}" type="slidenum">
              <a:rPr lang="en-US"/>
              <a:pPr>
                <a:defRPr/>
              </a:pPr>
              <a:t>‹#›</a:t>
            </a:fld>
            <a:endParaRPr lang="en-US"/>
          </a:p>
        </p:txBody>
      </p:sp>
    </p:spTree>
    <p:extLst>
      <p:ext uri="{BB962C8B-B14F-4D97-AF65-F5344CB8AC3E}">
        <p14:creationId xmlns:p14="http://schemas.microsoft.com/office/powerpoint/2010/main" val="149921809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idx="10"/>
          </p:nvPr>
        </p:nvSpPr>
        <p:spPr/>
        <p:txBody>
          <a:bodyPr/>
          <a:lstStyle>
            <a:lvl1pPr defTabSz="914400">
              <a:buClrTx/>
              <a:defRPr/>
            </a:lvl1pPr>
          </a:lstStyle>
          <a:p>
            <a:pPr>
              <a:defRPr/>
            </a:pPr>
            <a:r>
              <a:rPr lang="en-US"/>
              <a:t>08/03/13</a:t>
            </a:r>
          </a:p>
        </p:txBody>
      </p:sp>
      <p:sp>
        <p:nvSpPr>
          <p:cNvPr id="6" name="Slide Number Placeholder 5"/>
          <p:cNvSpPr>
            <a:spLocks noGrp="1"/>
          </p:cNvSpPr>
          <p:nvPr>
            <p:ph type="sldNum" idx="11"/>
          </p:nvPr>
        </p:nvSpPr>
        <p:spPr/>
        <p:txBody>
          <a:bodyPr/>
          <a:lstStyle>
            <a:lvl1pPr defTabSz="914400">
              <a:buClrTx/>
              <a:defRPr/>
            </a:lvl1pPr>
          </a:lstStyle>
          <a:p>
            <a:pPr>
              <a:defRPr/>
            </a:pPr>
            <a:fld id="{C453941F-B12D-154F-84A2-D8C50FD93F48}" type="slidenum">
              <a:rPr lang="en-US"/>
              <a:pPr>
                <a:defRPr/>
              </a:pPr>
              <a:t>‹#›</a:t>
            </a:fld>
            <a:endParaRPr lang="en-US"/>
          </a:p>
        </p:txBody>
      </p:sp>
    </p:spTree>
    <p:extLst>
      <p:ext uri="{BB962C8B-B14F-4D97-AF65-F5344CB8AC3E}">
        <p14:creationId xmlns:p14="http://schemas.microsoft.com/office/powerpoint/2010/main" val="32752130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idx="10"/>
          </p:nvPr>
        </p:nvSpPr>
        <p:spPr/>
        <p:txBody>
          <a:bodyPr/>
          <a:lstStyle>
            <a:lvl1pPr defTabSz="914400">
              <a:buClrTx/>
              <a:defRPr/>
            </a:lvl1pPr>
          </a:lstStyle>
          <a:p>
            <a:pPr>
              <a:defRPr/>
            </a:pPr>
            <a:r>
              <a:rPr lang="en-US"/>
              <a:t>08/03/13</a:t>
            </a:r>
          </a:p>
        </p:txBody>
      </p:sp>
      <p:sp>
        <p:nvSpPr>
          <p:cNvPr id="6" name="Slide Number Placeholder 5"/>
          <p:cNvSpPr>
            <a:spLocks noGrp="1"/>
          </p:cNvSpPr>
          <p:nvPr>
            <p:ph type="sldNum" idx="11"/>
          </p:nvPr>
        </p:nvSpPr>
        <p:spPr/>
        <p:txBody>
          <a:bodyPr/>
          <a:lstStyle>
            <a:lvl1pPr defTabSz="914400">
              <a:buClrTx/>
              <a:defRPr/>
            </a:lvl1pPr>
          </a:lstStyle>
          <a:p>
            <a:pPr>
              <a:defRPr/>
            </a:pPr>
            <a:fld id="{830CCEFC-FF84-0040-B05B-857B0D68F865}" type="slidenum">
              <a:rPr lang="en-US"/>
              <a:pPr>
                <a:defRPr/>
              </a:pPr>
              <a:t>‹#›</a:t>
            </a:fld>
            <a:endParaRPr lang="en-US"/>
          </a:p>
        </p:txBody>
      </p:sp>
    </p:spTree>
    <p:extLst>
      <p:ext uri="{BB962C8B-B14F-4D97-AF65-F5344CB8AC3E}">
        <p14:creationId xmlns:p14="http://schemas.microsoft.com/office/powerpoint/2010/main" val="111713139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defTabSz="914400">
              <a:buClrTx/>
              <a:defRPr/>
            </a:lvl1pPr>
          </a:lstStyle>
          <a:p>
            <a:pPr>
              <a:defRPr/>
            </a:pPr>
            <a:r>
              <a:rPr lang="en-US"/>
              <a:t>08/03/13</a:t>
            </a:r>
          </a:p>
        </p:txBody>
      </p:sp>
      <p:sp>
        <p:nvSpPr>
          <p:cNvPr id="5" name="Slide Number Placeholder 4"/>
          <p:cNvSpPr>
            <a:spLocks noGrp="1"/>
          </p:cNvSpPr>
          <p:nvPr>
            <p:ph type="sldNum" idx="11"/>
          </p:nvPr>
        </p:nvSpPr>
        <p:spPr/>
        <p:txBody>
          <a:bodyPr/>
          <a:lstStyle>
            <a:lvl1pPr defTabSz="914400">
              <a:buClrTx/>
              <a:defRPr/>
            </a:lvl1pPr>
          </a:lstStyle>
          <a:p>
            <a:pPr>
              <a:defRPr/>
            </a:pPr>
            <a:fld id="{063DA824-9103-6F47-ABDE-8D5A6FBA1986}" type="slidenum">
              <a:rPr lang="en-US"/>
              <a:pPr>
                <a:defRPr/>
              </a:pPr>
              <a:t>‹#›</a:t>
            </a:fld>
            <a:endParaRPr lang="en-US"/>
          </a:p>
        </p:txBody>
      </p:sp>
    </p:spTree>
    <p:extLst>
      <p:ext uri="{BB962C8B-B14F-4D97-AF65-F5344CB8AC3E}">
        <p14:creationId xmlns:p14="http://schemas.microsoft.com/office/powerpoint/2010/main" val="39181312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59.xml"/><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theme" Target="../theme/theme10.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11.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theme" Target="../theme/theme12.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85.xml"/><Relationship Id="rId1" Type="http://schemas.openxmlformats.org/officeDocument/2006/relationships/slideLayout" Target="../slideLayouts/slideLayout84.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87.xml"/><Relationship Id="rId1" Type="http://schemas.openxmlformats.org/officeDocument/2006/relationships/slideLayout" Target="../slideLayouts/slideLayout86.xml"/></Relationships>
</file>

<file path=ppt/slideMasters/_rels/slideMaster15.xml.rels><?xml version="1.0" encoding="UTF-8" standalone="yes"?>
<Relationships xmlns="http://schemas.openxmlformats.org/package/2006/relationships"><Relationship Id="rId3" Type="http://schemas.openxmlformats.org/officeDocument/2006/relationships/theme" Target="../theme/theme15.xml"/><Relationship Id="rId2" Type="http://schemas.openxmlformats.org/officeDocument/2006/relationships/slideLayout" Target="../slideLayouts/slideLayout89.xml"/><Relationship Id="rId1" Type="http://schemas.openxmlformats.org/officeDocument/2006/relationships/slideLayout" Target="../slideLayouts/slideLayout88.xml"/><Relationship Id="rId4" Type="http://schemas.openxmlformats.org/officeDocument/2006/relationships/image" Target="../media/image8.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16.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image" Target="../media/image9.emf"/><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7.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113.xml"/><Relationship Id="rId1" Type="http://schemas.openxmlformats.org/officeDocument/2006/relationships/slideLayout" Target="../slideLayouts/slideLayout11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theme" Target="../theme/theme19.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slideLayout" Target="../slideLayouts/slideLayout138.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21.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image" Target="../media/image10.jpeg"/><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22.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23.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79.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theme" Target="../theme/theme24.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25.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26.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2.xml"/><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27.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8.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34.xml"/><Relationship Id="rId13" Type="http://schemas.openxmlformats.org/officeDocument/2006/relationships/slideLayout" Target="../slideLayouts/slideLayout239.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slideLayout" Target="../slideLayouts/slideLayout238.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47.xml"/><Relationship Id="rId13" Type="http://schemas.openxmlformats.org/officeDocument/2006/relationships/image" Target="../media/image11.png"/><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theme" Target="../theme/theme30.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58.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31.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69.xml"/><Relationship Id="rId13" Type="http://schemas.openxmlformats.org/officeDocument/2006/relationships/slideLayout" Target="../slideLayouts/slideLayout274.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slideLayout" Target="../slideLayouts/slideLayout273.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82.xml"/><Relationship Id="rId13" Type="http://schemas.openxmlformats.org/officeDocument/2006/relationships/slideLayout" Target="../slideLayouts/slideLayout287.xml"/><Relationship Id="rId3" Type="http://schemas.openxmlformats.org/officeDocument/2006/relationships/slideLayout" Target="../slideLayouts/slideLayout277.xml"/><Relationship Id="rId7" Type="http://schemas.openxmlformats.org/officeDocument/2006/relationships/slideLayout" Target="../slideLayouts/slideLayout281.xml"/><Relationship Id="rId12" Type="http://schemas.openxmlformats.org/officeDocument/2006/relationships/slideLayout" Target="../slideLayouts/slideLayout286.xml"/><Relationship Id="rId2" Type="http://schemas.openxmlformats.org/officeDocument/2006/relationships/slideLayout" Target="../slideLayouts/slideLayout276.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0" Type="http://schemas.openxmlformats.org/officeDocument/2006/relationships/slideLayout" Target="../slideLayouts/slideLayout284.xml"/><Relationship Id="rId4" Type="http://schemas.openxmlformats.org/officeDocument/2006/relationships/slideLayout" Target="../slideLayouts/slideLayout278.xml"/><Relationship Id="rId9" Type="http://schemas.openxmlformats.org/officeDocument/2006/relationships/slideLayout" Target="../slideLayouts/slideLayout283.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34.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35.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17.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theme" Target="../theme/theme36.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28.xml"/><Relationship Id="rId13" Type="http://schemas.openxmlformats.org/officeDocument/2006/relationships/slideLayout" Target="../slideLayouts/slideLayout333.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slideLayout" Target="../slideLayouts/slideLayout332.xml"/><Relationship Id="rId2" Type="http://schemas.openxmlformats.org/officeDocument/2006/relationships/slideLayout" Target="../slideLayouts/slideLayout322.xml"/><Relationship Id="rId16" Type="http://schemas.openxmlformats.org/officeDocument/2006/relationships/theme" Target="../theme/theme37.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5" Type="http://schemas.openxmlformats.org/officeDocument/2006/relationships/slideLayout" Target="../slideLayouts/slideLayout33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 Id="rId14" Type="http://schemas.openxmlformats.org/officeDocument/2006/relationships/slideLayout" Target="../slideLayouts/slideLayout33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43.xml"/><Relationship Id="rId13" Type="http://schemas.openxmlformats.org/officeDocument/2006/relationships/slideLayout" Target="../slideLayouts/slideLayout348.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slideLayout" Target="../slideLayouts/slideLayout347.xml"/><Relationship Id="rId2" Type="http://schemas.openxmlformats.org/officeDocument/2006/relationships/slideLayout" Target="../slideLayouts/slideLayout337.xml"/><Relationship Id="rId16" Type="http://schemas.openxmlformats.org/officeDocument/2006/relationships/theme" Target="../theme/theme38.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5" Type="http://schemas.openxmlformats.org/officeDocument/2006/relationships/slideLayout" Target="../slideLayouts/slideLayout35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 Id="rId14" Type="http://schemas.openxmlformats.org/officeDocument/2006/relationships/slideLayout" Target="../slideLayouts/slideLayout349.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9.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theme" Target="../theme/theme4.xml"/><Relationship Id="rId1" Type="http://schemas.openxmlformats.org/officeDocument/2006/relationships/slideLayout" Target="../slideLayouts/slideLayout34.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Masters/_rels/slideMaster40.xml.rels><?xml version="1.0" encoding="UTF-8" standalone="yes"?>
<Relationships xmlns="http://schemas.openxmlformats.org/package/2006/relationships"><Relationship Id="rId3" Type="http://schemas.openxmlformats.org/officeDocument/2006/relationships/slideLayout" Target="../slideLayouts/slideLayout364.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72.xml"/><Relationship Id="rId13" Type="http://schemas.openxmlformats.org/officeDocument/2006/relationships/theme" Target="../theme/theme41.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slideLayout" Target="../slideLayouts/slideLayout376.xml"/><Relationship Id="rId2" Type="http://schemas.openxmlformats.org/officeDocument/2006/relationships/slideLayout" Target="../slideLayouts/slideLayout366.xml"/><Relationship Id="rId16" Type="http://schemas.openxmlformats.org/officeDocument/2006/relationships/image" Target="../media/image16.png"/><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5" Type="http://schemas.openxmlformats.org/officeDocument/2006/relationships/image" Target="../media/image15.png"/><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 Id="rId14" Type="http://schemas.openxmlformats.org/officeDocument/2006/relationships/image" Target="../media/image14.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image" Target="../media/image17.png"/><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theme" Target="../theme/theme42.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95.xml"/><Relationship Id="rId13" Type="http://schemas.openxmlformats.org/officeDocument/2006/relationships/theme" Target="../theme/theme43.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slideLayout" Target="../slideLayouts/slideLayout399.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07.xml"/><Relationship Id="rId13" Type="http://schemas.openxmlformats.org/officeDocument/2006/relationships/theme" Target="../theme/theme44.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slideLayout" Target="../slideLayouts/slideLayout411.xml"/><Relationship Id="rId2" Type="http://schemas.openxmlformats.org/officeDocument/2006/relationships/slideLayout" Target="../slideLayouts/slideLayout401.xml"/><Relationship Id="rId16" Type="http://schemas.openxmlformats.org/officeDocument/2006/relationships/image" Target="../media/image16.png"/><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5" Type="http://schemas.openxmlformats.org/officeDocument/2006/relationships/image" Target="../media/image15.png"/><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 Id="rId14" Type="http://schemas.openxmlformats.org/officeDocument/2006/relationships/image" Target="../media/image14.pn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19.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45.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42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31.xml"/><Relationship Id="rId3" Type="http://schemas.openxmlformats.org/officeDocument/2006/relationships/slideLayout" Target="../slideLayouts/slideLayout426.xml"/><Relationship Id="rId7" Type="http://schemas.openxmlformats.org/officeDocument/2006/relationships/slideLayout" Target="../slideLayouts/slideLayout430.xml"/><Relationship Id="rId12" Type="http://schemas.openxmlformats.org/officeDocument/2006/relationships/theme" Target="../theme/theme47.xml"/><Relationship Id="rId2" Type="http://schemas.openxmlformats.org/officeDocument/2006/relationships/slideLayout" Target="../slideLayouts/slideLayout425.xml"/><Relationship Id="rId1" Type="http://schemas.openxmlformats.org/officeDocument/2006/relationships/slideLayout" Target="../slideLayouts/slideLayout424.xml"/><Relationship Id="rId6" Type="http://schemas.openxmlformats.org/officeDocument/2006/relationships/slideLayout" Target="../slideLayouts/slideLayout429.xml"/><Relationship Id="rId11" Type="http://schemas.openxmlformats.org/officeDocument/2006/relationships/slideLayout" Target="../slideLayouts/slideLayout434.xml"/><Relationship Id="rId5" Type="http://schemas.openxmlformats.org/officeDocument/2006/relationships/slideLayout" Target="../slideLayouts/slideLayout428.xml"/><Relationship Id="rId10" Type="http://schemas.openxmlformats.org/officeDocument/2006/relationships/slideLayout" Target="../slideLayouts/slideLayout433.xml"/><Relationship Id="rId4" Type="http://schemas.openxmlformats.org/officeDocument/2006/relationships/slideLayout" Target="../slideLayouts/slideLayout427.xml"/><Relationship Id="rId9" Type="http://schemas.openxmlformats.org/officeDocument/2006/relationships/slideLayout" Target="../slideLayouts/slideLayout43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theme" Target="../theme/theme48.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4.xml"/><Relationship Id="rId13" Type="http://schemas.openxmlformats.org/officeDocument/2006/relationships/image" Target="../media/image9.emf"/><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49.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theme" Target="../theme/theme5.xml"/><Relationship Id="rId1" Type="http://schemas.openxmlformats.org/officeDocument/2006/relationships/slideLayout" Target="../slideLayouts/slideLayout3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65.xml"/><Relationship Id="rId13" Type="http://schemas.openxmlformats.org/officeDocument/2006/relationships/image" Target="../media/image18.jpeg"/><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50.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slideLayout" Target="../slideLayouts/slideLayout481.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slideLayout" Target="../slideLayouts/slideLayout480.xml"/><Relationship Id="rId17" Type="http://schemas.openxmlformats.org/officeDocument/2006/relationships/image" Target="../media/image8.jpeg"/><Relationship Id="rId2" Type="http://schemas.openxmlformats.org/officeDocument/2006/relationships/slideLayout" Target="../slideLayouts/slideLayout470.xml"/><Relationship Id="rId16" Type="http://schemas.openxmlformats.org/officeDocument/2006/relationships/theme" Target="../theme/theme51.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5" Type="http://schemas.openxmlformats.org/officeDocument/2006/relationships/slideLayout" Target="../slideLayouts/slideLayout48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slideLayout" Target="../slideLayouts/slideLayout48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91.xml"/><Relationship Id="rId13" Type="http://schemas.openxmlformats.org/officeDocument/2006/relationships/image" Target="../media/image1.jpeg"/><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theme" Target="../theme/theme52.xml"/><Relationship Id="rId2" Type="http://schemas.openxmlformats.org/officeDocument/2006/relationships/slideLayout" Target="../slideLayouts/slideLayout485.xml"/><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02.xml"/><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theme" Target="../theme/theme53.xml"/><Relationship Id="rId2" Type="http://schemas.openxmlformats.org/officeDocument/2006/relationships/slideLayout" Target="../slideLayouts/slideLayout49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0" Type="http://schemas.openxmlformats.org/officeDocument/2006/relationships/slideLayout" Target="../slideLayouts/slideLayout504.xml"/><Relationship Id="rId4" Type="http://schemas.openxmlformats.org/officeDocument/2006/relationships/slideLayout" Target="../slideLayouts/slideLayout498.xml"/><Relationship Id="rId9" Type="http://schemas.openxmlformats.org/officeDocument/2006/relationships/slideLayout" Target="../slideLayouts/slideLayout50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50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14.xml"/><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55.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image" Target="../media/image8.jpeg"/><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56.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slideLayout" Target="../slideLayouts/slideLayout541.xml"/><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slideLayout" Target="../slideLayouts/slideLayout540.xml"/><Relationship Id="rId2" Type="http://schemas.openxmlformats.org/officeDocument/2006/relationships/slideLayout" Target="../slideLayouts/slideLayout530.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49.xml"/><Relationship Id="rId13" Type="http://schemas.openxmlformats.org/officeDocument/2006/relationships/image" Target="../media/image21.png"/><Relationship Id="rId3" Type="http://schemas.openxmlformats.org/officeDocument/2006/relationships/slideLayout" Target="../slideLayouts/slideLayout544.xml"/><Relationship Id="rId7" Type="http://schemas.openxmlformats.org/officeDocument/2006/relationships/slideLayout" Target="../slideLayouts/slideLayout548.xml"/><Relationship Id="rId12" Type="http://schemas.openxmlformats.org/officeDocument/2006/relationships/theme" Target="../theme/theme58.xml"/><Relationship Id="rId2" Type="http://schemas.openxmlformats.org/officeDocument/2006/relationships/slideLayout" Target="../slideLayouts/slideLayout543.xml"/><Relationship Id="rId1" Type="http://schemas.openxmlformats.org/officeDocument/2006/relationships/slideLayout" Target="../slideLayouts/slideLayout542.xml"/><Relationship Id="rId6" Type="http://schemas.openxmlformats.org/officeDocument/2006/relationships/slideLayout" Target="../slideLayouts/slideLayout547.xml"/><Relationship Id="rId11" Type="http://schemas.openxmlformats.org/officeDocument/2006/relationships/slideLayout" Target="../slideLayouts/slideLayout552.xml"/><Relationship Id="rId5" Type="http://schemas.openxmlformats.org/officeDocument/2006/relationships/slideLayout" Target="../slideLayouts/slideLayout546.xml"/><Relationship Id="rId15" Type="http://schemas.openxmlformats.org/officeDocument/2006/relationships/image" Target="../media/image23.png"/><Relationship Id="rId10" Type="http://schemas.openxmlformats.org/officeDocument/2006/relationships/slideLayout" Target="../slideLayouts/slideLayout551.xml"/><Relationship Id="rId4" Type="http://schemas.openxmlformats.org/officeDocument/2006/relationships/slideLayout" Target="../slideLayouts/slideLayout545.xml"/><Relationship Id="rId9" Type="http://schemas.openxmlformats.org/officeDocument/2006/relationships/slideLayout" Target="../slideLayouts/slideLayout550.xml"/><Relationship Id="rId14" Type="http://schemas.openxmlformats.org/officeDocument/2006/relationships/image" Target="../media/image22.png"/></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60.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theme" Target="../theme/theme59.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theme" Target="../theme/theme6.xml"/><Relationship Id="rId1" Type="http://schemas.openxmlformats.org/officeDocument/2006/relationships/slideLayout" Target="../slideLayouts/slideLayout36.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Masters/_rels/slideMaster60.xml.rels><?xml version="1.0" encoding="UTF-8" standalone="yes"?>
<Relationships xmlns="http://schemas.openxmlformats.org/package/2006/relationships"><Relationship Id="rId2" Type="http://schemas.openxmlformats.org/officeDocument/2006/relationships/theme" Target="../theme/theme60.xml"/><Relationship Id="rId1" Type="http://schemas.openxmlformats.org/officeDocument/2006/relationships/slideLayout" Target="../slideLayouts/slideLayout564.xml"/></Relationships>
</file>

<file path=ppt/slideMasters/_rels/slideMaster6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61.xml"/><Relationship Id="rId1" Type="http://schemas.openxmlformats.org/officeDocument/2006/relationships/slideLayout" Target="../slideLayouts/slideLayout565.xml"/></Relationships>
</file>

<file path=ppt/slideMasters/_rels/slideMaster6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theme" Target="../theme/theme62.xml"/><Relationship Id="rId1" Type="http://schemas.openxmlformats.org/officeDocument/2006/relationships/slideLayout" Target="../slideLayouts/slideLayout566.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17.pn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63.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85.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64.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65.xml.rels><?xml version="1.0" encoding="UTF-8" standalone="yes"?>
<Relationships xmlns="http://schemas.openxmlformats.org/package/2006/relationships"><Relationship Id="rId3" Type="http://schemas.openxmlformats.org/officeDocument/2006/relationships/theme" Target="../theme/theme65.xml"/><Relationship Id="rId2" Type="http://schemas.openxmlformats.org/officeDocument/2006/relationships/slideLayout" Target="../slideLayouts/slideLayout590.xml"/><Relationship Id="rId1" Type="http://schemas.openxmlformats.org/officeDocument/2006/relationships/slideLayout" Target="../slideLayouts/slideLayout589.xml"/></Relationships>
</file>

<file path=ppt/slideMasters/_rels/slideMaster66.xml.rels><?xml version="1.0" encoding="UTF-8" standalone="yes"?>
<Relationships xmlns="http://schemas.openxmlformats.org/package/2006/relationships"><Relationship Id="rId3" Type="http://schemas.openxmlformats.org/officeDocument/2006/relationships/theme" Target="../theme/theme66.xml"/><Relationship Id="rId2" Type="http://schemas.openxmlformats.org/officeDocument/2006/relationships/slideLayout" Target="../slideLayouts/slideLayout592.xml"/><Relationship Id="rId1" Type="http://schemas.openxmlformats.org/officeDocument/2006/relationships/slideLayout" Target="../slideLayouts/slideLayout591.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00.xml"/><Relationship Id="rId13" Type="http://schemas.openxmlformats.org/officeDocument/2006/relationships/slideLayout" Target="../slideLayouts/slideLayout605.xml"/><Relationship Id="rId3" Type="http://schemas.openxmlformats.org/officeDocument/2006/relationships/slideLayout" Target="../slideLayouts/slideLayout595.xml"/><Relationship Id="rId7" Type="http://schemas.openxmlformats.org/officeDocument/2006/relationships/slideLayout" Target="../slideLayouts/slideLayout599.xml"/><Relationship Id="rId12" Type="http://schemas.openxmlformats.org/officeDocument/2006/relationships/slideLayout" Target="../slideLayouts/slideLayout604.xml"/><Relationship Id="rId2" Type="http://schemas.openxmlformats.org/officeDocument/2006/relationships/slideLayout" Target="../slideLayouts/slideLayout594.xml"/><Relationship Id="rId1" Type="http://schemas.openxmlformats.org/officeDocument/2006/relationships/slideLayout" Target="../slideLayouts/slideLayout593.xml"/><Relationship Id="rId6" Type="http://schemas.openxmlformats.org/officeDocument/2006/relationships/slideLayout" Target="../slideLayouts/slideLayout598.xml"/><Relationship Id="rId11" Type="http://schemas.openxmlformats.org/officeDocument/2006/relationships/slideLayout" Target="../slideLayouts/slideLayout603.xml"/><Relationship Id="rId5" Type="http://schemas.openxmlformats.org/officeDocument/2006/relationships/slideLayout" Target="../slideLayouts/slideLayout597.xml"/><Relationship Id="rId10" Type="http://schemas.openxmlformats.org/officeDocument/2006/relationships/slideLayout" Target="../slideLayouts/slideLayout602.xml"/><Relationship Id="rId4" Type="http://schemas.openxmlformats.org/officeDocument/2006/relationships/slideLayout" Target="../slideLayouts/slideLayout596.xml"/><Relationship Id="rId9" Type="http://schemas.openxmlformats.org/officeDocument/2006/relationships/slideLayout" Target="../slideLayouts/slideLayout601.xml"/><Relationship Id="rId14" Type="http://schemas.openxmlformats.org/officeDocument/2006/relationships/theme" Target="../theme/theme67.xml"/></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theme" Target="../theme/theme7.xml"/><Relationship Id="rId1" Type="http://schemas.openxmlformats.org/officeDocument/2006/relationships/slideLayout" Target="../slideLayouts/slideLayout3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8.xml"/><Relationship Id="rId1" Type="http://schemas.openxmlformats.org/officeDocument/2006/relationships/slideLayout" Target="../slideLayouts/slideLayout3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9056C987-BD4C-0D48-8455-A2F1B4404BA3}" type="slidenum">
              <a:rPr lang="en-US"/>
              <a:pPr>
                <a:defRPr/>
              </a:pPr>
              <a:t>‹#›</a:t>
            </a:fld>
            <a:endParaRPr lang="en-US"/>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Tree>
  </p:cSld>
  <p:clrMap bg1="dk2" tx1="lt1" bg2="dk1" tx2="lt2" accent1="accent1" accent2="accent2" accent3="accent3" accent4="accent4" accent5="accent5" accent6="accent6" hlink="hlink" folHlink="folHlink"/>
  <p:sldLayoutIdLst>
    <p:sldLayoutId id="2147489246" r:id="rId1"/>
    <p:sldLayoutId id="2147489199" r:id="rId2"/>
    <p:sldLayoutId id="2147489200" r:id="rId3"/>
    <p:sldLayoutId id="2147489201" r:id="rId4"/>
    <p:sldLayoutId id="2147489202" r:id="rId5"/>
    <p:sldLayoutId id="2147489203" r:id="rId6"/>
    <p:sldLayoutId id="2147489204" r:id="rId7"/>
    <p:sldLayoutId id="2147489205" r:id="rId8"/>
    <p:sldLayoutId id="2147489206" r:id="rId9"/>
    <p:sldLayoutId id="2147489207" r:id="rId10"/>
    <p:sldLayoutId id="2147489208"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553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6554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554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555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D45CFEF1-3F4F-9742-AED8-4738A392666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264" r:id="rId1"/>
    <p:sldLayoutId id="2147489265" r:id="rId2"/>
    <p:sldLayoutId id="2147489266" r:id="rId3"/>
    <p:sldLayoutId id="2147489267" r:id="rId4"/>
    <p:sldLayoutId id="2147489268" r:id="rId5"/>
    <p:sldLayoutId id="2147489269" r:id="rId6"/>
    <p:sldLayoutId id="2147489270" r:id="rId7"/>
    <p:sldLayoutId id="2147489271" r:id="rId8"/>
    <p:sldLayoutId id="2147489272" r:id="rId9"/>
    <p:sldLayoutId id="2147489273" r:id="rId10"/>
    <p:sldLayoutId id="2147489929"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1422400"/>
            <a:ext cx="9147175" cy="5435600"/>
            <a:chOff x="0" y="896"/>
            <a:chExt cx="5762" cy="3424"/>
          </a:xfrm>
        </p:grpSpPr>
        <p:grpSp>
          <p:nvGrpSpPr>
            <p:cNvPr id="77832" name="Group 3"/>
            <p:cNvGrpSpPr>
              <a:grpSpLocks/>
            </p:cNvGrpSpPr>
            <p:nvPr userDrawn="1"/>
          </p:nvGrpSpPr>
          <p:grpSpPr bwMode="auto">
            <a:xfrm>
              <a:off x="20" y="896"/>
              <a:ext cx="5742" cy="3424"/>
              <a:chOff x="20" y="896"/>
              <a:chExt cx="5742" cy="3424"/>
            </a:xfrm>
          </p:grpSpPr>
          <p:sp>
            <p:nvSpPr>
              <p:cNvPr id="77969"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70"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71"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72"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73"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74"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75"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76"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77"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78"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79"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80"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7981"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77833" name="Group 17"/>
            <p:cNvGrpSpPr>
              <a:grpSpLocks/>
            </p:cNvGrpSpPr>
            <p:nvPr userDrawn="1"/>
          </p:nvGrpSpPr>
          <p:grpSpPr bwMode="auto">
            <a:xfrm>
              <a:off x="0" y="2291"/>
              <a:ext cx="1385" cy="1702"/>
              <a:chOff x="0" y="2291"/>
              <a:chExt cx="1385" cy="1702"/>
            </a:xfrm>
          </p:grpSpPr>
          <p:sp>
            <p:nvSpPr>
              <p:cNvPr id="77834"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35"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36"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37"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38"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39"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40"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41"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42"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43"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44"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45"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46"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47"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48"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49"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50"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51"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52"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53"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54"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55"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56"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57"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58"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59"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60"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61"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62"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63"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64"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65"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66"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67"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68"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69"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70"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71"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72"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73"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74"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75"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76"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77"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78"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79"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80"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81"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82"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83"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84"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85"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86"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87"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88"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89"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90"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91"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92"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93"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94"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95"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96"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97"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7898"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899"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00"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01"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02"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03"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04"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05"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06"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07"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08"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09"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10"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11"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12"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13"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14"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15"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16"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17"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18"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19"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20"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21"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22"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23"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24"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25"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26"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27"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28"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29"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30"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31"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32"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33"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34"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35"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36"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37"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38"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39"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40"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41"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42"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43"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44"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45"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46"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47"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48"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49"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50"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51"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52"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53"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54"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7955"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7956"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7957"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7958"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7959"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7960"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7961"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7962"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7963"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64"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7965"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7966"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6631"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76632"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grpSp>
      </p:grpSp>
      <p:sp>
        <p:nvSpPr>
          <p:cNvPr id="276633"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634"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latin typeface="Arial" panose="020B0604020202020204" pitchFamily="34" charset="0"/>
                <a:ea typeface="+mn-ea"/>
                <a:cs typeface="+mn-cs"/>
              </a:defRPr>
            </a:lvl1pPr>
          </a:lstStyle>
          <a:p>
            <a:pPr>
              <a:defRPr/>
            </a:pPr>
            <a:endParaRPr lang="en-US"/>
          </a:p>
        </p:txBody>
      </p:sp>
      <p:sp>
        <p:nvSpPr>
          <p:cNvPr id="276635"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latin typeface="Arial" panose="020B0604020202020204" pitchFamily="34" charset="0"/>
                <a:ea typeface="+mn-ea"/>
                <a:cs typeface="+mn-cs"/>
              </a:defRPr>
            </a:lvl1pPr>
          </a:lstStyle>
          <a:p>
            <a:pPr>
              <a:defRPr/>
            </a:pPr>
            <a:endParaRPr lang="en-US"/>
          </a:p>
        </p:txBody>
      </p:sp>
      <p:sp>
        <p:nvSpPr>
          <p:cNvPr id="276636"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latin typeface="Arial" panose="020B0604020202020204" pitchFamily="34" charset="0"/>
                <a:ea typeface="ＭＳ Ｐゴシック" charset="-128"/>
                <a:cs typeface="ＭＳ Ｐゴシック" charset="-128"/>
              </a:defRPr>
            </a:lvl1pPr>
          </a:lstStyle>
          <a:p>
            <a:pPr>
              <a:defRPr/>
            </a:pPr>
            <a:fld id="{A236A7D9-9F21-DE40-B87C-AE7CA3D6E8B5}" type="slidenum">
              <a:rPr lang="en-US"/>
              <a:pPr>
                <a:defRPr/>
              </a:pPr>
              <a:t>‹#›</a:t>
            </a:fld>
            <a:endParaRPr lang="en-US"/>
          </a:p>
        </p:txBody>
      </p:sp>
      <p:sp>
        <p:nvSpPr>
          <p:cNvPr id="276637"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9275" r:id="rId1"/>
    <p:sldLayoutId id="2147489276" r:id="rId2"/>
    <p:sldLayoutId id="2147489277" r:id="rId3"/>
    <p:sldLayoutId id="2147489278" r:id="rId4"/>
    <p:sldLayoutId id="2147489279" r:id="rId5"/>
    <p:sldLayoutId id="2147489280" r:id="rId6"/>
    <p:sldLayoutId id="2147489281" r:id="rId7"/>
    <p:sldLayoutId id="2147489282" r:id="rId8"/>
    <p:sldLayoutId id="2147489283" r:id="rId9"/>
    <p:sldLayoutId id="2147489284" r:id="rId10"/>
    <p:sldLayoutId id="214748928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3800475" y="1789113"/>
            <a:ext cx="5340350" cy="5056187"/>
            <a:chOff x="2394" y="1127"/>
            <a:chExt cx="3364" cy="3185"/>
          </a:xfrm>
        </p:grpSpPr>
        <p:sp>
          <p:nvSpPr>
            <p:cNvPr id="26726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6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6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7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8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29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6730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grpSp>
      <p:sp>
        <p:nvSpPr>
          <p:cNvPr id="26730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730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30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latin typeface="Tahoma" pitchFamily="-112" charset="-52"/>
                <a:ea typeface="+mn-ea"/>
                <a:cs typeface="+mn-cs"/>
              </a:defRPr>
            </a:lvl1pPr>
          </a:lstStyle>
          <a:p>
            <a:pPr>
              <a:defRPr/>
            </a:pPr>
            <a:endParaRPr lang="en-US"/>
          </a:p>
        </p:txBody>
      </p:sp>
      <p:sp>
        <p:nvSpPr>
          <p:cNvPr id="26730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latin typeface="Tahoma" pitchFamily="-112" charset="-52"/>
                <a:ea typeface="+mn-ea"/>
                <a:cs typeface="+mn-cs"/>
              </a:defRPr>
            </a:lvl1pPr>
          </a:lstStyle>
          <a:p>
            <a:pPr>
              <a:defRPr/>
            </a:pPr>
            <a:endParaRPr lang="en-US"/>
          </a:p>
        </p:txBody>
      </p:sp>
      <p:sp>
        <p:nvSpPr>
          <p:cNvPr id="26730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latin typeface="Tahoma" charset="-52"/>
                <a:ea typeface="ＭＳ Ｐゴシック" charset="-128"/>
                <a:cs typeface="ＭＳ Ｐゴシック" charset="-128"/>
              </a:defRPr>
            </a:lvl1pPr>
          </a:lstStyle>
          <a:p>
            <a:pPr>
              <a:defRPr/>
            </a:pPr>
            <a:fld id="{B336AB03-4AD0-3A48-A471-ABA770F1FF8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286" r:id="rId1"/>
    <p:sldLayoutId id="2147489287" r:id="rId2"/>
    <p:sldLayoutId id="2147489288" r:id="rId3"/>
    <p:sldLayoutId id="2147489289" r:id="rId4"/>
    <p:sldLayoutId id="2147489290" r:id="rId5"/>
    <p:sldLayoutId id="2147489291" r:id="rId6"/>
    <p:sldLayoutId id="2147489292" r:id="rId7"/>
    <p:sldLayoutId id="2147489293" r:id="rId8"/>
    <p:sldLayoutId id="2147489294" r:id="rId9"/>
    <p:sldLayoutId id="2147489295"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1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fld id="{C92B6443-EEA3-FA4F-8288-1C29E3802DD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296" r:id="rId1"/>
    <p:sldLayoutId id="2147489297" r:id="rId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ADEBA4A3-5119-E348-8B50-B6ED910F2F8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298" r:id="rId1"/>
    <p:sldLayoutId id="2147489299"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000000"/>
                </a:solidFill>
              </a:defRPr>
            </a:lvl1pPr>
          </a:lstStyle>
          <a:p>
            <a:pPr>
              <a:defRPr/>
            </a:pPr>
            <a:fld id="{49E715A5-66D3-C749-B32F-2670B5D70455}" type="slidenum">
              <a:rPr lang="en-US"/>
              <a:pPr>
                <a:defRPr/>
              </a:pPr>
              <a:t>‹#›</a:t>
            </a:fld>
            <a:endParaRPr lang="en-US"/>
          </a:p>
        </p:txBody>
      </p:sp>
      <p:pic>
        <p:nvPicPr>
          <p:cNvPr id="107526" name="Picture 6" descr="strtegic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7"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300" r:id="rId1"/>
    <p:sldLayoutId id="2147489653"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8609" name="Rectangle 1"/>
          <p:cNvSpPr>
            <a:spLocks noGrp="1" noChangeArrowheads="1"/>
          </p:cNvSpPr>
          <p:nvPr>
            <p:ph type="title"/>
          </p:nvPr>
        </p:nvSpPr>
        <p:spPr bwMode="auto">
          <a:xfrm>
            <a:off x="457200" y="274638"/>
            <a:ext cx="8228013" cy="11414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68610" name="Rectangle 2"/>
          <p:cNvSpPr>
            <a:spLocks noGrp="1" noChangeArrowheads="1"/>
          </p:cNvSpPr>
          <p:nvPr>
            <p:ph type="body" idx="1"/>
          </p:nvPr>
        </p:nvSpPr>
        <p:spPr bwMode="auto">
          <a:xfrm>
            <a:off x="457200" y="1600200"/>
            <a:ext cx="8228013" cy="45243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68611" name="Rectangle 3"/>
          <p:cNvSpPr>
            <a:spLocks noGrp="1" noChangeArrowheads="1"/>
          </p:cNvSpPr>
          <p:nvPr>
            <p:ph type="dt"/>
          </p:nvPr>
        </p:nvSpPr>
        <p:spPr bwMode="auto">
          <a:xfrm>
            <a:off x="457200" y="6356350"/>
            <a:ext cx="2132013" cy="3635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defTabSz="457200">
              <a:buClr>
                <a:srgbClr val="000000"/>
              </a:buClr>
              <a:buSzPct val="45000"/>
              <a:buFont typeface="Wingdings" charset="0"/>
              <a:buNone/>
              <a:tabLst>
                <a:tab pos="723900" algn="l"/>
                <a:tab pos="1447800" algn="l"/>
              </a:tabLst>
              <a:defRPr sz="1200">
                <a:solidFill>
                  <a:srgbClr val="898989"/>
                </a:solidFill>
                <a:latin typeface="Calibri"/>
                <a:ea typeface="新細明體" charset="0"/>
                <a:cs typeface="新細明體" charset="0"/>
              </a:defRPr>
            </a:lvl1pPr>
          </a:lstStyle>
          <a:p>
            <a:pPr>
              <a:defRPr/>
            </a:pPr>
            <a:r>
              <a:rPr lang="en-US"/>
              <a:t>08/03/13</a:t>
            </a:r>
          </a:p>
        </p:txBody>
      </p:sp>
      <p:sp>
        <p:nvSpPr>
          <p:cNvPr id="68612" name="Text Box 4"/>
          <p:cNvSpPr txBox="1">
            <a:spLocks noChangeArrowheads="1"/>
          </p:cNvSpPr>
          <p:nvPr/>
        </p:nvSpPr>
        <p:spPr bwMode="auto">
          <a:xfrm>
            <a:off x="3124200" y="6356350"/>
            <a:ext cx="2895600" cy="3651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200">
              <a:buClr>
                <a:srgbClr val="000000"/>
              </a:buClr>
              <a:buSzPct val="100000"/>
              <a:buFont typeface="Times New Roman" charset="0"/>
              <a:buNone/>
              <a:defRPr/>
            </a:pPr>
            <a:endParaRPr lang="en-US" sz="1800">
              <a:solidFill>
                <a:srgbClr val="FFFFFF"/>
              </a:solidFill>
              <a:latin typeface="News Gothic MT" charset="0"/>
              <a:ea typeface="SimSun" charset="0"/>
              <a:cs typeface="SimSun" charset="0"/>
            </a:endParaRPr>
          </a:p>
        </p:txBody>
      </p:sp>
      <p:sp>
        <p:nvSpPr>
          <p:cNvPr id="68613" name="Rectangle 5"/>
          <p:cNvSpPr>
            <a:spLocks noGrp="1" noChangeArrowheads="1"/>
          </p:cNvSpPr>
          <p:nvPr>
            <p:ph type="sldNum"/>
          </p:nvPr>
        </p:nvSpPr>
        <p:spPr bwMode="auto">
          <a:xfrm>
            <a:off x="6553200" y="6356350"/>
            <a:ext cx="2132013" cy="3635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r" defTabSz="457200">
              <a:buClr>
                <a:srgbClr val="000000"/>
              </a:buClr>
              <a:buSzPct val="45000"/>
              <a:buFont typeface="Wingdings" charset="0"/>
              <a:buNone/>
              <a:tabLst>
                <a:tab pos="723900" algn="l"/>
                <a:tab pos="1447800" algn="l"/>
              </a:tabLst>
              <a:defRPr sz="1200">
                <a:solidFill>
                  <a:srgbClr val="898989"/>
                </a:solidFill>
                <a:latin typeface="Calibri"/>
                <a:ea typeface="新細明體" charset="0"/>
                <a:cs typeface="新細明體" charset="0"/>
              </a:defRPr>
            </a:lvl1pPr>
          </a:lstStyle>
          <a:p>
            <a:pPr>
              <a:defRPr/>
            </a:pPr>
            <a:fld id="{14E01177-2866-D648-97C7-546AE425717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01" r:id="rId1"/>
    <p:sldLayoutId id="2147489302" r:id="rId2"/>
    <p:sldLayoutId id="2147489303" r:id="rId3"/>
    <p:sldLayoutId id="2147489304" r:id="rId4"/>
    <p:sldLayoutId id="2147489305" r:id="rId5"/>
    <p:sldLayoutId id="2147489306" r:id="rId6"/>
    <p:sldLayoutId id="2147489307" r:id="rId7"/>
    <p:sldLayoutId id="2147489308" r:id="rId8"/>
    <p:sldLayoutId id="2147489309" r:id="rId9"/>
    <p:sldLayoutId id="2147489310" r:id="rId10"/>
    <p:sldLayoutId id="2147489311" r:id="rId11"/>
  </p:sldLayoutIdLst>
  <p:hf sldNum="0" hdr="0" ftr="0"/>
  <p:txStyles>
    <p:titleStyle>
      <a:lvl1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mj-lt"/>
          <a:ea typeface="+mj-ea"/>
          <a:cs typeface="+mj-cs"/>
        </a:defRPr>
      </a:lvl1pPr>
      <a:lvl2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2pPr>
      <a:lvl3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3pPr>
      <a:lvl4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4pPr>
      <a:lvl5pPr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5pPr>
      <a:lvl6pPr marL="2514600" indent="-228600"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6pPr>
      <a:lvl7pPr marL="2971800" indent="-228600"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7pPr>
      <a:lvl8pPr marL="3429000" indent="-228600"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8pPr>
      <a:lvl9pPr marL="3886200" indent="-228600" algn="ctr" defTabSz="457200" rtl="0" eaLnBrk="0" fontAlgn="base" hangingPunct="0">
        <a:spcBef>
          <a:spcPct val="0"/>
        </a:spcBef>
        <a:spcAft>
          <a:spcPct val="0"/>
        </a:spcAft>
        <a:buClr>
          <a:srgbClr val="000000"/>
        </a:buClr>
        <a:buSzPct val="100000"/>
        <a:buFont typeface="Times New Roman" charset="0"/>
        <a:defRPr sz="4400">
          <a:solidFill>
            <a:srgbClr val="000000"/>
          </a:solidFill>
          <a:latin typeface="Calibri" charset="0"/>
          <a:ea typeface="SimSun" charset="0"/>
          <a:cs typeface="SimSun" charset="0"/>
        </a:defRPr>
      </a:lvl9pPr>
    </p:titleStyle>
    <p:bodyStyle>
      <a:lvl1pPr marL="342900" indent="-342900" algn="l" defTabSz="457200" rtl="0" eaLnBrk="0" fontAlgn="base" hangingPunct="0">
        <a:spcBef>
          <a:spcPts val="800"/>
        </a:spcBef>
        <a:spcAft>
          <a:spcPct val="0"/>
        </a:spcAft>
        <a:buClr>
          <a:srgbClr val="000000"/>
        </a:buClr>
        <a:buSzPct val="100000"/>
        <a:buFont typeface="Times New Roman" charset="0"/>
        <a:defRPr sz="3200">
          <a:solidFill>
            <a:srgbClr val="000000"/>
          </a:solidFill>
          <a:latin typeface="+mn-lt"/>
          <a:ea typeface="+mn-ea"/>
          <a:cs typeface="+mn-cs"/>
        </a:defRPr>
      </a:lvl1pPr>
      <a:lvl2pPr marL="742950" indent="-285750" algn="l" defTabSz="457200" rtl="0" eaLnBrk="0" fontAlgn="base" hangingPunct="0">
        <a:spcBef>
          <a:spcPts val="700"/>
        </a:spcBef>
        <a:spcAft>
          <a:spcPct val="0"/>
        </a:spcAft>
        <a:buClr>
          <a:srgbClr val="000000"/>
        </a:buClr>
        <a:buSzPct val="100000"/>
        <a:buFont typeface="Times New Roman" charset="0"/>
        <a:defRPr sz="2800">
          <a:solidFill>
            <a:srgbClr val="000000"/>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000000"/>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5pPr>
      <a:lvl6pPr marL="25146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6pPr>
      <a:lvl7pPr marL="29718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7pPr>
      <a:lvl8pPr marL="34290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8pPr>
      <a:lvl9pPr marL="3886200" indent="-228600" algn="l" defTabSz="457200" rtl="0" eaLnBrk="0" fontAlgn="base" hangingPunct="0">
        <a:spcBef>
          <a:spcPts val="500"/>
        </a:spcBef>
        <a:spcAft>
          <a:spcPct val="0"/>
        </a:spcAft>
        <a:buClr>
          <a:srgbClr val="000000"/>
        </a:buClr>
        <a:buSzPct val="100000"/>
        <a:buFont typeface="Times New Roman" charset="0"/>
        <a:defRPr sz="2000">
          <a:solidFill>
            <a:srgbClr val="000000"/>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7458" name="Group 1026"/>
          <p:cNvGrpSpPr>
            <a:grpSpLocks/>
          </p:cNvGrpSpPr>
          <p:nvPr/>
        </p:nvGrpSpPr>
        <p:grpSpPr bwMode="auto">
          <a:xfrm>
            <a:off x="0" y="2286000"/>
            <a:ext cx="9144000" cy="3581400"/>
            <a:chOff x="0" y="1968"/>
            <a:chExt cx="5760" cy="2256"/>
          </a:xfrm>
        </p:grpSpPr>
        <p:sp>
          <p:nvSpPr>
            <p:cNvPr id="14746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grpSp>
      <p:sp>
        <p:nvSpPr>
          <p:cNvPr id="14745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4746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544836"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7"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8"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3CDEB587-DAB5-9547-B1D1-C4B995D91E04}" type="slidenum">
              <a:rPr lang="en-US" altLang="ja-JP"/>
              <a:pPr>
                <a:defRPr/>
              </a:pPr>
              <a:t>‹#›</a:t>
            </a:fld>
            <a:endParaRPr lang="en-US" altLang="ja-JP"/>
          </a:p>
        </p:txBody>
      </p:sp>
      <p:pic>
        <p:nvPicPr>
          <p:cNvPr id="14746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89335" r:id="rId1"/>
    <p:sldLayoutId id="2147489336" r:id="rId2"/>
    <p:sldLayoutId id="2147489337" r:id="rId3"/>
    <p:sldLayoutId id="2147489338" r:id="rId4"/>
    <p:sldLayoutId id="2147489339" r:id="rId5"/>
    <p:sldLayoutId id="2147489340" r:id="rId6"/>
    <p:sldLayoutId id="2147489341" r:id="rId7"/>
    <p:sldLayoutId id="2147489342" r:id="rId8"/>
    <p:sldLayoutId id="2147489343" r:id="rId9"/>
    <p:sldLayoutId id="2147489344" r:id="rId10"/>
    <p:sldLayoutId id="214748934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20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20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39108823-136C-6740-A6D5-0ED501240F9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57" r:id="rId1"/>
    <p:sldLayoutId id="2147489358" r:id="rId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75106" name="Group 2"/>
          <p:cNvGrpSpPr>
            <a:grpSpLocks/>
          </p:cNvGrpSpPr>
          <p:nvPr/>
        </p:nvGrpSpPr>
        <p:grpSpPr bwMode="auto">
          <a:xfrm>
            <a:off x="685800" y="117475"/>
            <a:ext cx="8456613" cy="6738938"/>
            <a:chOff x="432" y="74"/>
            <a:chExt cx="5327" cy="4245"/>
          </a:xfrm>
        </p:grpSpPr>
        <p:sp>
          <p:nvSpPr>
            <p:cNvPr id="17511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75113" name="Group 4"/>
            <p:cNvGrpSpPr>
              <a:grpSpLocks/>
            </p:cNvGrpSpPr>
            <p:nvPr/>
          </p:nvGrpSpPr>
          <p:grpSpPr bwMode="auto">
            <a:xfrm>
              <a:off x="2859" y="4250"/>
              <a:ext cx="2729" cy="41"/>
              <a:chOff x="2859" y="4250"/>
              <a:chExt cx="2729" cy="41"/>
            </a:xfrm>
          </p:grpSpPr>
          <p:sp>
            <p:nvSpPr>
              <p:cNvPr id="17511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1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0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7510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FFFFFF"/>
                </a:solidFill>
                <a:latin typeface="Times New Roman" charset="0"/>
                <a:cs typeface="Times New Roman" charset="0"/>
              </a:defRPr>
            </a:lvl1pPr>
          </a:lstStyle>
          <a:p>
            <a:pPr>
              <a:defRPr/>
            </a:pPr>
            <a:fld id="{98C1FAF2-7B7C-8645-9E1B-6FA85BE4E84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1026"/>
          <p:cNvGrpSpPr>
            <a:grpSpLocks/>
          </p:cNvGrpSpPr>
          <p:nvPr/>
        </p:nvGrpSpPr>
        <p:grpSpPr bwMode="auto">
          <a:xfrm>
            <a:off x="457200" y="992188"/>
            <a:ext cx="8153400" cy="1600200"/>
            <a:chOff x="288" y="625"/>
            <a:chExt cx="5136" cy="1008"/>
          </a:xfrm>
        </p:grpSpPr>
        <p:sp>
          <p:nvSpPr>
            <p:cNvPr id="13320" name="Arc 1027"/>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p>
          </p:txBody>
        </p:sp>
        <p:sp>
          <p:nvSpPr>
            <p:cNvPr id="13321" name="Arc 1028"/>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p>
          </p:txBody>
        </p:sp>
        <p:sp>
          <p:nvSpPr>
            <p:cNvPr id="13322" name="Arc 1029"/>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p>
          </p:txBody>
        </p:sp>
        <p:sp>
          <p:nvSpPr>
            <p:cNvPr id="13323" name="AutoShape 1030"/>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3315" name="Rectangle 1031"/>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3316" name="Rectangle 1032"/>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9577" name="Rectangle 1033"/>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09578" name="Rectangle 1034"/>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p>
        </p:txBody>
      </p:sp>
      <p:sp>
        <p:nvSpPr>
          <p:cNvPr id="109579" name="Rectangle 1035"/>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a:defRPr/>
            </a:pPr>
            <a:fld id="{BBF00756-A410-EF4A-9110-0B0A3CDE0E5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247" r:id="rId1"/>
    <p:sldLayoutId id="2147489209" r:id="rId2"/>
    <p:sldLayoutId id="2147489210" r:id="rId3"/>
    <p:sldLayoutId id="2147489211" r:id="rId4"/>
    <p:sldLayoutId id="2147489212" r:id="rId5"/>
    <p:sldLayoutId id="2147489213" r:id="rId6"/>
    <p:sldLayoutId id="2147489214" r:id="rId7"/>
    <p:sldLayoutId id="2147489215" r:id="rId8"/>
    <p:sldLayoutId id="2147489216" r:id="rId9"/>
    <p:sldLayoutId id="2147489217" r:id="rId10"/>
    <p:sldLayoutId id="2147489218"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128"/>
          <a:cs typeface="ＭＳ Ｐゴシック" charset="-128"/>
        </a:defRPr>
      </a:lvl1pPr>
      <a:lvl2pPr algn="r" rtl="0" eaLnBrk="0" fontAlgn="base" hangingPunct="0">
        <a:spcBef>
          <a:spcPct val="0"/>
        </a:spcBef>
        <a:spcAft>
          <a:spcPct val="0"/>
        </a:spcAft>
        <a:defRPr sz="4400" i="1">
          <a:solidFill>
            <a:schemeClr val="tx2"/>
          </a:solidFill>
          <a:latin typeface="Times New Roman" pitchFamily="-112" charset="0"/>
          <a:ea typeface="ＭＳ Ｐゴシック" charset="-128"/>
          <a:cs typeface="ＭＳ Ｐゴシック" charset="-128"/>
        </a:defRPr>
      </a:lvl2pPr>
      <a:lvl3pPr algn="r" rtl="0" eaLnBrk="0" fontAlgn="base" hangingPunct="0">
        <a:spcBef>
          <a:spcPct val="0"/>
        </a:spcBef>
        <a:spcAft>
          <a:spcPct val="0"/>
        </a:spcAft>
        <a:defRPr sz="4400" i="1">
          <a:solidFill>
            <a:schemeClr val="tx2"/>
          </a:solidFill>
          <a:latin typeface="Times New Roman" pitchFamily="-112" charset="0"/>
          <a:ea typeface="ＭＳ Ｐゴシック" charset="-128"/>
          <a:cs typeface="ＭＳ Ｐゴシック" charset="-128"/>
        </a:defRPr>
      </a:lvl3pPr>
      <a:lvl4pPr algn="r" rtl="0" eaLnBrk="0" fontAlgn="base" hangingPunct="0">
        <a:spcBef>
          <a:spcPct val="0"/>
        </a:spcBef>
        <a:spcAft>
          <a:spcPct val="0"/>
        </a:spcAft>
        <a:defRPr sz="4400" i="1">
          <a:solidFill>
            <a:schemeClr val="tx2"/>
          </a:solidFill>
          <a:latin typeface="Times New Roman" pitchFamily="-112" charset="0"/>
          <a:ea typeface="ＭＳ Ｐゴシック" charset="-128"/>
          <a:cs typeface="ＭＳ Ｐゴシック" charset="-128"/>
        </a:defRPr>
      </a:lvl4pPr>
      <a:lvl5pPr algn="r" rtl="0" eaLnBrk="0" fontAlgn="base" hangingPunct="0">
        <a:spcBef>
          <a:spcPct val="0"/>
        </a:spcBef>
        <a:spcAft>
          <a:spcPct val="0"/>
        </a:spcAft>
        <a:defRPr sz="4400" i="1">
          <a:solidFill>
            <a:schemeClr val="tx2"/>
          </a:solidFill>
          <a:latin typeface="Times New Roman" pitchFamily="-112" charset="0"/>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imes New Roman" pitchFamily="-112" charset="0"/>
        </a:defRPr>
      </a:lvl6pPr>
      <a:lvl7pPr marL="914400" algn="r" rtl="0" fontAlgn="base">
        <a:spcBef>
          <a:spcPct val="0"/>
        </a:spcBef>
        <a:spcAft>
          <a:spcPct val="0"/>
        </a:spcAft>
        <a:defRPr sz="4400" i="1">
          <a:solidFill>
            <a:schemeClr val="tx2"/>
          </a:solidFill>
          <a:latin typeface="Times New Roman" pitchFamily="-112" charset="0"/>
        </a:defRPr>
      </a:lvl7pPr>
      <a:lvl8pPr marL="1371600" algn="r" rtl="0" fontAlgn="base">
        <a:spcBef>
          <a:spcPct val="0"/>
        </a:spcBef>
        <a:spcAft>
          <a:spcPct val="0"/>
        </a:spcAft>
        <a:defRPr sz="4400" i="1">
          <a:solidFill>
            <a:schemeClr val="tx2"/>
          </a:solidFill>
          <a:latin typeface="Times New Roman" pitchFamily="-112" charset="0"/>
        </a:defRPr>
      </a:lvl8pPr>
      <a:lvl9pPr marL="1828800" algn="r" rtl="0" fontAlgn="base">
        <a:spcBef>
          <a:spcPct val="0"/>
        </a:spcBef>
        <a:spcAft>
          <a:spcPct val="0"/>
        </a:spcAft>
        <a:defRPr sz="4400" i="1">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1" i="0">
                <a:solidFill>
                  <a:srgbClr val="FFFFFF"/>
                </a:solidFill>
                <a:latin typeface="Arial" panose="020B0604020202020204" pitchFamily="34"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solidFill>
                  <a:srgbClr val="FFFFFF"/>
                </a:solidFill>
                <a:latin typeface="Arial" panose="020B0604020202020204" pitchFamily="34" charset="0"/>
              </a:defRPr>
            </a:lvl1pPr>
          </a:lstStyle>
          <a:p>
            <a:pPr>
              <a:defRPr/>
            </a:pPr>
            <a:fld id="{0043DC23-5407-1B43-822D-F9894536ED93}" type="slidenum">
              <a:rPr lang="en-US"/>
              <a:pPr>
                <a:defRPr/>
              </a:pPr>
              <a:t>‹#›</a:t>
            </a:fld>
            <a:endParaRPr lang="en-US"/>
          </a:p>
        </p:txBody>
      </p:sp>
      <p:grpSp>
        <p:nvGrpSpPr>
          <p:cNvPr id="188420" name="Group 4"/>
          <p:cNvGrpSpPr>
            <a:grpSpLocks/>
          </p:cNvGrpSpPr>
          <p:nvPr/>
        </p:nvGrpSpPr>
        <p:grpSpPr bwMode="auto">
          <a:xfrm>
            <a:off x="0" y="0"/>
            <a:ext cx="9140825" cy="6850063"/>
            <a:chOff x="0" y="0"/>
            <a:chExt cx="5758" cy="4315"/>
          </a:xfrm>
        </p:grpSpPr>
        <p:grpSp>
          <p:nvGrpSpPr>
            <p:cNvPr id="188424"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solidFill>
                  <a:srgbClr val="FFFFFF"/>
                </a:solidFill>
                <a:latin typeface="Arial" panose="020B0604020202020204" pitchFamily="34"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89371" r:id="rId1"/>
    <p:sldLayoutId id="2147489372" r:id="rId2"/>
    <p:sldLayoutId id="2147489373" r:id="rId3"/>
    <p:sldLayoutId id="2147489374" r:id="rId4"/>
    <p:sldLayoutId id="2147489375" r:id="rId5"/>
    <p:sldLayoutId id="2147489376" r:id="rId6"/>
    <p:sldLayoutId id="2147489377" r:id="rId7"/>
    <p:sldLayoutId id="2147489378" r:id="rId8"/>
    <p:sldLayoutId id="2147489379" r:id="rId9"/>
    <p:sldLayoutId id="2147489380" r:id="rId10"/>
    <p:sldLayoutId id="2147489381" r:id="rId11"/>
    <p:sldLayoutId id="2147489382" r:id="rId12"/>
    <p:sldLayoutId id="2147489383"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027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defRPr/>
            </a:pPr>
            <a:endParaRPr lang="en-GB"/>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defRPr/>
            </a:pPr>
            <a:endParaRPr lang="en-GB"/>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C183CF65-F338-634F-8CCD-5BFAF752E124}"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384" r:id="rId1"/>
    <p:sldLayoutId id="2147489385" r:id="rId2"/>
    <p:sldLayoutId id="2147489386" r:id="rId3"/>
    <p:sldLayoutId id="2147489387" r:id="rId4"/>
    <p:sldLayoutId id="2147489388" r:id="rId5"/>
    <p:sldLayoutId id="2147489389" r:id="rId6"/>
    <p:sldLayoutId id="2147489390" r:id="rId7"/>
    <p:sldLayoutId id="2147489391" r:id="rId8"/>
    <p:sldLayoutId id="2147489392" r:id="rId9"/>
    <p:sldLayoutId id="2147489393" r:id="rId10"/>
    <p:sldLayoutId id="2147489394" r:id="rId11"/>
  </p:sldLayoutIdLst>
  <p:transition>
    <p:random/>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13378" name="Rectangle 2"/>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3379" name="Rectangle 3"/>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3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a:ea typeface="ＭＳ Ｐゴシック" charset="-128"/>
                <a:cs typeface="ＭＳ Ｐゴシック" charset="-128"/>
              </a:defRPr>
            </a:lvl1pPr>
          </a:lstStyle>
          <a:p>
            <a:pPr>
              <a:defRPr/>
            </a:pPr>
            <a:endParaRPr lang="en-US"/>
          </a:p>
        </p:txBody>
      </p:sp>
      <p:sp>
        <p:nvSpPr>
          <p:cNvPr id="613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a:ea typeface="ＭＳ Ｐゴシック" charset="-128"/>
                <a:cs typeface="ＭＳ Ｐゴシック" charset="-128"/>
              </a:defRPr>
            </a:lvl1pPr>
          </a:lstStyle>
          <a:p>
            <a:pPr>
              <a:defRPr/>
            </a:pPr>
            <a:endParaRPr lang="en-US"/>
          </a:p>
        </p:txBody>
      </p:sp>
      <p:sp>
        <p:nvSpPr>
          <p:cNvPr id="613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charset="0"/>
              </a:defRPr>
            </a:lvl1pPr>
          </a:lstStyle>
          <a:p>
            <a:pPr>
              <a:defRPr/>
            </a:pPr>
            <a:fld id="{FE4A2FC7-11C1-AA41-A3CF-7B006157389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95" r:id="rId1"/>
    <p:sldLayoutId id="2147489396" r:id="rId2"/>
    <p:sldLayoutId id="2147489397" r:id="rId3"/>
    <p:sldLayoutId id="2147489398" r:id="rId4"/>
    <p:sldLayoutId id="2147489399" r:id="rId5"/>
    <p:sldLayoutId id="2147489400" r:id="rId6"/>
    <p:sldLayoutId id="2147489401" r:id="rId7"/>
    <p:sldLayoutId id="2147489402" r:id="rId8"/>
    <p:sldLayoutId id="2147489403" r:id="rId9"/>
    <p:sldLayoutId id="2147489404" r:id="rId10"/>
    <p:sldLayoutId id="2147489405" r:id="rId11"/>
  </p:sldLayoutIdLst>
  <p:hf sldNum="0" hdr="0"/>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6002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14600" indent="-228600" algn="l" rtl="0" fontAlgn="base">
        <a:spcBef>
          <a:spcPct val="20000"/>
        </a:spcBef>
        <a:spcAft>
          <a:spcPct val="0"/>
        </a:spcAft>
        <a:buFont typeface="Monotype Sorts" charset="2"/>
        <a:buChar char="F"/>
        <a:defRPr sz="2000">
          <a:solidFill>
            <a:schemeClr val="tx1"/>
          </a:solidFill>
          <a:latin typeface="+mn-lt"/>
          <a:ea typeface="+mn-ea"/>
        </a:defRPr>
      </a:lvl6pPr>
      <a:lvl7pPr marL="2971800" indent="-228600" algn="l" rtl="0" fontAlgn="base">
        <a:spcBef>
          <a:spcPct val="20000"/>
        </a:spcBef>
        <a:spcAft>
          <a:spcPct val="0"/>
        </a:spcAft>
        <a:buFont typeface="Monotype Sorts" charset="2"/>
        <a:buChar char="F"/>
        <a:defRPr sz="2000">
          <a:solidFill>
            <a:schemeClr val="tx1"/>
          </a:solidFill>
          <a:latin typeface="+mn-lt"/>
          <a:ea typeface="+mn-ea"/>
        </a:defRPr>
      </a:lvl7pPr>
      <a:lvl8pPr marL="3429000" indent="-228600" algn="l" rtl="0" fontAlgn="base">
        <a:spcBef>
          <a:spcPct val="20000"/>
        </a:spcBef>
        <a:spcAft>
          <a:spcPct val="0"/>
        </a:spcAft>
        <a:buFont typeface="Monotype Sorts" charset="2"/>
        <a:buChar char="F"/>
        <a:defRPr sz="2000">
          <a:solidFill>
            <a:schemeClr val="tx1"/>
          </a:solidFill>
          <a:latin typeface="+mn-lt"/>
          <a:ea typeface="+mn-ea"/>
        </a:defRPr>
      </a:lvl8pPr>
      <a:lvl9pPr marL="3886200" indent="-228600" algn="l" rtl="0" fontAlgn="base">
        <a:spcBef>
          <a:spcPct val="20000"/>
        </a:spcBef>
        <a:spcAft>
          <a:spcPct val="0"/>
        </a:spcAft>
        <a:buFont typeface="Monotype Sorts" charset="2"/>
        <a:buChar char="F"/>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8354"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a:lstStyle>
            <a:lvl1pPr algn="r" eaLnBrk="1" hangingPunct="1">
              <a:defRPr sz="2400" b="1" i="0">
                <a:solidFill>
                  <a:srgbClr val="FFFFFF"/>
                </a:solidFill>
                <a:latin typeface="Arial" panose="020B0604020202020204" pitchFamily="34" charset="0"/>
              </a:defRPr>
            </a:lvl1pPr>
          </a:lstStyle>
          <a:p>
            <a:pPr>
              <a:defRPr/>
            </a:pPr>
            <a:fld id="{EC1ED9F2-C92E-BC4A-A9A6-357D7ECB48D5}" type="slidenum">
              <a:rPr lang="en-US"/>
              <a:pPr>
                <a:defRPr/>
              </a:pPr>
              <a:t>‹#›</a:t>
            </a:fld>
            <a:endParaRPr lang="en-US" dirty="0"/>
          </a:p>
        </p:txBody>
      </p:sp>
    </p:spTree>
  </p:cSld>
  <p:clrMap bg1="lt1" tx1="dk1" bg2="lt2" tx2="dk2" accent1="accent1" accent2="accent2" accent3="accent3" accent4="accent4" accent5="accent5" accent6="accent6" hlink="hlink" folHlink="folHlink"/>
  <p:sldLayoutIdLst>
    <p:sldLayoutId id="2147489406" r:id="rId1"/>
    <p:sldLayoutId id="2147489407" r:id="rId2"/>
    <p:sldLayoutId id="2147489408" r:id="rId3"/>
    <p:sldLayoutId id="2147489409" r:id="rId4"/>
    <p:sldLayoutId id="2147489410" r:id="rId5"/>
    <p:sldLayoutId id="2147489411" r:id="rId6"/>
    <p:sldLayoutId id="2147489412" r:id="rId7"/>
    <p:sldLayoutId id="2147489413" r:id="rId8"/>
    <p:sldLayoutId id="2147489414" r:id="rId9"/>
    <p:sldLayoutId id="2147489415" r:id="rId10"/>
    <p:sldLayoutId id="214748941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r" rtl="0" eaLnBrk="0" fontAlgn="base" hangingPunct="0">
        <a:spcBef>
          <a:spcPct val="20000"/>
        </a:spcBef>
        <a:spcAft>
          <a:spcPct val="0"/>
        </a:spcAft>
        <a:defRPr sz="2400" b="1">
          <a:solidFill>
            <a:srgbClr val="FFFFFF"/>
          </a:solidFill>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latin typeface="+mn-lt"/>
          <a:ea typeface="+mn-ea"/>
        </a:defRPr>
      </a:lvl2pPr>
      <a:lvl3pPr marL="1143000" indent="-228600" algn="l" rtl="0" eaLnBrk="0" fontAlgn="base" hangingPunct="0">
        <a:spcBef>
          <a:spcPct val="20000"/>
        </a:spcBef>
        <a:spcAft>
          <a:spcPct val="0"/>
        </a:spcAft>
        <a:buChar char="•"/>
        <a:defRPr sz="2400" b="1">
          <a:solidFill>
            <a:srgbClr val="FFFFFF"/>
          </a:solidFill>
          <a:latin typeface="+mn-lt"/>
          <a:ea typeface="+mn-ea"/>
        </a:defRPr>
      </a:lvl3pPr>
      <a:lvl4pPr marL="1600200" indent="-228600" algn="l" rtl="0" eaLnBrk="0" fontAlgn="base" hangingPunct="0">
        <a:spcBef>
          <a:spcPct val="20000"/>
        </a:spcBef>
        <a:spcAft>
          <a:spcPct val="0"/>
        </a:spcAft>
        <a:buChar char="–"/>
        <a:defRPr sz="2000" b="1">
          <a:solidFill>
            <a:srgbClr val="FFFFFF"/>
          </a:solidFill>
          <a:latin typeface="+mn-lt"/>
          <a:ea typeface="+mn-ea"/>
        </a:defRPr>
      </a:lvl4pPr>
      <a:lvl5pPr marL="2057400" indent="-228600" algn="l" rtl="0" eaLnBrk="0" fontAlgn="base" hangingPunct="0">
        <a:spcBef>
          <a:spcPct val="20000"/>
        </a:spcBef>
        <a:spcAft>
          <a:spcPct val="0"/>
        </a:spcAft>
        <a:buChar char="»"/>
        <a:defRPr sz="2000" b="1">
          <a:solidFill>
            <a:srgbClr val="FFFFFF"/>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0642"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lt1" tx1="dk1" bg2="lt2" tx2="dk2" accent1="accent1" accent2="accent2" accent3="accent3" accent4="accent4" accent5="accent5" accent6="accent6" hlink="hlink" folHlink="folHlink"/>
  <p:sldLayoutIdLst>
    <p:sldLayoutId id="2147489417" r:id="rId1"/>
    <p:sldLayoutId id="2147489418" r:id="rId2"/>
    <p:sldLayoutId id="2147489419" r:id="rId3"/>
    <p:sldLayoutId id="2147489420" r:id="rId4"/>
    <p:sldLayoutId id="2147489421" r:id="rId5"/>
    <p:sldLayoutId id="2147489422" r:id="rId6"/>
    <p:sldLayoutId id="2147489423" r:id="rId7"/>
    <p:sldLayoutId id="2147489424" r:id="rId8"/>
    <p:sldLayoutId id="2147489425" r:id="rId9"/>
    <p:sldLayoutId id="2147489426" r:id="rId10"/>
    <p:sldLayoutId id="2147489427"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a:cs typeface="Osaka"/>
              </a:defRPr>
            </a:lvl1pPr>
          </a:lstStyle>
          <a:p>
            <a:pPr>
              <a:defRPr/>
            </a:pPr>
            <a:fld id="{37A3F00B-9D3F-5049-BD77-AD8C4B4255D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235" r:id="rId1"/>
    <p:sldLayoutId id="2147489236" r:id="rId2"/>
    <p:sldLayoutId id="2147489237" r:id="rId3"/>
    <p:sldLayoutId id="2147489238" r:id="rId4"/>
    <p:sldLayoutId id="2147489239" r:id="rId5"/>
    <p:sldLayoutId id="2147489240" r:id="rId6"/>
    <p:sldLayoutId id="2147489241" r:id="rId7"/>
    <p:sldLayoutId id="2147489242" r:id="rId8"/>
    <p:sldLayoutId id="2147489243" r:id="rId9"/>
    <p:sldLayoutId id="2147489244" r:id="rId10"/>
    <p:sldLayoutId id="214748924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Rectangle 2"/>
          <p:cNvSpPr>
            <a:spLocks noGrp="1" noChangeArrowheads="1"/>
          </p:cNvSpPr>
          <p:nvPr>
            <p:ph type="title"/>
          </p:nvPr>
        </p:nvSpPr>
        <p:spPr bwMode="auto">
          <a:xfrm>
            <a:off x="38100" y="6096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Rectangle 3"/>
          <p:cNvSpPr>
            <a:spLocks noGrp="1" noChangeArrowheads="1"/>
          </p:cNvSpPr>
          <p:nvPr>
            <p:ph type="body" idx="1"/>
          </p:nvPr>
        </p:nvSpPr>
        <p:spPr bwMode="auto">
          <a:xfrm>
            <a:off x="38100" y="19812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pitchFamily="-112" charset="-128"/>
                <a:cs typeface="Osaka" pitchFamily="-112" charset="-128"/>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pitchFamily="-112" charset="-128"/>
                <a:cs typeface="Osaka" pitchFamily="-112" charset="-128"/>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charset="0"/>
                <a:cs typeface="Osaka" charset="0"/>
              </a:defRPr>
            </a:lvl1pPr>
          </a:lstStyle>
          <a:p>
            <a:pPr>
              <a:defRPr/>
            </a:pPr>
            <a:fld id="{0FCFD975-EB09-B244-94E8-D5CD3BC97C8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28" r:id="rId1"/>
    <p:sldLayoutId id="2147489429" r:id="rId2"/>
    <p:sldLayoutId id="2147489430" r:id="rId3"/>
    <p:sldLayoutId id="2147489431" r:id="rId4"/>
    <p:sldLayoutId id="2147489432" r:id="rId5"/>
    <p:sldLayoutId id="2147489433" r:id="rId6"/>
    <p:sldLayoutId id="2147489434" r:id="rId7"/>
    <p:sldLayoutId id="2147489435" r:id="rId8"/>
    <p:sldLayoutId id="2147489436" r:id="rId9"/>
    <p:sldLayoutId id="2147489437" r:id="rId10"/>
    <p:sldLayoutId id="214748943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Osaka" pitchFamily="-112" charset="-128"/>
        </a:defRPr>
      </a:lvl1pPr>
      <a:lvl2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2pPr>
      <a:lvl3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3pPr>
      <a:lvl4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4pPr>
      <a:lvl5pPr algn="ctr" rtl="0" eaLnBrk="0" fontAlgn="base" hangingPunct="0">
        <a:spcBef>
          <a:spcPct val="0"/>
        </a:spcBef>
        <a:spcAft>
          <a:spcPct val="0"/>
        </a:spcAft>
        <a:defRPr sz="4400" b="1">
          <a:solidFill>
            <a:schemeClr val="tx2"/>
          </a:solidFill>
          <a:latin typeface="Arial" pitchFamily="34" charset="0"/>
          <a:ea typeface="Osaka" charset="-128"/>
          <a:cs typeface="Osaka" pitchFamily="-112" charset="-128"/>
        </a:defRPr>
      </a:lvl5pPr>
      <a:lvl6pPr marL="457200" algn="ctr" rtl="0" fontAlgn="base">
        <a:spcBef>
          <a:spcPct val="0"/>
        </a:spcBef>
        <a:spcAft>
          <a:spcPct val="0"/>
        </a:spcAft>
        <a:defRPr sz="4400">
          <a:solidFill>
            <a:schemeClr val="tx2"/>
          </a:solidFill>
          <a:latin typeface="Arial" pitchFamily="34" charset="0"/>
          <a:ea typeface="Osaka" charset="-128"/>
        </a:defRPr>
      </a:lvl6pPr>
      <a:lvl7pPr marL="914400" algn="ctr" rtl="0" fontAlgn="base">
        <a:spcBef>
          <a:spcPct val="0"/>
        </a:spcBef>
        <a:spcAft>
          <a:spcPct val="0"/>
        </a:spcAft>
        <a:defRPr sz="4400">
          <a:solidFill>
            <a:schemeClr val="tx2"/>
          </a:solidFill>
          <a:latin typeface="Arial" pitchFamily="34" charset="0"/>
          <a:ea typeface="Osaka" charset="-128"/>
        </a:defRPr>
      </a:lvl7pPr>
      <a:lvl8pPr marL="1371600" algn="ctr" rtl="0" fontAlgn="base">
        <a:spcBef>
          <a:spcPct val="0"/>
        </a:spcBef>
        <a:spcAft>
          <a:spcPct val="0"/>
        </a:spcAft>
        <a:defRPr sz="4400">
          <a:solidFill>
            <a:schemeClr val="tx2"/>
          </a:solidFill>
          <a:latin typeface="Arial" pitchFamily="34" charset="0"/>
          <a:ea typeface="Osaka" charset="-128"/>
        </a:defRPr>
      </a:lvl8pPr>
      <a:lvl9pPr marL="1828800" algn="ctr" rtl="0" fontAlgn="base">
        <a:spcBef>
          <a:spcPct val="0"/>
        </a:spcBef>
        <a:spcAft>
          <a:spcPct val="0"/>
        </a:spcAft>
        <a:defRPr sz="4400">
          <a:solidFill>
            <a:schemeClr val="tx2"/>
          </a:solidFill>
          <a:latin typeface="Arial" pitchFamily="34" charset="0"/>
          <a:ea typeface="Osaka"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Osaka"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Osaka"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Osaka"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Osaka"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Osaka" pitchFamily="-112"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pitchFamily="-112" charset="-128"/>
                <a:cs typeface="ＭＳ Ｐゴシック" pitchFamily="-112" charset="-128"/>
              </a:defRPr>
            </a:lvl1pPr>
          </a:lstStyle>
          <a:p>
            <a:pPr eaLnBrk="0" hangingPunct="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pitchFamily="-112" charset="-128"/>
                <a:cs typeface="ＭＳ Ｐゴシック" pitchFamily="-112" charset="-128"/>
              </a:defRPr>
            </a:lvl1pPr>
          </a:lstStyle>
          <a:p>
            <a:pPr eaLnBrk="0" hangingPunct="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defRPr/>
            </a:pPr>
            <a:fld id="{12370250-F613-124A-AE3C-82C94AB536BB}"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436675583"/>
      </p:ext>
    </p:extLst>
  </p:cSld>
  <p:clrMap bg1="lt1" tx1="dk1" bg2="lt2" tx2="dk2" accent1="accent1" accent2="accent2" accent3="accent3" accent4="accent4" accent5="accent5" accent6="accent6" hlink="hlink" folHlink="folHlink"/>
  <p:sldLayoutIdLst>
    <p:sldLayoutId id="2147489440" r:id="rId1"/>
    <p:sldLayoutId id="2147489441" r:id="rId2"/>
    <p:sldLayoutId id="2147489442" r:id="rId3"/>
    <p:sldLayoutId id="2147489443" r:id="rId4"/>
    <p:sldLayoutId id="2147489444" r:id="rId5"/>
    <p:sldLayoutId id="2147489445" r:id="rId6"/>
    <p:sldLayoutId id="2147489446" r:id="rId7"/>
    <p:sldLayoutId id="2147489447" r:id="rId8"/>
    <p:sldLayoutId id="2147489448" r:id="rId9"/>
    <p:sldLayoutId id="2147489449" r:id="rId10"/>
    <p:sldLayoutId id="21474894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5673594"/>
      </p:ext>
    </p:extLst>
  </p:cSld>
  <p:clrMap bg1="lt1" tx1="dk1" bg2="lt2" tx2="dk2" accent1="accent1" accent2="accent2" accent3="accent3" accent4="accent4" accent5="accent5" accent6="accent6" hlink="hlink" folHlink="folHlink"/>
  <p:sldLayoutIdLst>
    <p:sldLayoutId id="2147489476" r:id="rId1"/>
    <p:sldLayoutId id="2147489477" r:id="rId2"/>
    <p:sldLayoutId id="2147489478" r:id="rId3"/>
    <p:sldLayoutId id="2147489479" r:id="rId4"/>
    <p:sldLayoutId id="2147489480" r:id="rId5"/>
    <p:sldLayoutId id="2147489481" r:id="rId6"/>
    <p:sldLayoutId id="2147489482" r:id="rId7"/>
    <p:sldLayoutId id="2147489483" r:id="rId8"/>
    <p:sldLayoutId id="2147489484" r:id="rId9"/>
    <p:sldLayoutId id="2147489485" r:id="rId10"/>
    <p:sldLayoutId id="214748948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3069555800"/>
      </p:ext>
    </p:extLst>
  </p:cSld>
  <p:clrMap bg1="lt1" tx1="dk1" bg2="lt2" tx2="dk2" accent1="accent1" accent2="accent2" accent3="accent3" accent4="accent4" accent5="accent5" accent6="accent6" hlink="hlink" folHlink="folHlink"/>
  <p:sldLayoutIdLst>
    <p:sldLayoutId id="2147489536" r:id="rId1"/>
    <p:sldLayoutId id="2147489537" r:id="rId2"/>
    <p:sldLayoutId id="2147489538" r:id="rId3"/>
    <p:sldLayoutId id="2147489539" r:id="rId4"/>
    <p:sldLayoutId id="2147489540" r:id="rId5"/>
    <p:sldLayoutId id="2147489541" r:id="rId6"/>
    <p:sldLayoutId id="2147489542" r:id="rId7"/>
    <p:sldLayoutId id="2147489543" r:id="rId8"/>
    <p:sldLayoutId id="2147489544" r:id="rId9"/>
    <p:sldLayoutId id="2147489545" r:id="rId10"/>
    <p:sldLayoutId id="2147489546" r:id="rId11"/>
    <p:sldLayoutId id="2147489547" r:id="rId12"/>
    <p:sldLayoutId id="214748954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421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9421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9421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B757E405-87E4-F041-B9DA-973C2699A3F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219" r:id="rId1"/>
    <p:sldLayoutId id="2147489220" r:id="rId2"/>
    <p:sldLayoutId id="2147489221" r:id="rId3"/>
    <p:sldLayoutId id="2147489222" r:id="rId4"/>
    <p:sldLayoutId id="2147489223" r:id="rId5"/>
    <p:sldLayoutId id="2147489224" r:id="rId6"/>
    <p:sldLayoutId id="2147489225" r:id="rId7"/>
    <p:sldLayoutId id="2147489226" r:id="rId8"/>
    <p:sldLayoutId id="2147489227" r:id="rId9"/>
    <p:sldLayoutId id="2147489228" r:id="rId10"/>
    <p:sldLayoutId id="214748922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DDDDDD"/>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DDDDDD"/>
            </a:outerShdw>
          </a:effectLst>
          <a:latin typeface="Verdana"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DDDDDD"/>
            </a:outerShdw>
          </a:effectLst>
          <a:latin typeface="Verdana"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DDDDDD"/>
            </a:outerShdw>
          </a:effectLst>
          <a:latin typeface="Verdana"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DDDDDD"/>
            </a:outerShdw>
          </a:effectLst>
          <a:latin typeface="Verdana"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DDDDDD"/>
            </a:outerShdw>
          </a:effectLst>
          <a:latin typeface="Verdana" pitchFamily="-112" charset="0"/>
        </a:defRPr>
      </a:lvl6pPr>
      <a:lvl7pPr marL="914400" algn="ctr" rtl="0" fontAlgn="base">
        <a:spcBef>
          <a:spcPct val="0"/>
        </a:spcBef>
        <a:spcAft>
          <a:spcPct val="0"/>
        </a:spcAft>
        <a:defRPr sz="4400">
          <a:solidFill>
            <a:schemeClr val="tx2"/>
          </a:solidFill>
          <a:effectLst>
            <a:outerShdw blurRad="38100" dist="38100" dir="2700000" algn="tl">
              <a:srgbClr val="DDDDDD"/>
            </a:outerShdw>
          </a:effectLst>
          <a:latin typeface="Verdana" pitchFamily="-112" charset="0"/>
        </a:defRPr>
      </a:lvl7pPr>
      <a:lvl8pPr marL="1371600" algn="ctr" rtl="0" fontAlgn="base">
        <a:spcBef>
          <a:spcPct val="0"/>
        </a:spcBef>
        <a:spcAft>
          <a:spcPct val="0"/>
        </a:spcAft>
        <a:defRPr sz="4400">
          <a:solidFill>
            <a:schemeClr val="tx2"/>
          </a:solidFill>
          <a:effectLst>
            <a:outerShdw blurRad="38100" dist="38100" dir="2700000" algn="tl">
              <a:srgbClr val="DDDDDD"/>
            </a:outerShdw>
          </a:effectLst>
          <a:latin typeface="Verdana" pitchFamily="-112" charset="0"/>
        </a:defRPr>
      </a:lvl8pPr>
      <a:lvl9pPr marL="1828800" algn="ctr" rtl="0" fontAlgn="base">
        <a:spcBef>
          <a:spcPct val="0"/>
        </a:spcBef>
        <a:spcAft>
          <a:spcPct val="0"/>
        </a:spcAft>
        <a:defRPr sz="4400">
          <a:solidFill>
            <a:schemeClr val="tx2"/>
          </a:solidFill>
          <a:effectLst>
            <a:outerShdw blurRad="38100" dist="38100" dir="2700000" algn="tl">
              <a:srgbClr val="DDDDDD"/>
            </a:outerShdw>
          </a:effectLst>
          <a:latin typeface="Verdana" pitchFamily="-112" charset="0"/>
        </a:defRPr>
      </a:lvl9pPr>
    </p:titleStyle>
    <p:bodyStyle>
      <a:lvl1pPr marL="342900" indent="-342900" algn="l" rtl="0" eaLnBrk="0" fontAlgn="base" hangingPunct="0">
        <a:spcBef>
          <a:spcPct val="20000"/>
        </a:spcBef>
        <a:spcAft>
          <a:spcPct val="0"/>
        </a:spcAft>
        <a:buChar char="•"/>
        <a:defRPr sz="3200">
          <a:solidFill>
            <a:schemeClr val="tx1"/>
          </a:solidFill>
          <a:effectLst>
            <a:outerShdw blurRad="38100" dist="38100" dir="2700000" algn="tl">
              <a:srgbClr val="DDDDDD"/>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DDDDDD"/>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effectLst>
            <a:outerShdw blurRad="38100" dist="38100" dir="2700000" algn="tl">
              <a:srgbClr val="DDDDDD"/>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effectLst>
            <a:outerShdw blurRad="38100" dist="38100" dir="2700000" algn="tl">
              <a:srgbClr val="DDDDDD"/>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4516100"/>
      </p:ext>
    </p:extLst>
  </p:cSld>
  <p:clrMap bg1="lt1" tx1="dk1" bg2="lt2" tx2="dk2" accent1="accent1" accent2="accent2" accent3="accent3" accent4="accent4" accent5="accent5" accent6="accent6" hlink="hlink" folHlink="folHlink"/>
  <p:sldLayoutIdLst>
    <p:sldLayoutId id="2147489550" r:id="rId1"/>
    <p:sldLayoutId id="2147489551" r:id="rId2"/>
    <p:sldLayoutId id="2147489552" r:id="rId3"/>
    <p:sldLayoutId id="2147489553" r:id="rId4"/>
    <p:sldLayoutId id="2147489554" r:id="rId5"/>
    <p:sldLayoutId id="2147489555" r:id="rId6"/>
    <p:sldLayoutId id="2147489556" r:id="rId7"/>
    <p:sldLayoutId id="2147489557" r:id="rId8"/>
    <p:sldLayoutId id="2147489558" r:id="rId9"/>
    <p:sldLayoutId id="2147489559" r:id="rId10"/>
    <p:sldLayoutId id="214748956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59888C7A-2A00-CE4F-B88D-9F0B29DFDD5B}"/>
              </a:ext>
            </a:extLst>
          </p:cNvPr>
          <p:cNvSpPr>
            <a:spLocks noGrp="1" noChangeArrowheads="1"/>
          </p:cNvSpPr>
          <p:nvPr>
            <p:ph type="body" idx="1"/>
          </p:nvPr>
        </p:nvSpPr>
        <p:spPr bwMode="auto">
          <a:xfrm>
            <a:off x="892969" y="3536156"/>
            <a:ext cx="7358063" cy="3321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p>
            <a:pPr lvl="0"/>
            <a:r>
              <a:rPr lang="en-US" altLang="en-US">
                <a:sym typeface="Gill Sans" panose="020B0502020104020203" pitchFamily="34" charset="-79"/>
              </a:rPr>
              <a:t>Click to edit Master text styles</a:t>
            </a:r>
          </a:p>
          <a:p>
            <a:pPr lvl="1"/>
            <a:r>
              <a:rPr lang="en-US" altLang="en-US">
                <a:sym typeface="Gill Sans" panose="020B0502020104020203" pitchFamily="34" charset="-79"/>
              </a:rPr>
              <a:t>Second level</a:t>
            </a:r>
          </a:p>
          <a:p>
            <a:pPr lvl="2"/>
            <a:r>
              <a:rPr lang="en-US" altLang="en-US">
                <a:sym typeface="Gill Sans" panose="020B0502020104020203" pitchFamily="34" charset="-79"/>
              </a:rPr>
              <a:t>Third level</a:t>
            </a:r>
          </a:p>
          <a:p>
            <a:pPr lvl="3"/>
            <a:r>
              <a:rPr lang="en-US" altLang="en-US">
                <a:sym typeface="Gill Sans" panose="020B0502020104020203" pitchFamily="34" charset="-79"/>
              </a:rPr>
              <a:t>Fourth level</a:t>
            </a:r>
          </a:p>
          <a:p>
            <a:pPr lvl="4"/>
            <a:r>
              <a:rPr lang="en-US" altLang="en-US">
                <a:sym typeface="Gill Sans" panose="020B0502020104020203" pitchFamily="34" charset="-79"/>
              </a:rPr>
              <a:t>Fifth level</a:t>
            </a:r>
          </a:p>
        </p:txBody>
      </p:sp>
      <p:sp>
        <p:nvSpPr>
          <p:cNvPr id="1026" name="Rectangle 2">
            <a:extLst>
              <a:ext uri="{FF2B5EF4-FFF2-40B4-BE49-F238E27FC236}">
                <a16:creationId xmlns:a16="http://schemas.microsoft.com/office/drawing/2014/main" id="{77D40AA8-CB58-CB49-819A-F00AD2F1745C}"/>
              </a:ext>
            </a:extLst>
          </p:cNvPr>
          <p:cNvSpPr>
            <a:spLocks noGrp="1" noChangeArrowheads="1"/>
          </p:cNvSpPr>
          <p:nvPr>
            <p:ph type="title"/>
          </p:nvPr>
        </p:nvSpPr>
        <p:spPr bwMode="auto">
          <a:xfrm>
            <a:off x="892969" y="0"/>
            <a:ext cx="7358063" cy="34736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b" anchorCtr="0" compatLnSpc="1">
            <a:prstTxWarp prst="textNoShape">
              <a:avLst/>
            </a:prstTxWarp>
          </a:bodyPr>
          <a:lstStyle/>
          <a:p>
            <a:pPr lvl="0"/>
            <a:r>
              <a:rPr lang="en-US" altLang="en-US">
                <a:sym typeface="Gill Sans" panose="020B0502020104020203" pitchFamily="34" charset="-79"/>
              </a:rPr>
              <a:t>Click to edit Master title style</a:t>
            </a:r>
          </a:p>
        </p:txBody>
      </p:sp>
    </p:spTree>
    <p:extLst>
      <p:ext uri="{BB962C8B-B14F-4D97-AF65-F5344CB8AC3E}">
        <p14:creationId xmlns:p14="http://schemas.microsoft.com/office/powerpoint/2010/main" val="3487611632"/>
      </p:ext>
    </p:extLst>
  </p:cSld>
  <p:clrMap bg1="lt1" tx1="dk1" bg2="lt2" tx2="dk2" accent1="accent1" accent2="accent2" accent3="accent3" accent4="accent4" accent5="accent5" accent6="accent6" hlink="hlink" folHlink="folHlink"/>
  <p:sldLayoutIdLst>
    <p:sldLayoutId id="2147489562" r:id="rId1"/>
    <p:sldLayoutId id="2147489563" r:id="rId2"/>
    <p:sldLayoutId id="2147489564" r:id="rId3"/>
    <p:sldLayoutId id="2147489565" r:id="rId4"/>
    <p:sldLayoutId id="2147489566" r:id="rId5"/>
    <p:sldLayoutId id="2147489567" r:id="rId6"/>
    <p:sldLayoutId id="2147489568" r:id="rId7"/>
    <p:sldLayoutId id="2147489569" r:id="rId8"/>
    <p:sldLayoutId id="2147489570" r:id="rId9"/>
    <p:sldLayoutId id="2147489571" r:id="rId10"/>
    <p:sldLayoutId id="2147489572" r:id="rId11"/>
  </p:sldLayoutIdLst>
  <p:transition/>
  <p:txStyles>
    <p:titleStyle>
      <a:lvl1pPr algn="ctr" rtl="0" fontAlgn="base">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p:titleStyle>
    <p:bodyStyle>
      <a:lvl1pPr algn="ctr" rtl="0" fontAlgn="base">
        <a:spcBef>
          <a:spcPct val="0"/>
        </a:spcBef>
        <a:spcAft>
          <a:spcPct val="0"/>
        </a:spcAft>
        <a:defRPr sz="2531" kern="1200">
          <a:solidFill>
            <a:schemeClr val="tx1"/>
          </a:solidFill>
          <a:latin typeface="+mn-lt"/>
          <a:ea typeface="+mn-ea"/>
          <a:cs typeface="+mn-cs"/>
          <a:sym typeface="Gill Sans" panose="020B0502020104020203" pitchFamily="34" charset="-79"/>
        </a:defRPr>
      </a:lvl1pPr>
      <a:lvl2pPr algn="ctr" rtl="0" fontAlgn="base">
        <a:spcBef>
          <a:spcPct val="0"/>
        </a:spcBef>
        <a:spcAft>
          <a:spcPct val="0"/>
        </a:spcAft>
        <a:defRPr sz="2531" kern="1200">
          <a:solidFill>
            <a:schemeClr val="tx1"/>
          </a:solidFill>
          <a:latin typeface="+mn-lt"/>
          <a:ea typeface="+mn-ea"/>
          <a:cs typeface="+mn-cs"/>
          <a:sym typeface="Gill Sans" panose="020B0502020104020203" pitchFamily="34" charset="-79"/>
        </a:defRPr>
      </a:lvl2pPr>
      <a:lvl3pPr algn="ctr" rtl="0" fontAlgn="base">
        <a:spcBef>
          <a:spcPct val="0"/>
        </a:spcBef>
        <a:spcAft>
          <a:spcPct val="0"/>
        </a:spcAft>
        <a:defRPr sz="2531" kern="1200">
          <a:solidFill>
            <a:schemeClr val="tx1"/>
          </a:solidFill>
          <a:latin typeface="+mn-lt"/>
          <a:ea typeface="+mn-ea"/>
          <a:cs typeface="+mn-cs"/>
          <a:sym typeface="Gill Sans" panose="020B0502020104020203" pitchFamily="34" charset="-79"/>
        </a:defRPr>
      </a:lvl3pPr>
      <a:lvl4pPr algn="ctr" rtl="0" fontAlgn="base">
        <a:spcBef>
          <a:spcPct val="0"/>
        </a:spcBef>
        <a:spcAft>
          <a:spcPct val="0"/>
        </a:spcAft>
        <a:defRPr sz="2531" kern="1200">
          <a:solidFill>
            <a:schemeClr val="tx1"/>
          </a:solidFill>
          <a:latin typeface="+mn-lt"/>
          <a:ea typeface="+mn-ea"/>
          <a:cs typeface="+mn-cs"/>
          <a:sym typeface="Gill Sans" panose="020B0502020104020203" pitchFamily="34" charset="-79"/>
        </a:defRPr>
      </a:lvl4pPr>
      <a:lvl5pPr algn="ctr" rtl="0" fontAlgn="base">
        <a:spcBef>
          <a:spcPct val="0"/>
        </a:spcBef>
        <a:spcAft>
          <a:spcPct val="0"/>
        </a:spcAft>
        <a:defRPr sz="2531" kern="1200">
          <a:solidFill>
            <a:schemeClr val="tx1"/>
          </a:solidFill>
          <a:latin typeface="+mn-lt"/>
          <a:ea typeface="+mn-ea"/>
          <a:cs typeface="+mn-cs"/>
          <a:sym typeface="Gill Sans" panose="020B0502020104020203" pitchFamily="34" charset="-79"/>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83517494"/>
      </p:ext>
    </p:extLst>
  </p:cSld>
  <p:clrMap bg1="lt1" tx1="dk1" bg2="lt2" tx2="dk2" accent1="accent1" accent2="accent2" accent3="accent3" accent4="accent4" accent5="accent5" accent6="accent6" hlink="hlink" folHlink="folHlink"/>
  <p:sldLayoutIdLst>
    <p:sldLayoutId id="2147489574" r:id="rId1"/>
    <p:sldLayoutId id="2147489575" r:id="rId2"/>
    <p:sldLayoutId id="2147489576" r:id="rId3"/>
    <p:sldLayoutId id="2147489577" r:id="rId4"/>
    <p:sldLayoutId id="2147489578" r:id="rId5"/>
    <p:sldLayoutId id="2147489579" r:id="rId6"/>
    <p:sldLayoutId id="2147489580" r:id="rId7"/>
    <p:sldLayoutId id="2147489581" r:id="rId8"/>
    <p:sldLayoutId id="2147489582" r:id="rId9"/>
    <p:sldLayoutId id="2147489583" r:id="rId10"/>
    <p:sldLayoutId id="2147489584" r:id="rId11"/>
    <p:sldLayoutId id="2147489585" r:id="rId12"/>
    <p:sldLayoutId id="214748958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66864190"/>
      </p:ext>
    </p:extLst>
  </p:cSld>
  <p:clrMap bg1="lt1" tx1="dk1" bg2="lt2" tx2="dk2" accent1="accent1" accent2="accent2" accent3="accent3" accent4="accent4" accent5="accent5" accent6="accent6" hlink="hlink" folHlink="folHlink"/>
  <p:sldLayoutIdLst>
    <p:sldLayoutId id="2147489588" r:id="rId1"/>
    <p:sldLayoutId id="2147489589" r:id="rId2"/>
    <p:sldLayoutId id="2147489590" r:id="rId3"/>
    <p:sldLayoutId id="2147489591" r:id="rId4"/>
    <p:sldLayoutId id="2147489592" r:id="rId5"/>
    <p:sldLayoutId id="2147489593" r:id="rId6"/>
    <p:sldLayoutId id="2147489594" r:id="rId7"/>
    <p:sldLayoutId id="2147489595" r:id="rId8"/>
    <p:sldLayoutId id="2147489596" r:id="rId9"/>
    <p:sldLayoutId id="2147489597" r:id="rId10"/>
    <p:sldLayoutId id="2147489598" r:id="rId11"/>
    <p:sldLayoutId id="2147489599" r:id="rId12"/>
    <p:sldLayoutId id="214748960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5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868" tIns="40933" rIns="81868" bIns="40933" anchor="ctr"/>
          <a:lstStyle/>
          <a:p>
            <a:pPr algn="l" defTabSz="404326" eaLnBrk="0" hangingPunct="0">
              <a:lnSpc>
                <a:spcPct val="93000"/>
              </a:lnSpc>
              <a:buClr>
                <a:srgbClr val="000000"/>
              </a:buClr>
              <a:buSzPct val="100000"/>
              <a:buFont typeface="Times New Roman" charset="0"/>
              <a:buNone/>
            </a:pPr>
            <a:endParaRPr lang="en-US" sz="2200">
              <a:solidFill>
                <a:srgbClr val="FFFFFF"/>
              </a:solidFill>
              <a:ea typeface="MS Gothic" charset="0"/>
              <a:cs typeface="MS Gothic" charset="0"/>
            </a:endParaRPr>
          </a:p>
        </p:txBody>
      </p:sp>
      <p:sp>
        <p:nvSpPr>
          <p:cNvPr id="2" name="Text Box 2"/>
          <p:cNvSpPr txBox="1">
            <a:spLocks noChangeArrowheads="1"/>
          </p:cNvSpPr>
          <p:nvPr/>
        </p:nvSpPr>
        <p:spPr bwMode="auto">
          <a:xfrm>
            <a:off x="761571" y="6558049"/>
            <a:ext cx="876887" cy="223110"/>
          </a:xfrm>
          <a:prstGeom prst="rect">
            <a:avLst/>
          </a:prstGeom>
          <a:noFill/>
          <a:ln w="9525">
            <a:noFill/>
            <a:round/>
            <a:headEnd/>
            <a:tailEnd/>
          </a:ln>
          <a:effectLst/>
        </p:spPr>
        <p:txBody>
          <a:bodyPr wrap="none" lIns="80575" tIns="41896" rIns="80575" bIns="41896"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defTabSz="406553" eaLnBrk="0" hangingPunct="0">
              <a:spcBef>
                <a:spcPts val="505"/>
              </a:spcBef>
              <a:buClr>
                <a:srgbClr val="FFFFFF"/>
              </a:buClr>
              <a:buSzPct val="100000"/>
              <a:buFont typeface="Arial" charset="0"/>
              <a:buNone/>
              <a:defRPr/>
            </a:pPr>
            <a:r>
              <a:rPr lang="en-GB" sz="800" b="1" i="0">
                <a:solidFill>
                  <a:srgbClr val="FFFFFF"/>
                </a:solidFill>
                <a:latin typeface="Arial" panose="020B0604020202020204" pitchFamily="34" charset="0"/>
              </a:rPr>
              <a:t>© </a:t>
            </a:r>
            <a:r>
              <a:rPr lang="en-GB" sz="900" b="1" i="0">
                <a:solidFill>
                  <a:srgbClr val="FFFFFF"/>
                </a:solidFill>
                <a:latin typeface="Arial" panose="020B0604020202020204" pitchFamily="34" charset="0"/>
              </a:rPr>
              <a:t>2006</a:t>
            </a:r>
            <a:r>
              <a:rPr lang="en-GB" sz="800" b="1" i="0">
                <a:solidFill>
                  <a:srgbClr val="FFFFFF"/>
                </a:solidFill>
                <a:latin typeface="Arial" panose="020B0604020202020204" pitchFamily="34" charset="0"/>
              </a:rPr>
              <a:t> TBBMI</a:t>
            </a:r>
          </a:p>
        </p:txBody>
      </p:sp>
      <p:sp>
        <p:nvSpPr>
          <p:cNvPr id="2052" name="Rectangle 3"/>
          <p:cNvSpPr>
            <a:spLocks noChangeArrowheads="1"/>
          </p:cNvSpPr>
          <p:nvPr/>
        </p:nvSpPr>
        <p:spPr bwMode="auto">
          <a:xfrm>
            <a:off x="7814556" y="6542235"/>
            <a:ext cx="673072" cy="2253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75" tIns="41896" rIns="80575" bIns="41896" anchor="ctr">
            <a:spAutoFit/>
          </a:bodyPr>
          <a:lstStyle/>
          <a:p>
            <a:pPr defTabSz="404326" eaLnBrk="0" hangingPunct="0">
              <a:buClr>
                <a:srgbClr val="FFFFFF"/>
              </a:buClr>
              <a:buSzPct val="100000"/>
              <a:buFont typeface="Comic Sans MS" charset="0"/>
              <a:buNone/>
              <a:tabLst>
                <a:tab pos="0" algn="l"/>
                <a:tab pos="814346" algn="l"/>
                <a:tab pos="1632960" algn="l"/>
                <a:tab pos="2450154" algn="l"/>
                <a:tab pos="3268769" algn="l"/>
                <a:tab pos="4087381" algn="l"/>
                <a:tab pos="4907417" algn="l"/>
                <a:tab pos="5726038" algn="l"/>
                <a:tab pos="6544654" algn="l"/>
                <a:tab pos="7364694" algn="l"/>
                <a:tab pos="8183307" algn="l"/>
                <a:tab pos="9003345" algn="l"/>
              </a:tabLst>
            </a:pPr>
            <a:r>
              <a:rPr lang="en-GB" sz="900" b="1">
                <a:solidFill>
                  <a:srgbClr val="FFFFFF"/>
                </a:solidFill>
                <a:latin typeface="Comic Sans MS" charset="0"/>
                <a:ea typeface="MS Gothic" charset="0"/>
                <a:cs typeface="MS Gothic" charset="0"/>
              </a:rPr>
              <a:t>9.65.08.</a:t>
            </a:r>
          </a:p>
        </p:txBody>
      </p:sp>
      <p:sp>
        <p:nvSpPr>
          <p:cNvPr id="2053" name="Rectangle 4"/>
          <p:cNvSpPr>
            <a:spLocks noChangeArrowheads="1"/>
          </p:cNvSpPr>
          <p:nvPr/>
        </p:nvSpPr>
        <p:spPr bwMode="auto">
          <a:xfrm>
            <a:off x="461818" y="106468"/>
            <a:ext cx="4061114" cy="924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882" tIns="45441" rIns="90882" bIns="45441">
            <a:spAutoFit/>
          </a:bodyPr>
          <a:lstStyle/>
          <a:p>
            <a:pPr algn="l" defTabSz="404326" eaLnBrk="0" hangingPunct="0">
              <a:lnSpc>
                <a:spcPct val="125000"/>
              </a:lnSpc>
              <a:spcBef>
                <a:spcPts val="1346"/>
              </a:spcBef>
              <a:buClr>
                <a:srgbClr val="FFFF00"/>
              </a:buClr>
              <a:buSzPct val="100000"/>
              <a:buFont typeface="Helvetica" charset="0"/>
              <a:buNone/>
              <a:tabLst>
                <a:tab pos="0" algn="l"/>
                <a:tab pos="814346" algn="l"/>
                <a:tab pos="1632960" algn="l"/>
                <a:tab pos="2450154" algn="l"/>
                <a:tab pos="3268769" algn="l"/>
                <a:tab pos="4087381" algn="l"/>
                <a:tab pos="4907417" algn="l"/>
                <a:tab pos="5726038" algn="l"/>
                <a:tab pos="6544654" algn="l"/>
                <a:tab pos="7364694" algn="l"/>
                <a:tab pos="8183307" algn="l"/>
                <a:tab pos="9003345" algn="l"/>
              </a:tabLst>
            </a:pPr>
            <a:r>
              <a:rPr lang="en-GB" sz="2200" b="1">
                <a:solidFill>
                  <a:srgbClr val="FFFF00"/>
                </a:solidFill>
                <a:latin typeface="Helvetica" charset="0"/>
              </a:rPr>
              <a:t>The  New Testament          Comes Together</a:t>
            </a:r>
          </a:p>
        </p:txBody>
      </p:sp>
    </p:spTree>
    <p:extLst>
      <p:ext uri="{BB962C8B-B14F-4D97-AF65-F5344CB8AC3E}">
        <p14:creationId xmlns:p14="http://schemas.microsoft.com/office/powerpoint/2010/main" val="2463360200"/>
      </p:ext>
    </p:extLst>
  </p:cSld>
  <p:clrMap bg1="lt1" tx1="dk1" bg2="lt2" tx2="dk2" accent1="accent1" accent2="accent2" accent3="accent3" accent4="accent4" accent5="accent5" accent6="accent6" hlink="hlink" folHlink="folHlink"/>
  <p:sldLayoutIdLst>
    <p:sldLayoutId id="2147489618" r:id="rId1"/>
    <p:sldLayoutId id="2147489619" r:id="rId2"/>
    <p:sldLayoutId id="2147489620" r:id="rId3"/>
    <p:sldLayoutId id="2147489621" r:id="rId4"/>
    <p:sldLayoutId id="2147489622" r:id="rId5"/>
    <p:sldLayoutId id="2147489623" r:id="rId6"/>
    <p:sldLayoutId id="2147489624" r:id="rId7"/>
    <p:sldLayoutId id="2147489625" r:id="rId8"/>
    <p:sldLayoutId id="2147489626" r:id="rId9"/>
    <p:sldLayoutId id="2147489627" r:id="rId10"/>
    <p:sldLayoutId id="2147489628" r:id="rId11"/>
  </p:sldLayoutIdLst>
  <p:txStyles>
    <p:titleStyle>
      <a:lvl1pPr algn="ctr" defTabSz="404326"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4326"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4326"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4326"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4326"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9300" algn="ctr" defTabSz="40930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8604" algn="ctr" defTabSz="40930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7901" algn="ctr" defTabSz="40930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7203" algn="ctr" defTabSz="409300"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0292" indent="-330292" algn="l" defTabSz="404326" rtl="0" eaLnBrk="0" fontAlgn="base" hangingPunct="0">
        <a:lnSpc>
          <a:spcPct val="93000"/>
        </a:lnSpc>
        <a:spcBef>
          <a:spcPts val="785"/>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6076" indent="-274769" algn="l" defTabSz="404326" rtl="0" eaLnBrk="0" fontAlgn="base" hangingPunct="0">
        <a:lnSpc>
          <a:spcPct val="93000"/>
        </a:lnSpc>
        <a:spcBef>
          <a:spcPts val="695"/>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19013" indent="-217823" algn="l" defTabSz="404326" rtl="0" eaLnBrk="0" fontAlgn="base" hangingPunct="0">
        <a:lnSpc>
          <a:spcPct val="93000"/>
        </a:lnSpc>
        <a:spcBef>
          <a:spcPts val="583"/>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0317" indent="-217823" algn="l" defTabSz="404326" rtl="0" eaLnBrk="0" fontAlgn="base" hangingPunct="0">
        <a:lnSpc>
          <a:spcPct val="93000"/>
        </a:lnSpc>
        <a:spcBef>
          <a:spcPts val="505"/>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1624" indent="-217823" algn="l" defTabSz="404326" rtl="0" eaLnBrk="0" fontAlgn="base" hangingPunct="0">
        <a:lnSpc>
          <a:spcPct val="93000"/>
        </a:lnSpc>
        <a:spcBef>
          <a:spcPts val="505"/>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4488" indent="-224548" algn="l" defTabSz="40930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3789" indent="-224548" algn="l" defTabSz="40930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3095" indent="-224548" algn="l" defTabSz="40930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2390" indent="-224548" algn="l" defTabSz="409300"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9300" rtl="0" eaLnBrk="1" latinLnBrk="0" hangingPunct="1">
        <a:defRPr sz="1600" kern="1200">
          <a:solidFill>
            <a:schemeClr val="tx1"/>
          </a:solidFill>
          <a:latin typeface="+mn-lt"/>
          <a:ea typeface="+mn-ea"/>
          <a:cs typeface="+mn-cs"/>
        </a:defRPr>
      </a:lvl1pPr>
      <a:lvl2pPr marL="409300" algn="l" defTabSz="409300" rtl="0" eaLnBrk="1" latinLnBrk="0" hangingPunct="1">
        <a:defRPr sz="1600" kern="1200">
          <a:solidFill>
            <a:schemeClr val="tx1"/>
          </a:solidFill>
          <a:latin typeface="+mn-lt"/>
          <a:ea typeface="+mn-ea"/>
          <a:cs typeface="+mn-cs"/>
        </a:defRPr>
      </a:lvl2pPr>
      <a:lvl3pPr marL="818604" algn="l" defTabSz="409300" rtl="0" eaLnBrk="1" latinLnBrk="0" hangingPunct="1">
        <a:defRPr sz="1600" kern="1200">
          <a:solidFill>
            <a:schemeClr val="tx1"/>
          </a:solidFill>
          <a:latin typeface="+mn-lt"/>
          <a:ea typeface="+mn-ea"/>
          <a:cs typeface="+mn-cs"/>
        </a:defRPr>
      </a:lvl3pPr>
      <a:lvl4pPr marL="1227901" algn="l" defTabSz="409300" rtl="0" eaLnBrk="1" latinLnBrk="0" hangingPunct="1">
        <a:defRPr sz="1600" kern="1200">
          <a:solidFill>
            <a:schemeClr val="tx1"/>
          </a:solidFill>
          <a:latin typeface="+mn-lt"/>
          <a:ea typeface="+mn-ea"/>
          <a:cs typeface="+mn-cs"/>
        </a:defRPr>
      </a:lvl4pPr>
      <a:lvl5pPr marL="1637203" algn="l" defTabSz="409300" rtl="0" eaLnBrk="1" latinLnBrk="0" hangingPunct="1">
        <a:defRPr sz="1600" kern="1200">
          <a:solidFill>
            <a:schemeClr val="tx1"/>
          </a:solidFill>
          <a:latin typeface="+mn-lt"/>
          <a:ea typeface="+mn-ea"/>
          <a:cs typeface="+mn-cs"/>
        </a:defRPr>
      </a:lvl5pPr>
      <a:lvl6pPr marL="2046503" algn="l" defTabSz="409300" rtl="0" eaLnBrk="1" latinLnBrk="0" hangingPunct="1">
        <a:defRPr sz="1600" kern="1200">
          <a:solidFill>
            <a:schemeClr val="tx1"/>
          </a:solidFill>
          <a:latin typeface="+mn-lt"/>
          <a:ea typeface="+mn-ea"/>
          <a:cs typeface="+mn-cs"/>
        </a:defRPr>
      </a:lvl6pPr>
      <a:lvl7pPr marL="2455805" algn="l" defTabSz="409300" rtl="0" eaLnBrk="1" latinLnBrk="0" hangingPunct="1">
        <a:defRPr sz="1600" kern="1200">
          <a:solidFill>
            <a:schemeClr val="tx1"/>
          </a:solidFill>
          <a:latin typeface="+mn-lt"/>
          <a:ea typeface="+mn-ea"/>
          <a:cs typeface="+mn-cs"/>
        </a:defRPr>
      </a:lvl7pPr>
      <a:lvl8pPr marL="2865108" algn="l" defTabSz="409300" rtl="0" eaLnBrk="1" latinLnBrk="0" hangingPunct="1">
        <a:defRPr sz="1600" kern="1200">
          <a:solidFill>
            <a:schemeClr val="tx1"/>
          </a:solidFill>
          <a:latin typeface="+mn-lt"/>
          <a:ea typeface="+mn-ea"/>
          <a:cs typeface="+mn-cs"/>
        </a:defRPr>
      </a:lvl8pPr>
      <a:lvl9pPr marL="3274406" algn="l" defTabSz="409300" rtl="0" eaLnBrk="1" latinLnBrk="0" hangingPunct="1">
        <a:defRPr sz="16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5A6C734A-3DE5-4DFB-A606-21DCF756977F}"/>
              </a:ext>
            </a:extLst>
          </p:cNvPr>
          <p:cNvSpPr>
            <a:spLocks noGrp="1" noChangeArrowheads="1"/>
          </p:cNvSpPr>
          <p:nvPr>
            <p:ph type="body" idx="1"/>
          </p:nvPr>
        </p:nvSpPr>
        <p:spPr bwMode="auto">
          <a:xfrm>
            <a:off x="892969" y="3536156"/>
            <a:ext cx="7358063" cy="3321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p>
            <a:pPr lvl="0"/>
            <a:r>
              <a:rPr lang="en-US" altLang="en-US" dirty="0">
                <a:sym typeface="Gill Sans" charset="0"/>
              </a:rPr>
              <a:t>Click to edit Master text styles</a:t>
            </a:r>
          </a:p>
          <a:p>
            <a:pPr lvl="1"/>
            <a:r>
              <a:rPr lang="en-US" altLang="en-US" dirty="0">
                <a:sym typeface="Gill Sans" charset="0"/>
              </a:rPr>
              <a:t>Second level</a:t>
            </a:r>
          </a:p>
          <a:p>
            <a:pPr lvl="2"/>
            <a:r>
              <a:rPr lang="en-US" altLang="en-US" dirty="0">
                <a:sym typeface="Gill Sans" charset="0"/>
              </a:rPr>
              <a:t>Third level</a:t>
            </a:r>
          </a:p>
          <a:p>
            <a:pPr lvl="3"/>
            <a:r>
              <a:rPr lang="en-US" altLang="en-US" dirty="0">
                <a:sym typeface="Gill Sans" charset="0"/>
              </a:rPr>
              <a:t>Fourth level</a:t>
            </a:r>
          </a:p>
          <a:p>
            <a:pPr lvl="4"/>
            <a:r>
              <a:rPr lang="en-US" altLang="en-US" dirty="0">
                <a:sym typeface="Gill Sans" charset="0"/>
              </a:rPr>
              <a:t>Fifth level</a:t>
            </a:r>
          </a:p>
        </p:txBody>
      </p:sp>
      <p:sp>
        <p:nvSpPr>
          <p:cNvPr id="1026" name="Rectangle 2">
            <a:extLst>
              <a:ext uri="{FF2B5EF4-FFF2-40B4-BE49-F238E27FC236}">
                <a16:creationId xmlns:a16="http://schemas.microsoft.com/office/drawing/2014/main" id="{87B1578A-F3FF-40BE-9746-44199D45F6DF}"/>
              </a:ext>
            </a:extLst>
          </p:cNvPr>
          <p:cNvSpPr>
            <a:spLocks noGrp="1" noChangeArrowheads="1"/>
          </p:cNvSpPr>
          <p:nvPr>
            <p:ph type="title"/>
          </p:nvPr>
        </p:nvSpPr>
        <p:spPr bwMode="auto">
          <a:xfrm>
            <a:off x="892969" y="0"/>
            <a:ext cx="7358063" cy="34736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b" anchorCtr="0" compatLnSpc="1">
            <a:prstTxWarp prst="textNoShape">
              <a:avLst/>
            </a:prstTxWarp>
          </a:bodyPr>
          <a:lstStyle/>
          <a:p>
            <a:pPr lvl="0"/>
            <a:r>
              <a:rPr lang="en-US" altLang="en-US" dirty="0">
                <a:sym typeface="Gill Sans" charset="0"/>
              </a:rPr>
              <a:t>Click to edit Master title style</a:t>
            </a:r>
          </a:p>
        </p:txBody>
      </p:sp>
    </p:spTree>
    <p:extLst>
      <p:ext uri="{BB962C8B-B14F-4D97-AF65-F5344CB8AC3E}">
        <p14:creationId xmlns:p14="http://schemas.microsoft.com/office/powerpoint/2010/main" val="909849001"/>
      </p:ext>
    </p:extLst>
  </p:cSld>
  <p:clrMap bg1="lt1" tx1="dk1" bg2="lt2" tx2="dk2" accent1="accent1" accent2="accent2" accent3="accent3" accent4="accent4" accent5="accent5" accent6="accent6" hlink="hlink" folHlink="folHlink"/>
  <p:sldLayoutIdLst>
    <p:sldLayoutId id="2147489642" r:id="rId1"/>
    <p:sldLayoutId id="2147489643" r:id="rId2"/>
    <p:sldLayoutId id="2147489644" r:id="rId3"/>
    <p:sldLayoutId id="2147489645" r:id="rId4"/>
    <p:sldLayoutId id="2147489646" r:id="rId5"/>
    <p:sldLayoutId id="2147489647" r:id="rId6"/>
    <p:sldLayoutId id="2147489648" r:id="rId7"/>
    <p:sldLayoutId id="2147489649" r:id="rId8"/>
    <p:sldLayoutId id="2147489650" r:id="rId9"/>
    <p:sldLayoutId id="2147489651" r:id="rId10"/>
    <p:sldLayoutId id="2147489652" r:id="rId11"/>
  </p:sldLayoutIdLst>
  <p:transition/>
  <p:txStyles>
    <p:titleStyle>
      <a:lvl1pPr algn="ctr" rtl="0" fontAlgn="base">
        <a:spcBef>
          <a:spcPct val="0"/>
        </a:spcBef>
        <a:spcAft>
          <a:spcPct val="0"/>
        </a:spcAft>
        <a:defRPr sz="5906" kern="1200">
          <a:solidFill>
            <a:schemeClr val="tx1"/>
          </a:solidFill>
          <a:latin typeface="Arial Black" panose="020B0A04020102020204" pitchFamily="34" charset="0"/>
          <a:ea typeface="+mj-ea"/>
          <a:cs typeface="+mj-cs"/>
          <a:sym typeface="Gill Sans" charset="0"/>
        </a:defRPr>
      </a:lvl1pPr>
      <a:lvl2pPr algn="ctr" rtl="0" fontAlgn="base">
        <a:spcBef>
          <a:spcPct val="0"/>
        </a:spcBef>
        <a:spcAft>
          <a:spcPct val="0"/>
        </a:spcAft>
        <a:defRPr sz="5906">
          <a:solidFill>
            <a:schemeClr val="tx1"/>
          </a:solidFill>
          <a:latin typeface="Gill Sans" charset="0"/>
          <a:cs typeface="ヒラギノ角ゴ ProN W3" charset="0"/>
          <a:sym typeface="Gill Sans" charset="0"/>
        </a:defRPr>
      </a:lvl2pPr>
      <a:lvl3pPr algn="ctr" rtl="0" fontAlgn="base">
        <a:spcBef>
          <a:spcPct val="0"/>
        </a:spcBef>
        <a:spcAft>
          <a:spcPct val="0"/>
        </a:spcAft>
        <a:defRPr sz="5906">
          <a:solidFill>
            <a:schemeClr val="tx1"/>
          </a:solidFill>
          <a:latin typeface="Gill Sans" charset="0"/>
          <a:cs typeface="ヒラギノ角ゴ ProN W3" charset="0"/>
          <a:sym typeface="Gill Sans" charset="0"/>
        </a:defRPr>
      </a:lvl3pPr>
      <a:lvl4pPr algn="ctr" rtl="0" fontAlgn="base">
        <a:spcBef>
          <a:spcPct val="0"/>
        </a:spcBef>
        <a:spcAft>
          <a:spcPct val="0"/>
        </a:spcAft>
        <a:defRPr sz="5906">
          <a:solidFill>
            <a:schemeClr val="tx1"/>
          </a:solidFill>
          <a:latin typeface="Gill Sans" charset="0"/>
          <a:cs typeface="ヒラギノ角ゴ ProN W3" charset="0"/>
          <a:sym typeface="Gill Sans" charset="0"/>
        </a:defRPr>
      </a:lvl4pPr>
      <a:lvl5pPr algn="ctr" rtl="0" fontAlgn="base">
        <a:spcBef>
          <a:spcPct val="0"/>
        </a:spcBef>
        <a:spcAft>
          <a:spcPct val="0"/>
        </a:spcAft>
        <a:defRPr sz="5906">
          <a:solidFill>
            <a:schemeClr val="tx1"/>
          </a:solidFill>
          <a:latin typeface="Gill Sans" charset="0"/>
          <a:cs typeface="ヒラギノ角ゴ ProN W3" charset="0"/>
          <a:sym typeface="Gill Sans" charset="0"/>
        </a:defRPr>
      </a:lvl5pPr>
      <a:lvl6pPr marL="321457" algn="ctr" rtl="0" fontAlgn="base">
        <a:spcBef>
          <a:spcPct val="0"/>
        </a:spcBef>
        <a:spcAft>
          <a:spcPct val="0"/>
        </a:spcAft>
        <a:defRPr sz="5906">
          <a:solidFill>
            <a:schemeClr val="tx1"/>
          </a:solidFill>
          <a:latin typeface="Gill Sans" charset="0"/>
          <a:cs typeface="ヒラギノ角ゴ ProN W3" charset="0"/>
          <a:sym typeface="Gill Sans" charset="0"/>
        </a:defRPr>
      </a:lvl6pPr>
      <a:lvl7pPr marL="642915" algn="ctr" rtl="0" fontAlgn="base">
        <a:spcBef>
          <a:spcPct val="0"/>
        </a:spcBef>
        <a:spcAft>
          <a:spcPct val="0"/>
        </a:spcAft>
        <a:defRPr sz="5906">
          <a:solidFill>
            <a:schemeClr val="tx1"/>
          </a:solidFill>
          <a:latin typeface="Gill Sans" charset="0"/>
          <a:cs typeface="ヒラギノ角ゴ ProN W3" charset="0"/>
          <a:sym typeface="Gill Sans" charset="0"/>
        </a:defRPr>
      </a:lvl7pPr>
      <a:lvl8pPr marL="964372" algn="ctr" rtl="0" fontAlgn="base">
        <a:spcBef>
          <a:spcPct val="0"/>
        </a:spcBef>
        <a:spcAft>
          <a:spcPct val="0"/>
        </a:spcAft>
        <a:defRPr sz="5906">
          <a:solidFill>
            <a:schemeClr val="tx1"/>
          </a:solidFill>
          <a:latin typeface="Gill Sans" charset="0"/>
          <a:cs typeface="ヒラギノ角ゴ ProN W3" charset="0"/>
          <a:sym typeface="Gill Sans" charset="0"/>
        </a:defRPr>
      </a:lvl8pPr>
      <a:lvl9pPr marL="1285829" algn="ctr" rtl="0" fontAlgn="base">
        <a:spcBef>
          <a:spcPct val="0"/>
        </a:spcBef>
        <a:spcAft>
          <a:spcPct val="0"/>
        </a:spcAft>
        <a:defRPr sz="5906">
          <a:solidFill>
            <a:schemeClr val="tx1"/>
          </a:solidFill>
          <a:latin typeface="Gill Sans" charset="0"/>
          <a:cs typeface="ヒラギノ角ゴ ProN W3" charset="0"/>
          <a:sym typeface="Gill Sans" charset="0"/>
        </a:defRPr>
      </a:lvl9pPr>
    </p:titleStyle>
    <p:bodyStyle>
      <a:lvl1pPr algn="ctr" rtl="0" fontAlgn="base">
        <a:spcBef>
          <a:spcPct val="0"/>
        </a:spcBef>
        <a:spcAft>
          <a:spcPct val="0"/>
        </a:spcAft>
        <a:defRPr sz="2531" kern="1200">
          <a:solidFill>
            <a:schemeClr val="tx1"/>
          </a:solidFill>
          <a:latin typeface="Arial Black" panose="020B0A04020102020204" pitchFamily="34" charset="0"/>
          <a:ea typeface="+mn-ea"/>
          <a:cs typeface="+mn-cs"/>
          <a:sym typeface="Gill Sans" charset="0"/>
        </a:defRPr>
      </a:lvl1pPr>
      <a:lvl2pPr algn="ctr" rtl="0" fontAlgn="base">
        <a:spcBef>
          <a:spcPct val="0"/>
        </a:spcBef>
        <a:spcAft>
          <a:spcPct val="0"/>
        </a:spcAft>
        <a:defRPr sz="2531" kern="1200">
          <a:solidFill>
            <a:schemeClr val="tx1"/>
          </a:solidFill>
          <a:latin typeface="Arial Black" panose="020B0A04020102020204" pitchFamily="34" charset="0"/>
          <a:ea typeface="+mn-ea"/>
          <a:cs typeface="+mn-cs"/>
          <a:sym typeface="Gill Sans" charset="0"/>
        </a:defRPr>
      </a:lvl2pPr>
      <a:lvl3pPr algn="ctr" rtl="0" fontAlgn="base">
        <a:spcBef>
          <a:spcPct val="0"/>
        </a:spcBef>
        <a:spcAft>
          <a:spcPct val="0"/>
        </a:spcAft>
        <a:defRPr sz="2531" kern="1200">
          <a:solidFill>
            <a:schemeClr val="tx1"/>
          </a:solidFill>
          <a:latin typeface="Arial Black" panose="020B0A04020102020204" pitchFamily="34" charset="0"/>
          <a:ea typeface="+mn-ea"/>
          <a:cs typeface="+mn-cs"/>
          <a:sym typeface="Gill Sans" charset="0"/>
        </a:defRPr>
      </a:lvl3pPr>
      <a:lvl4pPr algn="ctr" rtl="0" fontAlgn="base">
        <a:spcBef>
          <a:spcPct val="0"/>
        </a:spcBef>
        <a:spcAft>
          <a:spcPct val="0"/>
        </a:spcAft>
        <a:defRPr sz="2531" kern="1200">
          <a:solidFill>
            <a:schemeClr val="tx1"/>
          </a:solidFill>
          <a:latin typeface="Arial Black" panose="020B0A04020102020204" pitchFamily="34" charset="0"/>
          <a:ea typeface="+mn-ea"/>
          <a:cs typeface="+mn-cs"/>
          <a:sym typeface="Gill Sans" charset="0"/>
        </a:defRPr>
      </a:lvl4pPr>
      <a:lvl5pPr algn="ctr" rtl="0" fontAlgn="base">
        <a:spcBef>
          <a:spcPct val="0"/>
        </a:spcBef>
        <a:spcAft>
          <a:spcPct val="0"/>
        </a:spcAft>
        <a:defRPr sz="2531" kern="1200">
          <a:solidFill>
            <a:schemeClr val="tx1"/>
          </a:solidFill>
          <a:latin typeface="Arial Black" panose="020B0A04020102020204" pitchFamily="34" charset="0"/>
          <a:ea typeface="+mn-ea"/>
          <a:cs typeface="+mn-cs"/>
          <a:sym typeface="Gill Sans" charset="0"/>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C6CDC40E-B97B-C04E-9632-E1C110889C35}" type="slidenum">
              <a:rPr lang="en-US"/>
              <a:pPr>
                <a:defRPr/>
              </a:pPr>
              <a:t>‹#›</a:t>
            </a:fld>
            <a:endParaRPr lang="en-US"/>
          </a:p>
        </p:txBody>
      </p:sp>
    </p:spTree>
    <p:extLst>
      <p:ext uri="{BB962C8B-B14F-4D97-AF65-F5344CB8AC3E}">
        <p14:creationId xmlns:p14="http://schemas.microsoft.com/office/powerpoint/2010/main" val="727352212"/>
      </p:ext>
    </p:extLst>
  </p:cSld>
  <p:clrMap bg1="dk2" tx1="lt1" bg2="dk1" tx2="lt2" accent1="accent1" accent2="accent2" accent3="accent3" accent4="accent4" accent5="accent5" accent6="accent6" hlink="hlink" folHlink="folHlink"/>
  <p:sldLayoutIdLst>
    <p:sldLayoutId id="2147489667" r:id="rId1"/>
    <p:sldLayoutId id="2147489668" r:id="rId2"/>
    <p:sldLayoutId id="2147489669" r:id="rId3"/>
    <p:sldLayoutId id="2147489670" r:id="rId4"/>
    <p:sldLayoutId id="2147489671" r:id="rId5"/>
    <p:sldLayoutId id="2147489672" r:id="rId6"/>
    <p:sldLayoutId id="2147489673" r:id="rId7"/>
    <p:sldLayoutId id="2147489674" r:id="rId8"/>
    <p:sldLayoutId id="2147489675" r:id="rId9"/>
    <p:sldLayoutId id="2147489676" r:id="rId10"/>
    <p:sldLayoutId id="214748967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7410"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a:defRPr/>
              </a:pPr>
              <a:endParaRPr lang="en-US">
                <a:solidFill>
                  <a:srgbClr val="FFFFFF"/>
                </a:solidFill>
                <a:latin typeface="Times New Roman" pitchFamily="26" charset="0"/>
              </a:endParaRPr>
            </a:p>
          </p:txBody>
        </p:sp>
        <p:grpSp>
          <p:nvGrpSpPr>
            <p:cNvPr id="17414" name="Group 4"/>
            <p:cNvGrpSpPr>
              <a:grpSpLocks/>
            </p:cNvGrpSpPr>
            <p:nvPr/>
          </p:nvGrpSpPr>
          <p:grpSpPr bwMode="auto">
            <a:xfrm>
              <a:off x="48" y="102"/>
              <a:ext cx="96" cy="4128"/>
              <a:chOff x="48" y="102"/>
              <a:chExt cx="96" cy="4128"/>
            </a:xfrm>
          </p:grpSpPr>
          <p:sp>
            <p:nvSpPr>
              <p:cNvPr id="17415"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16"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17"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18"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19"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0"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1"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2"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3"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4"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5"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6"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7"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8"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29"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0"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1"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2"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3"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4"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5"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6"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7"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8"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39"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40"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41"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42"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17443"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grpSp>
      </p:grpSp>
      <p:sp>
        <p:nvSpPr>
          <p:cNvPr id="17411"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7474875"/>
      </p:ext>
    </p:extLst>
  </p:cSld>
  <p:clrMap bg1="dk2" tx1="lt1" bg2="dk1" tx2="lt2" accent1="accent1" accent2="accent2" accent3="accent3" accent4="accent4" accent5="accent5" accent6="accent6" hlink="hlink" folHlink="folHlink"/>
  <p:sldLayoutIdLst>
    <p:sldLayoutId id="2147489695" r:id="rId1"/>
    <p:sldLayoutId id="2147489696" r:id="rId2"/>
    <p:sldLayoutId id="2147489697" r:id="rId3"/>
    <p:sldLayoutId id="2147489698" r:id="rId4"/>
    <p:sldLayoutId id="2147489699" r:id="rId5"/>
    <p:sldLayoutId id="2147489700" r:id="rId6"/>
    <p:sldLayoutId id="2147489701" r:id="rId7"/>
    <p:sldLayoutId id="2147489702" r:id="rId8"/>
    <p:sldLayoutId id="2147489703" r:id="rId9"/>
    <p:sldLayoutId id="2147489704" r:id="rId10"/>
    <p:sldLayoutId id="2147489705" r:id="rId11"/>
    <p:sldLayoutId id="2147489706" r:id="rId12"/>
    <p:sldLayoutId id="2147489707" r:id="rId13"/>
    <p:sldLayoutId id="2147489708" r:id="rId14"/>
    <p:sldLayoutId id="2147489709" r:id="rId15"/>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33794"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a:defRPr/>
              </a:pPr>
              <a:endParaRPr lang="en-US">
                <a:solidFill>
                  <a:srgbClr val="FFFFFF"/>
                </a:solidFill>
                <a:latin typeface="Times New Roman" pitchFamily="26" charset="0"/>
              </a:endParaRPr>
            </a:p>
          </p:txBody>
        </p:sp>
        <p:grpSp>
          <p:nvGrpSpPr>
            <p:cNvPr id="33798" name="Group 4"/>
            <p:cNvGrpSpPr>
              <a:grpSpLocks/>
            </p:cNvGrpSpPr>
            <p:nvPr/>
          </p:nvGrpSpPr>
          <p:grpSpPr bwMode="auto">
            <a:xfrm>
              <a:off x="48" y="102"/>
              <a:ext cx="96" cy="4128"/>
              <a:chOff x="48" y="102"/>
              <a:chExt cx="96" cy="4128"/>
            </a:xfrm>
          </p:grpSpPr>
          <p:sp>
            <p:nvSpPr>
              <p:cNvPr id="33799"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0"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1"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2"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3"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4"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5"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6"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7"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8"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09"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0"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1"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2"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3"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4"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5"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6"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7"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8"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19"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0"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1"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2"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3"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4"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5"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6"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sp>
            <p:nvSpPr>
              <p:cNvPr id="33827"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ndParaRPr>
              </a:p>
            </p:txBody>
          </p:sp>
        </p:grpSp>
      </p:grpSp>
      <p:sp>
        <p:nvSpPr>
          <p:cNvPr id="33795"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76164922"/>
      </p:ext>
    </p:extLst>
  </p:cSld>
  <p:clrMap bg1="dk2" tx1="lt1" bg2="dk1" tx2="lt2" accent1="accent1" accent2="accent2" accent3="accent3" accent4="accent4" accent5="accent5" accent6="accent6" hlink="hlink" folHlink="folHlink"/>
  <p:sldLayoutIdLst>
    <p:sldLayoutId id="2147489711" r:id="rId1"/>
    <p:sldLayoutId id="2147489712" r:id="rId2"/>
    <p:sldLayoutId id="2147489713" r:id="rId3"/>
    <p:sldLayoutId id="2147489714" r:id="rId4"/>
    <p:sldLayoutId id="2147489715" r:id="rId5"/>
    <p:sldLayoutId id="2147489716" r:id="rId6"/>
    <p:sldLayoutId id="2147489717" r:id="rId7"/>
    <p:sldLayoutId id="2147489718" r:id="rId8"/>
    <p:sldLayoutId id="2147489719" r:id="rId9"/>
    <p:sldLayoutId id="2147489720" r:id="rId10"/>
    <p:sldLayoutId id="2147489721" r:id="rId11"/>
    <p:sldLayoutId id="2147489722" r:id="rId12"/>
    <p:sldLayoutId id="2147489723" r:id="rId13"/>
    <p:sldLayoutId id="2147489724" r:id="rId14"/>
    <p:sldLayoutId id="2147489725" r:id="rId15"/>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9056C987-BD4C-0D48-8455-A2F1B4404BA3}" type="slidenum">
              <a:rPr lang="en-US" smtClean="0"/>
              <a:pPr>
                <a:defRPr/>
              </a:pPr>
              <a:t>‹#›</a:t>
            </a:fld>
            <a:endParaRPr lang="en-US"/>
          </a:p>
        </p:txBody>
      </p:sp>
    </p:spTree>
    <p:extLst>
      <p:ext uri="{BB962C8B-B14F-4D97-AF65-F5344CB8AC3E}">
        <p14:creationId xmlns:p14="http://schemas.microsoft.com/office/powerpoint/2010/main" val="780459874"/>
      </p:ext>
    </p:extLst>
  </p:cSld>
  <p:clrMap bg1="lt1" tx1="dk1" bg2="lt2" tx2="dk2" accent1="accent1" accent2="accent2" accent3="accent3" accent4="accent4" accent5="accent5" accent6="accent6" hlink="hlink" folHlink="folHlink"/>
  <p:sldLayoutIdLst>
    <p:sldLayoutId id="2147489727" r:id="rId1"/>
    <p:sldLayoutId id="2147489728" r:id="rId2"/>
    <p:sldLayoutId id="2147489729" r:id="rId3"/>
    <p:sldLayoutId id="2147489730" r:id="rId4"/>
    <p:sldLayoutId id="2147489731" r:id="rId5"/>
    <p:sldLayoutId id="2147489732" r:id="rId6"/>
    <p:sldLayoutId id="2147489733" r:id="rId7"/>
    <p:sldLayoutId id="2147489734" r:id="rId8"/>
    <p:sldLayoutId id="2147489735" r:id="rId9"/>
    <p:sldLayoutId id="2147489736" r:id="rId10"/>
    <p:sldLayoutId id="214748973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37890" name="Picture 2" descr="C:\My Documents\bits\Expbanna.p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91"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rgbClr val="482400"/>
                </a:solidFill>
                <a:latin typeface="Arial" panose="020B0604020202020204" pitchFamily="34" charset="0"/>
                <a:ea typeface="+mn-ea"/>
                <a:cs typeface="+mn-cs"/>
              </a:defRPr>
            </a:lvl1pPr>
          </a:lstStyle>
          <a:p>
            <a:pPr>
              <a:defRPr/>
            </a:pPr>
            <a:endParaRPr lang="en-US"/>
          </a:p>
        </p:txBody>
      </p:sp>
      <p:sp>
        <p:nvSpPr>
          <p:cNvPr id="307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spcBef>
                <a:spcPct val="0"/>
              </a:spcBef>
              <a:defRPr sz="1400" b="1" i="0">
                <a:solidFill>
                  <a:srgbClr val="482400"/>
                </a:solidFill>
                <a:latin typeface="Arial" panose="020B0604020202020204" pitchFamily="34" charset="0"/>
                <a:ea typeface="+mn-ea"/>
                <a:cs typeface="+mn-cs"/>
              </a:defRPr>
            </a:lvl1pPr>
          </a:lstStyle>
          <a:p>
            <a:pPr>
              <a:defRPr/>
            </a:pPr>
            <a:endParaRPr lang="en-US"/>
          </a:p>
        </p:txBody>
      </p:sp>
      <p:sp>
        <p:nvSpPr>
          <p:cNvPr id="307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rgbClr val="482400"/>
                </a:solidFill>
                <a:latin typeface="Arial" panose="020B0604020202020204" pitchFamily="34" charset="0"/>
                <a:cs typeface="Times New Roman" charset="0"/>
              </a:defRPr>
            </a:lvl1pPr>
          </a:lstStyle>
          <a:p>
            <a:pPr>
              <a:defRPr/>
            </a:pPr>
            <a:fld id="{C61603EE-D92D-674C-B28F-4B22872EF951}" type="slidenum">
              <a:rPr lang="en-US"/>
              <a:pPr>
                <a:defRPr/>
              </a:pPr>
              <a:t>‹#›</a:t>
            </a:fld>
            <a:endParaRPr lang="en-US"/>
          </a:p>
        </p:txBody>
      </p:sp>
      <p:pic>
        <p:nvPicPr>
          <p:cNvPr id="37895" name="Picture 7" descr="P:\!Themes\Expedition\EXPHORSA.GI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96"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230" r:id="rId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l"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l"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l"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l"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Blip>
          <a:blip r:embed="rId6"/>
        </a:buBlip>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966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433A5C97-87D1-8142-A30F-6E11483766D2}" type="slidenum">
              <a:rPr lang="en-US">
                <a:ea typeface="ＭＳ Ｐゴシック" charset="-128"/>
                <a:cs typeface="ＭＳ Ｐゴシック" charset="-128"/>
              </a:rPr>
              <a:pPr>
                <a:defRPr/>
              </a:pPr>
              <a:t>‹#›</a:t>
            </a:fld>
            <a:endParaRPr lang="en-US">
              <a:ea typeface="ＭＳ Ｐゴシック" charset="-128"/>
              <a:cs typeface="ＭＳ Ｐゴシック" charset="-128"/>
            </a:endParaRPr>
          </a:p>
        </p:txBody>
      </p:sp>
    </p:spTree>
    <p:extLst>
      <p:ext uri="{BB962C8B-B14F-4D97-AF65-F5344CB8AC3E}">
        <p14:creationId xmlns:p14="http://schemas.microsoft.com/office/powerpoint/2010/main" val="3873745889"/>
      </p:ext>
    </p:extLst>
  </p:cSld>
  <p:clrMap bg1="lt1" tx1="dk1" bg2="lt2" tx2="dk2" accent1="accent1" accent2="accent2" accent3="accent3" accent4="accent4" accent5="accent5" accent6="accent6" hlink="hlink" folHlink="folHlink"/>
  <p:sldLayoutIdLst>
    <p:sldLayoutId id="2147489739" r:id="rId1"/>
    <p:sldLayoutId id="2147489740" r:id="rId2"/>
    <p:sldLayoutId id="2147489741" r:id="rId3"/>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56906212"/>
      </p:ext>
    </p:extLst>
  </p:cSld>
  <p:clrMap bg1="dk2" tx1="lt1" bg2="dk1" tx2="lt2" accent1="accent1" accent2="accent2" accent3="accent3" accent4="accent4" accent5="accent5" accent6="accent6" hlink="hlink" folHlink="folHlink"/>
  <p:sldLayoutIdLst>
    <p:sldLayoutId id="2147489745" r:id="rId1"/>
    <p:sldLayoutId id="2147489746" r:id="rId2"/>
    <p:sldLayoutId id="2147489747" r:id="rId3"/>
    <p:sldLayoutId id="2147489748" r:id="rId4"/>
    <p:sldLayoutId id="2147489749" r:id="rId5"/>
    <p:sldLayoutId id="2147489750" r:id="rId6"/>
    <p:sldLayoutId id="2147489751" r:id="rId7"/>
    <p:sldLayoutId id="2147489752" r:id="rId8"/>
    <p:sldLayoutId id="2147489753" r:id="rId9"/>
    <p:sldLayoutId id="2147489754" r:id="rId10"/>
    <p:sldLayoutId id="2147489755" r:id="rId11"/>
    <p:sldLayoutId id="214748975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4256364138"/>
      </p:ext>
    </p:extLst>
  </p:cSld>
  <p:clrMap bg1="lt1" tx1="dk1" bg2="lt2" tx2="dk2" accent1="accent1" accent2="accent2" accent3="accent3" accent4="accent4" accent5="accent5" accent6="accent6" hlink="hlink" folHlink="folHlink"/>
  <p:sldLayoutIdLst>
    <p:sldLayoutId id="2147489758" r:id="rId1"/>
    <p:sldLayoutId id="2147489759" r:id="rId2"/>
    <p:sldLayoutId id="2147489760" r:id="rId3"/>
    <p:sldLayoutId id="2147489761" r:id="rId4"/>
    <p:sldLayoutId id="2147489762" r:id="rId5"/>
    <p:sldLayoutId id="2147489763" r:id="rId6"/>
    <p:sldLayoutId id="2147489764" r:id="rId7"/>
    <p:sldLayoutId id="2147489765" r:id="rId8"/>
    <p:sldLayoutId id="2147489766" r:id="rId9"/>
    <p:sldLayoutId id="2147489767" r:id="rId10"/>
    <p:sldLayoutId id="2147489768"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i="0">
                <a:solidFill>
                  <a:srgbClr val="FFFFFF"/>
                </a:solidFill>
                <a:latin typeface="Arial" panose="020B0604020202020204" pitchFamily="34" charset="0"/>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i="0">
                <a:solidFill>
                  <a:srgbClr val="FFFFFF"/>
                </a:solidFill>
                <a:latin typeface="Arial" panose="020B0604020202020204" pitchFamily="34" charset="0"/>
                <a:ea typeface="ＭＳ Ｐゴシック" charset="0"/>
                <a:cs typeface="Arial" panose="020B0604020202020204" pitchFamily="34" charset="0"/>
              </a:rPr>
              <a:t>9.65.01.</a:t>
            </a:r>
          </a:p>
        </p:txBody>
      </p:sp>
    </p:spTree>
    <p:extLst>
      <p:ext uri="{BB962C8B-B14F-4D97-AF65-F5344CB8AC3E}">
        <p14:creationId xmlns:p14="http://schemas.microsoft.com/office/powerpoint/2010/main" val="3274505092"/>
      </p:ext>
    </p:extLst>
  </p:cSld>
  <p:clrMap bg1="dk2" tx1="lt1" bg2="dk1" tx2="lt2" accent1="accent1" accent2="accent2" accent3="accent3" accent4="accent4" accent5="accent5" accent6="accent6" hlink="hlink" folHlink="folHlink"/>
  <p:sldLayoutIdLst>
    <p:sldLayoutId id="2147489770" r:id="rId1"/>
    <p:sldLayoutId id="2147489771" r:id="rId2"/>
    <p:sldLayoutId id="2147489772" r:id="rId3"/>
    <p:sldLayoutId id="2147489773" r:id="rId4"/>
    <p:sldLayoutId id="2147489774" r:id="rId5"/>
    <p:sldLayoutId id="2147489775" r:id="rId6"/>
    <p:sldLayoutId id="2147489776" r:id="rId7"/>
    <p:sldLayoutId id="2147489777" r:id="rId8"/>
    <p:sldLayoutId id="2147489778" r:id="rId9"/>
    <p:sldLayoutId id="2147489779" r:id="rId10"/>
    <p:sldLayoutId id="2147489780" r:id="rId11"/>
    <p:sldLayoutId id="214748978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2662478064"/>
      </p:ext>
    </p:extLst>
  </p:cSld>
  <p:clrMap bg1="dk2" tx1="lt1" bg2="dk1" tx2="lt2" accent1="accent1" accent2="accent2" accent3="accent3" accent4="accent4" accent5="accent5" accent6="accent6" hlink="hlink" folHlink="folHlink"/>
  <p:sldLayoutIdLst>
    <p:sldLayoutId id="2147489783" r:id="rId1"/>
    <p:sldLayoutId id="2147489784" r:id="rId2"/>
    <p:sldLayoutId id="2147489785" r:id="rId3"/>
    <p:sldLayoutId id="2147489786" r:id="rId4"/>
    <p:sldLayoutId id="2147489787" r:id="rId5"/>
    <p:sldLayoutId id="2147489788" r:id="rId6"/>
    <p:sldLayoutId id="2147489789" r:id="rId7"/>
    <p:sldLayoutId id="2147489790" r:id="rId8"/>
    <p:sldLayoutId id="2147489791" r:id="rId9"/>
    <p:sldLayoutId id="2147489792" r:id="rId10"/>
    <p:sldLayoutId id="2147489793" r:id="rId11"/>
    <p:sldLayoutId id="2147489794"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300">
              <a:defRPr/>
            </a:pPr>
            <a:fld id="{61F442D0-A11F-2640-8129-5D1BEF7A3C1E}" type="slidenum">
              <a:rPr lang="en-US"/>
              <a:pPr defTabSz="914300">
                <a:defRPr/>
              </a:pPr>
              <a:t>‹#›</a:t>
            </a:fld>
            <a:endParaRPr lang="en-US"/>
          </a:p>
        </p:txBody>
      </p:sp>
    </p:spTree>
    <p:extLst>
      <p:ext uri="{BB962C8B-B14F-4D97-AF65-F5344CB8AC3E}">
        <p14:creationId xmlns:p14="http://schemas.microsoft.com/office/powerpoint/2010/main" val="3565072481"/>
      </p:ext>
    </p:extLst>
  </p:cSld>
  <p:clrMap bg1="dk2" tx1="lt1" bg2="dk1" tx2="lt2" accent1="accent1" accent2="accent2" accent3="accent3" accent4="accent4" accent5="accent5" accent6="accent6" hlink="hlink" folHlink="folHlink"/>
  <p:sldLayoutIdLst>
    <p:sldLayoutId id="2147489826" r:id="rId1"/>
    <p:sldLayoutId id="2147489827" r:id="rId2"/>
    <p:sldLayoutId id="2147489828" r:id="rId3"/>
    <p:sldLayoutId id="2147489829" r:id="rId4"/>
    <p:sldLayoutId id="2147489830" r:id="rId5"/>
    <p:sldLayoutId id="2147489831" r:id="rId6"/>
    <p:sldLayoutId id="2147489832" r:id="rId7"/>
    <p:sldLayoutId id="2147489833" r:id="rId8"/>
    <p:sldLayoutId id="2147489834" r:id="rId9"/>
    <p:sldLayoutId id="2147489835" r:id="rId10"/>
    <p:sldLayoutId id="2147489836"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b="1" i="0">
                <a:solidFill>
                  <a:srgbClr val="000080"/>
                </a:solidFill>
                <a:latin typeface="Arial" panose="020B0604020202020204" pitchFamily="34"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6405516"/>
      </p:ext>
    </p:extLst>
  </p:cSld>
  <p:clrMap bg1="dk2" tx1="lt1" bg2="dk1" tx2="lt2" accent1="accent1" accent2="accent2" accent3="accent3" accent4="accent4" accent5="accent5" accent6="accent6" hlink="hlink" folHlink="folHlink"/>
  <p:sldLayoutIdLst>
    <p:sldLayoutId id="214748983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b="1" i="0">
          <a:solidFill>
            <a:schemeClr val="tx1"/>
          </a:solidFill>
          <a:latin typeface="Arial" panose="020B0604020202020204" pitchFamily="34" charset="0"/>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a:cs typeface="Osaka"/>
              </a:defRPr>
            </a:lvl1pPr>
          </a:lstStyle>
          <a:p>
            <a:pPr>
              <a:defRPr/>
            </a:pPr>
            <a:fld id="{37A3F00B-9D3F-5049-BD77-AD8C4B4255D8}" type="slidenum">
              <a:rPr lang="en-US"/>
              <a:pPr>
                <a:defRPr/>
              </a:pPr>
              <a:t>‹#›</a:t>
            </a:fld>
            <a:endParaRPr lang="en-US"/>
          </a:p>
        </p:txBody>
      </p:sp>
    </p:spTree>
    <p:extLst>
      <p:ext uri="{BB962C8B-B14F-4D97-AF65-F5344CB8AC3E}">
        <p14:creationId xmlns:p14="http://schemas.microsoft.com/office/powerpoint/2010/main" val="2542826616"/>
      </p:ext>
    </p:extLst>
  </p:cSld>
  <p:clrMap bg1="lt1" tx1="dk1" bg2="lt2" tx2="dk2" accent1="accent1" accent2="accent2" accent3="accent3" accent4="accent4" accent5="accent5" accent6="accent6" hlink="hlink" folHlink="folHlink"/>
  <p:sldLayoutIdLst>
    <p:sldLayoutId id="2147489840" r:id="rId1"/>
    <p:sldLayoutId id="2147489841" r:id="rId2"/>
    <p:sldLayoutId id="2147489842" r:id="rId3"/>
    <p:sldLayoutId id="2147489843" r:id="rId4"/>
    <p:sldLayoutId id="2147489844" r:id="rId5"/>
    <p:sldLayoutId id="2147489845" r:id="rId6"/>
    <p:sldLayoutId id="2147489846" r:id="rId7"/>
    <p:sldLayoutId id="2147489847" r:id="rId8"/>
    <p:sldLayoutId id="2147489848" r:id="rId9"/>
    <p:sldLayoutId id="2147489849" r:id="rId10"/>
    <p:sldLayoutId id="21474898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58428974"/>
      </p:ext>
    </p:extLst>
  </p:cSld>
  <p:clrMap bg1="dk2" tx1="lt1" bg2="dk1" tx2="lt2" accent1="accent1" accent2="accent2" accent3="accent3" accent4="accent4" accent5="accent5" accent6="accent6" hlink="hlink" folHlink="folHlink"/>
  <p:sldLayoutIdLst>
    <p:sldLayoutId id="2147489852" r:id="rId1"/>
    <p:sldLayoutId id="2147489853" r:id="rId2"/>
    <p:sldLayoutId id="2147489854" r:id="rId3"/>
    <p:sldLayoutId id="2147489855" r:id="rId4"/>
    <p:sldLayoutId id="2147489856" r:id="rId5"/>
    <p:sldLayoutId id="2147489857" r:id="rId6"/>
    <p:sldLayoutId id="2147489858" r:id="rId7"/>
    <p:sldLayoutId id="2147489859" r:id="rId8"/>
    <p:sldLayoutId id="2147489860" r:id="rId9"/>
    <p:sldLayoutId id="2147489861" r:id="rId10"/>
    <p:sldLayoutId id="2147489862" r:id="rId11"/>
    <p:sldLayoutId id="2147489863"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1026"/>
          <p:cNvGrpSpPr>
            <a:grpSpLocks/>
          </p:cNvGrpSpPr>
          <p:nvPr/>
        </p:nvGrpSpPr>
        <p:grpSpPr bwMode="auto">
          <a:xfrm>
            <a:off x="0" y="2286000"/>
            <a:ext cx="9144000" cy="3581400"/>
            <a:chOff x="0" y="1968"/>
            <a:chExt cx="5760" cy="2256"/>
          </a:xfrm>
        </p:grpSpPr>
        <p:sp>
          <p:nvSpPr>
            <p:cNvPr id="1434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433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434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544836"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a:solidFill>
                  <a:schemeClr val="tx1"/>
                </a:solidFill>
                <a:latin typeface="Helvetica" pitchFamily="-111" charset="0"/>
                <a:ea typeface="Osaka" pitchFamily="-111" charset="-128"/>
                <a:cs typeface="Osaka" pitchFamily="-111" charset="-128"/>
              </a:defRPr>
            </a:lvl1pPr>
          </a:lstStyle>
          <a:p>
            <a:pPr defTabSz="914400" fontAlgn="base">
              <a:spcBef>
                <a:spcPct val="0"/>
              </a:spcBef>
              <a:spcAft>
                <a:spcPct val="0"/>
              </a:spcAft>
              <a:defRPr/>
            </a:pPr>
            <a:endParaRPr lang="en-US" altLang="ja-JP" sz="1400">
              <a:solidFill>
                <a:srgbClr val="FFFFFF"/>
              </a:solidFill>
            </a:endParaRPr>
          </a:p>
        </p:txBody>
      </p:sp>
      <p:sp>
        <p:nvSpPr>
          <p:cNvPr id="544837"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a:solidFill>
                  <a:schemeClr val="tx1"/>
                </a:solidFill>
                <a:latin typeface="Helvetica" pitchFamily="-111" charset="0"/>
                <a:ea typeface="Osaka" pitchFamily="-111" charset="-128"/>
                <a:cs typeface="Osaka" pitchFamily="-111" charset="-128"/>
              </a:defRPr>
            </a:lvl1pPr>
          </a:lstStyle>
          <a:p>
            <a:pPr defTabSz="914400" fontAlgn="base">
              <a:spcBef>
                <a:spcPct val="0"/>
              </a:spcBef>
              <a:spcAft>
                <a:spcPct val="0"/>
              </a:spcAft>
              <a:defRPr/>
            </a:pPr>
            <a:endParaRPr lang="en-US" altLang="ja-JP" sz="1400">
              <a:solidFill>
                <a:srgbClr val="FFFFFF"/>
              </a:solidFill>
            </a:endParaRPr>
          </a:p>
        </p:txBody>
      </p:sp>
      <p:sp>
        <p:nvSpPr>
          <p:cNvPr id="544838"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a:solidFill>
                  <a:schemeClr val="tx1"/>
                </a:solidFill>
                <a:latin typeface="Helvetica" charset="0"/>
                <a:ea typeface="Osaka" charset="0"/>
                <a:cs typeface="Osaka" charset="0"/>
              </a:defRPr>
            </a:lvl1pPr>
          </a:lstStyle>
          <a:p>
            <a:pPr defTabSz="914400" fontAlgn="base">
              <a:spcBef>
                <a:spcPct val="0"/>
              </a:spcBef>
              <a:spcAft>
                <a:spcPct val="0"/>
              </a:spcAft>
              <a:defRPr/>
            </a:pPr>
            <a:fld id="{BD04323D-3940-EE44-A7E9-A8065DE04E7D}" type="slidenum">
              <a:rPr lang="en-US" altLang="ja-JP" sz="1400">
                <a:solidFill>
                  <a:srgbClr val="FFFFFF"/>
                </a:solidFill>
              </a:rPr>
              <a:pPr defTabSz="914400" fontAlgn="base">
                <a:spcBef>
                  <a:spcPct val="0"/>
                </a:spcBef>
                <a:spcAft>
                  <a:spcPct val="0"/>
                </a:spcAft>
                <a:defRPr/>
              </a:pPr>
              <a:t>‹#›</a:t>
            </a:fld>
            <a:endParaRPr lang="en-US" altLang="ja-JP" sz="1400">
              <a:solidFill>
                <a:srgbClr val="FFFFFF"/>
              </a:solidFill>
            </a:endParaRPr>
          </a:p>
        </p:txBody>
      </p:sp>
      <p:pic>
        <p:nvPicPr>
          <p:cNvPr id="1434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71742908"/>
      </p:ext>
    </p:extLst>
  </p:cSld>
  <p:clrMap bg1="dk2" tx1="lt1" bg2="dk1" tx2="lt2" accent1="accent1" accent2="accent2" accent3="accent3" accent4="accent4" accent5="accent5" accent6="accent6" hlink="hlink" folHlink="folHlink"/>
  <p:sldLayoutIdLst>
    <p:sldLayoutId id="2147489865" r:id="rId1"/>
    <p:sldLayoutId id="2147489866" r:id="rId2"/>
    <p:sldLayoutId id="2147489867" r:id="rId3"/>
    <p:sldLayoutId id="2147489868" r:id="rId4"/>
    <p:sldLayoutId id="2147489869" r:id="rId5"/>
    <p:sldLayoutId id="2147489870" r:id="rId6"/>
    <p:sldLayoutId id="2147489871" r:id="rId7"/>
    <p:sldLayoutId id="2147489872" r:id="rId8"/>
    <p:sldLayoutId id="2147489873" r:id="rId9"/>
    <p:sldLayoutId id="2147489874" r:id="rId10"/>
    <p:sldLayoutId id="214748987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399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1D21F745-BE3C-8E4D-AB0C-7BCE276B03D3}"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231"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b="1" i="0">
                <a:solidFill>
                  <a:schemeClr val="tx1"/>
                </a:solidFill>
                <a:latin typeface="Arial" panose="020B0604020202020204" pitchFamily="34" charset="0"/>
                <a:ea typeface="Times New Roman" pitchFamily="-111" charset="0"/>
                <a:cs typeface="Times New Roman" pitchFamily="-111" charset="0"/>
              </a:defRPr>
            </a:lvl1pPr>
          </a:lstStyle>
          <a:p>
            <a:pPr eaLnBrk="0" hangingPunct="0">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b="1" i="0">
                <a:solidFill>
                  <a:schemeClr val="tx1"/>
                </a:solidFill>
                <a:latin typeface="Arial" panose="020B0604020202020204" pitchFamily="34" charset="0"/>
                <a:ea typeface="Times New Roman" pitchFamily="-111" charset="0"/>
                <a:cs typeface="Times New Roman" pitchFamily="-111" charset="0"/>
              </a:defRPr>
            </a:lvl1pPr>
          </a:lstStyle>
          <a:p>
            <a:pPr eaLnBrk="0" hangingPunct="0">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b="1" i="0">
                <a:solidFill>
                  <a:schemeClr val="tx1"/>
                </a:solidFill>
                <a:latin typeface="Arial" panose="020B0604020202020204" pitchFamily="34" charset="0"/>
                <a:cs typeface="Times New Roman" charset="0"/>
              </a:defRPr>
            </a:lvl1pPr>
          </a:lstStyle>
          <a:p>
            <a:pPr algn="r" eaLnBrk="0" hangingPunct="0">
              <a:defRPr/>
            </a:pPr>
            <a:fld id="{EB34BEC7-1D4D-9A40-AC40-87224257A5D3}" type="slidenum">
              <a:rPr lang="en-US" sz="1400">
                <a:solidFill>
                  <a:srgbClr val="FFFFFF"/>
                </a:solidFill>
              </a:rPr>
              <a:pPr algn="r" eaLnBrk="0" hangingPunct="0">
                <a:defRPr/>
              </a:pPr>
              <a:t>‹#›</a:t>
            </a:fld>
            <a:endParaRPr lang="en-US" sz="1400">
              <a:solidFill>
                <a:srgbClr val="FFFFFF"/>
              </a:solidFill>
            </a:endParaRPr>
          </a:p>
        </p:txBody>
      </p:sp>
    </p:spTree>
    <p:extLst>
      <p:ext uri="{BB962C8B-B14F-4D97-AF65-F5344CB8AC3E}">
        <p14:creationId xmlns:p14="http://schemas.microsoft.com/office/powerpoint/2010/main" val="648893482"/>
      </p:ext>
    </p:extLst>
  </p:cSld>
  <p:clrMap bg1="dk2" tx1="lt1" bg2="dk1" tx2="lt2" accent1="accent1" accent2="accent2" accent3="accent3" accent4="accent4" accent5="accent5" accent6="accent6" hlink="hlink" folHlink="folHlink"/>
  <p:sldLayoutIdLst>
    <p:sldLayoutId id="2147489877" r:id="rId1"/>
    <p:sldLayoutId id="2147489878" r:id="rId2"/>
    <p:sldLayoutId id="2147489879" r:id="rId3"/>
    <p:sldLayoutId id="2147489880" r:id="rId4"/>
    <p:sldLayoutId id="2147489881" r:id="rId5"/>
    <p:sldLayoutId id="2147489882" r:id="rId6"/>
    <p:sldLayoutId id="2147489883" r:id="rId7"/>
    <p:sldLayoutId id="2147489884" r:id="rId8"/>
    <p:sldLayoutId id="2147489885" r:id="rId9"/>
    <p:sldLayoutId id="2147489886" r:id="rId10"/>
    <p:sldLayoutId id="2147489887"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fontAlgn="base">
              <a:spcBef>
                <a:spcPct val="50000"/>
              </a:spcBef>
              <a:defRPr sz="1400"/>
            </a:lvl1pPr>
          </a:lstStyle>
          <a:p>
            <a:endParaRPr lang="en-US" alt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fontAlgn="base">
              <a:spcBef>
                <a:spcPct val="50000"/>
              </a:spcBef>
              <a:defRPr sz="1400"/>
            </a:lvl1pPr>
          </a:lstStyle>
          <a:p>
            <a:endParaRPr lang="en-US" alt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fontAlgn="base">
              <a:spcBef>
                <a:spcPct val="50000"/>
              </a:spcBef>
              <a:defRPr sz="1400"/>
            </a:lvl1pPr>
          </a:lstStyle>
          <a:p>
            <a:fld id="{B8AECA21-D57C-4D89-8F5B-491DA7CF7058}" type="slidenum">
              <a:rPr lang="en-US" altLang="en-US"/>
              <a:pPr/>
              <a:t>‹#›</a:t>
            </a:fld>
            <a:endParaRPr lang="en-US" altLang="en-US"/>
          </a:p>
        </p:txBody>
      </p:sp>
      <p:pic>
        <p:nvPicPr>
          <p:cNvPr id="1030" name="Picture 6" descr="strtegic1"/>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347405013"/>
      </p:ext>
    </p:extLst>
  </p:cSld>
  <p:clrMap bg1="lt1" tx1="dk1" bg2="lt2" tx2="dk2" accent1="accent1" accent2="accent2" accent3="accent3" accent4="accent4" accent5="accent5" accent6="accent6" hlink="hlink" folHlink="folHlink"/>
  <p:sldLayoutIdLst>
    <p:sldLayoutId id="2147489889" r:id="rId1"/>
    <p:sldLayoutId id="2147489890" r:id="rId2"/>
    <p:sldLayoutId id="2147489891" r:id="rId3"/>
    <p:sldLayoutId id="2147489892" r:id="rId4"/>
    <p:sldLayoutId id="2147489893" r:id="rId5"/>
    <p:sldLayoutId id="2147489894" r:id="rId6"/>
    <p:sldLayoutId id="2147489895" r:id="rId7"/>
    <p:sldLayoutId id="2147489896" r:id="rId8"/>
    <p:sldLayoutId id="2147489897" r:id="rId9"/>
    <p:sldLayoutId id="2147489898" r:id="rId10"/>
    <p:sldLayoutId id="2147489899" r:id="rId11"/>
    <p:sldLayoutId id="2147489900" r:id="rId12"/>
    <p:sldLayoutId id="2147489901" r:id="rId13"/>
    <p:sldLayoutId id="2147489902" r:id="rId14"/>
    <p:sldLayoutId id="2147489903" r:id="rId15"/>
  </p:sldLayoutIdLst>
  <p:txStyles>
    <p:titleStyle>
      <a:lvl1pPr algn="ctr" rtl="0" eaLnBrk="0" fontAlgn="base" hangingPunct="0">
        <a:spcBef>
          <a:spcPct val="0"/>
        </a:spcBef>
        <a:spcAft>
          <a:spcPct val="0"/>
        </a:spcAft>
        <a:defRPr sz="4400" b="1" i="0">
          <a:solidFill>
            <a:srgbClr val="221F0B"/>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rgbClr val="221F0B"/>
          </a:solidFill>
          <a:latin typeface="Arial" charset="0"/>
          <a:ea typeface="MS PGothic" pitchFamily="34" charset="-128"/>
        </a:defRPr>
      </a:lvl2pPr>
      <a:lvl3pPr algn="ctr" rtl="0" eaLnBrk="0" fontAlgn="base" hangingPunct="0">
        <a:spcBef>
          <a:spcPct val="0"/>
        </a:spcBef>
        <a:spcAft>
          <a:spcPct val="0"/>
        </a:spcAft>
        <a:defRPr sz="4400">
          <a:solidFill>
            <a:srgbClr val="221F0B"/>
          </a:solidFill>
          <a:latin typeface="Arial" charset="0"/>
          <a:ea typeface="MS PGothic" pitchFamily="34" charset="-128"/>
        </a:defRPr>
      </a:lvl3pPr>
      <a:lvl4pPr algn="ctr" rtl="0" eaLnBrk="0" fontAlgn="base" hangingPunct="0">
        <a:spcBef>
          <a:spcPct val="0"/>
        </a:spcBef>
        <a:spcAft>
          <a:spcPct val="0"/>
        </a:spcAft>
        <a:defRPr sz="4400">
          <a:solidFill>
            <a:srgbClr val="221F0B"/>
          </a:solidFill>
          <a:latin typeface="Arial" charset="0"/>
          <a:ea typeface="MS PGothic" pitchFamily="34" charset="-128"/>
        </a:defRPr>
      </a:lvl4pPr>
      <a:lvl5pPr algn="ctr" rtl="0" eaLnBrk="0" fontAlgn="base" hangingPunct="0">
        <a:spcBef>
          <a:spcPct val="0"/>
        </a:spcBef>
        <a:spcAft>
          <a:spcPct val="0"/>
        </a:spcAft>
        <a:defRPr sz="4400">
          <a:solidFill>
            <a:srgbClr val="221F0B"/>
          </a:solidFill>
          <a:latin typeface="Arial" charset="0"/>
          <a:ea typeface="MS PGothic" pitchFamily="34"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pitchFamily="2" charset="2"/>
        <a:buChar char="w"/>
        <a:defRPr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9056C987-BD4C-0D48-8455-A2F1B4404BA3}" type="slidenum">
              <a:rPr lang="en-US">
                <a:solidFill>
                  <a:srgbClr val="FFFFFF"/>
                </a:solidFill>
              </a:rPr>
              <a:pPr>
                <a:defRPr/>
              </a:pPr>
              <a:t>‹#›</a:t>
            </a:fld>
            <a:endParaRPr lang="en-US">
              <a:solidFill>
                <a:srgbClr val="FFFFFF"/>
              </a:solidFill>
            </a:endParaRPr>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FFFFFF"/>
              </a:solidFill>
            </a:endParaRPr>
          </a:p>
        </p:txBody>
      </p:sp>
    </p:spTree>
    <p:extLst>
      <p:ext uri="{BB962C8B-B14F-4D97-AF65-F5344CB8AC3E}">
        <p14:creationId xmlns:p14="http://schemas.microsoft.com/office/powerpoint/2010/main" val="2198140334"/>
      </p:ext>
    </p:extLst>
  </p:cSld>
  <p:clrMap bg1="dk2" tx1="lt1" bg2="dk1" tx2="lt2" accent1="accent1" accent2="accent2" accent3="accent3" accent4="accent4" accent5="accent5" accent6="accent6" hlink="hlink" folHlink="folHlink"/>
  <p:sldLayoutIdLst>
    <p:sldLayoutId id="2147489905" r:id="rId1"/>
    <p:sldLayoutId id="2147489906" r:id="rId2"/>
    <p:sldLayoutId id="2147489907" r:id="rId3"/>
    <p:sldLayoutId id="2147489908" r:id="rId4"/>
    <p:sldLayoutId id="2147489909" r:id="rId5"/>
    <p:sldLayoutId id="2147489910" r:id="rId6"/>
    <p:sldLayoutId id="2147489911" r:id="rId7"/>
    <p:sldLayoutId id="2147489912" r:id="rId8"/>
    <p:sldLayoutId id="2147489913" r:id="rId9"/>
    <p:sldLayoutId id="2147489914" r:id="rId10"/>
    <p:sldLayoutId id="2147489915"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197652848"/>
      </p:ext>
    </p:extLst>
  </p:cSld>
  <p:clrMap bg1="dk2" tx1="lt1" bg2="dk1" tx2="lt2" accent1="accent1" accent2="accent2" accent3="accent3" accent4="accent4" accent5="accent5" accent6="accent6" hlink="hlink" folHlink="folHlink"/>
  <p:sldLayoutIdLst>
    <p:sldLayoutId id="2147489943" r:id="rId1"/>
    <p:sldLayoutId id="2147489944" r:id="rId2"/>
    <p:sldLayoutId id="2147489945" r:id="rId3"/>
    <p:sldLayoutId id="2147489946" r:id="rId4"/>
    <p:sldLayoutId id="2147489947" r:id="rId5"/>
    <p:sldLayoutId id="2147489948" r:id="rId6"/>
    <p:sldLayoutId id="2147489949" r:id="rId7"/>
    <p:sldLayoutId id="2147489950" r:id="rId8"/>
    <p:sldLayoutId id="2147489951" r:id="rId9"/>
    <p:sldLayoutId id="2147489952" r:id="rId10"/>
    <p:sldLayoutId id="2147489953"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621380015"/>
      </p:ext>
    </p:extLst>
  </p:cSld>
  <p:clrMap bg1="dk2" tx1="lt1" bg2="dk1" tx2="lt2" accent1="accent1" accent2="accent2" accent3="accent3" accent4="accent4" accent5="accent5" accent6="accent6" hlink="hlink" folHlink="folHlink"/>
  <p:sldLayoutIdLst>
    <p:sldLayoutId id="2147489955"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extLst>
      <p:ext uri="{BB962C8B-B14F-4D97-AF65-F5344CB8AC3E}">
        <p14:creationId xmlns:p14="http://schemas.microsoft.com/office/powerpoint/2010/main" val="173586276"/>
      </p:ext>
    </p:extLst>
  </p:cSld>
  <p:clrMap bg1="dk2" tx1="lt1" bg2="dk1" tx2="lt2" accent1="accent1" accent2="accent2" accent3="accent3" accent4="accent4" accent5="accent5" accent6="accent6" hlink="hlink" folHlink="folHlink"/>
  <p:sldLayoutIdLst>
    <p:sldLayoutId id="2147489957" r:id="rId1"/>
    <p:sldLayoutId id="2147489958" r:id="rId2"/>
    <p:sldLayoutId id="2147489959" r:id="rId3"/>
    <p:sldLayoutId id="2147489960" r:id="rId4"/>
    <p:sldLayoutId id="2147489961" r:id="rId5"/>
    <p:sldLayoutId id="2147489962" r:id="rId6"/>
    <p:sldLayoutId id="2147489963" r:id="rId7"/>
    <p:sldLayoutId id="2147489964" r:id="rId8"/>
    <p:sldLayoutId id="2147489965" r:id="rId9"/>
    <p:sldLayoutId id="2147489966" r:id="rId10"/>
    <p:sldLayoutId id="214748996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2468" name="Rectangle 1028"/>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2469" name="Rectangle 1029"/>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lvl1pPr>
          </a:lstStyle>
          <a:p>
            <a:pPr>
              <a:defRPr/>
            </a:pPr>
            <a:fld id="{120FA792-21B3-364E-AFBB-9E8481E2E90F}" type="slidenum">
              <a:rPr lang="en-US"/>
              <a:pPr>
                <a:defRPr/>
              </a:pPr>
              <a:t>‹#›</a:t>
            </a:fld>
            <a:endParaRPr lang="en-US"/>
          </a:p>
        </p:txBody>
      </p:sp>
      <p:pic>
        <p:nvPicPr>
          <p:cNvPr id="13318" name="Picture 1030"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9" name="Rectangle 1031"/>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7989119"/>
      </p:ext>
    </p:extLst>
  </p:cSld>
  <p:clrMap bg1="lt1" tx1="dk1" bg2="lt2" tx2="dk2" accent1="accent1" accent2="accent2" accent3="accent3" accent4="accent4" accent5="accent5" accent6="accent6" hlink="hlink" folHlink="folHlink"/>
  <p:sldLayoutIdLst>
    <p:sldLayoutId id="2147489969" r:id="rId1"/>
    <p:sldLayoutId id="2147489970" r:id="rId2"/>
    <p:sldLayoutId id="2147489971" r:id="rId3"/>
    <p:sldLayoutId id="2147489972" r:id="rId4"/>
    <p:sldLayoutId id="2147489973" r:id="rId5"/>
    <p:sldLayoutId id="2147489974" r:id="rId6"/>
    <p:sldLayoutId id="2147489975" r:id="rId7"/>
    <p:sldLayoutId id="2147489976" r:id="rId8"/>
    <p:sldLayoutId id="2147489977" r:id="rId9"/>
    <p:sldLayoutId id="2147489978" r:id="rId10"/>
    <p:sldLayoutId id="2147489979"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1" i="0">
                <a:solidFill>
                  <a:schemeClr val="tx1"/>
                </a:solidFill>
                <a:latin typeface="Arial" panose="020B0604020202020204" pitchFamily="34"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solidFill>
                  <a:schemeClr val="tx1"/>
                </a:solidFill>
                <a:latin typeface="Arial" panose="020B0604020202020204" pitchFamily="34" charset="0"/>
              </a:defRPr>
            </a:lvl1pPr>
          </a:lstStyle>
          <a:p>
            <a:pPr>
              <a:defRPr/>
            </a:pPr>
            <a:fld id="{2468BFBC-2051-C045-8CB9-E21D54743C62}"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solidFill>
                  <a:schemeClr val="tx1"/>
                </a:solidFill>
                <a:latin typeface="Arial" panose="020B0604020202020204" pitchFamily="34" charset="0"/>
                <a:ea typeface="+mn-ea"/>
                <a:cs typeface="+mn-cs"/>
              </a:defRPr>
            </a:lvl1pPr>
          </a:lstStyle>
          <a:p>
            <a:pPr algn="ct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26191441"/>
      </p:ext>
    </p:extLst>
  </p:cSld>
  <p:clrMap bg1="dk2" tx1="lt1" bg2="dk1" tx2="lt2" accent1="accent1" accent2="accent2" accent3="accent3" accent4="accent4" accent5="accent5" accent6="accent6" hlink="hlink" folHlink="folHlink"/>
  <p:sldLayoutIdLst>
    <p:sldLayoutId id="2147489981" r:id="rId1"/>
    <p:sldLayoutId id="2147489982" r:id="rId2"/>
    <p:sldLayoutId id="2147489983" r:id="rId3"/>
    <p:sldLayoutId id="2147489984" r:id="rId4"/>
    <p:sldLayoutId id="2147489985" r:id="rId5"/>
    <p:sldLayoutId id="2147489986" r:id="rId6"/>
    <p:sldLayoutId id="2147489987" r:id="rId7"/>
    <p:sldLayoutId id="2147489988" r:id="rId8"/>
    <p:sldLayoutId id="2147489989" r:id="rId9"/>
    <p:sldLayoutId id="2147489990" r:id="rId10"/>
    <p:sldLayoutId id="2147489991" r:id="rId11"/>
    <p:sldLayoutId id="2147489992" r:id="rId12"/>
    <p:sldLayoutId id="2147489993"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8"/>
            <a:ext cx="9144000" cy="6856413"/>
            <a:chOff x="0" y="0"/>
            <a:chExt cx="5760" cy="4319"/>
          </a:xfrm>
        </p:grpSpPr>
        <p:sp>
          <p:nvSpPr>
            <p:cNvPr id="4065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23" name="Freeform 6"/>
            <p:cNvSpPr>
              <a:spLocks/>
            </p:cNvSpPr>
            <p:nvPr/>
          </p:nvSpPr>
          <p:spPr bwMode="hidden">
            <a:xfrm>
              <a:off x="4038" y="3577"/>
              <a:ext cx="1720" cy="65"/>
            </a:xfrm>
            <a:custGeom>
              <a:avLst/>
              <a:gdLst>
                <a:gd name="T0" fmla="*/ 1712 w 1722"/>
                <a:gd name="T1" fmla="*/ 61 h 66"/>
                <a:gd name="T2" fmla="*/ 1712 w 1722"/>
                <a:gd name="T3" fmla="*/ 55 h 66"/>
                <a:gd name="T4" fmla="*/ 0 w 1722"/>
                <a:gd name="T5" fmla="*/ 0 h 66"/>
                <a:gd name="T6" fmla="*/ 0 w 1722"/>
                <a:gd name="T7" fmla="*/ 43 h 66"/>
                <a:gd name="T8" fmla="*/ 1712 w 1722"/>
                <a:gd name="T9" fmla="*/ 61 h 66"/>
                <a:gd name="T10" fmla="*/ 1712 w 1722"/>
                <a:gd name="T11" fmla="*/ 6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065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4000">
                <a:latin typeface="Times New Roman" pitchFamily="-112" charset="0"/>
                <a:ea typeface="+mn-ea"/>
                <a:cs typeface="+mn-cs"/>
              </a:endParaRPr>
            </a:p>
          </p:txBody>
        </p:sp>
        <p:sp>
          <p:nvSpPr>
            <p:cNvPr id="13325" name="Freeform 8"/>
            <p:cNvSpPr>
              <a:spLocks/>
            </p:cNvSpPr>
            <p:nvPr/>
          </p:nvSpPr>
          <p:spPr bwMode="hidden">
            <a:xfrm>
              <a:off x="4784" y="3702"/>
              <a:ext cx="974" cy="101"/>
            </a:xfrm>
            <a:custGeom>
              <a:avLst/>
              <a:gdLst>
                <a:gd name="T0" fmla="*/ 970 w 975"/>
                <a:gd name="T1" fmla="*/ 48 h 101"/>
                <a:gd name="T2" fmla="*/ 970 w 975"/>
                <a:gd name="T3" fmla="*/ 0 h 101"/>
                <a:gd name="T4" fmla="*/ 0 w 975"/>
                <a:gd name="T5" fmla="*/ 24 h 101"/>
                <a:gd name="T6" fmla="*/ 0 w 975"/>
                <a:gd name="T7" fmla="*/ 101 h 101"/>
                <a:gd name="T8" fmla="*/ 970 w 975"/>
                <a:gd name="T9" fmla="*/ 48 h 101"/>
                <a:gd name="T10" fmla="*/ 97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26" name="Freeform 9"/>
            <p:cNvSpPr>
              <a:spLocks/>
            </p:cNvSpPr>
            <p:nvPr/>
          </p:nvSpPr>
          <p:spPr bwMode="hidden">
            <a:xfrm>
              <a:off x="3619" y="3815"/>
              <a:ext cx="2139" cy="198"/>
            </a:xfrm>
            <a:custGeom>
              <a:avLst/>
              <a:gdLst>
                <a:gd name="T0" fmla="*/ 2131 w 2141"/>
                <a:gd name="T1" fmla="*/ 0 h 198"/>
                <a:gd name="T2" fmla="*/ 0 w 2141"/>
                <a:gd name="T3" fmla="*/ 156 h 198"/>
                <a:gd name="T4" fmla="*/ 0 w 2141"/>
                <a:gd name="T5" fmla="*/ 198 h 198"/>
                <a:gd name="T6" fmla="*/ 2131 w 2141"/>
                <a:gd name="T7" fmla="*/ 0 h 198"/>
                <a:gd name="T8" fmla="*/ 213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065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28" name="Freeform 11"/>
            <p:cNvSpPr>
              <a:spLocks/>
            </p:cNvSpPr>
            <p:nvPr/>
          </p:nvSpPr>
          <p:spPr bwMode="hidden">
            <a:xfrm>
              <a:off x="2097" y="4043"/>
              <a:ext cx="2514" cy="276"/>
            </a:xfrm>
            <a:custGeom>
              <a:avLst/>
              <a:gdLst>
                <a:gd name="T0" fmla="*/ 2167 w 2517"/>
                <a:gd name="T1" fmla="*/ 276 h 276"/>
                <a:gd name="T2" fmla="*/ 2502 w 2517"/>
                <a:gd name="T3" fmla="*/ 204 h 276"/>
                <a:gd name="T4" fmla="*/ 2245 w 2517"/>
                <a:gd name="T5" fmla="*/ 0 h 276"/>
                <a:gd name="T6" fmla="*/ 0 w 2517"/>
                <a:gd name="T7" fmla="*/ 276 h 276"/>
                <a:gd name="T8" fmla="*/ 2167 w 2517"/>
                <a:gd name="T9" fmla="*/ 276 h 276"/>
                <a:gd name="T10" fmla="*/ 216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065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0" name="Freeform 13"/>
            <p:cNvSpPr>
              <a:spLocks/>
            </p:cNvSpPr>
            <p:nvPr/>
          </p:nvSpPr>
          <p:spPr bwMode="hidden">
            <a:xfrm>
              <a:off x="5030" y="3151"/>
              <a:ext cx="728" cy="240"/>
            </a:xfrm>
            <a:custGeom>
              <a:avLst/>
              <a:gdLst>
                <a:gd name="T0" fmla="*/ 724 w 729"/>
                <a:gd name="T1" fmla="*/ 240 h 240"/>
                <a:gd name="T2" fmla="*/ 0 w 729"/>
                <a:gd name="T3" fmla="*/ 0 h 240"/>
                <a:gd name="T4" fmla="*/ 0 w 729"/>
                <a:gd name="T5" fmla="*/ 6 h 240"/>
                <a:gd name="T6" fmla="*/ 724 w 729"/>
                <a:gd name="T7" fmla="*/ 240 h 240"/>
                <a:gd name="T8" fmla="*/ 72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065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2" name="Freeform 15"/>
            <p:cNvSpPr>
              <a:spLocks/>
            </p:cNvSpPr>
            <p:nvPr/>
          </p:nvSpPr>
          <p:spPr bwMode="hidden">
            <a:xfrm>
              <a:off x="5030" y="3049"/>
              <a:ext cx="728" cy="318"/>
            </a:xfrm>
            <a:custGeom>
              <a:avLst/>
              <a:gdLst>
                <a:gd name="T0" fmla="*/ 724 w 729"/>
                <a:gd name="T1" fmla="*/ 318 h 318"/>
                <a:gd name="T2" fmla="*/ 724 w 729"/>
                <a:gd name="T3" fmla="*/ 312 h 318"/>
                <a:gd name="T4" fmla="*/ 0 w 729"/>
                <a:gd name="T5" fmla="*/ 0 h 318"/>
                <a:gd name="T6" fmla="*/ 0 w 729"/>
                <a:gd name="T7" fmla="*/ 54 h 318"/>
                <a:gd name="T8" fmla="*/ 724 w 729"/>
                <a:gd name="T9" fmla="*/ 318 h 318"/>
                <a:gd name="T10" fmla="*/ 72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065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065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065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4000">
                <a:latin typeface="Times New Roman" pitchFamily="-112" charset="0"/>
                <a:ea typeface="+mn-ea"/>
                <a:cs typeface="+mn-cs"/>
              </a:endParaRPr>
            </a:p>
          </p:txBody>
        </p:sp>
        <p:sp>
          <p:nvSpPr>
            <p:cNvPr id="4065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065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5" name="Freeform 28"/>
            <p:cNvSpPr>
              <a:spLocks/>
            </p:cNvSpPr>
            <p:nvPr/>
          </p:nvSpPr>
          <p:spPr bwMode="hidden">
            <a:xfrm>
              <a:off x="5698" y="653"/>
              <a:ext cx="60" cy="311"/>
            </a:xfrm>
            <a:custGeom>
              <a:avLst/>
              <a:gdLst>
                <a:gd name="T0" fmla="*/ 0 w 60"/>
                <a:gd name="T1" fmla="*/ 144 h 312"/>
                <a:gd name="T2" fmla="*/ 60 w 60"/>
                <a:gd name="T3" fmla="*/ 30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065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065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grpSp>
          <p:nvGrpSpPr>
            <p:cNvPr id="13356" name="Group 39"/>
            <p:cNvGrpSpPr>
              <a:grpSpLocks/>
            </p:cNvGrpSpPr>
            <p:nvPr userDrawn="1"/>
          </p:nvGrpSpPr>
          <p:grpSpPr bwMode="auto">
            <a:xfrm>
              <a:off x="0" y="1632"/>
              <a:ext cx="5758" cy="1858"/>
              <a:chOff x="0" y="1632"/>
              <a:chExt cx="5758" cy="1858"/>
            </a:xfrm>
          </p:grpSpPr>
          <p:sp>
            <p:nvSpPr>
              <p:cNvPr id="4065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grpSp>
      </p:grpSp>
      <p:sp>
        <p:nvSpPr>
          <p:cNvPr id="13315" name="Rectangle 42"/>
          <p:cNvSpPr>
            <a:spLocks noGrp="1" noChangeArrowheads="1"/>
          </p:cNvSpPr>
          <p:nvPr>
            <p:ph type="title"/>
          </p:nvPr>
        </p:nvSpPr>
        <p:spPr bwMode="auto">
          <a:xfrm>
            <a:off x="457200" y="277813"/>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ctr" anchorCtr="0" compatLnSpc="1">
            <a:prstTxWarp prst="textNoShape">
              <a:avLst/>
            </a:prstTxWarp>
          </a:bodyPr>
          <a:lstStyle/>
          <a:p>
            <a:pPr lvl="0"/>
            <a:r>
              <a:rPr lang="en-US"/>
              <a:t>Click to edit Master title style</a:t>
            </a:r>
          </a:p>
        </p:txBody>
      </p:sp>
      <p:sp>
        <p:nvSpPr>
          <p:cNvPr id="13316" name="Rectangle 43"/>
          <p:cNvSpPr>
            <a:spLocks noGrp="1" noChangeArrowheads="1"/>
          </p:cNvSpPr>
          <p:nvPr>
            <p:ph type="body" idx="1"/>
          </p:nvPr>
        </p:nvSpPr>
        <p:spPr bwMode="auto">
          <a:xfrm>
            <a:off x="457200" y="1600216"/>
            <a:ext cx="8229600" cy="453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6572"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l">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4065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4065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36B084E7-E474-8D47-8818-0E526FB5419B}" type="slidenum">
              <a:rPr lang="en-US"/>
              <a:pPr>
                <a:defRPr/>
              </a:pPr>
              <a:t>‹#›</a:t>
            </a:fld>
            <a:endParaRPr lang="en-US"/>
          </a:p>
        </p:txBody>
      </p:sp>
    </p:spTree>
    <p:extLst>
      <p:ext uri="{BB962C8B-B14F-4D97-AF65-F5344CB8AC3E}">
        <p14:creationId xmlns:p14="http://schemas.microsoft.com/office/powerpoint/2010/main" val="944970654"/>
      </p:ext>
    </p:extLst>
  </p:cSld>
  <p:clrMap bg1="dk2" tx1="lt1" bg2="dk1" tx2="lt2" accent1="accent1" accent2="accent2" accent3="accent3" accent4="accent4" accent5="accent5" accent6="accent6" hlink="hlink" folHlink="folHlink"/>
  <p:sldLayoutIdLst>
    <p:sldLayoutId id="2147489995" r:id="rId1"/>
    <p:sldLayoutId id="2147489996" r:id="rId2"/>
    <p:sldLayoutId id="2147489997" r:id="rId3"/>
    <p:sldLayoutId id="2147489998" r:id="rId4"/>
    <p:sldLayoutId id="2147489999" r:id="rId5"/>
    <p:sldLayoutId id="2147490000" r:id="rId6"/>
    <p:sldLayoutId id="2147490001" r:id="rId7"/>
    <p:sldLayoutId id="2147490002" r:id="rId8"/>
    <p:sldLayoutId id="2147490003" r:id="rId9"/>
    <p:sldLayoutId id="2147490004" r:id="rId10"/>
    <p:sldLayoutId id="214749000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6686"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3370"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0051"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6739"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p:titleStyle>
    <p:bodyStyle>
      <a:lvl1pPr marL="342512" indent="-342512"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latin typeface="Arial" panose="020B0604020202020204" pitchFamily="34" charset="0"/>
          <a:ea typeface="+mn-ea"/>
          <a:cs typeface="+mn-cs"/>
        </a:defRPr>
      </a:lvl1pPr>
      <a:lvl2pPr marL="742108" indent="-285428"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1708" indent="-228341"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latin typeface="Arial" panose="020B0604020202020204" pitchFamily="34" charset="0"/>
          <a:ea typeface="+mn-ea"/>
        </a:defRPr>
      </a:lvl3pPr>
      <a:lvl4pPr marL="1598393" indent="-228341"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5075" indent="-228341"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latin typeface="Arial" panose="020B0604020202020204" pitchFamily="34" charset="0"/>
          <a:ea typeface="+mn-ea"/>
        </a:defRPr>
      </a:lvl5pPr>
      <a:lvl6pPr marL="2511759" indent="-228341"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6pPr>
      <a:lvl7pPr marL="2968447" indent="-228341"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7pPr>
      <a:lvl8pPr marL="3425126" indent="-228341"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8pPr>
      <a:lvl9pPr marL="3881814" indent="-228341"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latin typeface="Comic Sans MS" pitchFamily="-107"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a:defRPr/>
            </a:pPr>
            <a:r>
              <a:rPr lang="en-US" sz="1000">
                <a:solidFill>
                  <a:schemeClr val="tx1"/>
                </a:solidFill>
                <a:effectLst>
                  <a:outerShdw blurRad="38100" dist="38100" dir="2700000" algn="tl">
                    <a:srgbClr val="000000"/>
                  </a:outerShdw>
                </a:effectLst>
              </a:rPr>
              <a:t>9.65.03c.</a:t>
            </a:r>
          </a:p>
        </p:txBody>
      </p:sp>
    </p:spTree>
    <p:extLst>
      <p:ext uri="{BB962C8B-B14F-4D97-AF65-F5344CB8AC3E}">
        <p14:creationId xmlns:p14="http://schemas.microsoft.com/office/powerpoint/2010/main" val="1245256660"/>
      </p:ext>
    </p:extLst>
  </p:cSld>
  <p:clrMap bg1="dk2" tx1="lt1" bg2="dk1" tx2="lt2" accent1="accent1" accent2="accent2" accent3="accent3" accent4="accent4" accent5="accent5" accent6="accent6" hlink="hlink" folHlink="folHlink"/>
  <p:sldLayoutIdLst>
    <p:sldLayoutId id="2147490007" r:id="rId1"/>
    <p:sldLayoutId id="2147490008" r:id="rId2"/>
    <p:sldLayoutId id="2147490009" r:id="rId3"/>
    <p:sldLayoutId id="2147490010" r:id="rId4"/>
    <p:sldLayoutId id="2147490011" r:id="rId5"/>
    <p:sldLayoutId id="2147490012" r:id="rId6"/>
    <p:sldLayoutId id="2147490013" r:id="rId7"/>
    <p:sldLayoutId id="2147490014" r:id="rId8"/>
    <p:sldLayoutId id="2147490015" r:id="rId9"/>
    <p:sldLayoutId id="2147490016" r:id="rId10"/>
    <p:sldLayoutId id="2147490017"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4403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915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b="1" i="0">
                <a:solidFill>
                  <a:srgbClr val="482400"/>
                </a:solidFill>
                <a:latin typeface="Arial" panose="020B0604020202020204" pitchFamily="34" charset="0"/>
                <a:ea typeface="Times New Roman" charset="0"/>
                <a:cs typeface="Times New Roman" charset="0"/>
              </a:defRPr>
            </a:lvl1pPr>
          </a:lstStyle>
          <a:p>
            <a:pPr>
              <a:defRPr/>
            </a:pPr>
            <a:endParaRPr lang="en-US"/>
          </a:p>
        </p:txBody>
      </p:sp>
      <p:sp>
        <p:nvSpPr>
          <p:cNvPr id="4915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b="1" i="0">
                <a:solidFill>
                  <a:srgbClr val="482400"/>
                </a:solidFill>
                <a:latin typeface="Arial" panose="020B0604020202020204" pitchFamily="34" charset="0"/>
                <a:ea typeface="Times New Roman" charset="0"/>
                <a:cs typeface="Times New Roman" charset="0"/>
              </a:defRPr>
            </a:lvl1pPr>
          </a:lstStyle>
          <a:p>
            <a:pPr>
              <a:defRPr/>
            </a:pPr>
            <a:endParaRPr lang="en-US"/>
          </a:p>
        </p:txBody>
      </p:sp>
      <p:sp>
        <p:nvSpPr>
          <p:cNvPr id="4915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rgbClr val="482400"/>
                </a:solidFill>
                <a:latin typeface="Arial" panose="020B0604020202020204" pitchFamily="34" charset="0"/>
                <a:cs typeface="Times New Roman" charset="0"/>
              </a:defRPr>
            </a:lvl1pPr>
          </a:lstStyle>
          <a:p>
            <a:pPr>
              <a:defRPr/>
            </a:pPr>
            <a:fld id="{7920BAB4-BB71-4B4C-8FAA-3116D38D39A6}" type="slidenum">
              <a:rPr lang="en-US"/>
              <a:pPr>
                <a:defRPr/>
              </a:pPr>
              <a:t>‹#›</a:t>
            </a:fld>
            <a:endParaRPr lang="en-US"/>
          </a:p>
        </p:txBody>
      </p:sp>
      <p:pic>
        <p:nvPicPr>
          <p:cNvPr id="4403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4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249"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1884441155"/>
      </p:ext>
    </p:extLst>
  </p:cSld>
  <p:clrMap bg1="lt1" tx1="dk1" bg2="lt2" tx2="dk2" accent1="accent1" accent2="accent2" accent3="accent3" accent4="accent4" accent5="accent5" accent6="accent6" hlink="hlink" folHlink="folHlink"/>
  <p:sldLayoutIdLst>
    <p:sldLayoutId id="214749001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1D5EA6FF-9170-BE44-BD81-EFAE937425BB}" type="slidenum">
              <a:rPr lang="en-US">
                <a:solidFill>
                  <a:srgbClr val="FFFFFF"/>
                </a:solidFill>
              </a:rPr>
              <a:pPr>
                <a:defRPr/>
              </a:pPr>
              <a:t>‹#›</a:t>
            </a:fld>
            <a:endParaRPr lang="en-US">
              <a:solidFill>
                <a:srgbClr val="FFFFFF"/>
              </a:solidFill>
            </a:endParaRPr>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w="9525">
            <a:noFill/>
            <a:miter lim="800000"/>
            <a:headEnd/>
            <a:tailEnd/>
          </a:ln>
        </p:spPr>
        <p:txBody>
          <a:bodyPr wrap="none" anchor="ctr">
            <a:prstTxWarp prst="textNoShape">
              <a:avLst/>
            </a:prstTxWarp>
          </a:bodyPr>
          <a:lstStyle/>
          <a:p>
            <a:pPr algn="ctr">
              <a:defRPr/>
            </a:pPr>
            <a:endParaRPr kumimoji="1" lang="en-US">
              <a:solidFill>
                <a:srgbClr val="FFFFFF"/>
              </a:solidFill>
            </a:endParaRPr>
          </a:p>
        </p:txBody>
      </p:sp>
    </p:spTree>
    <p:extLst>
      <p:ext uri="{BB962C8B-B14F-4D97-AF65-F5344CB8AC3E}">
        <p14:creationId xmlns:p14="http://schemas.microsoft.com/office/powerpoint/2010/main" val="816631210"/>
      </p:ext>
    </p:extLst>
  </p:cSld>
  <p:clrMap bg1="dk2" tx1="lt1" bg2="dk1" tx2="lt2" accent1="accent1" accent2="accent2" accent3="accent3" accent4="accent4" accent5="accent5" accent6="accent6" hlink="hlink" folHlink="folHlink"/>
  <p:sldLayoutIdLst>
    <p:sldLayoutId id="2147490021"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2"/>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66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8"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9"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pPr defTabSz="914400" fontAlgn="base">
              <a:spcAft>
                <a:spcPct val="0"/>
              </a:spcAft>
              <a:defRPr/>
            </a:pPr>
            <a:fld id="{A7506EC2-0D10-2946-92DA-E10B76EF8548}" type="slidenum">
              <a:rPr lang="en-US">
                <a:ea typeface="ＭＳ Ｐゴシック" charset="0"/>
              </a:rPr>
              <a:pPr defTabSz="914400" fontAlgn="base">
                <a:spcAft>
                  <a:spcPct val="0"/>
                </a:spcAft>
                <a:defRPr/>
              </a:pPr>
              <a:t>‹#›</a:t>
            </a:fld>
            <a:endParaRPr lang="en-US">
              <a:ea typeface="ＭＳ Ｐゴシック" charset="0"/>
            </a:endParaRPr>
          </a:p>
        </p:txBody>
      </p:sp>
    </p:spTree>
    <p:extLst>
      <p:ext uri="{BB962C8B-B14F-4D97-AF65-F5344CB8AC3E}">
        <p14:creationId xmlns:p14="http://schemas.microsoft.com/office/powerpoint/2010/main" val="182084495"/>
      </p:ext>
    </p:extLst>
  </p:cSld>
  <p:clrMap bg1="lt1" tx1="dk1" bg2="lt2" tx2="dk2" accent1="accent1" accent2="accent2" accent3="accent3" accent4="accent4" accent5="accent5" accent6="accent6" hlink="hlink" folHlink="folHlink"/>
  <p:sldLayoutIdLst>
    <p:sldLayoutId id="2147490023"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8914" name="Line 1026"/>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5" name="Rectangle 1027"/>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6" name="Rectangle 1028"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7" name="Rectangle 1029"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8" name="Line 1030"/>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9" name="Rectangle 1031"/>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3832" name="Rectangle 103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21" name="Rectangle 1033"/>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3834" name="Rectangle 1034"/>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5" name="Rectangle 1035"/>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6" name="Rectangle 1036"/>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3787916-2A3C-1E49-8E82-78376173B2FE}" type="slidenum">
              <a:rPr lang="en-US" sz="1400">
                <a:solidFill>
                  <a:srgbClr val="003300"/>
                </a:solidFill>
                <a:ea typeface="ＭＳ Ｐゴシック" charset="0"/>
              </a:rPr>
              <a:pPr algn="r" defTabSz="914400" eaLnBrk="0" fontAlgn="base" hangingPunct="0">
                <a:spcAft>
                  <a:spcPct val="0"/>
                </a:spcAft>
                <a:defRPr/>
              </a:pPr>
              <a:t>‹#›</a:t>
            </a:fld>
            <a:endParaRPr lang="en-US" sz="1400">
              <a:solidFill>
                <a:srgbClr val="003300"/>
              </a:solidFill>
              <a:ea typeface="ＭＳ Ｐゴシック" charset="0"/>
            </a:endParaRPr>
          </a:p>
        </p:txBody>
      </p:sp>
    </p:spTree>
    <p:extLst>
      <p:ext uri="{BB962C8B-B14F-4D97-AF65-F5344CB8AC3E}">
        <p14:creationId xmlns:p14="http://schemas.microsoft.com/office/powerpoint/2010/main" val="4230138489"/>
      </p:ext>
    </p:extLst>
  </p:cSld>
  <p:clrMap bg1="lt1" tx1="dk1" bg2="lt2" tx2="dk2" accent1="accent1" accent2="accent2" accent3="accent3" accent4="accent4" accent5="accent5" accent6="accent6" hlink="hlink" folHlink="folHlink"/>
  <p:sldLayoutIdLst>
    <p:sldLayoutId id="2147490037" r:id="rId1"/>
    <p:sldLayoutId id="2147490038" r:id="rId2"/>
    <p:sldLayoutId id="2147490039" r:id="rId3"/>
    <p:sldLayoutId id="2147490040" r:id="rId4"/>
    <p:sldLayoutId id="2147490041" r:id="rId5"/>
    <p:sldLayoutId id="2147490042" r:id="rId6"/>
    <p:sldLayoutId id="2147490043" r:id="rId7"/>
    <p:sldLayoutId id="2147490044" r:id="rId8"/>
    <p:sldLayoutId id="2147490045" r:id="rId9"/>
    <p:sldLayoutId id="2147490046" r:id="rId10"/>
    <p:sldLayoutId id="2147490047" r:id="rId11"/>
  </p:sldLayoutIdLst>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a:lstStyle>
            <a:lvl1pPr algn="r" eaLnBrk="1" hangingPunct="1">
              <a:defRPr sz="2400" b="1" i="0">
                <a:solidFill>
                  <a:srgbClr val="FFFFFF"/>
                </a:solidFill>
                <a:latin typeface="Arial" panose="020B0604020202020204" pitchFamily="34" charset="0"/>
              </a:defRPr>
            </a:lvl1pPr>
          </a:lstStyle>
          <a:p>
            <a:pPr>
              <a:defRPr/>
            </a:pPr>
            <a:fld id="{96C3339E-D1C7-0445-87F1-29B089686076}" type="slidenum">
              <a:rPr lang="en-US"/>
              <a:pPr>
                <a:defRPr/>
              </a:pPr>
              <a:t>‹#›</a:t>
            </a:fld>
            <a:endParaRPr lang="en-US" dirty="0"/>
          </a:p>
        </p:txBody>
      </p:sp>
    </p:spTree>
    <p:extLst>
      <p:ext uri="{BB962C8B-B14F-4D97-AF65-F5344CB8AC3E}">
        <p14:creationId xmlns:p14="http://schemas.microsoft.com/office/powerpoint/2010/main" val="3048890373"/>
      </p:ext>
    </p:extLst>
  </p:cSld>
  <p:clrMap bg1="lt1" tx1="dk1" bg2="lt2" tx2="dk2" accent1="accent1" accent2="accent2" accent3="accent3" accent4="accent4" accent5="accent5" accent6="accent6" hlink="hlink" folHlink="folHlink"/>
  <p:sldLayoutIdLst>
    <p:sldLayoutId id="2147490049" r:id="rId1"/>
    <p:sldLayoutId id="2147490050" r:id="rId2"/>
    <p:sldLayoutId id="2147490051" r:id="rId3"/>
    <p:sldLayoutId id="2147490052" r:id="rId4"/>
    <p:sldLayoutId id="2147490053" r:id="rId5"/>
    <p:sldLayoutId id="2147490054" r:id="rId6"/>
    <p:sldLayoutId id="2147490055" r:id="rId7"/>
    <p:sldLayoutId id="2147490056" r:id="rId8"/>
    <p:sldLayoutId id="2147490057" r:id="rId9"/>
    <p:sldLayoutId id="2147490058" r:id="rId10"/>
    <p:sldLayoutId id="2147490059"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r" rtl="0" eaLnBrk="0" fontAlgn="base" hangingPunct="0">
        <a:spcBef>
          <a:spcPct val="20000"/>
        </a:spcBef>
        <a:spcAft>
          <a:spcPct val="0"/>
        </a:spcAft>
        <a:defRPr sz="2400" b="1">
          <a:solidFill>
            <a:srgbClr val="FFFFFF"/>
          </a:solidFill>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latin typeface="+mn-lt"/>
          <a:ea typeface="+mn-ea"/>
        </a:defRPr>
      </a:lvl2pPr>
      <a:lvl3pPr marL="1143000" indent="-228600" algn="l" rtl="0" eaLnBrk="0" fontAlgn="base" hangingPunct="0">
        <a:spcBef>
          <a:spcPct val="20000"/>
        </a:spcBef>
        <a:spcAft>
          <a:spcPct val="0"/>
        </a:spcAft>
        <a:buChar char="•"/>
        <a:defRPr sz="2400" b="1">
          <a:solidFill>
            <a:srgbClr val="FFFFFF"/>
          </a:solidFill>
          <a:latin typeface="+mn-lt"/>
          <a:ea typeface="+mn-ea"/>
        </a:defRPr>
      </a:lvl3pPr>
      <a:lvl4pPr marL="1600200" indent="-228600" algn="l" rtl="0" eaLnBrk="0" fontAlgn="base" hangingPunct="0">
        <a:spcBef>
          <a:spcPct val="20000"/>
        </a:spcBef>
        <a:spcAft>
          <a:spcPct val="0"/>
        </a:spcAft>
        <a:buChar char="–"/>
        <a:defRPr sz="2000" b="1">
          <a:solidFill>
            <a:srgbClr val="FFFFFF"/>
          </a:solidFill>
          <a:latin typeface="+mn-lt"/>
          <a:ea typeface="+mn-ea"/>
        </a:defRPr>
      </a:lvl4pPr>
      <a:lvl5pPr marL="2057400" indent="-228600" algn="l" rtl="0" eaLnBrk="0" fontAlgn="base" hangingPunct="0">
        <a:spcBef>
          <a:spcPct val="20000"/>
        </a:spcBef>
        <a:spcAft>
          <a:spcPct val="0"/>
        </a:spcAft>
        <a:buChar char="»"/>
        <a:defRPr sz="2000" b="1">
          <a:solidFill>
            <a:srgbClr val="FFFFFF"/>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ADEBA4A3-5119-E348-8B50-B6ED910F2F8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05439646"/>
      </p:ext>
    </p:extLst>
  </p:cSld>
  <p:clrMap bg1="dk2" tx1="lt1" bg2="dk1" tx2="lt2" accent1="accent1" accent2="accent2" accent3="accent3" accent4="accent4" accent5="accent5" accent6="accent6" hlink="hlink" folHlink="folHlink"/>
  <p:sldLayoutIdLst>
    <p:sldLayoutId id="2147490061" r:id="rId1"/>
    <p:sldLayoutId id="2147490062"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8051434"/>
      </p:ext>
    </p:extLst>
  </p:cSld>
  <p:clrMap bg1="dk2" tx1="lt1" bg2="dk1" tx2="lt2" accent1="accent1" accent2="accent2" accent3="accent3" accent4="accent4" accent5="accent5" accent6="accent6" hlink="hlink" folHlink="folHlink"/>
  <p:sldLayoutIdLst>
    <p:sldLayoutId id="2147490064" r:id="rId1"/>
    <p:sldLayoutId id="2147490065"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059796053"/>
      </p:ext>
    </p:extLst>
  </p:cSld>
  <p:clrMap bg1="lt1" tx1="dk1" bg2="lt2" tx2="dk2" accent1="accent1" accent2="accent2" accent3="accent3" accent4="accent4" accent5="accent5" accent6="accent6" hlink="hlink" folHlink="folHlink"/>
  <p:sldLayoutIdLst>
    <p:sldLayoutId id="2147490067" r:id="rId1"/>
    <p:sldLayoutId id="2147490068" r:id="rId2"/>
    <p:sldLayoutId id="2147490069" r:id="rId3"/>
    <p:sldLayoutId id="2147490070" r:id="rId4"/>
    <p:sldLayoutId id="2147490071" r:id="rId5"/>
    <p:sldLayoutId id="2147490072" r:id="rId6"/>
    <p:sldLayoutId id="2147490073" r:id="rId7"/>
    <p:sldLayoutId id="2147490074" r:id="rId8"/>
    <p:sldLayoutId id="2147490075" r:id="rId9"/>
    <p:sldLayoutId id="2147490076" r:id="rId10"/>
    <p:sldLayoutId id="2147490077" r:id="rId11"/>
    <p:sldLayoutId id="2147490078" r:id="rId12"/>
    <p:sldLayoutId id="214749007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46082" name="Picture 2" descr="C:\My Documents\bits\Expbanna.p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rgbClr val="482400"/>
                </a:solidFill>
                <a:latin typeface="Arial" panose="020B0604020202020204" pitchFamily="34" charset="0"/>
                <a:ea typeface="+mn-ea"/>
                <a:cs typeface="+mn-cs"/>
              </a:defRPr>
            </a:lvl1pPr>
          </a:lstStyle>
          <a:p>
            <a:pPr>
              <a:defRPr/>
            </a:pPr>
            <a:endParaRPr lang="en-US"/>
          </a:p>
        </p:txBody>
      </p:sp>
      <p:sp>
        <p:nvSpPr>
          <p:cNvPr id="307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spcBef>
                <a:spcPct val="0"/>
              </a:spcBef>
              <a:defRPr sz="1400" b="1" i="0">
                <a:solidFill>
                  <a:srgbClr val="482400"/>
                </a:solidFill>
                <a:latin typeface="Arial" panose="020B0604020202020204" pitchFamily="34" charset="0"/>
                <a:ea typeface="+mn-ea"/>
                <a:cs typeface="+mn-cs"/>
              </a:defRPr>
            </a:lvl1pPr>
          </a:lstStyle>
          <a:p>
            <a:pPr>
              <a:defRPr/>
            </a:pPr>
            <a:endParaRPr lang="en-US"/>
          </a:p>
        </p:txBody>
      </p:sp>
      <p:sp>
        <p:nvSpPr>
          <p:cNvPr id="307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b="1" i="0">
                <a:solidFill>
                  <a:srgbClr val="482400"/>
                </a:solidFill>
                <a:latin typeface="Arial" panose="020B0604020202020204" pitchFamily="34" charset="0"/>
                <a:cs typeface="Times New Roman" charset="0"/>
              </a:defRPr>
            </a:lvl1pPr>
          </a:lstStyle>
          <a:p>
            <a:pPr>
              <a:defRPr/>
            </a:pPr>
            <a:fld id="{16FDFC35-C77C-724E-9908-7B8213DACC27}" type="slidenum">
              <a:rPr lang="en-US"/>
              <a:pPr>
                <a:defRPr/>
              </a:pPr>
              <a:t>‹#›</a:t>
            </a:fld>
            <a:endParaRPr lang="en-US"/>
          </a:p>
        </p:txBody>
      </p:sp>
      <p:pic>
        <p:nvPicPr>
          <p:cNvPr id="46087" name="Picture 7" descr="P:\!Themes\Expedition\EXPHORSA.GI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8"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232" r:id="rId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l"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l"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l"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l"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Blip>
          <a:blip r:embed="rId6"/>
        </a:buBlip>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ea typeface="+mn-ea"/>
                <a:cs typeface="+mn-cs"/>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ea typeface="+mn-ea"/>
                <a:cs typeface="+mn-cs"/>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2A180C79-9FB0-174B-9226-5B7D8218DDB1}" type="slidenum">
              <a:rPr lang="en-US"/>
              <a:pPr>
                <a:defRPr/>
              </a:pPr>
              <a:t>‹#›</a:t>
            </a:fld>
            <a:endParaRPr lang="en-US"/>
          </a:p>
        </p:txBody>
      </p:sp>
      <p:sp>
        <p:nvSpPr>
          <p:cNvPr id="48135"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GB">
              <a:solidFill>
                <a:srgbClr val="FFFFFF"/>
              </a:solidFill>
            </a:endParaRPr>
          </a:p>
        </p:txBody>
      </p:sp>
    </p:spTree>
  </p:cSld>
  <p:clrMap bg1="dk2" tx1="lt1" bg2="dk1" tx2="lt2" accent1="accent1" accent2="accent2" accent3="accent3" accent4="accent4" accent5="accent5" accent6="accent6" hlink="hlink" folHlink="folHlink"/>
  <p:sldLayoutIdLst>
    <p:sldLayoutId id="2147489250"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1" i="0">
                <a:solidFill>
                  <a:srgbClr val="FFFFFF"/>
                </a:solidFill>
                <a:latin typeface="Arial" panose="020B0604020202020204" pitchFamily="34"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solidFill>
                  <a:srgbClr val="FFFFFF"/>
                </a:solidFill>
                <a:latin typeface="Arial" panose="020B0604020202020204" pitchFamily="34" charset="0"/>
              </a:defRPr>
            </a:lvl1pPr>
          </a:lstStyle>
          <a:p>
            <a:pPr>
              <a:defRPr/>
            </a:pPr>
            <a:fld id="{2DCC4B38-B501-534E-922D-7E4A90123ED4}" type="slidenum">
              <a:rPr lang="en-US"/>
              <a:pPr>
                <a:defRPr/>
              </a:pPr>
              <a:t>‹#›</a:t>
            </a:fld>
            <a:endParaRPr lang="en-US"/>
          </a:p>
        </p:txBody>
      </p:sp>
      <p:grpSp>
        <p:nvGrpSpPr>
          <p:cNvPr id="51204" name="Group 4"/>
          <p:cNvGrpSpPr>
            <a:grpSpLocks/>
          </p:cNvGrpSpPr>
          <p:nvPr/>
        </p:nvGrpSpPr>
        <p:grpSpPr bwMode="auto">
          <a:xfrm>
            <a:off x="0" y="0"/>
            <a:ext cx="9140825" cy="6850063"/>
            <a:chOff x="0" y="0"/>
            <a:chExt cx="5758" cy="4315"/>
          </a:xfrm>
        </p:grpSpPr>
        <p:grpSp>
          <p:nvGrpSpPr>
            <p:cNvPr id="51208"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a:defRPr/>
              </a:pPr>
              <a:endParaRPr lang="en-US" sz="4400" b="1">
                <a:solidFill>
                  <a:srgbClr val="E5E5FF"/>
                </a:solidFill>
                <a:effectLst>
                  <a:outerShdw blurRad="38100" dist="38100" dir="2700000" algn="tl">
                    <a:srgbClr val="000000"/>
                  </a:outerShdw>
                </a:effectLst>
                <a:latin typeface="Garamond" pitchFamily="-111"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solidFill>
                  <a:srgbClr val="FFFFFF"/>
                </a:solidFill>
                <a:latin typeface="Arial" panose="020B0604020202020204" pitchFamily="34"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89251" r:id="rId1"/>
    <p:sldLayoutId id="2147489252" r:id="rId2"/>
    <p:sldLayoutId id="2147489253" r:id="rId3"/>
    <p:sldLayoutId id="2147489254" r:id="rId4"/>
    <p:sldLayoutId id="2147489255" r:id="rId5"/>
    <p:sldLayoutId id="2147489256" r:id="rId6"/>
    <p:sldLayoutId id="2147489257" r:id="rId7"/>
    <p:sldLayoutId id="2147489258" r:id="rId8"/>
    <p:sldLayoutId id="2147489259" r:id="rId9"/>
    <p:sldLayoutId id="2147489260" r:id="rId10"/>
    <p:sldLayoutId id="2147489261" r:id="rId11"/>
    <p:sldLayoutId id="2147489262" r:id="rId12"/>
    <p:sldLayoutId id="2147489263"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68.xml"/><Relationship Id="rId1" Type="http://schemas.openxmlformats.org/officeDocument/2006/relationships/themeOverride" Target="../theme/themeOverride1.xml"/><Relationship Id="rId4" Type="http://schemas.openxmlformats.org/officeDocument/2006/relationships/image" Target="../media/image24.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7.xml"/><Relationship Id="rId1" Type="http://schemas.openxmlformats.org/officeDocument/2006/relationships/themeOverride" Target="../theme/themeOverride5.xml"/></Relationships>
</file>

<file path=ppt/slides/_rels/slide100.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86.xml"/></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7.xml"/><Relationship Id="rId1" Type="http://schemas.openxmlformats.org/officeDocument/2006/relationships/themeOverride" Target="../theme/themeOverride25.xml"/></Relationships>
</file>

<file path=ppt/slides/_rels/slide10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44.xml"/></Relationships>
</file>

<file path=ppt/slides/_rels/slide10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44.xml"/></Relationships>
</file>

<file path=ppt/slides/_rels/slide10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89.xml"/><Relationship Id="rId1" Type="http://schemas.openxmlformats.org/officeDocument/2006/relationships/slideLayout" Target="../slideLayouts/slideLayout86.xml"/></Relationships>
</file>

<file path=ppt/slides/_rels/slide105.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86.xml"/></Relationships>
</file>

<file path=ppt/slides/_rels/slide106.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86.xml"/></Relationships>
</file>

<file path=ppt/slides/_rels/slide10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86.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22.xml"/><Relationship Id="rId1" Type="http://schemas.openxmlformats.org/officeDocument/2006/relationships/themeOverride" Target="../theme/themeOverride26.xml"/></Relationships>
</file>

<file path=ppt/slides/_rels/slide10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86.xml"/></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246.xml"/></Relationships>
</file>

<file path=ppt/slides/_rels/slide11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86.xml"/></Relationships>
</file>

<file path=ppt/slides/_rels/slide111.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91.xml"/><Relationship Id="rId1" Type="http://schemas.openxmlformats.org/officeDocument/2006/relationships/slideLayout" Target="../slideLayouts/slideLayout86.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27.xml"/></Relationships>
</file>

<file path=ppt/slides/_rels/slide11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93.xml"/><Relationship Id="rId1" Type="http://schemas.openxmlformats.org/officeDocument/2006/relationships/slideLayout" Target="../slideLayouts/slideLayout262.xml"/></Relationships>
</file>

<file path=ppt/slides/_rels/slide11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94.xml"/><Relationship Id="rId1" Type="http://schemas.openxmlformats.org/officeDocument/2006/relationships/slideLayout" Target="../slideLayouts/slideLayout216.xml"/></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490.xml"/><Relationship Id="rId1" Type="http://schemas.openxmlformats.org/officeDocument/2006/relationships/themeOverride" Target="../theme/themeOverride2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22.xml"/></Relationships>
</file>

<file path=ppt/slides/_rels/slide11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96.xml"/><Relationship Id="rId1" Type="http://schemas.openxmlformats.org/officeDocument/2006/relationships/slideLayout" Target="../slideLayouts/slideLayout262.xml"/></Relationships>
</file>

<file path=ppt/slides/_rels/slide11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notesSlide" Target="../notesSlides/notesSlide97.xml"/><Relationship Id="rId1" Type="http://schemas.openxmlformats.org/officeDocument/2006/relationships/slideLayout" Target="../slideLayouts/slideLayout262.xml"/></Relationships>
</file>

<file path=ppt/slides/_rels/slide119.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98.xml"/><Relationship Id="rId1" Type="http://schemas.openxmlformats.org/officeDocument/2006/relationships/slideLayout" Target="../slideLayouts/slideLayout364.xml"/></Relationships>
</file>

<file path=ppt/slides/_rels/slide1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2.xml"/><Relationship Id="rId1" Type="http://schemas.openxmlformats.org/officeDocument/2006/relationships/slideLayout" Target="../slideLayouts/slideLayout262.xml"/></Relationships>
</file>

<file path=ppt/slides/_rels/slide12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99.xml"/><Relationship Id="rId1" Type="http://schemas.openxmlformats.org/officeDocument/2006/relationships/slideLayout" Target="../slideLayouts/slideLayout216.xml"/></Relationships>
</file>

<file path=ppt/slides/_rels/slide12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00.xml"/><Relationship Id="rId1" Type="http://schemas.openxmlformats.org/officeDocument/2006/relationships/slideLayout" Target="../slideLayouts/slideLayout86.xml"/></Relationships>
</file>

<file path=ppt/slides/_rels/slide12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02.xml"/><Relationship Id="rId1" Type="http://schemas.openxmlformats.org/officeDocument/2006/relationships/slideLayout" Target="../slideLayouts/slideLayout435.xml"/></Relationships>
</file>

<file path=ppt/slides/_rels/slide12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03.xml"/><Relationship Id="rId1" Type="http://schemas.openxmlformats.org/officeDocument/2006/relationships/slideLayout" Target="../slideLayouts/slideLayout52.xml"/></Relationships>
</file>

<file path=ppt/slides/_rels/slide125.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04.xml"/><Relationship Id="rId1" Type="http://schemas.openxmlformats.org/officeDocument/2006/relationships/slideLayout" Target="../slideLayouts/slideLayout62.xml"/></Relationships>
</file>

<file path=ppt/slides/_rels/slide12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05.xml"/><Relationship Id="rId1" Type="http://schemas.openxmlformats.org/officeDocument/2006/relationships/slideLayout" Target="../slideLayouts/slideLayout69.xml"/></Relationships>
</file>

<file path=ppt/slides/_rels/slide127.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06.xml"/><Relationship Id="rId1" Type="http://schemas.openxmlformats.org/officeDocument/2006/relationships/slideLayout" Target="../slideLayouts/slideLayout74.xml"/><Relationship Id="rId4" Type="http://schemas.openxmlformats.org/officeDocument/2006/relationships/image" Target="../media/image93.png"/></Relationships>
</file>

<file path=ppt/slides/_rels/slide12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07.xml"/><Relationship Id="rId1" Type="http://schemas.openxmlformats.org/officeDocument/2006/relationships/slideLayout" Target="../slideLayouts/slideLayout74.xml"/></Relationships>
</file>

<file path=ppt/slides/_rels/slide12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08.xml"/><Relationship Id="rId1" Type="http://schemas.openxmlformats.org/officeDocument/2006/relationships/slideLayout" Target="../slideLayouts/slideLayout370.xml"/></Relationships>
</file>

<file path=ppt/slides/_rels/slide1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3.xml"/><Relationship Id="rId1" Type="http://schemas.openxmlformats.org/officeDocument/2006/relationships/slideLayout" Target="../slideLayouts/slideLayout262.xml"/></Relationships>
</file>

<file path=ppt/slides/_rels/slide130.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09.xml"/><Relationship Id="rId1" Type="http://schemas.openxmlformats.org/officeDocument/2006/relationships/slideLayout" Target="../slideLayouts/slideLayout370.xml"/></Relationships>
</file>

<file path=ppt/slides/_rels/slide131.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10.xml"/><Relationship Id="rId1" Type="http://schemas.openxmlformats.org/officeDocument/2006/relationships/slideLayout" Target="../slideLayouts/slideLayout370.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378.xml"/></Relationships>
</file>

<file path=ppt/slides/_rels/slide133.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2.xml"/><Relationship Id="rId1" Type="http://schemas.openxmlformats.org/officeDocument/2006/relationships/slideLayout" Target="../slideLayouts/slideLayout394.xml"/></Relationships>
</file>

<file path=ppt/slides/_rels/slide13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3.xml"/><Relationship Id="rId1" Type="http://schemas.openxmlformats.org/officeDocument/2006/relationships/slideLayout" Target="../slideLayouts/slideLayout394.xml"/></Relationships>
</file>

<file path=ppt/slides/_rels/slide135.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4.xml"/><Relationship Id="rId1" Type="http://schemas.openxmlformats.org/officeDocument/2006/relationships/slideLayout" Target="../slideLayouts/slideLayout394.xml"/></Relationships>
</file>

<file path=ppt/slides/_rels/slide136.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5.xml"/><Relationship Id="rId1" Type="http://schemas.openxmlformats.org/officeDocument/2006/relationships/slideLayout" Target="../slideLayouts/slideLayout394.xml"/></Relationships>
</file>

<file path=ppt/slides/_rels/slide137.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6.xml"/><Relationship Id="rId1" Type="http://schemas.openxmlformats.org/officeDocument/2006/relationships/slideLayout" Target="../slideLayouts/slideLayout394.xml"/></Relationships>
</file>

<file path=ppt/slides/_rels/slide13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17.xml"/><Relationship Id="rId1" Type="http://schemas.openxmlformats.org/officeDocument/2006/relationships/slideLayout" Target="../slideLayouts/slideLayout401.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559.xml"/></Relationships>
</file>

<file path=ppt/slides/_rels/slide1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4.xml"/><Relationship Id="rId1" Type="http://schemas.openxmlformats.org/officeDocument/2006/relationships/slideLayout" Target="../slideLayouts/slideLayout262.xml"/></Relationships>
</file>

<file path=ppt/slides/_rels/slide140.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500.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50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566.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56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56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566.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566.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566.xml"/></Relationships>
</file>

<file path=ppt/slides/_rels/slide14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26.xml"/><Relationship Id="rId1" Type="http://schemas.openxmlformats.org/officeDocument/2006/relationships/slideLayout" Target="../slideLayouts/slideLayout564.xml"/><Relationship Id="rId4" Type="http://schemas.openxmlformats.org/officeDocument/2006/relationships/image" Target="../media/image100.jpeg"/></Relationships>
</file>

<file path=ppt/slides/_rels/slide14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27.xml"/><Relationship Id="rId1" Type="http://schemas.openxmlformats.org/officeDocument/2006/relationships/slideLayout" Target="../slideLayouts/slideLayout96.xml"/></Relationships>
</file>

<file path=ppt/slides/_rels/slide1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26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593.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423.xml"/></Relationships>
</file>

<file path=ppt/slides/_rels/slide15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30.xml"/><Relationship Id="rId1" Type="http://schemas.openxmlformats.org/officeDocument/2006/relationships/slideLayout" Target="../slideLayouts/slideLayout96.xml"/></Relationships>
</file>

<file path=ppt/slides/_rels/slide15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31.xml"/><Relationship Id="rId1" Type="http://schemas.openxmlformats.org/officeDocument/2006/relationships/slideLayout" Target="../slideLayouts/slideLayout96.xml"/></Relationships>
</file>

<file path=ppt/slides/_rels/slide15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32.xml"/><Relationship Id="rId1" Type="http://schemas.openxmlformats.org/officeDocument/2006/relationships/slideLayout" Target="../slideLayouts/slideLayout96.xml"/></Relationships>
</file>

<file path=ppt/slides/_rels/slide15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383.xml"/></Relationships>
</file>

<file path=ppt/slides/_rels/slide156.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383.xml"/></Relationships>
</file>

<file path=ppt/slides/_rels/slide15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3.xml"/><Relationship Id="rId1" Type="http://schemas.openxmlformats.org/officeDocument/2006/relationships/slideLayout" Target="../slideLayouts/slideLayout383.xml"/><Relationship Id="rId4" Type="http://schemas.openxmlformats.org/officeDocument/2006/relationships/image" Target="../media/image106.png"/></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22.xml"/></Relationships>
</file>

<file path=ppt/slides/_rels/slide15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35.xml"/><Relationship Id="rId1" Type="http://schemas.openxmlformats.org/officeDocument/2006/relationships/slideLayout" Target="../slideLayouts/slideLayout275.xml"/></Relationships>
</file>

<file path=ppt/slides/_rels/slide1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6.xml"/><Relationship Id="rId1" Type="http://schemas.openxmlformats.org/officeDocument/2006/relationships/slideLayout" Target="../slideLayouts/slideLayout262.xml"/></Relationships>
</file>

<file path=ppt/slides/_rels/slide160.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36.xml"/><Relationship Id="rId1" Type="http://schemas.openxmlformats.org/officeDocument/2006/relationships/slideLayout" Target="../slideLayouts/slideLayout275.xml"/></Relationships>
</file>

<file path=ppt/slides/_rels/slide16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37.xml"/><Relationship Id="rId1" Type="http://schemas.openxmlformats.org/officeDocument/2006/relationships/slideLayout" Target="../slideLayouts/slideLayout275.xml"/></Relationships>
</file>

<file path=ppt/slides/_rels/slide16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8.xml"/><Relationship Id="rId1" Type="http://schemas.openxmlformats.org/officeDocument/2006/relationships/slideLayout" Target="../slideLayouts/slideLayout275.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75.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333.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327.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327.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42.xml"/></Relationships>
</file>

<file path=ppt/slides/_rels/slide168.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44.xml"/><Relationship Id="rId1" Type="http://schemas.openxmlformats.org/officeDocument/2006/relationships/slideLayout" Target="../slideLayouts/slideLayout275.xml"/></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7.xml"/><Relationship Id="rId1" Type="http://schemas.openxmlformats.org/officeDocument/2006/relationships/themeOverride" Target="../theme/themeOverride28.xml"/></Relationships>
</file>

<file path=ppt/slides/_rels/slide1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7.xml"/><Relationship Id="rId1" Type="http://schemas.openxmlformats.org/officeDocument/2006/relationships/slideLayout" Target="../slideLayouts/slideLayout262.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47.xml"/><Relationship Id="rId1" Type="http://schemas.openxmlformats.org/officeDocument/2006/relationships/slideLayout" Target="../slideLayouts/slideLayout262.xml"/></Relationships>
</file>

<file path=ppt/slides/_rels/slide17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48.xml"/><Relationship Id="rId1" Type="http://schemas.openxmlformats.org/officeDocument/2006/relationships/slideLayout" Target="../slideLayouts/slideLayout216.xml"/></Relationships>
</file>

<file path=ppt/slides/_rels/slide17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49.xml"/><Relationship Id="rId1" Type="http://schemas.openxmlformats.org/officeDocument/2006/relationships/slideLayout" Target="../slideLayouts/slideLayout262.xml"/></Relationships>
</file>

<file path=ppt/slides/_rels/slide17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50.xml"/><Relationship Id="rId1" Type="http://schemas.openxmlformats.org/officeDocument/2006/relationships/slideLayout" Target="../slideLayouts/slideLayout262.xml"/></Relationships>
</file>

<file path=ppt/slides/_rels/slide175.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490.xml"/><Relationship Id="rId1" Type="http://schemas.openxmlformats.org/officeDocument/2006/relationships/themeOverride" Target="../theme/themeOverride29.xml"/></Relationships>
</file>

<file path=ppt/slides/_rels/slide17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52.xml"/><Relationship Id="rId1" Type="http://schemas.openxmlformats.org/officeDocument/2006/relationships/slideLayout" Target="../slideLayouts/slideLayout216.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22.xml"/></Relationships>
</file>

<file path=ppt/slides/_rels/slide17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54.xml"/><Relationship Id="rId1" Type="http://schemas.openxmlformats.org/officeDocument/2006/relationships/slideLayout" Target="../slideLayouts/slideLayout262.xml"/></Relationships>
</file>

<file path=ppt/slides/_rels/slide179.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55.xml"/><Relationship Id="rId1" Type="http://schemas.openxmlformats.org/officeDocument/2006/relationships/slideLayout" Target="../slideLayouts/slideLayout262.xml"/></Relationships>
</file>

<file path=ppt/slides/_rels/slide1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8.xml"/><Relationship Id="rId1" Type="http://schemas.openxmlformats.org/officeDocument/2006/relationships/slideLayout" Target="../slideLayouts/slideLayout262.xml"/></Relationships>
</file>

<file path=ppt/slides/_rels/slide180.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56.xml"/><Relationship Id="rId1" Type="http://schemas.openxmlformats.org/officeDocument/2006/relationships/slideLayout" Target="../slideLayouts/slideLayout262.xml"/></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157.xml"/><Relationship Id="rId2" Type="http://schemas.openxmlformats.org/officeDocument/2006/relationships/slideLayout" Target="../slideLayouts/slideLayout87.xml"/><Relationship Id="rId1" Type="http://schemas.openxmlformats.org/officeDocument/2006/relationships/themeOverride" Target="../theme/themeOverride30.xml"/><Relationship Id="rId4" Type="http://schemas.openxmlformats.org/officeDocument/2006/relationships/image" Target="../media/image115.png"/></Relationships>
</file>

<file path=ppt/slides/_rels/slide18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58.xml"/><Relationship Id="rId1" Type="http://schemas.openxmlformats.org/officeDocument/2006/relationships/slideLayout" Target="../slideLayouts/slideLayout589.xml"/></Relationships>
</file>

<file path=ppt/slides/_rels/slide183.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86.xml"/></Relationships>
</file>

<file path=ppt/slides/_rels/slide18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59.xml"/><Relationship Id="rId1" Type="http://schemas.openxmlformats.org/officeDocument/2006/relationships/slideLayout" Target="../slideLayouts/slideLayout86.xml"/></Relationships>
</file>

<file path=ppt/slides/_rels/slide18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60.xml"/><Relationship Id="rId1" Type="http://schemas.openxmlformats.org/officeDocument/2006/relationships/slideLayout" Target="../slideLayouts/slideLayout161.xml"/></Relationships>
</file>

<file path=ppt/slides/_rels/slide186.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161.xml"/></Relationships>
</file>

<file path=ppt/slides/_rels/slide18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61.xml"/><Relationship Id="rId1" Type="http://schemas.openxmlformats.org/officeDocument/2006/relationships/slideLayout" Target="../slideLayouts/slideLayout172.xml"/></Relationships>
</file>

<file path=ppt/slides/_rels/slide188.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578.xml"/></Relationships>
</file>

<file path=ppt/slides/_rels/slide18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jpeg"/><Relationship Id="rId1" Type="http://schemas.openxmlformats.org/officeDocument/2006/relationships/slideLayout" Target="../slideLayouts/slideLayout188.xml"/><Relationship Id="rId4" Type="http://schemas.openxmlformats.org/officeDocument/2006/relationships/image" Target="../media/image124.png"/></Relationships>
</file>

<file path=ppt/slides/_rels/slide1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9.xml"/><Relationship Id="rId1" Type="http://schemas.openxmlformats.org/officeDocument/2006/relationships/slideLayout" Target="../slideLayouts/slideLayout262.xml"/><Relationship Id="rId4" Type="http://schemas.openxmlformats.org/officeDocument/2006/relationships/image" Target="../media/image38.jpeg"/></Relationships>
</file>

<file path=ppt/slides/_rels/slide19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jpeg"/><Relationship Id="rId1" Type="http://schemas.openxmlformats.org/officeDocument/2006/relationships/slideLayout" Target="../slideLayouts/slideLayout188.xml"/><Relationship Id="rId4" Type="http://schemas.openxmlformats.org/officeDocument/2006/relationships/image" Target="../media/image124.png"/></Relationships>
</file>

<file path=ppt/slides/_rels/slide191.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188.xml"/></Relationships>
</file>

<file path=ppt/slides/_rels/slide192.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62.xml"/><Relationship Id="rId1" Type="http://schemas.openxmlformats.org/officeDocument/2006/relationships/slideLayout" Target="../slideLayouts/slideLayout429.xml"/></Relationships>
</file>

<file path=ppt/slides/_rels/slide193.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188.xml"/></Relationships>
</file>

<file path=ppt/slides/_rels/slide194.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63.xml"/><Relationship Id="rId1" Type="http://schemas.openxmlformats.org/officeDocument/2006/relationships/slideLayout" Target="../slideLayouts/slideLayout188.xml"/></Relationships>
</file>

<file path=ppt/slides/_rels/slide195.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199.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22.xml"/></Relationships>
</file>

<file path=ppt/slides/_rels/slide197.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65.xml"/><Relationship Id="rId1" Type="http://schemas.openxmlformats.org/officeDocument/2006/relationships/slideLayout" Target="../slideLayouts/slideLayout140.xml"/><Relationship Id="rId4" Type="http://schemas.openxmlformats.org/officeDocument/2006/relationships/image" Target="../media/image129.png"/></Relationships>
</file>

<file path=ppt/slides/_rels/slide19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66.xml"/><Relationship Id="rId1" Type="http://schemas.openxmlformats.org/officeDocument/2006/relationships/slideLayout" Target="../slideLayouts/slideLayout151.xml"/></Relationships>
</file>

<file path=ppt/slides/_rels/slide199.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67.xml"/><Relationship Id="rId1" Type="http://schemas.openxmlformats.org/officeDocument/2006/relationships/slideLayout" Target="../slideLayouts/slideLayout151.xml"/><Relationship Id="rId4" Type="http://schemas.openxmlformats.org/officeDocument/2006/relationships/image" Target="../media/image131.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2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20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68.xml"/><Relationship Id="rId1" Type="http://schemas.openxmlformats.org/officeDocument/2006/relationships/slideLayout" Target="../slideLayouts/slideLayout252.xml"/><Relationship Id="rId4" Type="http://schemas.openxmlformats.org/officeDocument/2006/relationships/image" Target="../media/image133.png"/></Relationships>
</file>

<file path=ppt/slides/_rels/slide201.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69.xml"/><Relationship Id="rId1" Type="http://schemas.openxmlformats.org/officeDocument/2006/relationships/slideLayout" Target="../slideLayouts/slideLayout252.xml"/><Relationship Id="rId4" Type="http://schemas.openxmlformats.org/officeDocument/2006/relationships/image" Target="../media/image135.png"/></Relationships>
</file>

<file path=ppt/slides/_rels/slide202.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70.xml"/><Relationship Id="rId1" Type="http://schemas.openxmlformats.org/officeDocument/2006/relationships/slideLayout" Target="../slideLayouts/slideLayout2.xml"/><Relationship Id="rId4" Type="http://schemas.openxmlformats.org/officeDocument/2006/relationships/image" Target="../media/image137.jpeg"/></Relationships>
</file>

<file path=ppt/slides/_rels/slide203.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71.xml"/><Relationship Id="rId1" Type="http://schemas.openxmlformats.org/officeDocument/2006/relationships/slideLayout" Target="../slideLayouts/slideLayout211.xml"/><Relationship Id="rId4" Type="http://schemas.openxmlformats.org/officeDocument/2006/relationships/image" Target="../media/image139.png"/></Relationships>
</file>

<file path=ppt/slides/_rels/slide204.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72.xml"/><Relationship Id="rId1" Type="http://schemas.openxmlformats.org/officeDocument/2006/relationships/slideLayout" Target="../slideLayouts/slideLayout211.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73.xml"/><Relationship Id="rId2" Type="http://schemas.openxmlformats.org/officeDocument/2006/relationships/slideLayout" Target="../slideLayouts/slideLayout7.xml"/><Relationship Id="rId1" Type="http://schemas.openxmlformats.org/officeDocument/2006/relationships/themeOverride" Target="../theme/themeOverride31.xml"/></Relationships>
</file>

<file path=ppt/slides/_rels/slide20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74.xml"/><Relationship Id="rId1" Type="http://schemas.openxmlformats.org/officeDocument/2006/relationships/slideLayout" Target="../slideLayouts/slideLayout262.xml"/></Relationships>
</file>

<file path=ppt/slides/_rels/slide20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5.xml"/><Relationship Id="rId1" Type="http://schemas.openxmlformats.org/officeDocument/2006/relationships/slideLayout" Target="../slideLayouts/slideLayout262.xml"/></Relationships>
</file>

<file path=ppt/slides/_rels/slide208.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76.xml"/><Relationship Id="rId1" Type="http://schemas.openxmlformats.org/officeDocument/2006/relationships/slideLayout" Target="../slideLayouts/slideLayout262.xml"/></Relationships>
</file>

<file path=ppt/slides/_rels/slide209.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77.xml"/><Relationship Id="rId1" Type="http://schemas.openxmlformats.org/officeDocument/2006/relationships/slideLayout" Target="../slideLayouts/slideLayout26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210.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78.xml"/><Relationship Id="rId1" Type="http://schemas.openxmlformats.org/officeDocument/2006/relationships/slideLayout" Target="../slideLayouts/slideLayout262.xml"/></Relationships>
</file>

<file path=ppt/slides/_rels/slide211.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slideLayout" Target="../slideLayouts/slideLayout87.xml"/><Relationship Id="rId1" Type="http://schemas.openxmlformats.org/officeDocument/2006/relationships/themeOverride" Target="../theme/themeOverride32.xml"/></Relationships>
</file>

<file path=ppt/slides/_rels/slide21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79.xml"/><Relationship Id="rId1" Type="http://schemas.openxmlformats.org/officeDocument/2006/relationships/slideLayout" Target="../slideLayouts/slideLayout86.xml"/><Relationship Id="rId4" Type="http://schemas.openxmlformats.org/officeDocument/2006/relationships/image" Target="../media/image142.jpeg"/></Relationships>
</file>

<file path=ppt/slides/_rels/slide213.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80.xml"/><Relationship Id="rId1" Type="http://schemas.openxmlformats.org/officeDocument/2006/relationships/slideLayout" Target="../slideLayouts/slideLayout86.xml"/></Relationships>
</file>

<file path=ppt/slides/_rels/slide214.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81.xml"/><Relationship Id="rId1" Type="http://schemas.openxmlformats.org/officeDocument/2006/relationships/slideLayout" Target="../slideLayouts/slideLayout86.xml"/></Relationships>
</file>

<file path=ppt/slides/_rels/slide215.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82.xml"/><Relationship Id="rId1" Type="http://schemas.openxmlformats.org/officeDocument/2006/relationships/slideLayout" Target="../slideLayouts/slideLayout88.xml"/></Relationships>
</file>

<file path=ppt/slides/_rels/slide216.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83.xml"/><Relationship Id="rId1" Type="http://schemas.openxmlformats.org/officeDocument/2006/relationships/slideLayout" Target="../slideLayouts/slideLayout88.xml"/><Relationship Id="rId4" Type="http://schemas.openxmlformats.org/officeDocument/2006/relationships/image" Target="../media/image147.jpeg"/></Relationships>
</file>

<file path=ppt/slides/_rels/slide217.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86.xml"/></Relationships>
</file>

<file path=ppt/slides/_rels/slide218.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86.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8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2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85.xml"/><Relationship Id="rId1" Type="http://schemas.openxmlformats.org/officeDocument/2006/relationships/slideLayout" Target="../slideLayouts/slideLayout262.xml"/><Relationship Id="rId4" Type="http://schemas.openxmlformats.org/officeDocument/2006/relationships/image" Target="../media/image38.jpe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222.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86.xml"/><Relationship Id="rId1" Type="http://schemas.openxmlformats.org/officeDocument/2006/relationships/slideLayout" Target="../slideLayouts/slideLayout422.xml"/><Relationship Id="rId4" Type="http://schemas.openxmlformats.org/officeDocument/2006/relationships/image" Target="../media/image151.png"/></Relationships>
</file>

<file path=ppt/slides/_rels/slide22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87.xml"/><Relationship Id="rId1" Type="http://schemas.openxmlformats.org/officeDocument/2006/relationships/slideLayout" Target="../slideLayouts/slideLayout85.xml"/></Relationships>
</file>

<file path=ppt/slides/_rels/slide224.xml.rels><?xml version="1.0" encoding="UTF-8" standalone="yes"?>
<Relationships xmlns="http://schemas.openxmlformats.org/package/2006/relationships"><Relationship Id="rId3" Type="http://schemas.openxmlformats.org/officeDocument/2006/relationships/notesSlide" Target="../notesSlides/notesSlide188.xml"/><Relationship Id="rId2" Type="http://schemas.openxmlformats.org/officeDocument/2006/relationships/slideLayout" Target="../slideLayouts/slideLayout7.xml"/><Relationship Id="rId1" Type="http://schemas.openxmlformats.org/officeDocument/2006/relationships/themeOverride" Target="../theme/themeOverride33.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57.xml"/></Relationships>
</file>

<file path=ppt/slides/_rels/slide226.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90.xml"/><Relationship Id="rId1" Type="http://schemas.openxmlformats.org/officeDocument/2006/relationships/slideLayout" Target="../slideLayouts/slideLayout422.xml"/><Relationship Id="rId4" Type="http://schemas.openxmlformats.org/officeDocument/2006/relationships/image" Target="../media/image151.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3.xml"/><Relationship Id="rId1" Type="http://schemas.openxmlformats.org/officeDocument/2006/relationships/slideLayout" Target="../slideLayouts/slideLayout510.xml"/><Relationship Id="rId4" Type="http://schemas.openxmlformats.org/officeDocument/2006/relationships/image" Target="../media/image40.jpeg"/></Relationships>
</file>

<file path=ppt/slides/_rels/slide2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4.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2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5.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2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6.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2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7.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75.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8.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9.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3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3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1.xml"/><Relationship Id="rId1" Type="http://schemas.openxmlformats.org/officeDocument/2006/relationships/slideLayout" Target="../slideLayouts/slideLayout510.xml"/><Relationship Id="rId4" Type="http://schemas.openxmlformats.org/officeDocument/2006/relationships/image" Target="../media/image42.jpeg"/></Relationships>
</file>

<file path=ppt/slides/_rels/slide3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2.xml"/><Relationship Id="rId1" Type="http://schemas.openxmlformats.org/officeDocument/2006/relationships/slideLayout" Target="../slideLayouts/slideLayout313.xml"/><Relationship Id="rId4" Type="http://schemas.openxmlformats.org/officeDocument/2006/relationships/image" Target="../media/image40.jpeg"/></Relationships>
</file>

<file path=ppt/slides/_rels/slide3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27.xml"/></Relationships>
</file>

<file path=ppt/slides/_rels/slide4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51.jpeg"/></Relationships>
</file>

<file path=ppt/slides/_rels/slide4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1.xml"/><Relationship Id="rId1" Type="http://schemas.openxmlformats.org/officeDocument/2006/relationships/slideLayout" Target="../slideLayouts/slideLayout524.xml"/></Relationships>
</file>

<file path=ppt/slides/_rels/slide4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38.xml"/><Relationship Id="rId1" Type="http://schemas.openxmlformats.org/officeDocument/2006/relationships/themeOverride" Target="../theme/themeOverride6.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7.xml"/><Relationship Id="rId1" Type="http://schemas.openxmlformats.org/officeDocument/2006/relationships/themeOverride" Target="../theme/themeOverride7.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7.xml"/><Relationship Id="rId1" Type="http://schemas.openxmlformats.org/officeDocument/2006/relationships/themeOverride" Target="../theme/themeOverride8.xml"/></Relationships>
</file>

<file path=ppt/slides/_rels/slide4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6.xml"/><Relationship Id="rId1" Type="http://schemas.openxmlformats.org/officeDocument/2006/relationships/slideLayout" Target="../slideLayouts/slideLayout435.xml"/></Relationships>
</file>

<file path=ppt/slides/_rels/slide4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7.xml"/><Relationship Id="rId1" Type="http://schemas.openxmlformats.org/officeDocument/2006/relationships/slideLayout" Target="../slideLayouts/slideLayout447.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xml"/><Relationship Id="rId1" Type="http://schemas.openxmlformats.org/officeDocument/2006/relationships/themeOverride" Target="../theme/themeOverride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5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68.xml"/></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15.xml"/><Relationship Id="rId1" Type="http://schemas.openxmlformats.org/officeDocument/2006/relationships/themeOverride" Target="../theme/themeOverride9.xml"/><Relationship Id="rId4" Type="http://schemas.openxmlformats.org/officeDocument/2006/relationships/image" Target="../media/image54.jpeg"/></Relationships>
</file>

<file path=ppt/slides/_rels/slide5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51.xml"/><Relationship Id="rId1" Type="http://schemas.openxmlformats.org/officeDocument/2006/relationships/slideLayout" Target="../slideLayouts/slideLayout5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9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91.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565.xml"/><Relationship Id="rId1" Type="http://schemas.openxmlformats.org/officeDocument/2006/relationships/themeOverride" Target="../theme/themeOverride10.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565.xml"/><Relationship Id="rId1" Type="http://schemas.openxmlformats.org/officeDocument/2006/relationships/themeOverride" Target="../theme/themeOverride11.xml"/></Relationships>
</file>

<file path=ppt/slides/_rels/slide58.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300.xml"/></Relationships>
</file>

<file path=ppt/slides/_rels/slide59.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300.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51.xml"/><Relationship Id="rId1" Type="http://schemas.openxmlformats.org/officeDocument/2006/relationships/themeOverride" Target="../theme/themeOverride4.xml"/><Relationship Id="rId4" Type="http://schemas.openxmlformats.org/officeDocument/2006/relationships/image" Target="../media/image25.jpeg"/></Relationships>
</file>

<file path=ppt/slides/_rels/slide60.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300.xml"/></Relationships>
</file>

<file path=ppt/slides/_rels/slide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7.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xml"/><Relationship Id="rId1" Type="http://schemas.openxmlformats.org/officeDocument/2006/relationships/themeOverride" Target="../theme/themeOverride12.xml"/></Relationships>
</file>

<file path=ppt/slides/_rels/slide63.xml.rels><?xml version="1.0" encoding="UTF-8" standalone="yes"?>
<Relationships xmlns="http://schemas.openxmlformats.org/package/2006/relationships"><Relationship Id="rId2" Type="http://schemas.openxmlformats.org/officeDocument/2006/relationships/slideLayout" Target="../slideLayouts/slideLayout87.xml"/><Relationship Id="rId1" Type="http://schemas.openxmlformats.org/officeDocument/2006/relationships/themeOverride" Target="../theme/themeOverride13.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7.xml"/><Relationship Id="rId1" Type="http://schemas.openxmlformats.org/officeDocument/2006/relationships/themeOverride" Target="../theme/themeOverride14.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7.xml"/><Relationship Id="rId1" Type="http://schemas.openxmlformats.org/officeDocument/2006/relationships/themeOverride" Target="../theme/themeOverride15.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7.xml"/><Relationship Id="rId1" Type="http://schemas.openxmlformats.org/officeDocument/2006/relationships/themeOverride" Target="../theme/themeOverride16.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7.xml"/><Relationship Id="rId1" Type="http://schemas.openxmlformats.org/officeDocument/2006/relationships/themeOverride" Target="../theme/themeOverride17.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7.xml"/><Relationship Id="rId1" Type="http://schemas.openxmlformats.org/officeDocument/2006/relationships/themeOverride" Target="../theme/themeOverride18.xml"/></Relationships>
</file>

<file path=ppt/slides/_rels/slide6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60.xml"/><Relationship Id="rId1" Type="http://schemas.openxmlformats.org/officeDocument/2006/relationships/slideLayout" Target="../slideLayouts/slideLayout262.xml"/></Relationships>
</file>

<file path=ppt/slides/_rels/slide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7.xml"/><Relationship Id="rId1" Type="http://schemas.openxmlformats.org/officeDocument/2006/relationships/slideLayout" Target="../slideLayouts/slideLayout89.xml"/><Relationship Id="rId5" Type="http://schemas.microsoft.com/office/2007/relationships/hdphoto" Target="../media/hdphoto1.wdp"/><Relationship Id="rId4" Type="http://schemas.openxmlformats.org/officeDocument/2006/relationships/image" Target="../media/image26.jpeg"/></Relationships>
</file>

<file path=ppt/slides/_rels/slide7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61.xml"/><Relationship Id="rId1" Type="http://schemas.openxmlformats.org/officeDocument/2006/relationships/slideLayout" Target="../slideLayouts/slideLayout474.xml"/></Relationships>
</file>

<file path=ppt/slides/_rels/slide7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2.xml"/><Relationship Id="rId1" Type="http://schemas.openxmlformats.org/officeDocument/2006/relationships/slideLayout" Target="../slideLayouts/slideLayout262.xml"/></Relationships>
</file>

<file path=ppt/slides/_rels/slide7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63.xml"/><Relationship Id="rId1" Type="http://schemas.openxmlformats.org/officeDocument/2006/relationships/slideLayout" Target="../slideLayouts/slideLayout26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65.xml"/><Relationship Id="rId1" Type="http://schemas.openxmlformats.org/officeDocument/2006/relationships/slideLayout" Target="../slideLayouts/slideLayout530.xml"/></Relationships>
</file>

<file path=ppt/slides/_rels/slide7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6.xml"/><Relationship Id="rId1" Type="http://schemas.openxmlformats.org/officeDocument/2006/relationships/slideLayout" Target="../slideLayouts/slideLayout85.xml"/></Relationships>
</file>

<file path=ppt/slides/_rels/slide7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7.xml"/><Relationship Id="rId1" Type="http://schemas.openxmlformats.org/officeDocument/2006/relationships/slideLayout" Target="../slideLayouts/slideLayout127.xml"/></Relationships>
</file>

<file path=ppt/slides/_rels/slide7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8.xml"/><Relationship Id="rId1" Type="http://schemas.openxmlformats.org/officeDocument/2006/relationships/slideLayout" Target="../slideLayouts/slideLayout262.xml"/></Relationships>
</file>

<file path=ppt/slides/_rels/slide78.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69.xml"/><Relationship Id="rId1" Type="http://schemas.openxmlformats.org/officeDocument/2006/relationships/slideLayout" Target="../slideLayouts/slideLayout262.xml"/></Relationships>
</file>

<file path=ppt/slides/_rels/slide7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70.xml"/><Relationship Id="rId1" Type="http://schemas.openxmlformats.org/officeDocument/2006/relationships/slideLayout" Target="../slideLayouts/slideLayout275.xml"/></Relationships>
</file>

<file path=ppt/slides/_rels/slide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8.xml"/><Relationship Id="rId1" Type="http://schemas.openxmlformats.org/officeDocument/2006/relationships/slideLayout" Target="../slideLayouts/slideLayout89.xml"/><Relationship Id="rId4" Type="http://schemas.openxmlformats.org/officeDocument/2006/relationships/image" Target="../media/image27.jpg"/></Relationships>
</file>

<file path=ppt/slides/_rels/slide8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71.xml"/><Relationship Id="rId1" Type="http://schemas.openxmlformats.org/officeDocument/2006/relationships/slideLayout" Target="../slideLayouts/slideLayout262.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72.xml"/><Relationship Id="rId1" Type="http://schemas.openxmlformats.org/officeDocument/2006/relationships/slideLayout" Target="../slideLayouts/slideLayout262.xml"/></Relationships>
</file>

<file path=ppt/slides/_rels/slide8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73.xml"/><Relationship Id="rId1" Type="http://schemas.openxmlformats.org/officeDocument/2006/relationships/slideLayout" Target="../slideLayouts/slideLayout294.xml"/><Relationship Id="rId6" Type="http://schemas.openxmlformats.org/officeDocument/2006/relationships/image" Target="../media/image69.jpeg"/><Relationship Id="rId5" Type="http://schemas.openxmlformats.org/officeDocument/2006/relationships/image" Target="../media/image68.png"/><Relationship Id="rId4" Type="http://schemas.openxmlformats.org/officeDocument/2006/relationships/image" Target="../media/image67.png"/></Relationships>
</file>

<file path=ppt/slides/_rels/slide8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74.xml"/><Relationship Id="rId1" Type="http://schemas.openxmlformats.org/officeDocument/2006/relationships/slideLayout" Target="../slideLayouts/slideLayout294.xml"/><Relationship Id="rId6" Type="http://schemas.openxmlformats.org/officeDocument/2006/relationships/image" Target="../media/image68.png"/><Relationship Id="rId5" Type="http://schemas.openxmlformats.org/officeDocument/2006/relationships/image" Target="../media/image70.png"/><Relationship Id="rId4" Type="http://schemas.openxmlformats.org/officeDocument/2006/relationships/image" Target="../media/image67.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42.xml"/></Relationships>
</file>

<file path=ppt/slides/_rels/slide8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75.xml"/><Relationship Id="rId1" Type="http://schemas.openxmlformats.org/officeDocument/2006/relationships/slideLayout" Target="../slideLayouts/slideLayout24.xml"/></Relationships>
</file>

<file path=ppt/slides/_rels/slide8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6.xml"/><Relationship Id="rId1" Type="http://schemas.openxmlformats.org/officeDocument/2006/relationships/slideLayout" Target="../slideLayouts/slideLayout112.xml"/></Relationships>
</file>

<file path=ppt/slides/_rels/slide8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77.xml"/><Relationship Id="rId1" Type="http://schemas.openxmlformats.org/officeDocument/2006/relationships/slideLayout" Target="../slideLayouts/slideLayout24.xml"/></Relationships>
</file>

<file path=ppt/slides/_rels/slide88.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9.xml"/><Relationship Id="rId1" Type="http://schemas.openxmlformats.org/officeDocument/2006/relationships/slideLayout" Target="../slideLayouts/slideLayout89.xml"/><Relationship Id="rId4" Type="http://schemas.openxmlformats.org/officeDocument/2006/relationships/image" Target="../media/image28.jpeg"/></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7.xml"/><Relationship Id="rId1" Type="http://schemas.openxmlformats.org/officeDocument/2006/relationships/themeOverride" Target="../theme/themeOverride19.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107.xml"/><Relationship Id="rId1" Type="http://schemas.openxmlformats.org/officeDocument/2006/relationships/themeOverride" Target="../theme/themeOverride20.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7.xml"/><Relationship Id="rId1" Type="http://schemas.openxmlformats.org/officeDocument/2006/relationships/themeOverride" Target="../theme/themeOverride21.xml"/></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7.xml"/><Relationship Id="rId1" Type="http://schemas.openxmlformats.org/officeDocument/2006/relationships/themeOverride" Target="../theme/themeOverride22.xml"/><Relationship Id="rId4" Type="http://schemas.openxmlformats.org/officeDocument/2006/relationships/image" Target="../media/image73.pn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7.xml"/><Relationship Id="rId1" Type="http://schemas.openxmlformats.org/officeDocument/2006/relationships/themeOverride" Target="../theme/themeOverride23.xml"/><Relationship Id="rId5" Type="http://schemas.openxmlformats.org/officeDocument/2006/relationships/image" Target="../media/image75.png"/><Relationship Id="rId4" Type="http://schemas.openxmlformats.org/officeDocument/2006/relationships/image" Target="../media/image74.png"/></Relationships>
</file>

<file path=ppt/slides/_rels/slide9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83.xml"/><Relationship Id="rId1" Type="http://schemas.openxmlformats.org/officeDocument/2006/relationships/slideLayout" Target="../slideLayouts/slideLayout262.xml"/></Relationships>
</file>

<file path=ppt/slides/_rels/slide9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85.xml"/><Relationship Id="rId1" Type="http://schemas.openxmlformats.org/officeDocument/2006/relationships/slideLayout" Target="../slideLayouts/slideLayout26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22.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87.xml"/><Relationship Id="rId1" Type="http://schemas.openxmlformats.org/officeDocument/2006/relationships/themeOverride" Target="../theme/themeOverride24.xml"/><Relationship Id="rId4" Type="http://schemas.openxmlformats.org/officeDocument/2006/relationships/image" Target="../media/image76.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4"/>
          <a:srcRect b="18827"/>
          <a:stretch/>
        </p:blipFill>
        <p:spPr>
          <a:xfrm>
            <a:off x="469900" y="-183140"/>
            <a:ext cx="8204200" cy="5484348"/>
          </a:xfrm>
          <a:prstGeom prst="rect">
            <a:avLst/>
          </a:prstGeom>
        </p:spPr>
      </p:pic>
      <p:sp>
        <p:nvSpPr>
          <p:cNvPr id="7" name="Title 5"/>
          <p:cNvSpPr txBox="1">
            <a:spLocks/>
          </p:cNvSpPr>
          <p:nvPr/>
        </p:nvSpPr>
        <p:spPr bwMode="auto">
          <a:xfrm>
            <a:off x="0" y="6236871"/>
            <a:ext cx="9144000" cy="648513"/>
          </a:xfrm>
          <a:prstGeom prst="rect">
            <a:avLst/>
          </a:prstGeom>
          <a:solidFill>
            <a:schemeClr val="tx1"/>
          </a:solid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عندما يكون أفضل ما لديك ليس جيداً بما يكفي</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5"/>
          <p:cNvSpPr>
            <a:spLocks noGrp="1"/>
          </p:cNvSpPr>
          <p:nvPr>
            <p:ph type="title" idx="4294967295"/>
          </p:nvPr>
        </p:nvSpPr>
        <p:spPr>
          <a:xfrm>
            <a:off x="0" y="5335588"/>
            <a:ext cx="9144000" cy="901700"/>
          </a:xfrm>
          <a:solidFill>
            <a:schemeClr val="tx1"/>
          </a:solidFill>
        </p:spPr>
        <p:txBody>
          <a:bodyPr/>
          <a:lstStyle/>
          <a:p>
            <a:pPr>
              <a:defRPr/>
            </a:pPr>
            <a:r>
              <a:rPr lang="ar-SA" sz="6000" dirty="0">
                <a:solidFill>
                  <a:srgbClr val="FFFFFF"/>
                </a:solidFill>
                <a:ea typeface="ＭＳ Ｐゴシック" charset="0"/>
              </a:rPr>
              <a:t>غلاطية</a:t>
            </a:r>
            <a:endParaRPr lang="en-GB" sz="4800" dirty="0">
              <a:solidFill>
                <a:srgbClr val="FFFFFF"/>
              </a:solidFill>
              <a:ea typeface="ＭＳ Ｐゴシック" charset="0"/>
            </a:endParaRPr>
          </a:p>
        </p:txBody>
      </p:sp>
      <p:sp>
        <p:nvSpPr>
          <p:cNvPr id="9" name="Text Box 5">
            <a:extLst>
              <a:ext uri="{FF2B5EF4-FFF2-40B4-BE49-F238E27FC236}">
                <a16:creationId xmlns:a16="http://schemas.microsoft.com/office/drawing/2014/main" id="{3CE25FB3-20A8-554A-B98C-DE7B62F84941}"/>
              </a:ext>
            </a:extLst>
          </p:cNvPr>
          <p:cNvSpPr txBox="1">
            <a:spLocks noChangeArrowheads="1"/>
          </p:cNvSpPr>
          <p:nvPr/>
        </p:nvSpPr>
        <p:spPr bwMode="auto">
          <a:xfrm>
            <a:off x="827584" y="238541"/>
            <a:ext cx="518457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lvl="0" algn="ctr" defTabSz="914353"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غريفيث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0898389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1"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extLst>
              <p:ext uri="{D42A27DB-BD31-4B8C-83A1-F6EECF244321}">
                <p14:modId xmlns:p14="http://schemas.microsoft.com/office/powerpoint/2010/main" val="3184906334"/>
              </p:ext>
            </p:extLst>
          </p:nvPr>
        </p:nvGraphicFramePr>
        <p:xfrm>
          <a:off x="29307" y="0"/>
          <a:ext cx="9114693" cy="6974444"/>
        </p:xfrm>
        <a:graphic>
          <a:graphicData uri="http://schemas.openxmlformats.org/drawingml/2006/table">
            <a:tbl>
              <a:tblPr/>
              <a:tblGrid>
                <a:gridCol w="1302099">
                  <a:extLst>
                    <a:ext uri="{9D8B030D-6E8A-4147-A177-3AD203B41FA5}">
                      <a16:colId xmlns:a16="http://schemas.microsoft.com/office/drawing/2014/main" val="20000"/>
                    </a:ext>
                  </a:extLst>
                </a:gridCol>
                <a:gridCol w="1455287">
                  <a:extLst>
                    <a:ext uri="{9D8B030D-6E8A-4147-A177-3AD203B41FA5}">
                      <a16:colId xmlns:a16="http://schemas.microsoft.com/office/drawing/2014/main" val="20001"/>
                    </a:ext>
                  </a:extLst>
                </a:gridCol>
                <a:gridCol w="1302099">
                  <a:extLst>
                    <a:ext uri="{9D8B030D-6E8A-4147-A177-3AD203B41FA5}">
                      <a16:colId xmlns:a16="http://schemas.microsoft.com/office/drawing/2014/main" val="20002"/>
                    </a:ext>
                  </a:extLst>
                </a:gridCol>
                <a:gridCol w="1455287">
                  <a:extLst>
                    <a:ext uri="{9D8B030D-6E8A-4147-A177-3AD203B41FA5}">
                      <a16:colId xmlns:a16="http://schemas.microsoft.com/office/drawing/2014/main" val="20003"/>
                    </a:ext>
                  </a:extLst>
                </a:gridCol>
                <a:gridCol w="1128167">
                  <a:extLst>
                    <a:ext uri="{9D8B030D-6E8A-4147-A177-3AD203B41FA5}">
                      <a16:colId xmlns:a16="http://schemas.microsoft.com/office/drawing/2014/main" val="20004"/>
                    </a:ext>
                  </a:extLst>
                </a:gridCol>
                <a:gridCol w="1169655">
                  <a:extLst>
                    <a:ext uri="{9D8B030D-6E8A-4147-A177-3AD203B41FA5}">
                      <a16:colId xmlns:a16="http://schemas.microsoft.com/office/drawing/2014/main" val="20005"/>
                    </a:ext>
                  </a:extLst>
                </a:gridCol>
                <a:gridCol w="1302099">
                  <a:extLst>
                    <a:ext uri="{9D8B030D-6E8A-4147-A177-3AD203B41FA5}">
                      <a16:colId xmlns:a16="http://schemas.microsoft.com/office/drawing/2014/main" val="20006"/>
                    </a:ext>
                  </a:extLst>
                </a:gridCol>
              </a:tblGrid>
              <a:tr h="523639">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36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36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١ </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يعلم بولس هذه العقيدة بسلطته الخاصة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٢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تعليم جديد مخالف للعهد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٣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التعليم عن التبرير بالإيمان وحده سوف يشجع على نمط حياة خاطئ</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دعاني والرسل الإثني عشر أكدوا ذلك</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كان الخلاص دائماً بالإيمان حتى في العهد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فالتبرير بالإيمان سوف يقود بشكل طبيعي إلى حياة تقية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7596">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سيرة ذاتية</a:t>
                      </a:r>
                      <a:endParaRPr kumimoji="0" lang="en-US"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لاهوتي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92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١-٢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٣- ٤</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ar-JO"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٥-٦ </a:t>
                      </a:r>
                      <a:endParaRPr kumimoji="0" lang="en-US"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68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الرسولية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المسؤوليات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68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توبيخ</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علاقات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تأكيد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توضيح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توازن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خدمة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تحذيرات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9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١: ١- 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١: ١٠-٢: ٢١</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٤</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٥</a:t>
                      </a:r>
                      <a:endParaRPr kumimoji="0" lang="en-US"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٦: ١-١٠</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٦: ١١-١٨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1551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أنطاكية - سوريا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9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خريف ٤٩ م  (بعد الرحلة التبشيرية الأولى)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rPr>
              <a:t>167</a:t>
            </a:r>
            <a:endParaRPr kumimoji="0" lang="en-US"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endParaRPr>
          </a:p>
        </p:txBody>
      </p:sp>
      <p:sp>
        <p:nvSpPr>
          <p:cNvPr id="65" name="Title 64"/>
          <p:cNvSpPr>
            <a:spLocks noGrp="1"/>
          </p:cNvSpPr>
          <p:nvPr>
            <p:ph type="title" idx="4294967295"/>
          </p:nvPr>
        </p:nvSpPr>
        <p:spPr>
          <a:xfrm>
            <a:off x="304800" y="-819472"/>
            <a:ext cx="7772400" cy="762000"/>
          </a:xfrm>
        </p:spPr>
        <p:txBody>
          <a:bodyPr/>
          <a:lstStyle/>
          <a:p>
            <a:pPr>
              <a:defRPr/>
            </a:pPr>
            <a:r>
              <a:rPr lang="ar-JO" b="1" dirty="0">
                <a:latin typeface="Arial" panose="020B0604020202020204" pitchFamily="34" charset="0"/>
                <a:ea typeface="ＭＳ Ｐゴシック" charset="0"/>
                <a:cs typeface="Arial" panose="020B0604020202020204" pitchFamily="34" charset="0"/>
              </a:rPr>
              <a:t>جدول السفر</a:t>
            </a:r>
            <a:endParaRPr lang="en-US" b="1" dirty="0">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A1E4824A-4955-FE4A-A919-79C3F14A318D}"/>
              </a:ext>
            </a:extLst>
          </p:cNvPr>
          <p:cNvSpPr txBox="1">
            <a:spLocks noChangeArrowheads="1"/>
          </p:cNvSpPr>
          <p:nvPr/>
        </p:nvSpPr>
        <p:spPr bwMode="auto">
          <a:xfrm>
            <a:off x="76200" y="44624"/>
            <a:ext cx="2843808" cy="4619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defTabSz="457200">
              <a:defRPr/>
            </a:pPr>
            <a:r>
              <a:rPr lang="ar-SA" sz="3200" b="1" kern="0" dirty="0">
                <a:solidFill>
                  <a:srgbClr val="000066"/>
                </a:solidFill>
                <a:latin typeface="Arial" panose="020B0604020202020204" pitchFamily="34" charset="0"/>
                <a:ea typeface="ＭＳ Ｐゴシック" charset="0"/>
                <a:cs typeface="Arial" panose="020B0604020202020204" pitchFamily="34" charset="0"/>
              </a:rPr>
              <a:t>غلاطية</a:t>
            </a:r>
            <a:endParaRPr kumimoji="0" lang="ar-SA" sz="3200" b="1" u="none" strike="noStrike" kern="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Title 1"/>
          <p:cNvSpPr>
            <a:spLocks noGrp="1"/>
          </p:cNvSpPr>
          <p:nvPr>
            <p:ph type="title"/>
          </p:nvPr>
        </p:nvSpPr>
        <p:spPr>
          <a:xfrm>
            <a:off x="539750" y="620713"/>
            <a:ext cx="4283075" cy="3455987"/>
          </a:xfrm>
        </p:spPr>
        <p:txBody>
          <a:bodyPr/>
          <a:lstStyle/>
          <a:p>
            <a:r>
              <a:rPr lang="ar-JO" b="1" dirty="0">
                <a:latin typeface="Arial" panose="020B0604020202020204" pitchFamily="34" charset="0"/>
                <a:ea typeface="ＭＳ Ｐゴシック" charset="0"/>
                <a:cs typeface="Arial" panose="020B0604020202020204" pitchFamily="34" charset="0"/>
              </a:rPr>
              <a:t>نوع مختلف</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من التحية </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(1: 1)</a:t>
            </a:r>
            <a:endParaRPr lang="en-US" b="1" dirty="0">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4149725"/>
            <a:ext cx="9144000" cy="270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بولس رسول لا من الناس ولا بإنسان بل بيسوع المسيح والله الآب الذي أقامه من الأموات</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pic>
        <p:nvPicPr>
          <p:cNvPr id="335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64163" y="476250"/>
            <a:ext cx="3168650" cy="380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nvGraphicFramePr>
        <p:xfrm>
          <a:off x="29307" y="0"/>
          <a:ext cx="9114693" cy="6857999"/>
        </p:xfrm>
        <a:graphic>
          <a:graphicData uri="http://schemas.openxmlformats.org/drawingml/2006/table">
            <a:tbl>
              <a:tblPr/>
              <a:tblGrid>
                <a:gridCol w="1302099">
                  <a:extLst>
                    <a:ext uri="{9D8B030D-6E8A-4147-A177-3AD203B41FA5}">
                      <a16:colId xmlns:a16="http://schemas.microsoft.com/office/drawing/2014/main" val="20000"/>
                    </a:ext>
                  </a:extLst>
                </a:gridCol>
                <a:gridCol w="1455287">
                  <a:extLst>
                    <a:ext uri="{9D8B030D-6E8A-4147-A177-3AD203B41FA5}">
                      <a16:colId xmlns:a16="http://schemas.microsoft.com/office/drawing/2014/main" val="20001"/>
                    </a:ext>
                  </a:extLst>
                </a:gridCol>
                <a:gridCol w="1302099">
                  <a:extLst>
                    <a:ext uri="{9D8B030D-6E8A-4147-A177-3AD203B41FA5}">
                      <a16:colId xmlns:a16="http://schemas.microsoft.com/office/drawing/2014/main" val="20002"/>
                    </a:ext>
                  </a:extLst>
                </a:gridCol>
                <a:gridCol w="1455287">
                  <a:extLst>
                    <a:ext uri="{9D8B030D-6E8A-4147-A177-3AD203B41FA5}">
                      <a16:colId xmlns:a16="http://schemas.microsoft.com/office/drawing/2014/main" val="20003"/>
                    </a:ext>
                  </a:extLst>
                </a:gridCol>
                <a:gridCol w="1128167">
                  <a:extLst>
                    <a:ext uri="{9D8B030D-6E8A-4147-A177-3AD203B41FA5}">
                      <a16:colId xmlns:a16="http://schemas.microsoft.com/office/drawing/2014/main" val="20004"/>
                    </a:ext>
                  </a:extLst>
                </a:gridCol>
                <a:gridCol w="1169655">
                  <a:extLst>
                    <a:ext uri="{9D8B030D-6E8A-4147-A177-3AD203B41FA5}">
                      <a16:colId xmlns:a16="http://schemas.microsoft.com/office/drawing/2014/main" val="20005"/>
                    </a:ext>
                  </a:extLst>
                </a:gridCol>
                <a:gridCol w="1302099">
                  <a:extLst>
                    <a:ext uri="{9D8B030D-6E8A-4147-A177-3AD203B41FA5}">
                      <a16:colId xmlns:a16="http://schemas.microsoft.com/office/drawing/2014/main" val="20006"/>
                    </a:ext>
                  </a:extLst>
                </a:gridCol>
              </a:tblGrid>
              <a:tr h="523639">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1 </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يعلم بولس هذه العقيدة بسلطته الخاصة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2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تعليم جديد مخالف للعهد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3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التعليم عن التبرير بالإيمان وحده سوف يشجع على نمط حياة خاطئ</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دعاني و الرسل الإثني عشر أكدوا ذلك</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كان الخلاص دائماً بالإيمان حتى في العهد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فالتبرير بالإيمان سوف يقود بشكل طبيعي إلى حياة تقية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7596">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سيرة ذاتية</a:t>
                      </a:r>
                      <a:endParaRPr kumimoji="0" lang="en-US"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لاهوتي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92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1-2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3-4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5-6</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68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الرسولية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المسؤوليات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68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توبيخ</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علاقات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تأكيد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توضيح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توازن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خدمة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تحذيرات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9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10-2: 21</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11-18</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1551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أنطاكية - سوريا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9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خريف 49م (بعد الرحلة التبشيرية الأولى)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rPr>
              <a:t>167</a:t>
            </a:r>
            <a:endParaRPr kumimoji="0" lang="en-US"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endParaRPr>
          </a:p>
        </p:txBody>
      </p:sp>
      <p:sp>
        <p:nvSpPr>
          <p:cNvPr id="65" name="Title 64"/>
          <p:cNvSpPr>
            <a:spLocks noGrp="1"/>
          </p:cNvSpPr>
          <p:nvPr>
            <p:ph type="title" idx="4294967295"/>
          </p:nvPr>
        </p:nvSpPr>
        <p:spPr>
          <a:xfrm>
            <a:off x="304800" y="-685800"/>
            <a:ext cx="7772400" cy="762000"/>
          </a:xfrm>
        </p:spPr>
        <p:txBody>
          <a:bodyPr/>
          <a:lstStyle/>
          <a:p>
            <a:pPr>
              <a:defRPr/>
            </a:pPr>
            <a:r>
              <a:rPr lang="ar-JO" dirty="0">
                <a:latin typeface="Tahoma" charset="0"/>
                <a:ea typeface="ＭＳ Ｐゴシック" charset="0"/>
                <a:cs typeface="ＭＳ Ｐゴシック" charset="0"/>
              </a:rPr>
              <a:t>جدول السفر</a:t>
            </a:r>
            <a:endParaRPr lang="en-US" dirty="0">
              <a:latin typeface="Tahoma" charset="0"/>
              <a:ea typeface="ＭＳ Ｐゴシック" charset="0"/>
              <a:cs typeface="ＭＳ Ｐゴシック" charset="0"/>
            </a:endParaRPr>
          </a:p>
        </p:txBody>
      </p:sp>
      <p:sp>
        <p:nvSpPr>
          <p:cNvPr id="2" name="Rectangle 1">
            <a:extLst>
              <a:ext uri="{FF2B5EF4-FFF2-40B4-BE49-F238E27FC236}">
                <a16:creationId xmlns:a16="http://schemas.microsoft.com/office/drawing/2014/main" id="{1E5C844B-3915-4747-B09E-882F2477F9FA}"/>
              </a:ext>
            </a:extLst>
          </p:cNvPr>
          <p:cNvSpPr/>
          <p:nvPr/>
        </p:nvSpPr>
        <p:spPr bwMode="auto">
          <a:xfrm>
            <a:off x="29307" y="533399"/>
            <a:ext cx="2767608"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
        <p:nvSpPr>
          <p:cNvPr id="7" name="Rectangle 6">
            <a:extLst>
              <a:ext uri="{FF2B5EF4-FFF2-40B4-BE49-F238E27FC236}">
                <a16:creationId xmlns:a16="http://schemas.microsoft.com/office/drawing/2014/main" id="{D75E6C0F-8C4A-4647-A1BB-779D9750F0D6}"/>
              </a:ext>
            </a:extLst>
          </p:cNvPr>
          <p:cNvSpPr/>
          <p:nvPr/>
        </p:nvSpPr>
        <p:spPr bwMode="auto">
          <a:xfrm>
            <a:off x="29307" y="1846384"/>
            <a:ext cx="2767608"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53498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4" name="Title 1"/>
          <p:cNvSpPr>
            <a:spLocks noGrp="1"/>
          </p:cNvSpPr>
          <p:nvPr>
            <p:ph type="title"/>
          </p:nvPr>
        </p:nvSpPr>
        <p:spPr>
          <a:xfrm>
            <a:off x="9525" y="5300663"/>
            <a:ext cx="4932363" cy="1384300"/>
          </a:xfrm>
          <a:solidFill>
            <a:srgbClr val="000514"/>
          </a:solidFill>
        </p:spPr>
        <p:txBody>
          <a:bodyPr/>
          <a:lstStyle/>
          <a:p>
            <a:r>
              <a:rPr lang="ar-JO" sz="3600" dirty="0">
                <a:effectLst/>
                <a:ea typeface="ＭＳ Ｐゴシック" charset="0"/>
              </a:rPr>
              <a:t>الرجوع</a:t>
            </a:r>
            <a:br>
              <a:rPr lang="ar-JO" sz="3600" dirty="0">
                <a:effectLst/>
                <a:ea typeface="ＭＳ Ｐゴシック" charset="0"/>
              </a:rPr>
            </a:br>
            <a:r>
              <a:rPr lang="en-US" sz="3600" dirty="0">
                <a:effectLst/>
                <a:ea typeface="ＭＳ Ｐゴシック" charset="0"/>
              </a:rPr>
              <a:t>(</a:t>
            </a:r>
            <a:r>
              <a:rPr lang="ar-JO" sz="3600" dirty="0">
                <a:effectLst/>
                <a:ea typeface="ＭＳ Ｐゴシック" charset="0"/>
              </a:rPr>
              <a:t>غل 1: 6-7</a:t>
            </a:r>
            <a:r>
              <a:rPr lang="en-US" sz="3600" dirty="0">
                <a:effectLst/>
                <a:ea typeface="ＭＳ Ｐゴシック" charset="0"/>
              </a:rPr>
              <a:t>)</a:t>
            </a:r>
          </a:p>
        </p:txBody>
      </p:sp>
      <p:sp>
        <p:nvSpPr>
          <p:cNvPr id="325635" name="TextBox 2"/>
          <p:cNvSpPr txBox="1">
            <a:spLocks noChangeArrowheads="1"/>
          </p:cNvSpPr>
          <p:nvPr/>
        </p:nvSpPr>
        <p:spPr bwMode="auto">
          <a:xfrm>
            <a:off x="5148063" y="0"/>
            <a:ext cx="4032449" cy="68634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إني أتعجب أنكم تنتقلون هكذا سريعاً عن الذي دعاكم بنعمة المسيح إلى إنجيل آخر 7 ليس هو آخر غير أنه يوجد قوم يزعجونكم ويريدون أن يحولوا إنجيل المسيح</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4207955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53498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6658" name="Title 1"/>
          <p:cNvSpPr>
            <a:spLocks noGrp="1"/>
          </p:cNvSpPr>
          <p:nvPr>
            <p:ph type="title"/>
          </p:nvPr>
        </p:nvSpPr>
        <p:spPr>
          <a:xfrm>
            <a:off x="9525" y="5300663"/>
            <a:ext cx="4932363" cy="1384300"/>
          </a:xfrm>
          <a:solidFill>
            <a:srgbClr val="000514"/>
          </a:solidFill>
        </p:spPr>
        <p:txBody>
          <a:bodyPr/>
          <a:lstStyle/>
          <a:p>
            <a:r>
              <a:rPr lang="ar-JO" sz="3600" dirty="0">
                <a:effectLst/>
                <a:ea typeface="ＭＳ Ｐゴシック" charset="0"/>
              </a:rPr>
              <a:t>الرجوع</a:t>
            </a:r>
            <a:br>
              <a:rPr lang="ar-JO" sz="3600" dirty="0">
                <a:effectLst/>
                <a:ea typeface="ＭＳ Ｐゴシック" charset="0"/>
              </a:rPr>
            </a:br>
            <a:r>
              <a:rPr lang="en-US" sz="3600" dirty="0">
                <a:effectLst/>
                <a:ea typeface="ＭＳ Ｐゴシック" charset="0"/>
              </a:rPr>
              <a:t>(</a:t>
            </a:r>
            <a:r>
              <a:rPr lang="ar-JO" sz="3600" dirty="0">
                <a:effectLst/>
                <a:ea typeface="ＭＳ Ｐゴシック" charset="0"/>
              </a:rPr>
              <a:t>غل 1: 8-9</a:t>
            </a:r>
            <a:r>
              <a:rPr lang="en-US" sz="3600" dirty="0">
                <a:effectLst/>
                <a:ea typeface="ＭＳ Ｐゴシック" charset="0"/>
              </a:rPr>
              <a:t>)</a:t>
            </a:r>
          </a:p>
        </p:txBody>
      </p:sp>
      <p:sp>
        <p:nvSpPr>
          <p:cNvPr id="326659" name="TextBox 2"/>
          <p:cNvSpPr txBox="1">
            <a:spLocks noChangeArrowheads="1"/>
          </p:cNvSpPr>
          <p:nvPr/>
        </p:nvSpPr>
        <p:spPr bwMode="auto">
          <a:xfrm>
            <a:off x="5076825" y="-1"/>
            <a:ext cx="4103688"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ولكن إن بشرناكم نحن أو ملاك من السماء بغير ما بشرناكم فليكن أناثيما 9 كما سبقنا فقلنا أقول الآن أيضاً إن كان أحد يبشركم بغير ما قبلتم فليكن أناثيما</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735830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Image result for paul damascus">
            <a:extLst>
              <a:ext uri="{FF2B5EF4-FFF2-40B4-BE49-F238E27FC236}">
                <a16:creationId xmlns:a16="http://schemas.microsoft.com/office/drawing/2014/main" id="{5DAB1814-594A-E642-B7CD-E2E02A0B05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00808"/>
            <a:ext cx="9216218" cy="5183235"/>
          </a:xfrm>
          <a:prstGeom prst="rect">
            <a:avLst/>
          </a:prstGeom>
          <a:noFill/>
          <a:extLst>
            <a:ext uri="{909E8E84-426E-40DD-AFC4-6F175D3DCCD1}">
              <a14:hiddenFill xmlns:a14="http://schemas.microsoft.com/office/drawing/2010/main">
                <a:solidFill>
                  <a:srgbClr val="FFFFFF"/>
                </a:solidFill>
              </a14:hiddenFill>
            </a:ext>
          </a:extLst>
        </p:spPr>
      </p:pic>
      <p:sp>
        <p:nvSpPr>
          <p:cNvPr id="303105" name="Title 1"/>
          <p:cNvSpPr>
            <a:spLocks noGrp="1"/>
          </p:cNvSpPr>
          <p:nvPr>
            <p:ph type="title"/>
          </p:nvPr>
        </p:nvSpPr>
        <p:spPr>
          <a:xfrm>
            <a:off x="-1568" y="0"/>
            <a:ext cx="9181273" cy="1723957"/>
          </a:xfrm>
        </p:spPr>
        <p:txBody>
          <a:bodyPr/>
          <a:lstStyle/>
          <a:p>
            <a:pPr>
              <a:defRPr/>
            </a:pPr>
            <a:r>
              <a:rPr lang="ar-JO" altLang="ja-JP" sz="4400" b="1" dirty="0">
                <a:solidFill>
                  <a:srgbClr val="E3EBF1"/>
                </a:solidFill>
                <a:effectLst>
                  <a:glow rad="279400">
                    <a:schemeClr val="bg1"/>
                  </a:glow>
                </a:effectLst>
                <a:latin typeface="Arial" panose="020B0604020202020204" pitchFamily="34" charset="0"/>
                <a:cs typeface="Arial" panose="020B0604020202020204" pitchFamily="34" charset="0"/>
              </a:rPr>
              <a:t>مصدر تعليم بولس (1: 12)</a:t>
            </a:r>
            <a:endParaRPr lang="en-US" sz="44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108520" y="1723957"/>
            <a:ext cx="3240360" cy="45133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لأني لم أقبله من عند إنسان ولا عُلمته بل بإعلان يسوع المسيح</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54100"/>
            <a:ext cx="9144000" cy="4745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a:xfrm>
            <a:off x="0" y="4797153"/>
            <a:ext cx="4572000" cy="2076336"/>
          </a:xfrm>
        </p:spPr>
        <p:txBody>
          <a:bodyPr/>
          <a:lstStyle/>
          <a:p>
            <a:pPr>
              <a:defRPr/>
            </a:pP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مصدر</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تعليم بولس</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r>
              <a:rPr lang="ar-JO" altLang="ja-JP" sz="3600" b="1" dirty="0">
                <a:solidFill>
                  <a:srgbClr val="E3EBF1"/>
                </a:solidFill>
                <a:effectLst>
                  <a:glow rad="279400">
                    <a:schemeClr val="bg1"/>
                  </a:glow>
                </a:effectLst>
                <a:latin typeface="Arial" panose="020B0604020202020204" pitchFamily="34" charset="0"/>
                <a:cs typeface="Arial" panose="020B0604020202020204" pitchFamily="34" charset="0"/>
              </a:rPr>
              <a:t>أع 9: 5ب</a:t>
            </a: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0"/>
            <a:ext cx="9144000" cy="1052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أنا يسوع الذي أنت تضطهده</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1"/>
          <p:cNvPicPr>
            <a:picLocks noChangeAspect="1"/>
          </p:cNvPicPr>
          <p:nvPr/>
        </p:nvPicPr>
        <p:blipFill rotWithShape="1">
          <a:blip r:embed="rId2">
            <a:extLst>
              <a:ext uri="{28A0092B-C50C-407E-A947-70E740481C1C}">
                <a14:useLocalDpi xmlns:a14="http://schemas.microsoft.com/office/drawing/2010/main"/>
              </a:ext>
            </a:extLst>
          </a:blip>
          <a:srcRect l="1173" t="1523" b="3375"/>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a:xfrm>
            <a:off x="0" y="4797153"/>
            <a:ext cx="4572000" cy="2076336"/>
          </a:xfrm>
        </p:spPr>
        <p:txBody>
          <a:bodyPr/>
          <a:lstStyle/>
          <a:p>
            <a:pPr>
              <a:defRPr/>
            </a:pP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مصدر</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تعليم بولس</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en-US"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 </a:t>
            </a: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r>
              <a:rPr lang="ar-JO" altLang="ja-JP" sz="3600" b="1" dirty="0">
                <a:solidFill>
                  <a:srgbClr val="E3EBF1"/>
                </a:solidFill>
                <a:effectLst>
                  <a:glow rad="279400">
                    <a:schemeClr val="bg1"/>
                  </a:glow>
                </a:effectLst>
                <a:latin typeface="Arial" panose="020B0604020202020204" pitchFamily="34" charset="0"/>
                <a:cs typeface="Arial" panose="020B0604020202020204" pitchFamily="34" charset="0"/>
              </a:rPr>
              <a:t>1: 15-16</a:t>
            </a: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4932363" y="0"/>
            <a:ext cx="4211637"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 ولكن لما سر الله الذي أفرزني من بطن أمي ودعاني بنعمته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16 أن يعلن ابنه في لأبشر به بين الأمم للوقت لم أستشر لحماً ودماً</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itle 1"/>
          <p:cNvSpPr>
            <a:spLocks noGrp="1"/>
          </p:cNvSpPr>
          <p:nvPr>
            <p:ph type="title"/>
          </p:nvPr>
        </p:nvSpPr>
        <p:spPr>
          <a:xfrm>
            <a:off x="0" y="4797153"/>
            <a:ext cx="4572000" cy="2076336"/>
          </a:xfrm>
        </p:spPr>
        <p:txBody>
          <a:bodyPr/>
          <a:lstStyle/>
          <a:p>
            <a:pPr>
              <a:defRPr/>
            </a:pP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مصدر</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تعليم بولس</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(1: 17)</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5292725" y="0"/>
            <a:ext cx="349091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ولا صعدت إلى أورشليم إلى الرسل الذين قبلي بل انطلقت إلى العربية ثم رجعت أيضاً إلى دمشق</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66595"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4899025" cy="489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141939328"/>
      </p:ext>
    </p:extLst>
  </p:cSld>
  <p:clrMapOvr>
    <a:overrideClrMapping bg1="lt1" tx1="dk1" bg2="lt2" tx2="dk2" accent1="accent1" accent2="accent2" accent3="accent3" accent4="accent4" accent5="accent5" accent6="accent6" hlink="hlink" folHlink="folHlink"/>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24000" y="1879600"/>
            <a:ext cx="7620000" cy="497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a:xfrm>
            <a:off x="0" y="4581128"/>
            <a:ext cx="2555776" cy="2076336"/>
          </a:xfrm>
        </p:spPr>
        <p:txBody>
          <a:bodyPr/>
          <a:lstStyle/>
          <a:p>
            <a:pPr>
              <a:defRPr/>
            </a:pP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شركاء</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لا</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معلمين</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r>
              <a:rPr lang="ar-JO" altLang="ja-JP" sz="3600" b="1" dirty="0">
                <a:solidFill>
                  <a:srgbClr val="E3EBF1"/>
                </a:solidFill>
                <a:effectLst>
                  <a:glow rad="279400">
                    <a:schemeClr val="bg1"/>
                  </a:glow>
                </a:effectLst>
                <a:latin typeface="Arial" panose="020B0604020202020204" pitchFamily="34" charset="0"/>
                <a:cs typeface="Arial" panose="020B0604020202020204" pitchFamily="34" charset="0"/>
              </a:rPr>
              <a:t>2: 9</a:t>
            </a: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0"/>
            <a:ext cx="9144000" cy="177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فإذ علم بالنعمة المعطاة لي يعقوب وصفا ويوحنا المعتبرون أنهم أعمدة أعطوني وبرنابا يمين الشركة لنكون نحن للأمم وأما هم فللختان</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3" name="Group 2"/>
          <p:cNvGrpSpPr/>
          <p:nvPr/>
        </p:nvGrpSpPr>
        <p:grpSpPr>
          <a:xfrm>
            <a:off x="2194114" y="959230"/>
            <a:ext cx="6958112" cy="5898770"/>
            <a:chOff x="2194114" y="959230"/>
            <a:chExt cx="6958112" cy="5898770"/>
          </a:xfrm>
        </p:grpSpPr>
        <p:pic>
          <p:nvPicPr>
            <p:cNvPr id="8" name="Picture 7"/>
            <p:cNvPicPr/>
            <p:nvPr/>
          </p:nvPicPr>
          <p:blipFill rotWithShape="1">
            <a:blip r:embed="rId3" cstate="screen">
              <a:extLst>
                <a:ext uri="{28A0092B-C50C-407E-A947-70E740481C1C}">
                  <a14:useLocalDpi xmlns:a14="http://schemas.microsoft.com/office/drawing/2010/main"/>
                </a:ext>
              </a:extLst>
            </a:blip>
            <a:srcRect l="16124" t="11659" r="1685" b="35272"/>
            <a:stretch/>
          </p:blipFill>
          <p:spPr bwMode="auto">
            <a:xfrm>
              <a:off x="2194114" y="959230"/>
              <a:ext cx="6958112" cy="5898770"/>
            </a:xfrm>
            <a:prstGeom prst="rect">
              <a:avLst/>
            </a:prstGeom>
            <a:noFill/>
            <a:ln>
              <a:noFill/>
            </a:ln>
          </p:spPr>
        </p:pic>
        <p:sp>
          <p:nvSpPr>
            <p:cNvPr id="26" name="Rectangle 25"/>
            <p:cNvSpPr/>
            <p:nvPr/>
          </p:nvSpPr>
          <p:spPr bwMode="auto">
            <a:xfrm rot="19921994">
              <a:off x="3815752" y="2961208"/>
              <a:ext cx="1337976" cy="1118711"/>
            </a:xfrm>
            <a:prstGeom prst="rect">
              <a:avLst/>
            </a:prstGeom>
            <a:solidFill>
              <a:srgbClr val="FFFFFF"/>
            </a:solidFill>
            <a:ln w="12700" cap="flat" cmpd="sng" algn="ctr">
              <a:solidFill>
                <a:srgbClr val="FFFF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4" name="Title 5"/>
          <p:cNvSpPr txBox="1">
            <a:spLocks/>
          </p:cNvSpPr>
          <p:nvPr/>
        </p:nvSpPr>
        <p:spPr bwMode="auto">
          <a:xfrm rot="20662300">
            <a:off x="3525216" y="2927907"/>
            <a:ext cx="1593350" cy="864096"/>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الناموس</a:t>
            </a:r>
            <a:endParaRPr kumimoji="0" lang="en-GB"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6"/>
          <p:cNvSpPr txBox="1">
            <a:spLocks noChangeArrowheads="1"/>
          </p:cNvSpPr>
          <p:nvPr/>
        </p:nvSpPr>
        <p:spPr bwMode="auto">
          <a:xfrm>
            <a:off x="-36512" y="77834"/>
            <a:ext cx="4636956" cy="1152525"/>
          </a:xfrm>
          <a:prstGeom prst="rect">
            <a:avLst/>
          </a:prstGeom>
          <a:noFill/>
          <a:ln>
            <a:noFill/>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٤. الناموس مقابل الحرية الحقيقية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٥. مواقف مقادة بالروح</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٦. استرداد المؤمنين المخطئين</a:t>
            </a:r>
          </a:p>
        </p:txBody>
      </p:sp>
      <p:sp>
        <p:nvSpPr>
          <p:cNvPr id="14" name="Text Box 6"/>
          <p:cNvSpPr txBox="1">
            <a:spLocks noChangeArrowheads="1"/>
          </p:cNvSpPr>
          <p:nvPr/>
        </p:nvSpPr>
        <p:spPr bwMode="auto">
          <a:xfrm>
            <a:off x="4334356" y="77834"/>
            <a:ext cx="4636956" cy="115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 التحول عن الإنجيل الحقيقي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٢. مراءاة بطرس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٣. مثال من إيمان إبراهيم</a:t>
            </a:r>
          </a:p>
        </p:txBody>
      </p:sp>
      <p:sp>
        <p:nvSpPr>
          <p:cNvPr id="1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باري هادلستون، الكتاب المقدس الأبجدي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 name="Rectangle 2">
            <a:extLst>
              <a:ext uri="{FF2B5EF4-FFF2-40B4-BE49-F238E27FC236}">
                <a16:creationId xmlns:a16="http://schemas.microsoft.com/office/drawing/2014/main" id="{5546A278-2EF0-6A4D-A3EE-F473B8557487}"/>
              </a:ext>
            </a:extLst>
          </p:cNvPr>
          <p:cNvSpPr txBox="1">
            <a:spLocks noChangeArrowheads="1"/>
          </p:cNvSpPr>
          <p:nvPr/>
        </p:nvSpPr>
        <p:spPr bwMode="auto">
          <a:xfrm>
            <a:off x="-14126" y="1700808"/>
            <a:ext cx="2929942" cy="864096"/>
          </a:xfrm>
          <a:prstGeom prst="rect">
            <a:avLst/>
          </a:prstGeom>
          <a:solidFill>
            <a:schemeClr val="tx2"/>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SA" b="1" kern="0" dirty="0">
                <a:solidFill>
                  <a:srgbClr val="FFFFFF"/>
                </a:solidFill>
                <a:latin typeface="Arial" panose="020B0604020202020204" pitchFamily="34" charset="0"/>
                <a:ea typeface="ＭＳ Ｐゴシック" charset="0"/>
                <a:cs typeface="Arial" panose="020B0604020202020204" pitchFamily="34" charset="0"/>
              </a:rPr>
              <a:t>غلاطية</a:t>
            </a:r>
            <a:endParaRPr kumimoji="0" lang="ar-SA"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66524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checkerboard(across)">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6200" y="0"/>
            <a:ext cx="89757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a:xfrm>
            <a:off x="5292079" y="14430"/>
            <a:ext cx="3840967" cy="3990634"/>
          </a:xfrm>
        </p:spPr>
        <p:txBody>
          <a:bodyPr/>
          <a:lstStyle/>
          <a:p>
            <a:pPr>
              <a:defRPr/>
            </a:pPr>
            <a:br>
              <a:rPr lang="en-US"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هل كان بطرس فوق </a:t>
            </a:r>
            <a:br>
              <a:rPr lang="en-US"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التوبيخ؟</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هل يمكن أن يخطئ عمود الكنيسة هذا علانية؟</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26988"/>
            <a:ext cx="5835651"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5" name="Title 1"/>
          <p:cNvSpPr>
            <a:spLocks noGrp="1"/>
          </p:cNvSpPr>
          <p:nvPr>
            <p:ph type="title"/>
          </p:nvPr>
        </p:nvSpPr>
        <p:spPr>
          <a:xfrm>
            <a:off x="0" y="4797153"/>
            <a:ext cx="4572000" cy="2076336"/>
          </a:xfrm>
        </p:spPr>
        <p:txBody>
          <a:bodyPr/>
          <a:lstStyle/>
          <a:p>
            <a:pPr>
              <a:defRPr/>
            </a:pPr>
            <a: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t>بولس يوبخ بطرس</a:t>
            </a:r>
            <a:br>
              <a:rPr lang="ar-JO" altLang="ja-JP" sz="3600" b="1" dirty="0">
                <a:effectLst>
                  <a:glow rad="279400">
                    <a:schemeClr val="bg1"/>
                  </a:glow>
                </a:effectLst>
                <a:latin typeface="Arial" panose="020B0604020202020204" pitchFamily="34" charset="0"/>
                <a:ea typeface="ＭＳ Ｐゴシック" charset="0"/>
                <a:cs typeface="Arial" panose="020B0604020202020204" pitchFamily="34" charset="0"/>
              </a:rPr>
            </a:b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r>
              <a:rPr lang="ar-JO" altLang="ja-JP" sz="3600" b="1" dirty="0">
                <a:solidFill>
                  <a:srgbClr val="E3EBF1"/>
                </a:solidFill>
                <a:effectLst>
                  <a:glow rad="279400">
                    <a:schemeClr val="bg1"/>
                  </a:glow>
                </a:effectLst>
                <a:latin typeface="Arial" panose="020B0604020202020204" pitchFamily="34" charset="0"/>
                <a:cs typeface="Arial" panose="020B0604020202020204" pitchFamily="34" charset="0"/>
              </a:rPr>
              <a:t>2: 11-12</a:t>
            </a:r>
            <a:r>
              <a:rPr lang="en-US" altLang="ja-JP" sz="3600" b="1" dirty="0">
                <a:solidFill>
                  <a:srgbClr val="E3EBF1"/>
                </a:solidFill>
                <a:effectLst>
                  <a:glow rad="279400">
                    <a:schemeClr val="bg1"/>
                  </a:glow>
                </a:effectLst>
                <a:latin typeface="Arial" panose="020B0604020202020204" pitchFamily="34" charset="0"/>
                <a:cs typeface="Arial" panose="020B0604020202020204" pitchFamily="34" charset="0"/>
              </a:rPr>
              <a:t>)</a:t>
            </a:r>
            <a:endParaRPr lang="en-US" sz="36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5292080" y="0"/>
            <a:ext cx="3851920" cy="69573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algn="ctr" eaLnBrk="0" hangingPunct="0">
              <a:defRPr sz="3600" b="1">
                <a:solidFill>
                  <a:schemeClr val="tx2"/>
                </a:solidFill>
                <a:effectLst>
                  <a:glow rad="279400">
                    <a:schemeClr val="bg1"/>
                  </a:glow>
                </a:effectLst>
                <a:latin typeface="Arial" charset="0"/>
                <a:cs typeface="Arial" charset="0"/>
              </a:defRPr>
            </a:lvl1pPr>
            <a:lvl2pPr algn="ctr" eaLnBrk="0" hangingPunct="0">
              <a:defRPr sz="4000">
                <a:solidFill>
                  <a:schemeClr val="tx2"/>
                </a:solidFill>
                <a:latin typeface="Arial Black" pitchFamily="-105" charset="0"/>
                <a:ea typeface="ＭＳ Ｐゴシック" pitchFamily="-105" charset="-128"/>
                <a:cs typeface="ＭＳ Ｐゴシック" pitchFamily="-105" charset="-128"/>
              </a:defRPr>
            </a:lvl2pPr>
            <a:lvl3pPr algn="ctr" eaLnBrk="0" hangingPunct="0">
              <a:defRPr sz="4000">
                <a:solidFill>
                  <a:schemeClr val="tx2"/>
                </a:solidFill>
                <a:latin typeface="Arial Black" pitchFamily="-105" charset="0"/>
                <a:ea typeface="ＭＳ Ｐゴシック" pitchFamily="-105" charset="-128"/>
                <a:cs typeface="ＭＳ Ｐゴシック" pitchFamily="-105" charset="-128"/>
              </a:defRPr>
            </a:lvl3pPr>
            <a:lvl4pPr algn="ctr" eaLnBrk="0" hangingPunct="0">
              <a:defRPr sz="4000">
                <a:solidFill>
                  <a:schemeClr val="tx2"/>
                </a:solidFill>
                <a:latin typeface="Arial Black" pitchFamily="-105" charset="0"/>
                <a:ea typeface="ＭＳ Ｐゴシック" pitchFamily="-105" charset="-128"/>
                <a:cs typeface="ＭＳ Ｐゴシック" pitchFamily="-105" charset="-128"/>
              </a:defRPr>
            </a:lvl4pPr>
            <a:lvl5pPr algn="ctr" eaLnBrk="0" hangingPunct="0">
              <a:defRPr sz="4000">
                <a:solidFill>
                  <a:schemeClr val="tx2"/>
                </a:solidFill>
                <a:latin typeface="Arial Black" pitchFamily="-105" charset="0"/>
                <a:ea typeface="ＭＳ Ｐゴシック" pitchFamily="-105" charset="-128"/>
                <a:cs typeface="ＭＳ Ｐゴシック" pitchFamily="-105" charset="-128"/>
              </a:defRPr>
            </a:lvl5pPr>
            <a:lvl6pPr marL="457146" algn="ctr" fontAlgn="base">
              <a:spcBef>
                <a:spcPct val="0"/>
              </a:spcBef>
              <a:spcAft>
                <a:spcPct val="0"/>
              </a:spcAft>
              <a:defRPr sz="4400">
                <a:solidFill>
                  <a:schemeClr val="tx2"/>
                </a:solidFill>
                <a:latin typeface="Arial Black" pitchFamily="-105" charset="0"/>
              </a:defRPr>
            </a:lvl6pPr>
            <a:lvl7pPr marL="914293" algn="ctr" fontAlgn="base">
              <a:spcBef>
                <a:spcPct val="0"/>
              </a:spcBef>
              <a:spcAft>
                <a:spcPct val="0"/>
              </a:spcAft>
              <a:defRPr sz="4400">
                <a:solidFill>
                  <a:schemeClr val="tx2"/>
                </a:solidFill>
                <a:latin typeface="Arial Black" pitchFamily="-105" charset="0"/>
              </a:defRPr>
            </a:lvl7pPr>
            <a:lvl8pPr marL="1371440" algn="ctr" fontAlgn="base">
              <a:spcBef>
                <a:spcPct val="0"/>
              </a:spcBef>
              <a:spcAft>
                <a:spcPct val="0"/>
              </a:spcAft>
              <a:defRPr sz="4400">
                <a:solidFill>
                  <a:schemeClr val="tx2"/>
                </a:solidFill>
                <a:latin typeface="Arial Black" pitchFamily="-105" charset="0"/>
              </a:defRPr>
            </a:lvl8pPr>
            <a:lvl9pPr marL="1828586" algn="ctr"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rPr>
              <a:t>11 ولكن لما أتى بطرس إلى أنطاكية قاومته مواجهة لأنه كان ملوماً 12 لأنه قبلما أتى قوم من عند يعقوب كان يأكل مع الأمم ولكن لما أتوا كان يؤخر ويفرز نفسه خائفاً من الذين هم من الختان</a:t>
            </a:r>
            <a:endParaRPr kumimoji="0" lang="en-US" sz="3600"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43438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602008"/>
            <a:ext cx="9144000" cy="35551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إذ نعلم أن الإنسان لا يتبرر بأعمال الناموس بل بإيمان يسوع المسيح آمنا نحن أيضاً بيسوع المسيح لنتبرر بإيمان يسوع لا بأعمال الناموس لأنه بأعمال الناموس لا يتبرر جسد ما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 16)</a:t>
            </a:r>
            <a:endParaRPr kumimoji="0" lang="en-US"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675502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يجب أن يكون الخلاص بالإيمان </a:t>
            </a:r>
            <a:r>
              <a:rPr lang="ar-JO" sz="5400" dirty="0">
                <a:solidFill>
                  <a:srgbClr val="FFFF00"/>
                </a:solidFill>
                <a:effectLst>
                  <a:glow rad="127000">
                    <a:schemeClr val="tx1"/>
                  </a:glow>
                </a:effectLst>
                <a:ea typeface="ＭＳ Ｐゴシック" charset="0"/>
              </a:rPr>
              <a:t>وحده</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4437112"/>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يقدم بولس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أسباب</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808387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1. دعا يسوع </a:t>
            </a:r>
            <a:r>
              <a:rPr lang="ar-JO" sz="4800" dirty="0">
                <a:solidFill>
                  <a:srgbClr val="FFFF00"/>
                </a:solidFill>
                <a:effectLst>
                  <a:glow rad="127000">
                    <a:schemeClr val="tx1"/>
                  </a:glow>
                </a:effectLst>
                <a:ea typeface="ＭＳ Ｐゴシック" charset="0"/>
                <a:cs typeface="Arial" panose="020B0604020202020204" pitchFamily="34" charset="0"/>
              </a:rPr>
              <a:t>بولس</a:t>
            </a:r>
            <a:r>
              <a:rPr lang="ar-JO" sz="4800" dirty="0">
                <a:effectLst>
                  <a:glow rad="127000">
                    <a:schemeClr val="tx1"/>
                  </a:glow>
                </a:effectLst>
                <a:ea typeface="ＭＳ Ｐゴシック" charset="0"/>
                <a:cs typeface="Arial" panose="020B0604020202020204" pitchFamily="34" charset="0"/>
              </a:rPr>
              <a:t> ليعلم عن الخلاص بالإيمان (غل 1-2)</a:t>
            </a:r>
            <a:endParaRPr lang="en-US" sz="4800" dirty="0">
              <a:effectLst>
                <a:glow rad="127000">
                  <a:schemeClr val="tx1"/>
                </a:glow>
              </a:effectLst>
              <a:ea typeface="ＭＳ Ｐゴシック" charset="0"/>
              <a:cs typeface="Arial" panose="020B0604020202020204" pitchFamily="34"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9831030"/>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extLst>
              <p:ext uri="{D42A27DB-BD31-4B8C-83A1-F6EECF244321}">
                <p14:modId xmlns:p14="http://schemas.microsoft.com/office/powerpoint/2010/main" val="528151877"/>
              </p:ext>
            </p:extLst>
          </p:nvPr>
        </p:nvGraphicFramePr>
        <p:xfrm>
          <a:off x="29307" y="0"/>
          <a:ext cx="9114693" cy="6857999"/>
        </p:xfrm>
        <a:graphic>
          <a:graphicData uri="http://schemas.openxmlformats.org/drawingml/2006/table">
            <a:tbl>
              <a:tblPr/>
              <a:tblGrid>
                <a:gridCol w="1302099">
                  <a:extLst>
                    <a:ext uri="{9D8B030D-6E8A-4147-A177-3AD203B41FA5}">
                      <a16:colId xmlns:a16="http://schemas.microsoft.com/office/drawing/2014/main" val="20000"/>
                    </a:ext>
                  </a:extLst>
                </a:gridCol>
                <a:gridCol w="1455287">
                  <a:extLst>
                    <a:ext uri="{9D8B030D-6E8A-4147-A177-3AD203B41FA5}">
                      <a16:colId xmlns:a16="http://schemas.microsoft.com/office/drawing/2014/main" val="20001"/>
                    </a:ext>
                  </a:extLst>
                </a:gridCol>
                <a:gridCol w="1302099">
                  <a:extLst>
                    <a:ext uri="{9D8B030D-6E8A-4147-A177-3AD203B41FA5}">
                      <a16:colId xmlns:a16="http://schemas.microsoft.com/office/drawing/2014/main" val="20002"/>
                    </a:ext>
                  </a:extLst>
                </a:gridCol>
                <a:gridCol w="1455287">
                  <a:extLst>
                    <a:ext uri="{9D8B030D-6E8A-4147-A177-3AD203B41FA5}">
                      <a16:colId xmlns:a16="http://schemas.microsoft.com/office/drawing/2014/main" val="20003"/>
                    </a:ext>
                  </a:extLst>
                </a:gridCol>
                <a:gridCol w="1128167">
                  <a:extLst>
                    <a:ext uri="{9D8B030D-6E8A-4147-A177-3AD203B41FA5}">
                      <a16:colId xmlns:a16="http://schemas.microsoft.com/office/drawing/2014/main" val="20004"/>
                    </a:ext>
                  </a:extLst>
                </a:gridCol>
                <a:gridCol w="1169655">
                  <a:extLst>
                    <a:ext uri="{9D8B030D-6E8A-4147-A177-3AD203B41FA5}">
                      <a16:colId xmlns:a16="http://schemas.microsoft.com/office/drawing/2014/main" val="20005"/>
                    </a:ext>
                  </a:extLst>
                </a:gridCol>
                <a:gridCol w="1302099">
                  <a:extLst>
                    <a:ext uri="{9D8B030D-6E8A-4147-A177-3AD203B41FA5}">
                      <a16:colId xmlns:a16="http://schemas.microsoft.com/office/drawing/2014/main" val="20006"/>
                    </a:ext>
                  </a:extLst>
                </a:gridCol>
              </a:tblGrid>
              <a:tr h="523639">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1 </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يعلم بولس هذه العقيدة بسلطته الخاصة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2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تعليم جديد مخالف للعهد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3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التعليم عن التبرير بالإيمان وحده سوف يشجع على نمط حياة خاطئ</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دعاني والرسل الإثني عشر أكدوا ذلك</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كان الخلاص دائماً بالإيمان حتى في العهد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فالتبرير بالإيمان سوف يقود بشكل طبيعي إلى حياة تقية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7596">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سيرة ذاتية</a:t>
                      </a:r>
                      <a:endParaRPr kumimoji="0" lang="en-US"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لاهوتي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92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1-2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3-4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5-6</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68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الرسولية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المسؤوليات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68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توبيخ</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علاقات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تأكيد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توضيح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توازن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خدمة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تحذيرات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9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10-2: 21</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11-18</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1551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أنطاكية - سوريا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9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خريف 49م (بعد الرحلة التبشيرية الأولى)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rPr>
              <a:t>167</a:t>
            </a:r>
            <a:endParaRPr kumimoji="0" lang="en-US"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endParaRPr>
          </a:p>
        </p:txBody>
      </p:sp>
      <p:sp>
        <p:nvSpPr>
          <p:cNvPr id="65" name="Title 64"/>
          <p:cNvSpPr>
            <a:spLocks noGrp="1"/>
          </p:cNvSpPr>
          <p:nvPr>
            <p:ph type="title" idx="4294967295"/>
          </p:nvPr>
        </p:nvSpPr>
        <p:spPr>
          <a:xfrm>
            <a:off x="304800" y="-685800"/>
            <a:ext cx="7772400" cy="762000"/>
          </a:xfrm>
        </p:spPr>
        <p:txBody>
          <a:bodyPr/>
          <a:lstStyle/>
          <a:p>
            <a:pPr>
              <a:defRPr/>
            </a:pPr>
            <a:r>
              <a:rPr lang="ar-JO" dirty="0">
                <a:latin typeface="Tahoma" charset="0"/>
                <a:ea typeface="ＭＳ Ｐゴシック" charset="0"/>
                <a:cs typeface="ＭＳ Ｐゴシック" charset="0"/>
              </a:rPr>
              <a:t>جدول السفر</a:t>
            </a:r>
            <a:endParaRPr lang="en-US" dirty="0">
              <a:latin typeface="Tahoma" charset="0"/>
              <a:ea typeface="ＭＳ Ｐゴシック" charset="0"/>
              <a:cs typeface="ＭＳ Ｐゴシック" charset="0"/>
            </a:endParaRPr>
          </a:p>
        </p:txBody>
      </p:sp>
      <p:sp>
        <p:nvSpPr>
          <p:cNvPr id="2" name="Rectangle 1">
            <a:extLst>
              <a:ext uri="{FF2B5EF4-FFF2-40B4-BE49-F238E27FC236}">
                <a16:creationId xmlns:a16="http://schemas.microsoft.com/office/drawing/2014/main" id="{1E5C844B-3915-4747-B09E-882F2477F9FA}"/>
              </a:ext>
            </a:extLst>
          </p:cNvPr>
          <p:cNvSpPr/>
          <p:nvPr/>
        </p:nvSpPr>
        <p:spPr bwMode="auto">
          <a:xfrm>
            <a:off x="2799510" y="533103"/>
            <a:ext cx="2767608"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
        <p:nvSpPr>
          <p:cNvPr id="7" name="Rectangle 6">
            <a:extLst>
              <a:ext uri="{FF2B5EF4-FFF2-40B4-BE49-F238E27FC236}">
                <a16:creationId xmlns:a16="http://schemas.microsoft.com/office/drawing/2014/main" id="{D75E6C0F-8C4A-4647-A1BB-779D9750F0D6}"/>
              </a:ext>
            </a:extLst>
          </p:cNvPr>
          <p:cNvSpPr/>
          <p:nvPr/>
        </p:nvSpPr>
        <p:spPr bwMode="auto">
          <a:xfrm>
            <a:off x="2799510" y="1846088"/>
            <a:ext cx="2767608"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66470397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Bible Study: Law Vs Love | Hebrew Anthropology">
            <a:extLst>
              <a:ext uri="{FF2B5EF4-FFF2-40B4-BE49-F238E27FC236}">
                <a16:creationId xmlns:a16="http://schemas.microsoft.com/office/drawing/2014/main" id="{FEC67E74-3041-4E4D-BD04-68999F33A2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606"/>
            <a:ext cx="9144000" cy="703659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الوصايا العشر</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37198553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2345430"/>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هل يجب علينا كيهود أن نطلب من الأمم أن يختتنوا ويتبعوا ناموس موسى؟</a:t>
            </a:r>
            <a:endParaRPr lang="en-US" sz="40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B2AA7208-6F79-3540-B48A-8EE4B44AF0B2}"/>
              </a:ext>
            </a:extLst>
          </p:cNvPr>
          <p:cNvPicPr>
            <a:picLocks noChangeAspect="1"/>
          </p:cNvPicPr>
          <p:nvPr/>
        </p:nvPicPr>
        <p:blipFill rotWithShape="1">
          <a:blip r:embed="rId3"/>
          <a:srcRect t="9849" b="12222"/>
          <a:stretch/>
        </p:blipFill>
        <p:spPr>
          <a:xfrm>
            <a:off x="0" y="2374899"/>
            <a:ext cx="9144000" cy="4453631"/>
          </a:xfrm>
          <a:prstGeom prst="rect">
            <a:avLst/>
          </a:prstGeom>
        </p:spPr>
      </p:pic>
    </p:spTree>
    <p:extLst>
      <p:ext uri="{BB962C8B-B14F-4D97-AF65-F5344CB8AC3E}">
        <p14:creationId xmlns:p14="http://schemas.microsoft.com/office/powerpoint/2010/main" val="3058185833"/>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753" name="Picture 2" descr="DSS"/>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4419600" cy="6900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3" name="Rectangle 3"/>
          <p:cNvSpPr>
            <a:spLocks noChangeArrowheads="1"/>
          </p:cNvSpPr>
          <p:nvPr/>
        </p:nvSpPr>
        <p:spPr bwMode="auto">
          <a:xfrm>
            <a:off x="4648200" y="0"/>
            <a:ext cx="4572000" cy="6858000"/>
          </a:xfrm>
          <a:prstGeom prst="rect">
            <a:avLst/>
          </a:prstGeom>
          <a:gradFill rotWithShape="0">
            <a:gsLst>
              <a:gs pos="0">
                <a:schemeClr val="accent2"/>
              </a:gs>
              <a:gs pos="100000">
                <a:schemeClr val="accent2">
                  <a:gamma/>
                  <a:shade val="21569"/>
                  <a:invGamma/>
                </a:schemeClr>
              </a:gs>
            </a:gsLst>
            <a:path path="shape">
              <a:fillToRect l="50000" t="50000" r="50000" b="50000"/>
            </a:path>
          </a:gradFill>
          <a:ln w="9525">
            <a:solidFill>
              <a:schemeClr val="tx1"/>
            </a:solidFill>
            <a:miter lim="800000"/>
            <a:headEnd/>
            <a:tailEnd/>
          </a:ln>
          <a:effectLst/>
        </p:spPr>
        <p:txBody>
          <a:bodyPr wrap="none" anchor="ctr"/>
          <a:lstStyle/>
          <a:p>
            <a:pPr>
              <a:defRPr/>
            </a:pPr>
            <a:endParaRPr lang="en-US" b="1">
              <a:solidFill>
                <a:srgbClr val="000000"/>
              </a:solidFill>
              <a:effectLst>
                <a:outerShdw blurRad="38100" dist="38100" dir="2700000" algn="tl">
                  <a:srgbClr val="FFFFFF"/>
                </a:outerShdw>
              </a:effectLst>
              <a:latin typeface="Arial" panose="020B0604020202020204" pitchFamily="34" charset="0"/>
              <a:ea typeface="ＭＳ Ｐゴシック"/>
              <a:cs typeface="Arial" panose="020B0604020202020204" pitchFamily="34" charset="0"/>
            </a:endParaRPr>
          </a:p>
        </p:txBody>
      </p:sp>
      <p:sp>
        <p:nvSpPr>
          <p:cNvPr id="271364" name="Rectangle 4"/>
          <p:cNvSpPr>
            <a:spLocks noGrp="1" noChangeArrowheads="1"/>
          </p:cNvSpPr>
          <p:nvPr>
            <p:ph type="title" idx="4294967295"/>
          </p:nvPr>
        </p:nvSpPr>
        <p:spPr>
          <a:xfrm>
            <a:off x="0" y="0"/>
            <a:ext cx="9144000" cy="990600"/>
          </a:xfrm>
          <a:gradFill rotWithShape="0">
            <a:gsLst>
              <a:gs pos="0">
                <a:schemeClr val="tx2"/>
              </a:gs>
              <a:gs pos="100000">
                <a:schemeClr val="tx2">
                  <a:gamma/>
                  <a:shade val="46275"/>
                  <a:invGamma/>
                  <a:alpha val="3999"/>
                </a:schemeClr>
              </a:gs>
            </a:gsLst>
            <a:lin ang="5400000" scaled="1"/>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cs typeface="Arial" panose="020B0604020202020204" pitchFamily="34" charset="0"/>
              </a:rPr>
              <a:t>بولس مقابل الناموسيين</a:t>
            </a:r>
            <a:endParaRPr lang="en-US" dirty="0">
              <a:solidFill>
                <a:schemeClr val="bg1"/>
              </a:solidFill>
              <a:cs typeface="Arial" panose="020B0604020202020204" pitchFamily="34" charset="0"/>
            </a:endParaRPr>
          </a:p>
        </p:txBody>
      </p:sp>
      <p:sp>
        <p:nvSpPr>
          <p:cNvPr id="271365" name="Text Box 5"/>
          <p:cNvSpPr txBox="1">
            <a:spLocks noChangeArrowheads="1"/>
          </p:cNvSpPr>
          <p:nvPr/>
        </p:nvSpPr>
        <p:spPr bwMode="auto">
          <a:xfrm>
            <a:off x="34925" y="973138"/>
            <a:ext cx="4321175"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914400" indent="-914400" algn="ctr">
              <a:defRPr/>
            </a:pPr>
            <a:r>
              <a:rPr lang="ar-JO" sz="3200" b="1" u="sng" dirty="0">
                <a:solidFill>
                  <a:srgbClr val="FFFFFF"/>
                </a:solidFill>
                <a:latin typeface="Arial" panose="020B0604020202020204" pitchFamily="34" charset="0"/>
                <a:ea typeface="ＭＳ Ｐゴシック" charset="-128"/>
                <a:cs typeface="Arial" panose="020B0604020202020204" pitchFamily="34" charset="0"/>
              </a:rPr>
              <a:t>الناموسيون</a:t>
            </a:r>
            <a:endParaRPr lang="en-US" b="1" u="sng" dirty="0">
              <a:solidFill>
                <a:srgbClr val="FFFFFF"/>
              </a:solidFill>
              <a:latin typeface="Arial" panose="020B0604020202020204" pitchFamily="34" charset="0"/>
              <a:ea typeface="ＭＳ Ｐゴシック" charset="-128"/>
              <a:cs typeface="Arial" panose="020B0604020202020204" pitchFamily="34" charset="0"/>
            </a:endParaRPr>
          </a:p>
        </p:txBody>
      </p:sp>
      <p:sp>
        <p:nvSpPr>
          <p:cNvPr id="271366" name="Text Box 6"/>
          <p:cNvSpPr txBox="1">
            <a:spLocks noChangeArrowheads="1"/>
          </p:cNvSpPr>
          <p:nvPr/>
        </p:nvSpPr>
        <p:spPr bwMode="auto">
          <a:xfrm>
            <a:off x="4648200" y="973138"/>
            <a:ext cx="4572000"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marL="914400" indent="-914400" algn="ctr">
              <a:defRPr/>
            </a:pPr>
            <a:r>
              <a:rPr lang="ar-JO" sz="3200" b="1" u="sng" dirty="0">
                <a:solidFill>
                  <a:srgbClr val="FFFFFF"/>
                </a:solidFill>
                <a:latin typeface="Arial" panose="020B0604020202020204" pitchFamily="34" charset="0"/>
                <a:ea typeface="ＭＳ Ｐゴシック" charset="-128"/>
                <a:cs typeface="Arial" panose="020B0604020202020204" pitchFamily="34" charset="0"/>
              </a:rPr>
              <a:t>بولس</a:t>
            </a:r>
            <a:endParaRPr lang="en-US" b="1" u="sng" dirty="0">
              <a:solidFill>
                <a:srgbClr val="FFFFFF"/>
              </a:solidFill>
              <a:latin typeface="Arial" panose="020B0604020202020204" pitchFamily="34" charset="0"/>
              <a:ea typeface="ＭＳ Ｐゴシック" charset="-128"/>
              <a:cs typeface="Arial" panose="020B0604020202020204" pitchFamily="34" charset="0"/>
            </a:endParaRPr>
          </a:p>
        </p:txBody>
      </p:sp>
      <p:sp>
        <p:nvSpPr>
          <p:cNvPr id="271367" name="Text Box 7"/>
          <p:cNvSpPr txBox="1">
            <a:spLocks noChangeArrowheads="1"/>
          </p:cNvSpPr>
          <p:nvPr/>
        </p:nvSpPr>
        <p:spPr bwMode="auto">
          <a:xfrm>
            <a:off x="34925" y="1674813"/>
            <a:ext cx="4321175" cy="3970318"/>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الرجل الذي يصنع </a:t>
            </a:r>
            <a:r>
              <a:rPr lang="ar-JO" sz="2800" b="1" dirty="0">
                <a:solidFill>
                  <a:srgbClr val="FFFF00"/>
                </a:solidFill>
                <a:latin typeface="Arial" panose="020B0604020202020204" pitchFamily="34" charset="0"/>
                <a:ea typeface="ＭＳ Ｐゴシック" charset="-128"/>
                <a:cs typeface="Arial" panose="020B0604020202020204" pitchFamily="34" charset="0"/>
              </a:rPr>
              <a:t>البر يخزن حياة </a:t>
            </a:r>
            <a:r>
              <a:rPr lang="ar-JO" sz="2800" b="1" dirty="0">
                <a:solidFill>
                  <a:srgbClr val="FFFFFF"/>
                </a:solidFill>
                <a:latin typeface="Arial" panose="020B0604020202020204" pitchFamily="34" charset="0"/>
                <a:ea typeface="ＭＳ Ｐゴシック" charset="-128"/>
                <a:cs typeface="Arial" panose="020B0604020202020204" pitchFamily="34" charset="0"/>
              </a:rPr>
              <a:t>لنفسه مع الرب</a:t>
            </a:r>
          </a:p>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مزامير سليمان</a:t>
            </a:r>
          </a:p>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(حوالي 50 ق.م)</a:t>
            </a:r>
            <a:endParaRPr lang="en-US" sz="2800" b="1" dirty="0">
              <a:solidFill>
                <a:srgbClr val="FFFFFF"/>
              </a:solidFill>
              <a:latin typeface="Arial" panose="020B0604020202020204" pitchFamily="34" charset="0"/>
              <a:ea typeface="ＭＳ Ｐゴシック" charset="-128"/>
              <a:cs typeface="Arial" panose="020B0604020202020204" pitchFamily="34" charset="0"/>
            </a:endParaRPr>
          </a:p>
          <a:p>
            <a:pPr algn="r">
              <a:defRPr/>
            </a:pPr>
            <a:endParaRPr lang="en-US" sz="2800" b="1" dirty="0">
              <a:solidFill>
                <a:srgbClr val="FFFFFF"/>
              </a:solidFill>
              <a:latin typeface="Arial" panose="020B0604020202020204" pitchFamily="34" charset="0"/>
              <a:ea typeface="ＭＳ Ｐゴシック" charset="-128"/>
              <a:cs typeface="Arial" panose="020B0604020202020204" pitchFamily="34" charset="0"/>
            </a:endParaRPr>
          </a:p>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المعجزات سوف تظهر في وقتها لهؤلاء </a:t>
            </a:r>
            <a:r>
              <a:rPr lang="ar-JO" sz="2800" b="1" dirty="0">
                <a:solidFill>
                  <a:srgbClr val="FFFF00"/>
                </a:solidFill>
                <a:latin typeface="Arial" panose="020B0604020202020204" pitchFamily="34" charset="0"/>
                <a:ea typeface="ＭＳ Ｐゴシック" charset="-128"/>
                <a:cs typeface="Arial" panose="020B0604020202020204" pitchFamily="34" charset="0"/>
              </a:rPr>
              <a:t>المخلصين بأعمالهم</a:t>
            </a:r>
          </a:p>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باروخ</a:t>
            </a:r>
          </a:p>
          <a:p>
            <a:pPr algn="r">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(حوالي 100 م)</a:t>
            </a:r>
            <a:endParaRPr lang="en-US" sz="2800" b="1" dirty="0">
              <a:solidFill>
                <a:srgbClr val="FFFFFF"/>
              </a:solidFill>
              <a:latin typeface="Arial" panose="020B0604020202020204" pitchFamily="34" charset="0"/>
              <a:ea typeface="ＭＳ Ｐゴシック" charset="-128"/>
              <a:cs typeface="Arial" panose="020B0604020202020204" pitchFamily="34" charset="0"/>
            </a:endParaRPr>
          </a:p>
        </p:txBody>
      </p:sp>
      <p:sp>
        <p:nvSpPr>
          <p:cNvPr id="271368" name="Text Box 8"/>
          <p:cNvSpPr txBox="1">
            <a:spLocks noChangeArrowheads="1"/>
          </p:cNvSpPr>
          <p:nvPr/>
        </p:nvSpPr>
        <p:spPr bwMode="auto">
          <a:xfrm>
            <a:off x="4876800" y="1676400"/>
            <a:ext cx="4267200" cy="2246769"/>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r">
              <a:defRPr/>
            </a:pPr>
            <a:r>
              <a:rPr lang="ar-JO" altLang="ja-JP" sz="2800" b="1" dirty="0">
                <a:solidFill>
                  <a:srgbClr val="FFFFFF"/>
                </a:solidFill>
                <a:latin typeface="Arial" panose="020B0604020202020204" pitchFamily="34" charset="0"/>
                <a:ea typeface="ＭＳ Ｐゴシック" charset="-128"/>
                <a:cs typeface="Arial" panose="020B0604020202020204" pitchFamily="34" charset="0"/>
              </a:rPr>
              <a:t>أريد أن أتعلم منكم هذا فقط </a:t>
            </a:r>
            <a:r>
              <a:rPr lang="ar-JO" altLang="ja-JP" sz="2800" b="1" dirty="0">
                <a:solidFill>
                  <a:srgbClr val="FFFF00"/>
                </a:solidFill>
                <a:latin typeface="Arial" panose="020B0604020202020204" pitchFamily="34" charset="0"/>
                <a:ea typeface="ＭＳ Ｐゴシック" charset="-128"/>
                <a:cs typeface="Arial" panose="020B0604020202020204" pitchFamily="34" charset="0"/>
              </a:rPr>
              <a:t>أبأعمال الناموس </a:t>
            </a:r>
            <a:r>
              <a:rPr lang="ar-JO" altLang="ja-JP" sz="2800" b="1" dirty="0">
                <a:solidFill>
                  <a:srgbClr val="FFFFFF"/>
                </a:solidFill>
                <a:latin typeface="Arial" panose="020B0604020202020204" pitchFamily="34" charset="0"/>
                <a:ea typeface="ＭＳ Ｐゴシック" charset="-128"/>
                <a:cs typeface="Arial" panose="020B0604020202020204" pitchFamily="34" charset="0"/>
              </a:rPr>
              <a:t>أخذتم الروح أم بخبر الإيمان</a:t>
            </a:r>
            <a:endParaRPr lang="en-US" altLang="ja-JP" sz="2800" b="1" dirty="0">
              <a:solidFill>
                <a:srgbClr val="FFFFFF"/>
              </a:solidFill>
              <a:latin typeface="Arial" panose="020B0604020202020204" pitchFamily="34" charset="0"/>
              <a:ea typeface="ＭＳ Ｐゴシック" charset="-128"/>
              <a:cs typeface="Arial" panose="020B0604020202020204" pitchFamily="34" charset="0"/>
            </a:endParaRPr>
          </a:p>
          <a:p>
            <a:pPr>
              <a:defRPr/>
            </a:pPr>
            <a:endParaRPr lang="en-US" sz="2800" b="1" dirty="0">
              <a:solidFill>
                <a:srgbClr val="FFFFFF"/>
              </a:solidFill>
              <a:latin typeface="Arial" panose="020B0604020202020204" pitchFamily="34" charset="0"/>
              <a:ea typeface="ＭＳ Ｐゴシック" charset="-128"/>
              <a:cs typeface="Arial" panose="020B0604020202020204" pitchFamily="34" charset="0"/>
            </a:endParaRPr>
          </a:p>
          <a:p>
            <a:pPr algn="r">
              <a:defRPr/>
            </a:pPr>
            <a:r>
              <a:rPr lang="en-US" sz="2800" b="1" dirty="0">
                <a:solidFill>
                  <a:srgbClr val="FFFFFF"/>
                </a:solidFill>
                <a:latin typeface="Arial" panose="020B0604020202020204" pitchFamily="34" charset="0"/>
                <a:ea typeface="ＭＳ Ｐゴシック" charset="-128"/>
                <a:cs typeface="Arial" panose="020B0604020202020204" pitchFamily="34" charset="0"/>
              </a:rPr>
              <a:t>(</a:t>
            </a:r>
            <a:r>
              <a:rPr lang="ar-JO" sz="2800" b="1" dirty="0">
                <a:solidFill>
                  <a:srgbClr val="FFFFFF"/>
                </a:solidFill>
                <a:latin typeface="Arial" panose="020B0604020202020204" pitchFamily="34" charset="0"/>
                <a:ea typeface="ＭＳ Ｐゴシック" charset="-128"/>
                <a:cs typeface="Arial" panose="020B0604020202020204" pitchFamily="34" charset="0"/>
              </a:rPr>
              <a:t>غل 3: 2</a:t>
            </a:r>
            <a:r>
              <a:rPr lang="en-US" sz="2800" b="1" dirty="0">
                <a:solidFill>
                  <a:srgbClr val="FFFFFF"/>
                </a:solidFill>
                <a:latin typeface="Arial" panose="020B0604020202020204" pitchFamily="34" charset="0"/>
                <a:ea typeface="ＭＳ Ｐゴシック" charset="-128"/>
                <a:cs typeface="Arial" panose="020B0604020202020204" pitchFamily="34" charset="0"/>
              </a:rPr>
              <a:t>)</a:t>
            </a:r>
          </a:p>
        </p:txBody>
      </p:sp>
      <p:sp>
        <p:nvSpPr>
          <p:cNvPr id="330760" name="Text Box 4"/>
          <p:cNvSpPr txBox="1">
            <a:spLocks noChangeArrowheads="1"/>
          </p:cNvSpPr>
          <p:nvPr/>
        </p:nvSpPr>
        <p:spPr bwMode="auto">
          <a:xfrm>
            <a:off x="8268754" y="95250"/>
            <a:ext cx="867843"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b="1" dirty="0">
                <a:solidFill>
                  <a:srgbClr val="FFFFFF"/>
                </a:solidFill>
                <a:latin typeface="Arial" panose="020B0604020202020204" pitchFamily="34" charset="0"/>
                <a:cs typeface="Arial" panose="020B0604020202020204" pitchFamily="34" charset="0"/>
              </a:rPr>
              <a:t>154ك</a:t>
            </a:r>
            <a:endParaRPr lang="en-US"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71368"/>
                                        </p:tgtEl>
                                        <p:attrNameLst>
                                          <p:attrName>style.visibility</p:attrName>
                                        </p:attrNameLst>
                                      </p:cBhvr>
                                      <p:to>
                                        <p:strVal val="visible"/>
                                      </p:to>
                                    </p:set>
                                    <p:anim calcmode="lin" valueType="num">
                                      <p:cBhvr>
                                        <p:cTn id="7" dur="1000" fill="hold"/>
                                        <p:tgtEl>
                                          <p:spTgt spid="271368"/>
                                        </p:tgtEl>
                                        <p:attrNameLst>
                                          <p:attrName>ppt_w</p:attrName>
                                        </p:attrNameLst>
                                      </p:cBhvr>
                                      <p:tavLst>
                                        <p:tav tm="0">
                                          <p:val>
                                            <p:fltVal val="0"/>
                                          </p:val>
                                        </p:tav>
                                        <p:tav tm="100000">
                                          <p:val>
                                            <p:strVal val="#ppt_w"/>
                                          </p:val>
                                        </p:tav>
                                      </p:tavLst>
                                    </p:anim>
                                    <p:anim calcmode="lin" valueType="num">
                                      <p:cBhvr>
                                        <p:cTn id="8" dur="1000" fill="hold"/>
                                        <p:tgtEl>
                                          <p:spTgt spid="271368"/>
                                        </p:tgtEl>
                                        <p:attrNameLst>
                                          <p:attrName>ppt_h</p:attrName>
                                        </p:attrNameLst>
                                      </p:cBhvr>
                                      <p:tavLst>
                                        <p:tav tm="0">
                                          <p:val>
                                            <p:fltVal val="0"/>
                                          </p:val>
                                        </p:tav>
                                        <p:tav tm="100000">
                                          <p:val>
                                            <p:strVal val="#ppt_h"/>
                                          </p:val>
                                        </p:tav>
                                      </p:tavLst>
                                    </p:anim>
                                    <p:anim calcmode="lin" valueType="num">
                                      <p:cBhvr>
                                        <p:cTn id="9" dur="1000" fill="hold"/>
                                        <p:tgtEl>
                                          <p:spTgt spid="27136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713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71367"/>
                                        </p:tgtEl>
                                        <p:attrNameLst>
                                          <p:attrName>style.visibility</p:attrName>
                                        </p:attrNameLst>
                                      </p:cBhvr>
                                      <p:to>
                                        <p:strVal val="visible"/>
                                      </p:to>
                                    </p:set>
                                    <p:anim calcmode="lin" valueType="num">
                                      <p:cBhvr>
                                        <p:cTn id="15" dur="1000" fill="hold"/>
                                        <p:tgtEl>
                                          <p:spTgt spid="271367"/>
                                        </p:tgtEl>
                                        <p:attrNameLst>
                                          <p:attrName>ppt_w</p:attrName>
                                        </p:attrNameLst>
                                      </p:cBhvr>
                                      <p:tavLst>
                                        <p:tav tm="0">
                                          <p:val>
                                            <p:fltVal val="0"/>
                                          </p:val>
                                        </p:tav>
                                        <p:tav tm="100000">
                                          <p:val>
                                            <p:strVal val="#ppt_w"/>
                                          </p:val>
                                        </p:tav>
                                      </p:tavLst>
                                    </p:anim>
                                    <p:anim calcmode="lin" valueType="num">
                                      <p:cBhvr>
                                        <p:cTn id="16" dur="1000" fill="hold"/>
                                        <p:tgtEl>
                                          <p:spTgt spid="271367"/>
                                        </p:tgtEl>
                                        <p:attrNameLst>
                                          <p:attrName>ppt_h</p:attrName>
                                        </p:attrNameLst>
                                      </p:cBhvr>
                                      <p:tavLst>
                                        <p:tav tm="0">
                                          <p:val>
                                            <p:fltVal val="0"/>
                                          </p:val>
                                        </p:tav>
                                        <p:tav tm="100000">
                                          <p:val>
                                            <p:strVal val="#ppt_h"/>
                                          </p:val>
                                        </p:tav>
                                      </p:tavLst>
                                    </p:anim>
                                    <p:anim calcmode="lin" valueType="num">
                                      <p:cBhvr>
                                        <p:cTn id="17" dur="1000" fill="hold"/>
                                        <p:tgtEl>
                                          <p:spTgt spid="27136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713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7" grpId="0"/>
      <p:bldP spid="271368"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2" name="Picture 4" descr="Related image">
            <a:extLst>
              <a:ext uri="{FF2B5EF4-FFF2-40B4-BE49-F238E27FC236}">
                <a16:creationId xmlns:a16="http://schemas.microsoft.com/office/drawing/2014/main" id="{767432AB-F858-8A45-B87E-85A01B0A6F3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647" r="3824"/>
          <a:stretch/>
        </p:blipFill>
        <p:spPr bwMode="auto">
          <a:xfrm>
            <a:off x="-35496" y="7910"/>
            <a:ext cx="9179496" cy="53987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496" y="3645023"/>
            <a:ext cx="9144000"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 y="1046827"/>
            <a:ext cx="9120187" cy="1446653"/>
          </a:xfrm>
          <a:effectLst>
            <a:outerShdw blurRad="63500" dist="35921" dir="2700000" algn="ctr" rotWithShape="0">
              <a:schemeClr val="tx2">
                <a:alpha val="74998"/>
              </a:schemeClr>
            </a:outerShdw>
          </a:effectLst>
        </p:spPr>
        <p:txBody>
          <a:bodyPr/>
          <a:lstStyle/>
          <a:p>
            <a:pPr>
              <a:defRPr/>
            </a:pPr>
            <a:r>
              <a:rPr lang="ar-JO" sz="9600" dirty="0">
                <a:solidFill>
                  <a:srgbClr val="FFFFFF"/>
                </a:solidFill>
                <a:ea typeface="ＭＳ Ｐゴシック" charset="0"/>
              </a:rPr>
              <a:t>كن حراً</a:t>
            </a:r>
            <a:endParaRPr lang="en-US" sz="9600" dirty="0">
              <a:solidFill>
                <a:srgbClr val="FFFFFF"/>
              </a:solidFill>
              <a:ea typeface="ＭＳ Ｐゴシック" charset="0"/>
            </a:endParaRP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629831126"/>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2. الخلاص كان </a:t>
            </a:r>
            <a:r>
              <a:rPr lang="ar-JO" sz="4800" dirty="0">
                <a:solidFill>
                  <a:srgbClr val="FFFF00"/>
                </a:solidFill>
                <a:effectLst>
                  <a:glow rad="127000">
                    <a:schemeClr val="tx1"/>
                  </a:glow>
                </a:effectLst>
                <a:ea typeface="ＭＳ Ｐゴシック" charset="0"/>
                <a:cs typeface="Arial" panose="020B0604020202020204" pitchFamily="34" charset="0"/>
              </a:rPr>
              <a:t>دائماً </a:t>
            </a:r>
            <a:r>
              <a:rPr lang="ar-JO" sz="4800" dirty="0">
                <a:effectLst>
                  <a:glow rad="127000">
                    <a:schemeClr val="tx1"/>
                  </a:glow>
                </a:effectLst>
                <a:ea typeface="ＭＳ Ｐゴシック" charset="0"/>
                <a:cs typeface="Arial" panose="020B0604020202020204" pitchFamily="34" charset="0"/>
              </a:rPr>
              <a:t>بالإيمان (غل 3-4)</a:t>
            </a:r>
            <a:endParaRPr lang="en-US" sz="4800" dirty="0">
              <a:effectLst>
                <a:glow rad="127000">
                  <a:schemeClr val="tx1"/>
                </a:glow>
              </a:effectLst>
              <a:ea typeface="ＭＳ Ｐゴシック" charset="0"/>
              <a:cs typeface="Arial" panose="020B0604020202020204" pitchFamily="34" charset="0"/>
            </a:endParaRP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مركزية الصليب</a:t>
            </a:r>
            <a:endPar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endParaRP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قبل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ينظر الإيمان إلى الأمام نحو صليب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بعد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ينظر الإيمان إلى الخلف نحو صليب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9058349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p:bldP spid="1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476250"/>
            <a:ext cx="9144000" cy="667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5" name="Title 1"/>
          <p:cNvSpPr>
            <a:spLocks noGrp="1"/>
          </p:cNvSpPr>
          <p:nvPr>
            <p:ph type="title"/>
          </p:nvPr>
        </p:nvSpPr>
        <p:spPr>
          <a:xfrm>
            <a:off x="2099186" y="44624"/>
            <a:ext cx="5497150" cy="1440160"/>
          </a:xfrm>
        </p:spPr>
        <p:txBody>
          <a:bodyPr/>
          <a:lstStyle/>
          <a:p>
            <a:pPr>
              <a:defRPr/>
            </a:pPr>
            <a:r>
              <a:rPr lang="ar-JO" altLang="ja-JP" sz="4400" b="1" dirty="0">
                <a:effectLst>
                  <a:glow rad="279400">
                    <a:schemeClr val="bg1"/>
                  </a:glow>
                </a:effectLst>
                <a:latin typeface="Arial" panose="020B0604020202020204" pitchFamily="34" charset="0"/>
                <a:ea typeface="ＭＳ Ｐゴシック" charset="0"/>
                <a:cs typeface="Arial" panose="020B0604020202020204" pitchFamily="34" charset="0"/>
              </a:rPr>
              <a:t>لماذا أعطى الله ناموس   العهد القديم؟</a:t>
            </a:r>
            <a:endParaRPr lang="en-US" sz="4400" b="1" dirty="0">
              <a:effectLst>
                <a:glow rad="2794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1663738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5072066" y="2636838"/>
            <a:ext cx="3821109" cy="4105275"/>
          </a:xfrm>
        </p:spPr>
        <p:txBody>
          <a:bodyPr/>
          <a:lstStyle/>
          <a:p>
            <a:pPr algn="ctr">
              <a:defRPr/>
            </a:pPr>
            <a: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حجة</a:t>
            </a:r>
            <a:b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br>
            <a: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بولس</a:t>
            </a:r>
            <a:b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br>
            <a: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اللاهوتية</a:t>
            </a:r>
            <a:b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br>
            <a:r>
              <a:rPr lang="ar-JO"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(غل 3-4)</a:t>
            </a:r>
            <a:endParaRPr lang="en-US" sz="60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5" name="Title 1"/>
          <p:cNvSpPr txBox="1">
            <a:spLocks/>
          </p:cNvSpPr>
          <p:nvPr/>
        </p:nvSpPr>
        <p:spPr>
          <a:xfrm>
            <a:off x="11113" y="0"/>
            <a:ext cx="4416425" cy="1341438"/>
          </a:xfrm>
          <a:prstGeom prst="rect">
            <a:avLst/>
          </a:prstGeom>
          <a:noFill/>
          <a:ln w="9525">
            <a:noFill/>
            <a:miter lim="800000"/>
            <a:headEnd/>
            <a:tailEnd/>
          </a:ln>
        </p:spPr>
        <p:txBody>
          <a:bodyPr anchor="b"/>
          <a:lstStyle>
            <a:lvl1pPr algn="r" eaLnBrk="0" hangingPunct="0">
              <a:defRPr sz="6000" b="1">
                <a:solidFill>
                  <a:srgbClr val="FFFFFF"/>
                </a:solidFill>
                <a:effectLst>
                  <a:outerShdw blurRad="50800" dist="88900" dir="2700000" algn="tl" rotWithShape="0">
                    <a:srgbClr val="000000"/>
                  </a:outerShdw>
                </a:effectLst>
                <a:latin typeface="+mj-lt"/>
                <a:ea typeface="ＭＳ Ｐゴシック" charset="-128"/>
                <a:cs typeface="ＭＳ Ｐゴシック" charset="-128"/>
              </a:defRPr>
            </a:lvl1pPr>
            <a:lvl2pPr eaLnBrk="0" hangingPunct="0">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eaLnBrk="0" hangingPunct="0">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eaLnBrk="0" hangingPunct="0">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eaLnBrk="0" hangingPunct="0">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يدافع بولس عن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التبرير بالإيمان</a:t>
            </a:r>
            <a:endParaRPr kumimoji="0" lang="en-US" sz="32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Times New Roman" pitchFamily="-111" charset="0"/>
              <a:cs typeface="Arial" panose="020B0604020202020204" pitchFamily="34"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lgn="r">
              <a:defRPr/>
            </a:pPr>
            <a:r>
              <a:rPr kumimoji="0" lang="ar-JO" dirty="0">
                <a:solidFill>
                  <a:schemeClr val="tx1"/>
                </a:solidFill>
                <a:ea typeface="ＭＳ Ｐゴシック" charset="0"/>
              </a:rPr>
              <a:t>أي منهم الأكثر دقّة؟</a:t>
            </a:r>
            <a:endParaRPr kumimoji="0" lang="en-US" dirty="0">
              <a:ea typeface="ＭＳ Ｐゴシック" charset="0"/>
            </a:endParaRPr>
          </a:p>
        </p:txBody>
      </p:sp>
      <p:sp>
        <p:nvSpPr>
          <p:cNvPr id="540677" name="Text Box 1029"/>
          <p:cNvSpPr txBox="1">
            <a:spLocks noChangeArrowheads="1"/>
          </p:cNvSpPr>
          <p:nvPr/>
        </p:nvSpPr>
        <p:spPr bwMode="auto">
          <a:xfrm>
            <a:off x="228600" y="2939098"/>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78" name="Text Box 1030"/>
          <p:cNvSpPr txBox="1">
            <a:spLocks noChangeArrowheads="1"/>
          </p:cNvSpPr>
          <p:nvPr/>
        </p:nvSpPr>
        <p:spPr bwMode="auto">
          <a:xfrm>
            <a:off x="228600" y="4340860"/>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 بواسطة...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86" name="Text Box 1038"/>
            <p:cNvSpPr txBox="1">
              <a:spLocks noChangeArrowheads="1"/>
            </p:cNvSpPr>
            <p:nvPr/>
          </p:nvSpPr>
          <p:spPr bwMode="auto">
            <a:xfrm>
              <a:off x="240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7" name="Text Box 1039"/>
            <p:cNvSpPr txBox="1">
              <a:spLocks noChangeArrowheads="1"/>
            </p:cNvSpPr>
            <p:nvPr/>
          </p:nvSpPr>
          <p:spPr bwMode="auto">
            <a:xfrm>
              <a:off x="240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3" name="Text Box 1045"/>
          <p:cNvSpPr txBox="1">
            <a:spLocks noChangeArrowheads="1"/>
          </p:cNvSpPr>
          <p:nvPr/>
        </p:nvSpPr>
        <p:spPr bwMode="auto">
          <a:xfrm>
            <a:off x="8313591" y="74097"/>
            <a:ext cx="67165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 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7" name="Text Box 1049"/>
            <p:cNvSpPr txBox="1">
              <a:spLocks noChangeArrowheads="1"/>
            </p:cNvSpPr>
            <p:nvPr/>
          </p:nvSpPr>
          <p:spPr bwMode="auto">
            <a:xfrm>
              <a:off x="4944" y="2453"/>
              <a:ext cx="768" cy="931"/>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98" name="Text Box 1050"/>
          <p:cNvSpPr txBox="1">
            <a:spLocks noChangeArrowheads="1"/>
          </p:cNvSpPr>
          <p:nvPr/>
        </p:nvSpPr>
        <p:spPr bwMode="auto">
          <a:xfrm>
            <a:off x="7324911" y="6399312"/>
            <a:ext cx="1622239" cy="307777"/>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أنظر م ع ق 119ج</a:t>
            </a:r>
            <a:endParaRPr kumimoji="0" lang="en-US" sz="16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ما هي الآيات الكتابيّة التي تدعم إجابتك؟             </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556942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omans Title Hands Grasping.jpg">
            <a:extLst>
              <a:ext uri="{FF2B5EF4-FFF2-40B4-BE49-F238E27FC236}">
                <a16:creationId xmlns:a16="http://schemas.microsoft.com/office/drawing/2014/main" id="{9582CBE5-6EE7-1D48-8315-160577E31807}"/>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99319" y="0"/>
            <a:ext cx="6912768" cy="6899474"/>
          </a:xfrm>
          <a:prstGeom prst="rect">
            <a:avLst/>
          </a:prstGeom>
        </p:spPr>
      </p:pic>
      <p:sp>
        <p:nvSpPr>
          <p:cNvPr id="2" name="Title 1"/>
          <p:cNvSpPr>
            <a:spLocks noGrp="1"/>
          </p:cNvSpPr>
          <p:nvPr>
            <p:ph type="title"/>
          </p:nvPr>
        </p:nvSpPr>
        <p:spPr/>
        <p:txBody>
          <a:bodyPr/>
          <a:lstStyle/>
          <a:p>
            <a:pPr>
              <a:defRPr/>
            </a:pPr>
            <a:r>
              <a:rPr lang="ar-JO" sz="36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بكلمات أخرى</a:t>
            </a:r>
            <a:endParaRPr lang="en-US" sz="36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p:txBody>
      </p:sp>
      <p:sp>
        <p:nvSpPr>
          <p:cNvPr id="3" name="Content Placeholder 2"/>
          <p:cNvSpPr>
            <a:spLocks noGrp="1"/>
          </p:cNvSpPr>
          <p:nvPr>
            <p:ph idx="1"/>
          </p:nvPr>
        </p:nvSpPr>
        <p:spPr>
          <a:xfrm>
            <a:off x="1331912" y="3662238"/>
            <a:ext cx="6480175" cy="2917949"/>
          </a:xfrm>
        </p:spPr>
        <p:txBody>
          <a:bodyPr>
            <a:normAutofit/>
          </a:bodyPr>
          <a:lstStyle/>
          <a:p>
            <a:pPr marL="0" indent="0" algn="ctr">
              <a:buFont typeface="Wingdings" charset="2"/>
              <a:buNone/>
              <a:defRPr/>
            </a:pPr>
            <a:endParaRPr lang="en-US" sz="48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a:p>
            <a:pPr marL="0" indent="0" algn="ctr">
              <a:buFont typeface="Wingdings" charset="2"/>
              <a:buNone/>
              <a:defRPr/>
            </a:pPr>
            <a:r>
              <a:rPr lang="ar-JO" sz="48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الخلاص كان دائماً </a:t>
            </a:r>
          </a:p>
          <a:p>
            <a:pPr marL="0" indent="0" algn="ctr">
              <a:buFont typeface="Wingdings" charset="2"/>
              <a:buNone/>
              <a:defRPr/>
            </a:pPr>
            <a:r>
              <a:rPr lang="ar-JO" sz="4800" dirty="0">
                <a:solidFill>
                  <a:srgbClr val="FFFF00"/>
                </a:solidFill>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بالإيمان وحده</a:t>
            </a:r>
            <a:endParaRPr lang="en-US" sz="4800" dirty="0">
              <a:solidFill>
                <a:srgbClr val="FFFF00"/>
              </a:solidFill>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p:txBody>
      </p:sp>
      <p:sp>
        <p:nvSpPr>
          <p:cNvPr id="320516" name="Text Box 9"/>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6083481"/>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creen Shot 2014-12-20 at 3.14.33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2628392" y="2105562"/>
            <a:ext cx="6515608" cy="2646878"/>
          </a:xfrm>
          <a:noFill/>
        </p:spPr>
        <p:txBody>
          <a:bodyPr wrap="square" lIns="91440" tIns="45720" rIns="91440" bIns="45720">
            <a:spAutoFit/>
            <a:scene3d>
              <a:camera prst="orthographicFront"/>
              <a:lightRig rig="glow" dir="tl">
                <a:rot lat="0" lon="0" rev="5400000"/>
              </a:lightRig>
            </a:scene3d>
            <a:sp3d contourW="12700">
              <a:bevelT w="25400" h="25400"/>
              <a:contourClr>
                <a:schemeClr val="accent6">
                  <a:shade val="73000"/>
                </a:schemeClr>
              </a:contourClr>
            </a:sp3d>
          </a:bodyPr>
          <a:lstStyle/>
          <a:p>
            <a:pPr defTabSz="457200"/>
            <a:r>
              <a:rPr lang="ar-JO" sz="16600" kern="1200" dirty="0">
                <a:ln w="11430"/>
                <a:solidFill>
                  <a:srgbClr val="490000"/>
                </a:solidFill>
                <a:effectLst>
                  <a:outerShdw blurRad="80000" dist="40000" dir="5040000" algn="tl">
                    <a:srgbClr val="000000">
                      <a:alpha val="30000"/>
                    </a:srgbClr>
                  </a:outerShdw>
                </a:effectLst>
                <a:ea typeface="+mn-ea"/>
                <a:cs typeface="Arial" panose="020B0604020202020204" pitchFamily="34" charset="0"/>
              </a:rPr>
              <a:t>إبراهيم</a:t>
            </a:r>
            <a:endParaRPr lang="en-US" sz="16600" kern="1200" dirty="0">
              <a:ln w="11430"/>
              <a:solidFill>
                <a:srgbClr val="490000"/>
              </a:solidFill>
              <a:effectLst>
                <a:outerShdw blurRad="80000" dist="40000" dir="5040000" algn="tl">
                  <a:srgbClr val="000000">
                    <a:alpha val="30000"/>
                  </a:srgbClr>
                </a:outerShdw>
              </a:effectLst>
              <a:ea typeface="+mn-ea"/>
              <a:cs typeface="Arial" panose="020B0604020202020204" pitchFamily="34" charset="0"/>
            </a:endParaRPr>
          </a:p>
        </p:txBody>
      </p:sp>
      <p:sp>
        <p:nvSpPr>
          <p:cNvPr id="6" name="Rectangle 5"/>
          <p:cNvSpPr/>
          <p:nvPr/>
        </p:nvSpPr>
        <p:spPr>
          <a:xfrm>
            <a:off x="685727" y="2715665"/>
            <a:ext cx="2269498" cy="1446550"/>
          </a:xfrm>
          <a:prstGeom prst="rect">
            <a:avLst/>
          </a:prstGeom>
          <a:noFill/>
        </p:spPr>
        <p:txBody>
          <a:bodyPr wrap="square" lIns="91440" tIns="45720" rIns="91440" bIns="45720">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SA" sz="4400" b="1" u="none" strike="noStrike" kern="1200" cap="none" spc="0" normalizeH="0" baseline="0" noProof="0" dirty="0">
                <a:ln w="11430"/>
                <a:solidFill>
                  <a:srgbClr val="FFCC66"/>
                </a:solidFill>
                <a:effectLst>
                  <a:outerShdw blurRad="80000" dist="40000" dir="5040000" algn="tl">
                    <a:srgbClr val="000000">
                      <a:alpha val="30000"/>
                    </a:srgbClr>
                  </a:outerShdw>
                </a:effectLst>
                <a:uLnTx/>
                <a:uFillTx/>
                <a:latin typeface="Arial" panose="020B0604020202020204" pitchFamily="34" charset="0"/>
                <a:ea typeface="ヒラギノ角ゴ Pro W3"/>
                <a:cs typeface="Arial" panose="020B0604020202020204" pitchFamily="34" charset="0"/>
              </a:rPr>
              <a:t>أبطال</a:t>
            </a:r>
            <a:br>
              <a:rPr kumimoji="0" lang="en-US" sz="4400" b="1" u="none" strike="noStrike" kern="1200" cap="none" spc="0" normalizeH="0" baseline="0" noProof="0" dirty="0">
                <a:ln w="11430"/>
                <a:solidFill>
                  <a:srgbClr val="FFCC66"/>
                </a:solidFill>
                <a:effectLst>
                  <a:outerShdw blurRad="80000" dist="40000" dir="5040000" algn="tl">
                    <a:srgbClr val="000000">
                      <a:alpha val="30000"/>
                    </a:srgbClr>
                  </a:outerShdw>
                </a:effectLst>
                <a:uLnTx/>
                <a:uFillTx/>
                <a:latin typeface="Arial" panose="020B0604020202020204" pitchFamily="34" charset="0"/>
                <a:ea typeface="ヒラギノ角ゴ Pro W3"/>
                <a:cs typeface="Arial" panose="020B0604020202020204" pitchFamily="34" charset="0"/>
              </a:rPr>
            </a:br>
            <a:r>
              <a:rPr kumimoji="0" lang="ar-SA" sz="4400" b="1" u="none" strike="noStrike" kern="1200" cap="none" spc="0" normalizeH="0" baseline="0" noProof="0" dirty="0">
                <a:ln w="11430"/>
                <a:solidFill>
                  <a:srgbClr val="FFCC66"/>
                </a:solidFill>
                <a:effectLst>
                  <a:outerShdw blurRad="80000" dist="40000" dir="5040000" algn="tl">
                    <a:srgbClr val="000000">
                      <a:alpha val="30000"/>
                    </a:srgbClr>
                  </a:outerShdw>
                </a:effectLst>
                <a:uLnTx/>
                <a:uFillTx/>
                <a:latin typeface="Arial" panose="020B0604020202020204" pitchFamily="34" charset="0"/>
                <a:ea typeface="ヒラギノ角ゴ Pro W3"/>
                <a:cs typeface="Arial" panose="020B0604020202020204" pitchFamily="34" charset="0"/>
              </a:rPr>
              <a:t> الإيمان</a:t>
            </a:r>
            <a:endParaRPr kumimoji="0" lang="en-US" sz="4400" b="1" u="none" strike="noStrike" kern="1200" cap="none" spc="0" normalizeH="0" baseline="0" noProof="0" dirty="0">
              <a:ln w="11430"/>
              <a:solidFill>
                <a:srgbClr val="FFCC66"/>
              </a:solidFill>
              <a:effectLst>
                <a:outerShdw blurRad="80000" dist="40000" dir="5040000" algn="tl">
                  <a:srgbClr val="000000">
                    <a:alpha val="30000"/>
                  </a:srgbClr>
                </a:outerShdw>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763938149"/>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7" descr="npo0000e2"/>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0" name="Text Box 4"/>
          <p:cNvSpPr txBox="1">
            <a:spLocks noChangeArrowheads="1"/>
          </p:cNvSpPr>
          <p:nvPr/>
        </p:nvSpPr>
        <p:spPr bwMode="auto">
          <a:xfrm>
            <a:off x="457200" y="379413"/>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Creation</a:t>
            </a:r>
          </a:p>
        </p:txBody>
      </p:sp>
      <p:sp>
        <p:nvSpPr>
          <p:cNvPr id="278534" name="Text Box 6"/>
          <p:cNvSpPr txBox="1">
            <a:spLocks noChangeArrowheads="1"/>
          </p:cNvSpPr>
          <p:nvPr/>
        </p:nvSpPr>
        <p:spPr bwMode="auto">
          <a:xfrm>
            <a:off x="76200" y="1066800"/>
            <a:ext cx="89916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ثم أخرجه إلى خارج وقال أنظر إلى السماء وعد النجوم إن استطعت أن تعدها وقال له هكذا يكون نسلك</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8535" name="Rectangle 7"/>
          <p:cNvSpPr>
            <a:spLocks noGrp="1" noRot="1" noChangeArrowheads="1"/>
          </p:cNvSpPr>
          <p:nvPr>
            <p:ph type="title" idx="4294967295"/>
          </p:nvPr>
        </p:nvSpPr>
        <p:spPr>
          <a:xfrm>
            <a:off x="0" y="0"/>
            <a:ext cx="3429000" cy="533400"/>
          </a:xfrm>
        </p:spPr>
        <p:txBody>
          <a:bodyPr/>
          <a:lstStyle/>
          <a:p>
            <a:pPr eaLnBrk="1" hangingPunct="1">
              <a:defRPr/>
            </a:pPr>
            <a:r>
              <a:rPr lang="ar-JO" sz="3200" b="1" dirty="0">
                <a:latin typeface="Arial" panose="020B0604020202020204" pitchFamily="34" charset="0"/>
                <a:ea typeface="ＭＳ Ｐゴシック" charset="-128"/>
                <a:cs typeface="Arial" panose="020B0604020202020204" pitchFamily="34" charset="0"/>
              </a:rPr>
              <a:t>تكوين 15: 5-6</a:t>
            </a:r>
            <a:endParaRPr lang="en-US" sz="3200" b="1" dirty="0">
              <a:latin typeface="Arial" panose="020B0604020202020204" pitchFamily="34" charset="0"/>
              <a:ea typeface="ＭＳ Ｐゴシック" charset="-128"/>
              <a:cs typeface="Arial" panose="020B0604020202020204" pitchFamily="34" charset="0"/>
            </a:endParaRPr>
          </a:p>
        </p:txBody>
      </p:sp>
      <p:sp>
        <p:nvSpPr>
          <p:cNvPr id="278536" name="Text Box 8"/>
          <p:cNvSpPr txBox="1">
            <a:spLocks noChangeArrowheads="1"/>
          </p:cNvSpPr>
          <p:nvPr/>
        </p:nvSpPr>
        <p:spPr bwMode="auto">
          <a:xfrm>
            <a:off x="76200" y="4743450"/>
            <a:ext cx="8991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فآمن بالرب فحسبه له براً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45094" name="Text Box 9"/>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8534"/>
                                        </p:tgtEl>
                                        <p:attrNameLst>
                                          <p:attrName>style.visibility</p:attrName>
                                        </p:attrNameLst>
                                      </p:cBhvr>
                                      <p:to>
                                        <p:strVal val="visible"/>
                                      </p:to>
                                    </p:set>
                                    <p:animEffect transition="in" filter="dissolve">
                                      <p:cBhvr>
                                        <p:cTn id="7" dur="500"/>
                                        <p:tgtEl>
                                          <p:spTgt spid="2785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8536"/>
                                        </p:tgtEl>
                                        <p:attrNameLst>
                                          <p:attrName>style.visibility</p:attrName>
                                        </p:attrNameLst>
                                      </p:cBhvr>
                                      <p:to>
                                        <p:strVal val="visible"/>
                                      </p:to>
                                    </p:set>
                                    <p:animEffect transition="in" filter="dissolve">
                                      <p:cBhvr>
                                        <p:cTn id="12" dur="500"/>
                                        <p:tgtEl>
                                          <p:spTgt spid="278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4" grpId="0"/>
      <p:bldP spid="278536"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2"/>
          <p:cNvSpPr>
            <a:spLocks noChangeArrowheads="1"/>
          </p:cNvSpPr>
          <p:nvPr/>
        </p:nvSpPr>
        <p:spPr bwMode="auto">
          <a:xfrm>
            <a:off x="5715000" y="0"/>
            <a:ext cx="3429000" cy="6858000"/>
          </a:xfrm>
          <a:prstGeom prst="rect">
            <a:avLst/>
          </a:prstGeom>
          <a:gradFill rotWithShape="1">
            <a:gsLst>
              <a:gs pos="0">
                <a:srgbClr val="663300"/>
              </a:gs>
              <a:gs pos="100000">
                <a:srgbClr val="2F1800"/>
              </a:gs>
            </a:gsLst>
            <a:path path="rect">
              <a:fillToRect l="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71363" name="Rectangle 3"/>
          <p:cNvSpPr>
            <a:spLocks noGrp="1" noChangeArrowheads="1"/>
          </p:cNvSpPr>
          <p:nvPr>
            <p:ph type="body" idx="1"/>
          </p:nvPr>
        </p:nvSpPr>
        <p:spPr>
          <a:xfrm>
            <a:off x="5638800" y="3470275"/>
            <a:ext cx="3352800" cy="3235325"/>
          </a:xfrm>
        </p:spPr>
        <p:txBody>
          <a:bodyPr/>
          <a:lstStyle/>
          <a:p>
            <a:pPr algn="ctr" eaLnBrk="1" hangingPunct="1">
              <a:buFont typeface="Wingdings" charset="2"/>
              <a:buNone/>
              <a:defRPr/>
            </a:pPr>
            <a:r>
              <a:rPr lang="ar-JO" sz="2800" b="1" dirty="0">
                <a:latin typeface="Arial" panose="020B0604020202020204" pitchFamily="34" charset="0"/>
                <a:cs typeface="Arial" panose="020B0604020202020204" pitchFamily="34" charset="0"/>
              </a:rPr>
              <a:t>هذه اللوحة تصور أبرام بشكل غير دقيق وهو يمشي بين القطع</a:t>
            </a:r>
            <a:endParaRPr lang="en-US" sz="2800" b="1" dirty="0">
              <a:latin typeface="Arial" panose="020B0604020202020204" pitchFamily="34" charset="0"/>
              <a:ea typeface="Arial" charset="0"/>
              <a:cs typeface="Arial" panose="020B0604020202020204" pitchFamily="34" charset="0"/>
            </a:endParaRPr>
          </a:p>
        </p:txBody>
      </p:sp>
      <p:pic>
        <p:nvPicPr>
          <p:cNvPr id="347139" name="Picture 4" descr="Blood Covenant,Blood, Covenant, Marriage, Jesus, Christ, Messiah, Salvation, Savior, Lord">
            <a:hlinkClick r:id="" action="ppaction://noaction"/>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0163"/>
            <a:ext cx="5708650" cy="6888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5" name="Rectangle 5"/>
          <p:cNvSpPr>
            <a:spLocks noChangeArrowheads="1"/>
          </p:cNvSpPr>
          <p:nvPr/>
        </p:nvSpPr>
        <p:spPr bwMode="auto">
          <a:xfrm>
            <a:off x="5867400" y="885825"/>
            <a:ext cx="3048000" cy="22479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66"/>
              </a:buClr>
              <a:buSzPct val="65000"/>
              <a:buFont typeface="Wingdings" charset="2"/>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منحة الأرض الملكية من العهد الأبراهيمي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pic>
        <p:nvPicPr>
          <p:cNvPr id="347141" name="Picture 6" descr="star3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967163" y="2949575"/>
            <a:ext cx="590550" cy="59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7" name="Rectangle 7"/>
          <p:cNvSpPr>
            <a:spLocks noGrp="1" noChangeArrowheads="1"/>
          </p:cNvSpPr>
          <p:nvPr>
            <p:ph type="title"/>
          </p:nvPr>
        </p:nvSpPr>
        <p:spPr>
          <a:xfrm>
            <a:off x="0" y="0"/>
            <a:ext cx="5486400" cy="712788"/>
          </a:xfrm>
        </p:spPr>
        <p:txBody>
          <a:bodyPr/>
          <a:lstStyle/>
          <a:p>
            <a:pPr eaLnBrk="1" hangingPunct="1">
              <a:defRPr/>
            </a:pPr>
            <a:r>
              <a:rPr lang="ar-JO" sz="3600" dirty="0">
                <a:ea typeface="Arial" charset="0"/>
                <a:cs typeface="Arial" panose="020B0604020202020204" pitchFamily="34" charset="0"/>
              </a:rPr>
              <a:t>المصادقة على تكوين 15 </a:t>
            </a:r>
            <a:endParaRPr lang="en-US" sz="3600" dirty="0">
              <a:ea typeface="Arial" charset="0"/>
              <a:cs typeface="Arial" panose="020B0604020202020204" pitchFamily="34" charset="0"/>
            </a:endParaRPr>
          </a:p>
        </p:txBody>
      </p:sp>
      <p:sp>
        <p:nvSpPr>
          <p:cNvPr id="658439" name="Text Box 8"/>
          <p:cNvSpPr txBox="1">
            <a:spLocks noChangeArrowheads="1"/>
          </p:cNvSpPr>
          <p:nvPr/>
        </p:nvSpPr>
        <p:spPr bwMode="auto">
          <a:xfrm>
            <a:off x="8382000" y="76200"/>
            <a:ext cx="704039" cy="461665"/>
          </a:xfrm>
          <a:prstGeom prst="rect">
            <a:avLst/>
          </a:prstGeom>
          <a:noFill/>
          <a:ln>
            <a:noFill/>
          </a:ln>
          <a:effectLst>
            <a:outerShdw blurRad="50800" dist="38100" dir="2700000">
              <a:srgbClr val="000000">
                <a:alpha val="43000"/>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71365"/>
                                        </p:tgtEl>
                                        <p:attrNameLst>
                                          <p:attrName>style.visibility</p:attrName>
                                        </p:attrNameLst>
                                      </p:cBhvr>
                                      <p:to>
                                        <p:strVal val="visible"/>
                                      </p:to>
                                    </p:set>
                                    <p:animEffect transition="in" filter="blinds(horizontal)">
                                      <p:cBhvr>
                                        <p:cTn id="7" dur="500"/>
                                        <p:tgtEl>
                                          <p:spTgt spid="27136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7" presetClass="entr" presetSubtype="0" fill="hold" grpId="0" nodeType="clickEffect">
                                  <p:stCondLst>
                                    <p:cond delay="0"/>
                                  </p:stCondLst>
                                  <p:iterate type="lt">
                                    <p:tmPct val="50000"/>
                                  </p:iterate>
                                  <p:childTnLst>
                                    <p:set>
                                      <p:cBhvr>
                                        <p:cTn id="11" dur="1" fill="hold">
                                          <p:stCondLst>
                                            <p:cond delay="0"/>
                                          </p:stCondLst>
                                        </p:cTn>
                                        <p:tgtEl>
                                          <p:spTgt spid="271363">
                                            <p:txEl>
                                              <p:pRg st="0" end="0"/>
                                            </p:txEl>
                                          </p:spTgt>
                                        </p:tgtEl>
                                        <p:attrNameLst>
                                          <p:attrName>style.visibility</p:attrName>
                                        </p:attrNameLst>
                                      </p:cBhvr>
                                      <p:to>
                                        <p:strVal val="visible"/>
                                      </p:to>
                                    </p:set>
                                    <p:anim calcmode="discrete" valueType="clr">
                                      <p:cBhvr override="childStyle">
                                        <p:cTn id="12" dur="80"/>
                                        <p:tgtEl>
                                          <p:spTgt spid="271363">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3" dur="80"/>
                                        <p:tgtEl>
                                          <p:spTgt spid="271363">
                                            <p:txEl>
                                              <p:pRg st="0" end="0"/>
                                            </p:txEl>
                                          </p:spTgt>
                                        </p:tgtEl>
                                        <p:attrNameLst>
                                          <p:attrName>fillcolor</p:attrName>
                                        </p:attrNameLst>
                                      </p:cBhvr>
                                      <p:tavLst>
                                        <p:tav tm="0">
                                          <p:val>
                                            <p:clrVal>
                                              <a:schemeClr val="accent2"/>
                                            </p:clrVal>
                                          </p:val>
                                        </p:tav>
                                        <p:tav tm="50000">
                                          <p:val>
                                            <p:clrVal>
                                              <a:schemeClr val="hlink"/>
                                            </p:clrVal>
                                          </p:val>
                                        </p:tav>
                                      </p:tavLst>
                                    </p:anim>
                                    <p:set>
                                      <p:cBhvr>
                                        <p:cTn id="14" dur="80"/>
                                        <p:tgtEl>
                                          <p:spTgt spid="271363">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3" grpId="0" build="p"/>
      <p:bldP spid="271365"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026"/>
          <p:cNvSpPr>
            <a:spLocks noGrp="1" noChangeArrowheads="1"/>
          </p:cNvSpPr>
          <p:nvPr>
            <p:ph type="title"/>
          </p:nvPr>
        </p:nvSpPr>
        <p:spPr>
          <a:xfrm>
            <a:off x="35496" y="557808"/>
            <a:ext cx="9095928" cy="1143000"/>
          </a:xfrm>
        </p:spPr>
        <p:txBody>
          <a:bodyPr anchor="ctr"/>
          <a:lstStyle/>
          <a:p>
            <a:pPr eaLnBrk="1" hangingPunct="1">
              <a:defRPr/>
            </a:pPr>
            <a:r>
              <a:rPr lang="ar-JO" sz="4000" dirty="0">
                <a:solidFill>
                  <a:srgbClr val="FDF3FD"/>
                </a:solidFill>
                <a:effectLst>
                  <a:glow rad="241300">
                    <a:srgbClr val="000000">
                      <a:alpha val="99000"/>
                    </a:srgbClr>
                  </a:glow>
                </a:effectLst>
                <a:ea typeface="ＭＳ Ｐゴシック" charset="0"/>
                <a:cs typeface="Arial" panose="020B0604020202020204" pitchFamily="34" charset="0"/>
              </a:rPr>
              <a:t>يقاوم أهل غلاطية المعلمين الكذبة</a:t>
            </a:r>
            <a:endParaRPr lang="en-US" sz="4000" dirty="0">
              <a:solidFill>
                <a:srgbClr val="FDF3FD"/>
              </a:solidFill>
              <a:effectLst>
                <a:glow rad="241300">
                  <a:srgbClr val="000000">
                    <a:alpha val="99000"/>
                  </a:srgbClr>
                </a:glow>
              </a:effectLst>
              <a:ea typeface="ＭＳ Ｐゴシック" charset="0"/>
              <a:cs typeface="Arial" panose="020B0604020202020204" pitchFamily="34" charset="0"/>
            </a:endParaRPr>
          </a:p>
        </p:txBody>
      </p:sp>
      <p:pic>
        <p:nvPicPr>
          <p:cNvPr id="323586" name="Picture 1028" descr="Prophet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905000"/>
            <a:ext cx="7827963" cy="4730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05225238"/>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ث. مقاصد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68646" y="857873"/>
            <a:ext cx="9049623" cy="56674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 يعلن أو يوضح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خطية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البشر (غل 3: 19)</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2. يعلن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قداسة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(1 بط 1: 15)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3. يعلن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معايير القداسة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للشعب في شركته مع الله (مز 24: 3-5)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4.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يشرف عليه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من خلال التطور الجسدي، العقلي والروحي لمفديي </a:t>
            </a:r>
          </a:p>
          <a:p>
            <a:pPr marL="514350" marR="0" lvl="2" indent="-514350" algn="r" defTabSz="457200" rtl="0" eaLnBrk="0" fontAlgn="base" latinLnBrk="0" hangingPunct="0">
              <a:lnSpc>
                <a:spcPct val="90000"/>
              </a:lnSpc>
              <a:spcBef>
                <a:spcPct val="0"/>
              </a:spcBef>
              <a:spcAft>
                <a:spcPct val="0"/>
              </a:spcAft>
              <a:buClrTx/>
              <a:buSzTx/>
              <a:buFontTx/>
              <a:buNone/>
              <a:tabLst/>
              <a:defRPr/>
            </a:pPr>
            <a:r>
              <a:rPr lang="ar-JO" sz="3200" b="1" dirty="0">
                <a:solidFill>
                  <a:srgbClr val="FFFFFF"/>
                </a:solidFill>
                <a:effectLst>
                  <a:glow rad="165100">
                    <a:srgbClr val="000000">
                      <a:alpha val="86000"/>
                    </a:srgbClr>
                  </a:glow>
                </a:effectLst>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إسرائيل حتى يصل إلى النضوج في المسيح (غل 3: 24)</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 دوايت بنتيكوست، قصد الناموس الكفارة الكتابية 128 (تموز 1971):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751258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6" end="6"/>
                                            </p:txEl>
                                          </p:spTgt>
                                        </p:tgtEl>
                                        <p:attrNameLst>
                                          <p:attrName>style.visibility</p:attrName>
                                        </p:attrNameLst>
                                      </p:cBhvr>
                                      <p:to>
                                        <p:strVal val="visible"/>
                                      </p:to>
                                    </p:set>
                                    <p:animEffect transition="in" filter="blinds(horizontal)">
                                      <p:cBhvr>
                                        <p:cTn id="16" dur="500"/>
                                        <p:tgtEl>
                                          <p:spTgt spid="4">
                                            <p:txEl>
                                              <p:pRg st="6" end="6"/>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4">
                                            <p:txEl>
                                              <p:pRg st="7" end="7"/>
                                            </p:txEl>
                                          </p:spTgt>
                                        </p:tgtEl>
                                        <p:attrNameLst>
                                          <p:attrName>style.visibility</p:attrName>
                                        </p:attrNameLst>
                                      </p:cBhvr>
                                      <p:to>
                                        <p:strVal val="visible"/>
                                      </p:to>
                                    </p:set>
                                    <p:animEffect transition="in" filter="blinds(horizontal)">
                                      <p:cBhvr>
                                        <p:cTn id="19" dur="500"/>
                                        <p:tgtEl>
                                          <p:spTgt spid="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60" name="Picture 4" descr="Related image">
            <a:extLst>
              <a:ext uri="{FF2B5EF4-FFF2-40B4-BE49-F238E27FC236}">
                <a16:creationId xmlns:a16="http://schemas.microsoft.com/office/drawing/2014/main" id="{C2315403-8934-9042-A0E8-F9A6A5F944E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54725"/>
          <a:stretch/>
        </p:blipFill>
        <p:spPr bwMode="auto">
          <a:xfrm>
            <a:off x="0" y="0"/>
            <a:ext cx="4139952" cy="428148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571868" y="232009"/>
            <a:ext cx="5572132" cy="4205103"/>
          </a:xfrm>
          <a:effectLst>
            <a:outerShdw blurRad="63500" dist="35921" dir="2700000" algn="ctr" rotWithShape="0">
              <a:schemeClr val="tx2">
                <a:alpha val="74998"/>
              </a:schemeClr>
            </a:outerShdw>
          </a:effectLst>
        </p:spPr>
        <p:txBody>
          <a:bodyPr/>
          <a:lstStyle/>
          <a:p>
            <a:pPr>
              <a:defRPr/>
            </a:pPr>
            <a:br>
              <a:rPr lang="en-US" sz="5400" dirty="0">
                <a:solidFill>
                  <a:srgbClr val="FFFFFF"/>
                </a:solidFill>
                <a:ea typeface="ＭＳ Ｐゴシック" charset="0"/>
              </a:rPr>
            </a:br>
            <a:r>
              <a:rPr lang="ar-JO" sz="5400" dirty="0">
                <a:solidFill>
                  <a:srgbClr val="FFFFFF"/>
                </a:solidFill>
                <a:ea typeface="ＭＳ Ｐゴシック" charset="0"/>
              </a:rPr>
              <a:t>عبودية التعاليم الخاطئة هي العبودية الأسوأ</a:t>
            </a:r>
            <a:endParaRPr lang="en-US" sz="5400" dirty="0">
              <a:solidFill>
                <a:srgbClr val="FFFFFF"/>
              </a:solidFill>
              <a:ea typeface="ＭＳ Ｐゴシック" charset="0"/>
            </a:endParaRPr>
          </a:p>
        </p:txBody>
      </p:sp>
      <p:sp>
        <p:nvSpPr>
          <p:cNvPr id="2" name="Rectangle 2">
            <a:extLst>
              <a:ext uri="{FF2B5EF4-FFF2-40B4-BE49-F238E27FC236}">
                <a16:creationId xmlns:a16="http://schemas.microsoft.com/office/drawing/2014/main" id="{97C635EC-8E1A-B323-11D2-1B208D86530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5628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ث. مقاصد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8593" y="764704"/>
            <a:ext cx="9143999" cy="5760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5.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يوحد</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الشعب ليؤسس الأمة في خضوع اختياري لمراسيم الله   </a:t>
            </a:r>
          </a:p>
          <a:p>
            <a:pPr marL="514350" marR="0" lvl="2" indent="-514350" algn="r" defTabSz="457200" rtl="0" eaLnBrk="0" fontAlgn="base" latinLnBrk="0" hangingPunct="0">
              <a:lnSpc>
                <a:spcPct val="90000"/>
              </a:lnSpc>
              <a:spcBef>
                <a:spcPct val="0"/>
              </a:spcBef>
              <a:spcAft>
                <a:spcPct val="0"/>
              </a:spcAft>
              <a:buClrTx/>
              <a:buSzTx/>
              <a:buFontTx/>
              <a:buNone/>
              <a:tabLst/>
              <a:defRPr/>
            </a:pPr>
            <a:r>
              <a:rPr lang="ar-JO" sz="3200" b="1" dirty="0">
                <a:solidFill>
                  <a:srgbClr val="FFFFFF"/>
                </a:solidFill>
                <a:effectLst>
                  <a:glow rad="165100">
                    <a:srgbClr val="000000">
                      <a:alpha val="86000"/>
                    </a:srgbClr>
                  </a:glow>
                </a:effectLst>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(خر 19: 5-8، تث 5: 27-28)</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6.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يفصل</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إسرائيل عن باقي الشعوب كمملكة كهنة لتوصل حق الله لهذه الشعوب (خر 31: 13)</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7. يوفر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غفران</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الخطايا لبني إسرائيل لاسترداد شركتهم مع الله حتى مع أنهم يعيشون كشعب مفدي (لا 1-7)</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 دوايت بنتيكوست، قصد الناموس الكفارة الكتابية 128 (تموز 1971):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52740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blinds(horizontal)">
                                      <p:cBhvr>
                                        <p:cTn id="10" dur="500"/>
                                        <p:tgtEl>
                                          <p:spTgt spid="4">
                                            <p:txEl>
                                              <p:pRg st="1" end="1"/>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animEffect transition="in" filter="blinds(horizontal)">
                                      <p:cBhvr>
                                        <p:cTn id="13" dur="500"/>
                                        <p:tgtEl>
                                          <p:spTgt spid="4">
                                            <p:txEl>
                                              <p:pRg st="3" end="3"/>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5" end="5"/>
                                            </p:txEl>
                                          </p:spTgt>
                                        </p:tgtEl>
                                        <p:attrNameLst>
                                          <p:attrName>style.visibility</p:attrName>
                                        </p:attrNameLst>
                                      </p:cBhvr>
                                      <p:to>
                                        <p:strVal val="visible"/>
                                      </p:to>
                                    </p:set>
                                    <p:animEffect transition="in" filter="blinds(horizontal)">
                                      <p:cBhvr>
                                        <p:cTn id="16"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ث. مقاصد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0" y="852714"/>
            <a:ext cx="9144000"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722313" marR="0" lvl="2" indent="-722313"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8. يعطي امتيازاً لإسرائيل ل</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عبادة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كشعب مفدي (لا 23)</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722313" marR="0" lvl="2" indent="-722313" algn="l" defTabSz="457200" rtl="0" eaLnBrk="0" fontAlgn="base" latinLnBrk="0" hangingPunct="0">
              <a:lnSpc>
                <a:spcPct val="9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722313" marR="0" lvl="2" indent="-722313"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9.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يمتحن</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إذا كان الشخص ضمن الملكوت أو الثيوقراطية التي </a:t>
            </a:r>
          </a:p>
          <a:p>
            <a:pPr marL="722313" marR="0" lvl="2" indent="-722313" algn="r" defTabSz="457200" rtl="0" eaLnBrk="0" fontAlgn="base" latinLnBrk="0" hangingPunct="0">
              <a:lnSpc>
                <a:spcPct val="90000"/>
              </a:lnSpc>
              <a:spcBef>
                <a:spcPct val="0"/>
              </a:spcBef>
              <a:spcAft>
                <a:spcPct val="0"/>
              </a:spcAft>
              <a:buClrTx/>
              <a:buSzTx/>
              <a:buFontTx/>
              <a:buNone/>
              <a:tabLst/>
              <a:defRPr/>
            </a:pPr>
            <a:r>
              <a:rPr lang="ar-JO" sz="3200" b="1" dirty="0">
                <a:solidFill>
                  <a:srgbClr val="FFFFFF"/>
                </a:solidFill>
                <a:effectLst>
                  <a:glow rad="165100">
                    <a:srgbClr val="000000">
                      <a:alpha val="86000"/>
                    </a:srgbClr>
                  </a:glow>
                </a:effectLst>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يحكمه الله (تث 28) فالإيمان يقود إلى الطاعة والبركة ونقص </a:t>
            </a:r>
          </a:p>
          <a:p>
            <a:pPr marL="722313" marR="0" lvl="2" indent="-722313" algn="r" defTabSz="457200" rtl="0" eaLnBrk="0" fontAlgn="base" latinLnBrk="0" hangingPunct="0">
              <a:lnSpc>
                <a:spcPct val="90000"/>
              </a:lnSpc>
              <a:spcBef>
                <a:spcPct val="0"/>
              </a:spcBef>
              <a:spcAft>
                <a:spcPct val="0"/>
              </a:spcAft>
              <a:buClrTx/>
              <a:buSzTx/>
              <a:buFontTx/>
              <a:buNone/>
              <a:tabLst/>
              <a:defRPr/>
            </a:pPr>
            <a:r>
              <a:rPr lang="ar-JO" sz="3200" b="1" dirty="0">
                <a:solidFill>
                  <a:srgbClr val="FFFFFF"/>
                </a:solidFill>
                <a:effectLst>
                  <a:glow rad="165100">
                    <a:srgbClr val="000000">
                      <a:alpha val="86000"/>
                    </a:srgbClr>
                  </a:glow>
                </a:effectLst>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الإيمان يؤدي إلى العصيان و الدينونة</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722313" marR="0" lvl="2" indent="-722313" algn="r" defTabSz="457200" rtl="0"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10.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يعلن يسوع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المسيح (دراسة رموز نظام الذبائح، لو 24: 27)</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 دوايت بنتيكوست، قصد الناموس الكفارة الكتابية 128 (تموز 1971):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58870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animEffect transition="in" filter="blinds(horizontal)">
                                      <p:cBhvr>
                                        <p:cTn id="13" dur="500"/>
                                        <p:tgtEl>
                                          <p:spTgt spid="4">
                                            <p:txEl>
                                              <p:pRg st="3" end="3"/>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4" end="4"/>
                                            </p:txEl>
                                          </p:spTgt>
                                        </p:tgtEl>
                                        <p:attrNameLst>
                                          <p:attrName>style.visibility</p:attrName>
                                        </p:attrNameLst>
                                      </p:cBhvr>
                                      <p:to>
                                        <p:strVal val="visible"/>
                                      </p:to>
                                    </p:set>
                                    <p:animEffect transition="in" filter="blinds(horizontal)">
                                      <p:cBhvr>
                                        <p:cTn id="16" dur="500"/>
                                        <p:tgtEl>
                                          <p:spTgt spid="4">
                                            <p:txEl>
                                              <p:pRg st="4" end="4"/>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4">
                                            <p:txEl>
                                              <p:pRg st="6" end="6"/>
                                            </p:txEl>
                                          </p:spTgt>
                                        </p:tgtEl>
                                        <p:attrNameLst>
                                          <p:attrName>style.visibility</p:attrName>
                                        </p:attrNameLst>
                                      </p:cBhvr>
                                      <p:to>
                                        <p:strVal val="visible"/>
                                      </p:to>
                                    </p:set>
                                    <p:animEffect transition="in" filter="blinds(horizontal)">
                                      <p:cBhvr>
                                        <p:cTn id="19"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ar-JO" altLang="zh-CN" dirty="0">
                <a:cs typeface="Arial" panose="020B0604020202020204" pitchFamily="34" charset="0"/>
              </a:rPr>
              <a:t>تفسير ووعظ الأدب القانوني</a:t>
            </a:r>
            <a:endParaRPr lang="en-US" dirty="0">
              <a:cs typeface="Arial" panose="020B0604020202020204" pitchFamily="34" charset="0"/>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1. التفسير : أدرس </a:t>
            </a:r>
            <a:r>
              <a:rPr kumimoji="1" lang="ar-JO" altLang="zh-CN" sz="3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القصد خلف </a:t>
            </a: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الوصية القانونية واسأل : لماذا </a:t>
            </a:r>
          </a:p>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 </a:t>
            </a:r>
            <a:r>
              <a:rPr kumimoji="1" lang="en-US" altLang="zh-CN" sz="3000" b="1" dirty="0">
                <a:solidFill>
                  <a:srgbClr val="003300"/>
                </a:solidFill>
                <a:latin typeface="Arial" panose="020B0604020202020204" pitchFamily="34" charset="0"/>
                <a:cs typeface="Arial" panose="020B0604020202020204" pitchFamily="34" charset="0"/>
              </a:rPr>
              <a:t> </a:t>
            </a:r>
            <a:r>
              <a:rPr kumimoji="1" lang="ar-JO" altLang="zh-CN" sz="3000" b="1" dirty="0">
                <a:solidFill>
                  <a:srgbClr val="003300"/>
                </a:solidFill>
                <a:latin typeface="Arial" panose="020B0604020202020204" pitchFamily="34" charset="0"/>
                <a:cs typeface="Arial" panose="020B0604020202020204" pitchFamily="34" charset="0"/>
              </a:rPr>
              <a:t>    </a:t>
            </a: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أعطيت هذه الوصية لإسرائيل؟</a:t>
            </a:r>
            <a:endParaRPr kumimoji="1" lang="en-US"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2. التأسيس : لاحظ قصد الناموس من خلال </a:t>
            </a:r>
            <a:r>
              <a:rPr kumimoji="1" lang="ar-JO" altLang="zh-CN" sz="3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مبدأ عام </a:t>
            </a: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يظهر شخصية </a:t>
            </a:r>
            <a:r>
              <a:rPr kumimoji="1" lang="ar-JO" altLang="zh-CN" sz="3000" b="1" dirty="0">
                <a:solidFill>
                  <a:srgbClr val="003300"/>
                </a:solidFill>
                <a:latin typeface="Arial" panose="020B0604020202020204" pitchFamily="34" charset="0"/>
                <a:cs typeface="Arial" panose="020B0604020202020204" pitchFamily="34" charset="0"/>
              </a:rPr>
              <a:t> </a:t>
            </a: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الله</a:t>
            </a:r>
            <a:endParaRPr kumimoji="1" lang="en-US"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a:p>
            <a:pPr marL="539750" marR="0" lvl="0" indent="-539750" algn="r" defTabSz="914400" rtl="0" eaLnBrk="0" fontAlgn="base" latinLnBrk="0" hangingPunct="0">
              <a:lnSpc>
                <a:spcPct val="100000"/>
              </a:lnSpc>
              <a:spcBef>
                <a:spcPct val="20000"/>
              </a:spcBef>
              <a:spcAft>
                <a:spcPct val="0"/>
              </a:spcAft>
              <a:buClr>
                <a:srgbClr val="808000"/>
              </a:buClr>
              <a:buSzTx/>
              <a:buFontTx/>
              <a:buNone/>
              <a:tabLst/>
              <a:defRPr/>
            </a:pP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3. التطبيق : أظهر </a:t>
            </a:r>
            <a:r>
              <a:rPr kumimoji="1" lang="ar-JO" altLang="zh-CN" sz="3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كيف يرتبط هذا المبدأ </a:t>
            </a:r>
            <a:r>
              <a:rPr kumimoji="1" lang="ar-JO"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rPr>
              <a:t>لحالة معاصرة موازية</a:t>
            </a:r>
            <a:endParaRPr kumimoji="1" lang="en-US" altLang="zh-CN" sz="30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95792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06853">
                                            <p:txEl>
                                              <p:pRg st="3" end="3"/>
                                            </p:txEl>
                                          </p:spTgt>
                                        </p:tgtEl>
                                        <p:attrNameLst>
                                          <p:attrName>style.visibility</p:attrName>
                                        </p:attrNameLst>
                                      </p:cBhvr>
                                      <p:to>
                                        <p:strVal val="visible"/>
                                      </p:to>
                                    </p:set>
                                    <p:anim calcmode="lin" valueType="num">
                                      <p:cBhvr additive="base">
                                        <p:cTn id="25" dur="500" fill="hold"/>
                                        <p:tgtEl>
                                          <p:spTgt spid="20685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0685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التفسير</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التوصيات</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التطبيق</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الوضع الموازي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الحديث</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التأسيس</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الحقيقة العالمية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9276107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لتفسير        ناموس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Rectangle 11"/>
          <p:cNvSpPr/>
          <p:nvPr/>
        </p:nvSpPr>
        <p:spPr>
          <a:xfrm>
            <a:off x="815647" y="3241203"/>
            <a:ext cx="7550573" cy="138499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حين تحصدون أرضكم لا تحصدوا أطرافها ولا تعودوا إلى الحقل لجمع ما تبقى أو سقط بل تتركوه للفقراء والغرباء أنا إلهكم     (لا 23: 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الكسل المقدر إلهياً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38836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لتفسير        ناموس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التأسيس</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 يريد الله من شعبه أن يعطوا المهمشين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فرصة الحصول على لقمة العيش</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Box 7"/>
            <p:cNvSpPr txBox="1"/>
            <p:nvPr/>
          </p:nvSpPr>
          <p:spPr>
            <a:xfrm>
              <a:off x="709343" y="3656818"/>
              <a:ext cx="3329232" cy="15696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التفسير :</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تحصد زوايا الحقول لأن الله يشفق على الفقراء الذين يجب أن يلتقطوا من أجل طعامهم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التطبيق :</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بصفتك صاحب عمل ، يجب عليك توفير الفرص للفقراء لدعم أنفسهم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65038059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لتفسير        ناموس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Rectangle 11"/>
          <p:cNvSpPr/>
          <p:nvPr/>
        </p:nvSpPr>
        <p:spPr>
          <a:xfrm>
            <a:off x="815647" y="3029523"/>
            <a:ext cx="7550573" cy="224676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 دخل أحدكم كرم شخص آخر يمكنه أن يأكل قدر ما يريد من العنب إلى الشبع ولكن لا يجوز له أن يضع منه في كيس إن عبر أحدكم في حقل قمح لشخص آخر يمكنه أن يقطف من سنابله ويأكل ولكن لا يجوز أن يستخدم المنجل على قمح شخص آخر ليحمل معه (تث 23: 24-25)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سرقة مقدرة إلهياً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800496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لتفسير        ناموس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التأسيس</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 سمح الله بأخذ كميات صغيرة كونه يهتم أكثر باحتياجات الإنسان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أكثر من الممتلكات البشرية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Box 7"/>
            <p:cNvSpPr txBox="1"/>
            <p:nvPr/>
          </p:nvSpPr>
          <p:spPr>
            <a:xfrm>
              <a:off x="709343" y="3656818"/>
              <a:ext cx="3532028" cy="15696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التفسير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تسرق محاصيل جارك ولكن لا تكن خائفاً من سرقة بعض الأمور الصغيرة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extBox 10"/>
            <p:cNvSpPr txBox="1"/>
            <p:nvPr/>
          </p:nvSpPr>
          <p:spPr>
            <a:xfrm>
              <a:off x="4858933" y="3711044"/>
              <a:ext cx="3607204" cy="156966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التطبيق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كزائر لا تخف أن تأخذ الطعام المسموح لك به ولكن لا تحمل الغداء معك ولا تسرق المناشف</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spTree>
    <p:extLst>
      <p:ext uri="{BB962C8B-B14F-4D97-AF65-F5344CB8AC3E}">
        <p14:creationId xmlns:p14="http://schemas.microsoft.com/office/powerpoint/2010/main" val="20473886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إن جوهر العهد الموسوي</a:t>
            </a:r>
            <a:b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br>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هو الوصايا العشرة</a:t>
            </a:r>
            <a:endParaRPr kumimoji="1" lang="en-US" altLang="zh-CN" sz="4800" b="1" dirty="0">
              <a:solidFill>
                <a:schemeClr val="tx1"/>
              </a:solidFill>
              <a:effectLst>
                <a:glow rad="2286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502774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2"/>
          <p:cNvSpPr>
            <a:spLocks noChangeArrowheads="1"/>
          </p:cNvSpPr>
          <p:nvPr/>
        </p:nvSpPr>
        <p:spPr bwMode="auto">
          <a:xfrm>
            <a:off x="1595438" y="869950"/>
            <a:ext cx="6816725" cy="5078413"/>
          </a:xfrm>
          <a:prstGeom prst="rect">
            <a:avLst/>
          </a:prstGeom>
          <a:solidFill>
            <a:schemeClr val="accent2"/>
          </a:solidFill>
          <a:ln w="76200">
            <a:solidFill>
              <a:srgbClr val="00DFCA"/>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74"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092" name="Rectangle 4"/>
          <p:cNvSpPr>
            <a:spLocks noChangeArrowheads="1"/>
          </p:cNvSpPr>
          <p:nvPr/>
        </p:nvSpPr>
        <p:spPr bwMode="auto">
          <a:xfrm>
            <a:off x="1671638" y="925513"/>
            <a:ext cx="6177515" cy="5137304"/>
          </a:xfrm>
          <a:prstGeom prst="rect">
            <a:avLst/>
          </a:prstGeom>
          <a:noFill/>
          <a:ln w="762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الشريعة  (التوراة)</a:t>
            </a:r>
            <a:endParaRPr kumimoji="0" lang="en-US" sz="5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rPr>
              <a:t>العناية الإلهية في ثلاثة أجزاء: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الأخلاق: </a:t>
            </a:r>
            <a:r>
              <a:rPr kumimoji="0" lang="ar-JO" sz="28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الوصايا العشر. أساس نظامنا القانوني الحالي.</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الإجتماعي: </a:t>
            </a:r>
            <a:r>
              <a:rPr kumimoji="0" lang="ar-JO" sz="28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كيف يجب أن يعيش الناس مع بعضهم البعض في الهيكل الاجتماعي الجديد.</a:t>
            </a:r>
            <a:endParaRPr kumimoji="0" lang="en-US" sz="24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المراسم: </a:t>
            </a:r>
            <a:r>
              <a:rPr kumimoji="0" lang="ar-JO" sz="28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كيفية عبادة الله في الهيكل الإجتماعي الجديد.</a:t>
            </a:r>
            <a:endParaRPr kumimoji="0" lang="en-US" sz="24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89113" name="Text Box 25"/>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 25-31</a:t>
            </a:r>
            <a:endParaRPr kumimoji="0" lang="en-US" sz="8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77" name="Rectangle 26"/>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78" name="Rectangle 27"/>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28679" name="AutoShape 28"/>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0" name="Rectangle 29"/>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1" name="AutoShape 30"/>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2" name="Line 31"/>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3" name="Line 32"/>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4" name="Line 33"/>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5" name="Line 34"/>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6" name="Line 35"/>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87" name="Rectangle 36"/>
          <p:cNvSpPr>
            <a:spLocks noChangeArrowheads="1"/>
          </p:cNvSpPr>
          <p:nvPr/>
        </p:nvSpPr>
        <p:spPr bwMode="auto">
          <a:xfrm>
            <a:off x="8007350" y="3429000"/>
            <a:ext cx="537005"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l</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88" name="Rectangle 37"/>
          <p:cNvSpPr>
            <a:spLocks noChangeArrowheads="1"/>
          </p:cNvSpPr>
          <p:nvPr/>
        </p:nvSpPr>
        <p:spPr bwMode="auto">
          <a:xfrm>
            <a:off x="8156575" y="3841750"/>
            <a:ext cx="399147"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89" name="Rectangle 38"/>
          <p:cNvSpPr>
            <a:spLocks noChangeArrowheads="1"/>
          </p:cNvSpPr>
          <p:nvPr/>
        </p:nvSpPr>
        <p:spPr bwMode="auto">
          <a:xfrm>
            <a:off x="8075613" y="4025900"/>
            <a:ext cx="44884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a:t>
            </a: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a:t>
            </a: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a:t>
            </a: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90" name="Line 40"/>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28691" name="Rectangle 41"/>
          <p:cNvSpPr>
            <a:spLocks noChangeArrowheads="1"/>
          </p:cNvSpPr>
          <p:nvPr/>
        </p:nvSpPr>
        <p:spPr bwMode="auto">
          <a:xfrm>
            <a:off x="8120063" y="3670300"/>
            <a:ext cx="411971"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خروج</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92" name="Text Box 42"/>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89134" name="Rectangle 46"/>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a:t>
            </a:r>
          </a:p>
        </p:txBody>
      </p:sp>
      <p:sp>
        <p:nvSpPr>
          <p:cNvPr id="28694" name="Text Box 4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grpSp>
        <p:nvGrpSpPr>
          <p:cNvPr id="28695" name="Group 48"/>
          <p:cNvGrpSpPr>
            <a:grpSpLocks/>
          </p:cNvGrpSpPr>
          <p:nvPr/>
        </p:nvGrpSpPr>
        <p:grpSpPr bwMode="auto">
          <a:xfrm>
            <a:off x="519113" y="7938"/>
            <a:ext cx="939800" cy="1720850"/>
            <a:chOff x="327" y="5"/>
            <a:chExt cx="592" cy="1084"/>
          </a:xfrm>
        </p:grpSpPr>
        <p:sp>
          <p:nvSpPr>
            <p:cNvPr id="89137" name="Rectangle 49"/>
            <p:cNvSpPr>
              <a:spLocks noChangeArrowheads="1"/>
            </p:cNvSpPr>
            <p:nvPr/>
          </p:nvSpPr>
          <p:spPr bwMode="auto">
            <a:xfrm>
              <a:off x="327" y="5"/>
              <a:ext cx="592" cy="108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138" name="Line 50"/>
            <p:cNvSpPr>
              <a:spLocks noChangeShapeType="1"/>
            </p:cNvSpPr>
            <p:nvPr/>
          </p:nvSpPr>
          <p:spPr bwMode="auto">
            <a:xfrm flipV="1">
              <a:off x="500" y="573"/>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27" name="Text Box 26">
            <a:extLst>
              <a:ext uri="{FF2B5EF4-FFF2-40B4-BE49-F238E27FC236}">
                <a16:creationId xmlns:a16="http://schemas.microsoft.com/office/drawing/2014/main" id="{BADDEA99-7094-FE4E-A34B-E91931982C9E}"/>
              </a:ext>
            </a:extLst>
          </p:cNvPr>
          <p:cNvSpPr txBox="1">
            <a:spLocks noChangeArrowheads="1"/>
          </p:cNvSpPr>
          <p:nvPr/>
        </p:nvSpPr>
        <p:spPr bwMode="auto">
          <a:xfrm rot="20048005">
            <a:off x="555569" y="3103632"/>
            <a:ext cx="6870792" cy="707886"/>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لكن هل العشرة الكبار هي قانون أخلاقي؟</a:t>
            </a:r>
            <a:endParaRPr kumimoji="0" lang="en-US" altLang="zh-CN"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solidFill>
                  <a:srgbClr val="FFFFFF"/>
                </a:solidFill>
                <a:ea typeface="ＭＳ Ｐゴシック" charset="0"/>
              </a:rPr>
              <a:t>لماذا يجب أن يكون الخلاص      بالإيمان وحده؟</a:t>
            </a:r>
            <a:endParaRPr lang="en-US" sz="5400" dirty="0">
              <a:solidFill>
                <a:srgbClr val="FFFFFF"/>
              </a:solidFill>
              <a:ea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3284984"/>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يقدم بولس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 أسباب</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88DFF851-4A5A-38B2-DFA5-DBE97C0727F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23744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pPr algn="r"/>
            <a:r>
              <a:rPr lang="ar-JO" dirty="0">
                <a:effectLst>
                  <a:glow rad="228600">
                    <a:srgbClr val="000000"/>
                  </a:glow>
                </a:effectLst>
                <a:cs typeface="Arial" panose="020B0604020202020204" pitchFamily="34" charset="0"/>
              </a:rPr>
              <a:t>القانون الأخلاقي يعني أحكام الله التي </a:t>
            </a:r>
            <a:br>
              <a:rPr lang="ar-JO" dirty="0">
                <a:effectLst>
                  <a:glow rad="228600">
                    <a:srgbClr val="000000"/>
                  </a:glow>
                </a:effectLst>
                <a:cs typeface="Arial" panose="020B0604020202020204" pitchFamily="34" charset="0"/>
              </a:rPr>
            </a:br>
            <a:r>
              <a:rPr lang="ar-JO" dirty="0">
                <a:effectLst>
                  <a:glow rad="228600">
                    <a:srgbClr val="000000"/>
                  </a:glow>
                </a:effectLst>
                <a:cs typeface="Arial" panose="020B0604020202020204" pitchFamily="34" charset="0"/>
              </a:rPr>
              <a:t>تنطبق على ...</a:t>
            </a:r>
            <a:endParaRPr lang="en-US" dirty="0">
              <a:effectLst>
                <a:glow rad="228600">
                  <a:srgbClr val="000000"/>
                </a:glow>
              </a:effectLst>
              <a:cs typeface="Arial" panose="020B0604020202020204" pitchFamily="34" charset="0"/>
            </a:endParaRP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فترة زمنية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ثقافة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مكان</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الناس</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989381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0" y="-27384"/>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lgn="ctr" rtl="1">
              <a:defRPr/>
            </a:pPr>
            <a:r>
              <a:rPr lang="ar-JO" sz="2800" b="1"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3817187803"/>
              </p:ext>
            </p:extLst>
          </p:nvPr>
        </p:nvGraphicFramePr>
        <p:xfrm>
          <a:off x="350465" y="1077594"/>
          <a:ext cx="8109322" cy="1271286"/>
        </p:xfrm>
        <a:graphic>
          <a:graphicData uri="http://schemas.openxmlformats.org/drawingml/2006/table">
            <a:tbl>
              <a:tblPr/>
              <a:tblGrid>
                <a:gridCol w="1500447">
                  <a:extLst>
                    <a:ext uri="{9D8B030D-6E8A-4147-A177-3AD203B41FA5}">
                      <a16:colId xmlns:a16="http://schemas.microsoft.com/office/drawing/2014/main" val="20000"/>
                    </a:ext>
                  </a:extLst>
                </a:gridCol>
                <a:gridCol w="1426412">
                  <a:extLst>
                    <a:ext uri="{9D8B030D-6E8A-4147-A177-3AD203B41FA5}">
                      <a16:colId xmlns:a16="http://schemas.microsoft.com/office/drawing/2014/main" val="20001"/>
                    </a:ext>
                  </a:extLst>
                </a:gridCol>
                <a:gridCol w="1954529">
                  <a:extLst>
                    <a:ext uri="{9D8B030D-6E8A-4147-A177-3AD203B41FA5}">
                      <a16:colId xmlns:a16="http://schemas.microsoft.com/office/drawing/2014/main" val="20002"/>
                    </a:ext>
                  </a:extLst>
                </a:gridCol>
                <a:gridCol w="1562965">
                  <a:extLst>
                    <a:ext uri="{9D8B030D-6E8A-4147-A177-3AD203B41FA5}">
                      <a16:colId xmlns:a16="http://schemas.microsoft.com/office/drawing/2014/main" val="20003"/>
                    </a:ext>
                  </a:extLst>
                </a:gridCol>
                <a:gridCol w="1664969">
                  <a:extLst>
                    <a:ext uri="{9D8B030D-6E8A-4147-A177-3AD203B41FA5}">
                      <a16:colId xmlns:a16="http://schemas.microsoft.com/office/drawing/2014/main" val="20004"/>
                    </a:ext>
                  </a:extLst>
                </a:gridCol>
              </a:tblGrid>
              <a:tr h="1271286">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1. تحت النظام الناموسي</a:t>
                      </a:r>
                      <a:b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br>
                      <a: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غريغ</a:t>
                      </a:r>
                      <a:r>
                        <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بانسن</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2. المُصلَحة</a:t>
                      </a:r>
                      <a:endPar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فيليم</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فان خيميغه</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3. قضايا أثقل</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والتر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كايزر</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4. اللوثريَّة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المُعدَّلة</a:t>
                      </a:r>
                      <a:endPar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دوغلاس موو</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5. التدبيريَّة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واين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جي. ستركلاند</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1491" y="2204864"/>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6238" name="TextBox 18"/>
          <p:cNvSpPr txBox="1">
            <a:spLocks noChangeArrowheads="1"/>
          </p:cNvSpPr>
          <p:nvPr/>
        </p:nvSpPr>
        <p:spPr bwMode="auto">
          <a:xfrm>
            <a:off x="350465" y="529516"/>
            <a:ext cx="81819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نطاق درجة الانطباق: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6240" name="TextBox 18"/>
          <p:cNvSpPr txBox="1">
            <a:spLocks noChangeArrowheads="1"/>
          </p:cNvSpPr>
          <p:nvPr/>
        </p:nvSpPr>
        <p:spPr bwMode="auto">
          <a:xfrm>
            <a:off x="28576" y="3645024"/>
            <a:ext cx="9144000" cy="304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يُلخِّص هذا المخطَّطُ الكتابَ الذي حرَّره ستانلي إن. غوندري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Stanley N. Gundry</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"خمسة آراء حول الناموس والإنجيل" (منشورات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Grand Rapids: Zondervan, 1996</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حيث يعرض كلُّ مؤلِّفٍ وجهة نظره ويردُّ على وجهات النظر الأربع الأُخرى. يمكن القول عمومًا إنَّ وجهتَيْ النظر 1 و2 (الناموسية</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المُصلَحة) </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متشابهتان، وتندرج وجهتا النظر هاتان تحت الآراء المُصلَحة (تأكيد الاستمراريَّة ما بين العهد القديم والعهد الجديد) وهما في تضادٍّ مع وجهات النظر من 3 إلى 5 التي تُؤكِّد على عدم الاستمراريَّة. برأيي، وجهة النظر التدبيريَّة هي التي تستحقُّ الإشادة الأفضل لأنَّنا نلاحظ أنَّ الشريعة في العهد الجديد لم تُفكَّك (تُقسَّم) إلى أجزاء، كما أنَّ هذا الرأي يُميِّز بوضوحٍ ما بين إسرائيل والكنيسة. علاوةً على ذلك، سنكون غير مُتَّسقين (إذا كنَّا نؤمن باستمراريَّة انطباق الناموس حتَّى الآن) وقمنا بتغيي</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 يوم العبادة </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من السبت إلى الأحد دون تطبيق عقوبات العهد القديم المتعلِّقة بكسْرِ يوم السبت (أي الموت رجمًا؛ قارِنْ مع خروج 31: 14-15؛ 35: 2). إنَّ المخطَّط أعلاه منقولٌ عن ورقة بحث "لي هوي تشن"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Lee </a:t>
            </a:r>
            <a:r>
              <a:rPr kumimoji="0" lang="en-US" sz="18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Hwee</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Chin</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 غير المنشورة بعنوان "انطباق الناموس اليوم"، لمساقٍ بعنوان: "مَسْحُ العهد القديم"، كلِّيَّة سنغافورة للكتاب المقدَّس، 2001، 1). </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9" name="Text Box 2"/>
          <p:cNvSpPr txBox="1">
            <a:spLocks noChangeArrowheads="1"/>
          </p:cNvSpPr>
          <p:nvPr/>
        </p:nvSpPr>
        <p:spPr bwMode="auto">
          <a:xfrm>
            <a:off x="8153400" y="0"/>
            <a:ext cx="106631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113 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6235" name="TextBox 1"/>
          <p:cNvSpPr txBox="1">
            <a:spLocks noChangeArrowheads="1"/>
          </p:cNvSpPr>
          <p:nvPr/>
        </p:nvSpPr>
        <p:spPr bwMode="auto">
          <a:xfrm>
            <a:off x="164772" y="2310204"/>
            <a:ext cx="2209824"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6236" name="TextBox 16"/>
          <p:cNvSpPr txBox="1">
            <a:spLocks noChangeArrowheads="1"/>
          </p:cNvSpPr>
          <p:nvPr/>
        </p:nvSpPr>
        <p:spPr bwMode="auto">
          <a:xfrm>
            <a:off x="6771434" y="2310204"/>
            <a:ext cx="2207794"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لا 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82385927"/>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23"/>
          <p:cNvSpPr>
            <a:spLocks noGrp="1" noChangeArrowheads="1"/>
          </p:cNvSpPr>
          <p:nvPr>
            <p:ph type="title" idx="4294967295"/>
          </p:nvPr>
        </p:nvSpPr>
        <p:spPr>
          <a:xfrm>
            <a:off x="0" y="-99392"/>
            <a:ext cx="9144000" cy="1175872"/>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52845"/>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5475" name="Text Box 24"/>
          <p:cNvSpPr txBox="1">
            <a:spLocks noChangeArrowheads="1"/>
          </p:cNvSpPr>
          <p:nvPr/>
        </p:nvSpPr>
        <p:spPr bwMode="auto">
          <a:xfrm>
            <a:off x="0" y="707148"/>
            <a:ext cx="909796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تلخيص لي هوي تشن لكتاب: "خمسة آراء حول الناموس والإنجيل"، تحرير ستانلي إن. غوندري، 2001</a:t>
            </a:r>
            <a:endParaRPr kumimoji="0" lang="ar-JO"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6062" name="Group 30"/>
          <p:cNvGraphicFramePr>
            <a:graphicFrameLocks noGrp="1"/>
          </p:cNvGraphicFramePr>
          <p:nvPr>
            <p:extLst>
              <p:ext uri="{D42A27DB-BD31-4B8C-83A1-F6EECF244321}">
                <p14:modId xmlns:p14="http://schemas.microsoft.com/office/powerpoint/2010/main" val="1117281260"/>
              </p:ext>
            </p:extLst>
          </p:nvPr>
        </p:nvGraphicFramePr>
        <p:xfrm>
          <a:off x="0" y="1091045"/>
          <a:ext cx="9143999" cy="5855336"/>
        </p:xfrm>
        <a:graphic>
          <a:graphicData uri="http://schemas.openxmlformats.org/drawingml/2006/table">
            <a:tbl>
              <a:tblPr/>
              <a:tblGrid>
                <a:gridCol w="899592">
                  <a:extLst>
                    <a:ext uri="{9D8B030D-6E8A-4147-A177-3AD203B41FA5}">
                      <a16:colId xmlns:a16="http://schemas.microsoft.com/office/drawing/2014/main" val="20000"/>
                    </a:ext>
                  </a:extLst>
                </a:gridCol>
                <a:gridCol w="1691208">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199">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endPar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 تعريف الناموس؟</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نفس تعريف وجهات النظر من 3-5</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تعليمات الله الشفويَّة أو المكتوبة منذ بدء الخليقة</a:t>
                      </a:r>
                      <a:r>
                        <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2000" b="1" i="0" dirty="0">
                          <a:latin typeface="Arial" panose="020B0604020202020204" pitchFamily="34" charset="0"/>
                          <a:cs typeface="Arial" panose="020B0604020202020204" pitchFamily="34" charset="0"/>
                        </a:rPr>
                        <a:t>الناموس الموسويُّ كلُّه الوارد في أسفار موسى الخمسة (التكوين إلى تثنية) ولكن جرى التوسُّع به أيضًا في بقيَّة العهد القديم</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lnL w="12700" cmpd="sng">
                      <a:noFill/>
                      <a:prstDash val="solid"/>
                    </a:lnL>
                    <a:lnT w="25400"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01"/>
                  </a:ext>
                </a:extLst>
              </a:tr>
              <a:tr h="210026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لمن أُعطِي الناموس؟</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المختارين</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 الكنيسة)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للجنس البشريِّ كلِّه</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 الكنيسة)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والكنيسة)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والكنيسة)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فقط</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(إسرائيل ليست هي الكنيسة)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752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8104" name="Group 24"/>
          <p:cNvGraphicFramePr>
            <a:graphicFrameLocks noGrp="1"/>
          </p:cNvGraphicFramePr>
          <p:nvPr>
            <p:extLst>
              <p:ext uri="{D42A27DB-BD31-4B8C-83A1-F6EECF244321}">
                <p14:modId xmlns:p14="http://schemas.microsoft.com/office/powerpoint/2010/main" val="11144313"/>
              </p:ext>
            </p:extLst>
          </p:nvPr>
        </p:nvGraphicFramePr>
        <p:xfrm>
          <a:off x="0" y="1066800"/>
          <a:ext cx="9144000" cy="5944139"/>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584771">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205172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endPar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ما هي أجزاء الناموس التي تطبق اليوم؟</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الناموس الأدبيُّ (الأخلاقيُّ)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(أي الكلمات العشر {</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Decalogue</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أو الوصايا العشر)؟</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في كلِّ عصر، تنطبق جميع القوانين الأخلاقيَّة (الواردة في الناموس) على شعب الله فقط، لذلك يجب على جميع الأشخاص المختارين منذ بدء الخليقة مراعاة السبت اليهوديِّ (السبت قبْلَ المسيح) أو"السبت المسيحيِّ" (الأحد، بعد المسيح)</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في كلِّ عصر، تنطبق جميع القوانين الأخلاقيَّة (الواردة في الناموس) على المؤمنين وغير المؤمنين (مثلًا، يجب على جميع الأشخاص– ويشمل ذلك جميع غير المؤمنين من بين الأمم ومنذ بدء الخليقة- مراعاة السبت اليهوديِّ (السبت قبْلَ المسيح) أو"السبت المسيحيِّ" (الذي هو يوم الأحد)</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كل القوانين الأخلاقيَّة تنبع من صفات الله وشخصيَّته: </a:t>
                      </a:r>
                      <a:endParaRPr lang="en-US" sz="1600" b="1" i="0" dirty="0">
                        <a:latin typeface="Arial" panose="020B0604020202020204" pitchFamily="34"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 الوصايا العشر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 لاويِّين الأصحاحان 18-19 (الجنس)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(أي أنَّ حِفْظ السبت مطلوبٌ منذ أن صارت إسرائيل أُمَّةً، كما أنَّ الوصايا الـمُوجَّهة لحظرِ ممارساتٍ جنسيَّةٍ معيَّنةٍ ما تزال تنطبق اليوم)</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جرى إلغاء ناموس موسى تمامًا، لكنَّ المحتوى الأدبيَّ (الأخلاقيَّ) فيه يُمثِّل إرشادً جيِّدًا للحياة المسيحيَّة. ولكنَّ المسيح له الكلمة الفصل بواسطة خدمة الروح القدس في المؤمنين اليوم. طاعة يوم السبت لا تُطبق باستمرار (؟)</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600" b="1" i="0" dirty="0">
                          <a:latin typeface="Arial" panose="020B0604020202020204" pitchFamily="34" charset="0"/>
                          <a:cs typeface="Arial" panose="020B0604020202020204" pitchFamily="34" charset="0"/>
                        </a:rPr>
                        <a:t>"القانون الأدبيُّ (الأخلاقيُّ)" الذي وضعه الله قبْلَ موسى يُسمَّى الآن: "ناموس المسيح" (غلاطيَّة 6: 2)، ويحكم هذا الناموسُ المؤمنين بواسطة سكنى الروح القدس التي هي جزءٌ من العهد الجديد؛ لا يمكن تقسيم ناموس موسى بسهولةٍ إلى "أجزاء" ولذلك بجري التخلُّص من الناموس كلِّه (رومية 7: 1-6؛ 1كورنثوس 9: 19-21؛ عبرانيِّين 8: 13)، ويشمل ذلك أيضًا التخلُّص من وصيَّة حِفْظ يوم السبت (كولوسِّي 2: 16-17)</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957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0153" name="Group 25"/>
          <p:cNvGraphicFramePr>
            <a:graphicFrameLocks noGrp="1"/>
          </p:cNvGraphicFramePr>
          <p:nvPr>
            <p:extLst>
              <p:ext uri="{D42A27DB-BD31-4B8C-83A1-F6EECF244321}">
                <p14:modId xmlns:p14="http://schemas.microsoft.com/office/powerpoint/2010/main" val="3990250766"/>
              </p:ext>
            </p:extLst>
          </p:nvPr>
        </p:nvGraphicFramePr>
        <p:xfrm>
          <a:off x="0" y="1066800"/>
          <a:ext cx="9144000" cy="6196013"/>
        </p:xfrm>
        <a:graphic>
          <a:graphicData uri="http://schemas.openxmlformats.org/drawingml/2006/table">
            <a:tbl>
              <a:tblPr/>
              <a:tblGrid>
                <a:gridCol w="1331640">
                  <a:extLst>
                    <a:ext uri="{9D8B030D-6E8A-4147-A177-3AD203B41FA5}">
                      <a16:colId xmlns:a16="http://schemas.microsoft.com/office/drawing/2014/main" val="20000"/>
                    </a:ext>
                  </a:extLst>
                </a:gridCol>
                <a:gridCol w="1563960">
                  <a:extLst>
                    <a:ext uri="{9D8B030D-6E8A-4147-A177-3AD203B41FA5}">
                      <a16:colId xmlns:a16="http://schemas.microsoft.com/office/drawing/2014/main" val="20001"/>
                    </a:ext>
                  </a:extLst>
                </a:gridCol>
                <a:gridCol w="1172344">
                  <a:extLst>
                    <a:ext uri="{9D8B030D-6E8A-4147-A177-3AD203B41FA5}">
                      <a16:colId xmlns:a16="http://schemas.microsoft.com/office/drawing/2014/main" val="20002"/>
                    </a:ext>
                  </a:extLst>
                </a:gridCol>
                <a:gridCol w="1800200">
                  <a:extLst>
                    <a:ext uri="{9D8B030D-6E8A-4147-A177-3AD203B41FA5}">
                      <a16:colId xmlns:a16="http://schemas.microsoft.com/office/drawing/2014/main" val="20003"/>
                    </a:ext>
                  </a:extLst>
                </a:gridCol>
                <a:gridCol w="1294656">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040">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القوانين المدنيَّة</a:t>
                      </a:r>
                      <a:endPar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القوانين القضائيَّة</a:t>
                      </a: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تنطبق جميعها (مثلًا، ينبغي أن تُطالِب القوانين في يومنا هذا  بعقوبة الموت على ارتكاب الزنا)</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جزءٌ منها ينطبق (مِثْل تقديم العشور، وعدم استيفاء فائدةٍ من المؤمنين) </a:t>
                      </a:r>
                      <a:r>
                        <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تنطبق </a:t>
                      </a:r>
                      <a:r>
                        <a:rPr kumimoji="0" lang="ar-JO" sz="2200" b="1" i="0" u="sng" strike="noStrike" kern="1200"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المبادئ</a:t>
                      </a: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2000" b="1" i="0" u="none" strike="noStrike" kern="1200"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القضائيَّة</a:t>
                      </a: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(وليس القوانين) كون القوانين الأخلاقيَّة تكمن وراء جميع القوانين القضائيَّة والقوانين الطقسيَّة (الشعائريَّة)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تنطبق المبادئ فقط الآن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كون الناموس الموسويِّ أُعطِي لإسرائيل فقط</a:t>
                      </a:r>
                      <a:r>
                        <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لا تنطبق بتاتًا كونها كانت تُنظِّم إسرائيل فقط (لكنَّ المبادئ مِثْل المحبَّة والرحمة مستمرَّة التطبيق)</a:t>
                      </a:r>
                      <a:r>
                        <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القوانين الطقسيَّة (الشعائريَّة)</a:t>
                      </a:r>
                      <a:endParaRPr kumimoji="0" lang="en-US" sz="24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جميع وجهات النظر الخمس تتَّفق أنَّ النواحي الطقسيَّة (الشعائريَّة) مِثْل نظام الذبائح ونظام الكهنوت اليهوديِّ أُكمِلَتْ وتُمِّمَتْ في يسوع المسيح</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161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2207" name="Group 31"/>
          <p:cNvGraphicFramePr>
            <a:graphicFrameLocks noGrp="1"/>
          </p:cNvGraphicFramePr>
          <p:nvPr>
            <p:extLst>
              <p:ext uri="{D42A27DB-BD31-4B8C-83A1-F6EECF244321}">
                <p14:modId xmlns:p14="http://schemas.microsoft.com/office/powerpoint/2010/main" val="2285826579"/>
              </p:ext>
            </p:extLst>
          </p:nvPr>
        </p:nvGraphicFramePr>
        <p:xfrm>
          <a:off x="0" y="1066800"/>
          <a:ext cx="9144000" cy="6004560"/>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593304">
                  <a:extLst>
                    <a:ext uri="{9D8B030D-6E8A-4147-A177-3AD203B41FA5}">
                      <a16:colId xmlns:a16="http://schemas.microsoft.com/office/drawing/2014/main" val="20004"/>
                    </a:ext>
                  </a:extLst>
                </a:gridCol>
                <a:gridCol w="1835696">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endPar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 علاقة العهد الإبراهيميِّ بالعهد الموسويّ؟</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كلاهما "عهود نعمة" الله ويتكوَّنان من الجوهر ذاته وهو: علاقة الله الـمُخَلِّصة التي تجعل العهد الموسويَّ قابلاً للتطبيق اليوم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أُضِيف العهد الموسويُّ للعهد الإبراهيميّ، وهما ما يزالان قابلان للتطبيق رغم أنَّهما متشابهان في الجوهر لكنها مختلفان في الشكل والغرض</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أُعطِي العهد الموسويُّ لإسرائيل تحديداً لكن مبادئه الأخلاقيَّة لا تزال مناسبة لكل المؤمنين تحت العهد الإبراهيمي</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يشبه هذا الرأيُ وجهةَ نظرِ التدبيريِّين، حيث إنَّ العهد الموسويَّ مشروطٌ والإبراهيميَّ غير مشروط، وقد كان العهد الموسويُّ إطاراً مؤقَّتًا ليصف مصطلحاتٍ مِثْل: طاعة إسرائيل في أثناء زمن الناموس</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نظَّم العهد الموسويُّ حياة أُمَّة إسرائيل حتَّى تختبر بركات العهد الإبراهيميّ، لكنَّ العهد الموسويَّ لم يعُدْ عاملاً  وفعَّالًا كونه قد أُكمِل وجرى تتميمه في المسيح</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ext Box 23"/>
          <p:cNvSpPr>
            <a:spLocks noGrp="1" noChangeArrowheads="1"/>
          </p:cNvSpPr>
          <p:nvPr>
            <p:ph type="title" idx="4294967295"/>
          </p:nvPr>
        </p:nvSpPr>
        <p:spPr>
          <a:xfrm>
            <a:off x="0" y="0"/>
            <a:ext cx="9144000" cy="90872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3667" name="Text Box 24"/>
          <p:cNvSpPr txBox="1">
            <a:spLocks noChangeArrowheads="1"/>
          </p:cNvSpPr>
          <p:nvPr/>
        </p:nvSpPr>
        <p:spPr bwMode="auto">
          <a:xfrm>
            <a:off x="0" y="620688"/>
            <a:ext cx="9144000" cy="45720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4248" name="Group 24"/>
          <p:cNvGraphicFramePr>
            <a:graphicFrameLocks noGrp="1"/>
          </p:cNvGraphicFramePr>
          <p:nvPr>
            <p:extLst>
              <p:ext uri="{D42A27DB-BD31-4B8C-83A1-F6EECF244321}">
                <p14:modId xmlns:p14="http://schemas.microsoft.com/office/powerpoint/2010/main" val="1421267912"/>
              </p:ext>
            </p:extLst>
          </p:nvPr>
        </p:nvGraphicFramePr>
        <p:xfrm>
          <a:off x="0" y="1066800"/>
          <a:ext cx="9144000" cy="6075363"/>
        </p:xfrm>
        <a:graphic>
          <a:graphicData uri="http://schemas.openxmlformats.org/drawingml/2006/table">
            <a:tbl>
              <a:tblPr/>
              <a:tblGrid>
                <a:gridCol w="8275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691680">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endPar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نقاط القوَّة</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الحفاظ على مبدأ الاستمراريَّة ما بين العهد القديم والعهد الجديد</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يسعى إلى أن تكون الأخلاقيَّات مرتبطةً بجوانب الحياة كلِّها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ترى النواحي الإيجابيَّة في الناموس</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الحفاظ على مبدأ الاستمراريَّة ما بين العهد القديم والعهد الجديد</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يذكر أنَّ الناموس الموسويَّ يشير إلى ظلال المسيح </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يرى أنَّ الناموس يؤدِّي دورًا مع غير المؤمنين في الوقت الحاضر، وهو أنَّه يُبكِّتهم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lang="ar-JO" b="1" i="0" dirty="0">
                          <a:latin typeface="Arial" panose="020B0604020202020204" pitchFamily="34" charset="0"/>
                          <a:cs typeface="Arial" panose="020B0604020202020204" pitchFamily="34" charset="0"/>
                        </a:rPr>
                        <a:t>ينظر إلى الدعم الكتابيِّ لبعض جوانب الناموس (أي الجوانب الأدبيَّة {الأخلاقيَّة}) على أنَّها أثقل من الجوانب الأُخرى (متَّى 23: 23)</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lang="ar-JO" b="1" i="0" dirty="0">
                          <a:latin typeface="Arial" panose="020B0604020202020204" pitchFamily="34" charset="0"/>
                          <a:cs typeface="Arial" panose="020B0604020202020204" pitchFamily="34" charset="0"/>
                        </a:rPr>
                        <a:t>قانون القداسة في</a:t>
                      </a:r>
                      <a:r>
                        <a:rPr lang="ar-JO" b="1" i="0" baseline="0" dirty="0">
                          <a:latin typeface="Arial" panose="020B0604020202020204" pitchFamily="34" charset="0"/>
                          <a:cs typeface="Arial" panose="020B0604020202020204" pitchFamily="34" charset="0"/>
                        </a:rPr>
                        <a:t> </a:t>
                      </a:r>
                      <a:r>
                        <a:rPr lang="ar-JO" b="1" i="0" dirty="0">
                          <a:latin typeface="Arial" panose="020B0604020202020204" pitchFamily="34" charset="0"/>
                          <a:cs typeface="Arial" panose="020B0604020202020204" pitchFamily="34" charset="0"/>
                        </a:rPr>
                        <a:t>الأصحاحين 18-19 من سِفْر اللاويِّين ينبع من طبيعة الله</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lang="ar-JO" b="1" i="0" dirty="0">
                          <a:latin typeface="Arial" panose="020B0604020202020204" pitchFamily="34" charset="0"/>
                          <a:cs typeface="Arial" panose="020B0604020202020204" pitchFamily="34" charset="0"/>
                        </a:rPr>
                        <a:t>يُفسِّر التركيز على "العهد الجديد" تحت ناموس المسيح (غلاطيَّة ٦: ٢)</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lang="ar-JO" b="1" i="0" dirty="0">
                          <a:latin typeface="Arial" panose="020B0604020202020204" pitchFamily="34" charset="0"/>
                          <a:cs typeface="Arial" panose="020B0604020202020204" pitchFamily="34" charset="0"/>
                        </a:rPr>
                        <a:t>يقول إنَّ قوانين العهد القديم التي تتكرَّر في العهد الجديد تكون واجبة الانطباق </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يُطبِّق مبادئ الناموس في يومنا الحاضر</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lang="ar-JO" b="1" i="0" dirty="0">
                          <a:latin typeface="Arial" panose="020B0604020202020204" pitchFamily="34" charset="0"/>
                          <a:cs typeface="Arial" panose="020B0604020202020204" pitchFamily="34" charset="0"/>
                        </a:rPr>
                        <a:t>هذا الرأي كتابيٌّ من حيث تعليمه بأنَّ الشريعة الموسويَّة بدأَتْ في سيناء وانتهت بموت المسيح، وأنَّ هذا الناموس كان يؤدِّي دور المؤدِّب (المعلِّم) المؤقَّت حتَّى مجيء المسيح (غلاطيَّة 3: 19، 24-25)</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يحافظ على الفصل ما بين إسرائيل والكنيسة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يؤيِّد الحصول على الإرشاد المستمرَّ من ناموس المسيح</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23"/>
          <p:cNvSpPr>
            <a:spLocks noGrp="1" noChangeArrowheads="1"/>
          </p:cNvSpPr>
          <p:nvPr>
            <p:ph type="title" idx="4294967295"/>
          </p:nvPr>
        </p:nvSpPr>
        <p:spPr>
          <a:xfrm>
            <a:off x="0" y="-118584"/>
            <a:ext cx="9144000" cy="1026633"/>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000" b="1" i="0" dirty="0">
              <a:solidFill>
                <a:schemeClr val="bg1"/>
              </a:solidFill>
              <a:effectLst/>
              <a:latin typeface="Traditional Arabic" panose="02020603050405020304" pitchFamily="18" charset="-78"/>
              <a:ea typeface="SimSun" charset="0"/>
              <a:cs typeface="Traditional Arabic" panose="02020603050405020304" pitchFamily="18" charset="-78"/>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57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6298" name="Group 26"/>
          <p:cNvGraphicFramePr>
            <a:graphicFrameLocks noGrp="1"/>
          </p:cNvGraphicFramePr>
          <p:nvPr>
            <p:extLst>
              <p:ext uri="{D42A27DB-BD31-4B8C-83A1-F6EECF244321}">
                <p14:modId xmlns:p14="http://schemas.microsoft.com/office/powerpoint/2010/main" val="1000936135"/>
              </p:ext>
            </p:extLst>
          </p:nvPr>
        </p:nvGraphicFramePr>
        <p:xfrm>
          <a:off x="0" y="908050"/>
          <a:ext cx="9144000" cy="6431280"/>
        </p:xfrm>
        <a:graphic>
          <a:graphicData uri="http://schemas.openxmlformats.org/drawingml/2006/table">
            <a:tbl>
              <a:tblPr/>
              <a:tblGrid>
                <a:gridCol w="611560">
                  <a:extLst>
                    <a:ext uri="{9D8B030D-6E8A-4147-A177-3AD203B41FA5}">
                      <a16:colId xmlns:a16="http://schemas.microsoft.com/office/drawing/2014/main" val="20000"/>
                    </a:ext>
                  </a:extLst>
                </a:gridCol>
                <a:gridCol w="1872208">
                  <a:extLst>
                    <a:ext uri="{9D8B030D-6E8A-4147-A177-3AD203B41FA5}">
                      <a16:colId xmlns:a16="http://schemas.microsoft.com/office/drawing/2014/main" val="20001"/>
                    </a:ext>
                  </a:extLst>
                </a:gridCol>
                <a:gridCol w="1859632">
                  <a:extLst>
                    <a:ext uri="{9D8B030D-6E8A-4147-A177-3AD203B41FA5}">
                      <a16:colId xmlns:a16="http://schemas.microsoft.com/office/drawing/2014/main" val="20002"/>
                    </a:ext>
                  </a:extLst>
                </a:gridCol>
                <a:gridCol w="1740768">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475656">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1</a:t>
                      </a: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تحت النظام الناموسي</a:t>
                      </a:r>
                      <a:b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غريغ</a:t>
                      </a:r>
                      <a:br>
                        <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b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2. المُصلَحة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فيليم</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فان خيميغه</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3. قضايا أثقل</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والتر</a:t>
                      </a:r>
                      <a:endPar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4. اللوثريَّة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المُعدَّلة</a:t>
                      </a:r>
                      <a:endParaRPr kumimoji="0" lang="en-US" sz="1600" b="1" i="0" u="none" strike="noStrike" kern="1200"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دوغلاس موو</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5. التدبيريَّة</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ستركلاند</a:t>
                      </a:r>
                      <a:endParaRPr kumimoji="0" lang="en-US" sz="16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نقاط الضعف</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تقسيم الناموس إلى أدبيٍّ (أخلاقيٍّ) ومدنيٍّ وطقسيٍّ (شعائريٍّ) ليس تقسيمًا كتابيًّا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من الخطأ تطبيق الوصايا الإلهيَّة على الأشخاص الذين لم يختبروا تجديد القلب داخليًّا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ليس بالضرورة أن يكون كلُّ "الناموس (الشرائع)" نابعًا من الناموس الموسويِّ (يوجد أيضًا الناموس الطبيعيُّ وناموس المسيح)</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لا يُطبِّق العهدُ الجديد العهدَ القديم في الأمور المدنيَّة بتاتًا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الناموس جَلَبَ الدينونة على الإنسان (2كورنثوس 3: 9)</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تقسيم الناموس إلى أدبيٍّ (أخلاقيٍّ) ومدنيٍّ وطقسيٍّ (شعائريٍّ) ليس تقسيمًا كتابيًّا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استخدام "الناموس" بطُرُقٍ مختلفةٍ هو أمرٌ غير متَّسقٍ ومُربِك</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المطالبة بحفظ السبت اليوم يتناقض مع كولوسِّي 2: 16-17</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من غير الواضح إن كان القانون الأخلاقيُّ أصبح ناموس المسيح</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يدمج إسرائيل والكنيسة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تقسيم الناموس إلى أدبيٍّ (أخلاقيٍّ) ومدنيٍّ وطقسيٍّ (شعائريٍّ) ليس تقسيمًا كتابيًّا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س</a:t>
                      </a:r>
                      <a:r>
                        <a:rPr lang="ar-JO" sz="1600" b="1" i="0" dirty="0">
                          <a:latin typeface="Arial" panose="020B0604020202020204" pitchFamily="34" charset="0"/>
                          <a:cs typeface="Arial" panose="020B0604020202020204" pitchFamily="34" charset="0"/>
                        </a:rPr>
                        <a:t>يكون أمرًا اعتباطيًّا وعشوائيًّا إذا جرى انتقاء أجزاء الناموس المطلوب تطبيقها بحسب التقدير الشخصيّ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اختيار الوصايا العشر والأصحاحين 18-19 من سِفْر اللاويِّين يُضيِّق مدى الناموس الأخلاقيِّ</a:t>
                      </a: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يسعى إلى تقديم التعليم القائل بعدم تجزئة الناموس والحفاظ في الوقت ذاته على محتواه الأخلاقيّ</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متطرِّفٌ في رأيه بأنَّ الناموس ليس له أيُّ غرضٍ بتاتًا في يومنا هذا</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ي</a:t>
                      </a:r>
                      <a:r>
                        <a:rPr lang="ar-JO" sz="1600" b="1" i="0" dirty="0">
                          <a:latin typeface="Arial" panose="020B0604020202020204" pitchFamily="34" charset="0"/>
                          <a:cs typeface="Arial" panose="020B0604020202020204" pitchFamily="34" charset="0"/>
                        </a:rPr>
                        <a:t>فشل في رؤية رسالة الإنجيل ضمن العهد القديم، وذلك لأنَّه يرسم الحدود الفاصلة ما بين الناموس والإنجيل، فيضعهما في عصورٍ منفصلةٍ وغير متَّصلة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يُميِّز ما بين جوانب الناموس المتعلِّقة بالإعلانات الإلهيَّة الموحَى</a:t>
                      </a:r>
                      <a:r>
                        <a:rPr lang="ar-JO" sz="1600" b="1" i="0" baseline="0" dirty="0">
                          <a:latin typeface="Arial" panose="020B0604020202020204" pitchFamily="34" charset="0"/>
                          <a:cs typeface="Arial" panose="020B0604020202020204" pitchFamily="34" charset="0"/>
                        </a:rPr>
                        <a:t> بها</a:t>
                      </a:r>
                      <a:r>
                        <a:rPr lang="ar-JO" sz="1600" b="1" i="0" dirty="0">
                          <a:latin typeface="Arial" panose="020B0604020202020204" pitchFamily="34" charset="0"/>
                          <a:cs typeface="Arial" panose="020B0604020202020204" pitchFamily="34" charset="0"/>
                        </a:rPr>
                        <a:t> (الأبديَّة، والإعلان عن طبيعة الله) والجوانب التنظيميَّة (المؤقَّت، والتي حكمَتْ شعب إسرائيل). وهذا التمييز يصنع فروقًا وتمييزًا داخل ناموسٍ لا ينفصل- إذا كان ناموس العهد القديم هو أساسًا وحدةً واحدة، فلماذا نقسمه إلى جزأين؟</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rPr>
                        <a:t> </a:t>
                      </a:r>
                      <a:r>
                        <a:rPr lang="ar-JO" sz="1600" b="1" i="0" dirty="0">
                          <a:latin typeface="Arial" panose="020B0604020202020204" pitchFamily="34" charset="0"/>
                          <a:cs typeface="Arial" panose="020B0604020202020204" pitchFamily="34" charset="0"/>
                        </a:rPr>
                        <a:t>الناموس لم يُبطَلْ، ولكن في الواقع جرى التمسُّك به بالإيمان (رومية 3: 31)</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128"/>
                        <a:cs typeface="Arial" panose="020B0604020202020204" pitchFamily="34"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r>
              <a:rPr lang="ar-JO" dirty="0">
                <a:solidFill>
                  <a:schemeClr val="bg1"/>
                </a:solidFill>
                <a:ea typeface="ＭＳ Ｐゴシック" charset="0"/>
                <a:cs typeface="Arial" panose="020B0604020202020204" pitchFamily="34" charset="0"/>
              </a:rPr>
              <a:t>استبدل القديم بالجديد </a:t>
            </a:r>
            <a:endParaRPr lang="en-US" dirty="0">
              <a:solidFill>
                <a:schemeClr val="bg1"/>
              </a:solidFill>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 22: 20؛</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b="1" kern="0" dirty="0">
                <a:solidFill>
                  <a:srgbClr val="FFFFFF"/>
                </a:solidFill>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م ع ج 266دد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635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E603755E-F0B8-FC6B-2946-02C2FEC6EB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79875" name="Rectangle 3"/>
          <p:cNvSpPr>
            <a:spLocks noChangeArrowheads="1"/>
          </p:cNvSpPr>
          <p:nvPr/>
        </p:nvSpPr>
        <p:spPr bwMode="auto">
          <a:xfrm>
            <a:off x="464383" y="3847182"/>
            <a:ext cx="8371532" cy="231050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marL="0" marR="0" lvl="0" indent="0" algn="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noProof="0" dirty="0">
                <a:ln>
                  <a:noFill/>
                </a:ln>
                <a:solidFill>
                  <a:srgbClr val="FFFFFF"/>
                </a:solidFill>
                <a:effectLst/>
                <a:uLnTx/>
                <a:uFillTx/>
                <a:latin typeface="Arial" panose="020B0604020202020204" pitchFamily="34" charset="0"/>
                <a:ea typeface="SimSun" charset="0"/>
                <a:cs typeface="Arial" panose="020B0604020202020204" pitchFamily="34" charset="0"/>
              </a:rPr>
              <a:t>13 المسيح افتدانا من لعنة الناموس إذ صار لعنة لأجلنا لأنه مكتوب ملعون كل من علق على خشبة</a:t>
            </a:r>
          </a:p>
          <a:p>
            <a:pPr marL="0" marR="0" lvl="0" indent="0" algn="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ar-JO" sz="3600" b="1" dirty="0">
                <a:solidFill>
                  <a:srgbClr val="FFFFFF"/>
                </a:solidFill>
                <a:latin typeface="Arial" panose="020B0604020202020204" pitchFamily="34" charset="0"/>
                <a:ea typeface="SimSun" charset="0"/>
                <a:cs typeface="Arial" panose="020B0604020202020204" pitchFamily="34" charset="0"/>
              </a:rPr>
              <a:t>14 لتصير بركة إبراهيم للأمم في المسيح يسوع لننال بالإيمان موعد الروح</a:t>
            </a:r>
            <a:endParaRPr kumimoji="0" lang="ar-SA" sz="3600" b="1" u="none" strike="noStrike" kern="1200" cap="none" spc="0" normalizeH="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 name="Title 1">
            <a:extLst>
              <a:ext uri="{FF2B5EF4-FFF2-40B4-BE49-F238E27FC236}">
                <a16:creationId xmlns:a16="http://schemas.microsoft.com/office/drawing/2014/main" id="{9506264E-6E37-77E4-4743-E094979D4B97}"/>
              </a:ext>
            </a:extLst>
          </p:cNvPr>
          <p:cNvSpPr>
            <a:spLocks noGrp="1"/>
          </p:cNvSpPr>
          <p:nvPr>
            <p:ph type="title" idx="4294967295"/>
          </p:nvPr>
        </p:nvSpPr>
        <p:spPr>
          <a:xfrm>
            <a:off x="-2434" y="0"/>
            <a:ext cx="9144000" cy="620688"/>
          </a:xfrm>
          <a:solidFill>
            <a:schemeClr val="tx1"/>
          </a:solidFill>
        </p:spPr>
        <p:txBody>
          <a:bodyPr anchor="t"/>
          <a:lstStyle/>
          <a:p>
            <a:pPr rtl="0" fontAlgn="base"/>
            <a:r>
              <a:rPr kumimoji="0" lang="ar-SA" sz="3600" b="1" u="none" strike="noStrike" kern="1200" cap="none" spc="0" normalizeH="0" noProof="0" dirty="0">
                <a:ln>
                  <a:noFill/>
                </a:ln>
                <a:solidFill>
                  <a:srgbClr val="FFFFFF"/>
                </a:solidFill>
                <a:effectLst/>
                <a:uLnTx/>
                <a:uFillTx/>
                <a:latin typeface="Arial" panose="020B0604020202020204" pitchFamily="34" charset="0"/>
                <a:ea typeface="SimSun" charset="0"/>
                <a:cs typeface="Arial" panose="020B0604020202020204" pitchFamily="34" charset="0"/>
              </a:rPr>
              <a:t>غلاطية ٣ : ١٣-١٤</a:t>
            </a:r>
            <a:endParaRPr lang="en-US" sz="5400" dirty="0"/>
          </a:p>
        </p:txBody>
      </p:sp>
    </p:spTree>
    <p:extLst>
      <p:ext uri="{BB962C8B-B14F-4D97-AF65-F5344CB8AC3E}">
        <p14:creationId xmlns:p14="http://schemas.microsoft.com/office/powerpoint/2010/main" val="28366966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١. دعا يسوع بولس ليعلم الخلاص بالإيمان (غل ١-٢)</a:t>
            </a:r>
            <a:endParaRPr lang="en-US" sz="4800" dirty="0">
              <a:solidFill>
                <a:srgbClr val="FFFFFF"/>
              </a:solidFill>
              <a:ea typeface="ＭＳ Ｐゴシック"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54499840"/>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3039491"/>
          </a:xfrm>
          <a:effectLst>
            <a:outerShdw blurRad="63500" dist="35921" dir="2700000" algn="ctr" rotWithShape="0">
              <a:schemeClr val="tx2">
                <a:alpha val="74998"/>
              </a:schemeClr>
            </a:outerShdw>
          </a:effectLst>
        </p:spPr>
        <p:txBody>
          <a:bodyPr anchor="ctr"/>
          <a:lstStyle/>
          <a:p>
            <a:pPr>
              <a:defRPr/>
            </a:pPr>
            <a:r>
              <a:rPr lang="ar-SA" sz="4000" b="1" dirty="0">
                <a:effectLst>
                  <a:glow rad="127000">
                    <a:schemeClr val="tx1"/>
                  </a:glow>
                </a:effectLst>
                <a:latin typeface="+mj-lt"/>
                <a:ea typeface="ＭＳ Ｐゴシック" charset="0"/>
                <a:cs typeface="+mj-cs"/>
              </a:rPr>
              <a:t>وَأَمَّا الْمَوَاعِيدُ فَقِيلَتْ فِي إِبْرَاهِيمَ وَفِي نَسْلِهِ. لاَ يَقُولُ:«وَفِي الأَنْسَالِ» كَأَنَّهُ عَنْ كَثِيرِينَ، بَلْ كَأَنَّهُ عَنْ وَاحِدٍ:«وَفِي نَسْلِكَ» الَّذِي هُوَ الْمَسِيحُ</a:t>
            </a:r>
            <a:br>
              <a:rPr lang="ar-SA" sz="4000" b="1" dirty="0">
                <a:effectLst>
                  <a:glow rad="127000">
                    <a:schemeClr val="tx1"/>
                  </a:glow>
                </a:effectLst>
                <a:latin typeface="+mj-lt"/>
                <a:ea typeface="ＭＳ Ｐゴシック" charset="0"/>
                <a:cs typeface="+mj-cs"/>
              </a:rPr>
            </a:br>
            <a:r>
              <a:rPr lang="ar-SA" sz="4000" b="1" dirty="0">
                <a:effectLst>
                  <a:glow rad="127000">
                    <a:schemeClr val="tx1"/>
                  </a:glow>
                </a:effectLst>
                <a:latin typeface="+mj-lt"/>
                <a:ea typeface="ＭＳ Ｐゴシック" charset="0"/>
                <a:cs typeface="+mj-cs"/>
              </a:rPr>
              <a:t>غلاطية 3: 16</a:t>
            </a:r>
            <a:endParaRPr lang="en-US" sz="4000" b="1" dirty="0">
              <a:effectLst>
                <a:glow rad="127000">
                  <a:schemeClr val="tx1"/>
                </a:glow>
              </a:effectLst>
              <a:latin typeface="+mj-lt"/>
              <a:ea typeface="ＭＳ Ｐゴシック" charset="0"/>
              <a:cs typeface="+mj-cs"/>
            </a:endParaRPr>
          </a:p>
        </p:txBody>
      </p:sp>
      <p:sp>
        <p:nvSpPr>
          <p:cNvPr id="4" name="Rectangle 2">
            <a:extLst>
              <a:ext uri="{FF2B5EF4-FFF2-40B4-BE49-F238E27FC236}">
                <a16:creationId xmlns:a16="http://schemas.microsoft.com/office/drawing/2014/main" id="{66D4949A-794F-2049-AB57-BFAEBA912651}"/>
              </a:ext>
            </a:extLst>
          </p:cNvPr>
          <p:cNvSpPr txBox="1">
            <a:spLocks noChangeArrowheads="1"/>
          </p:cNvSpPr>
          <p:nvPr/>
        </p:nvSpPr>
        <p:spPr bwMode="auto">
          <a:xfrm>
            <a:off x="0" y="3080825"/>
            <a:ext cx="9144000" cy="3777175"/>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13500000" scaled="1"/>
            <a:tileRect/>
          </a:gra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mj-cs"/>
              </a:rPr>
              <a:t>«إنّ التأكيد على كلمة نسل (انظر تكوين 12:7؛ 13:15؛ 24:7)، وليس أنسال، لم يكن إلا للتذكير بأنّ الأمناء في إسرائيل كانوا دائمًا يدركون أنّ البركة ستأتي في النهاية من خلال شخص واحد بعينه، هو المسيّا (انظر غلاطية 3: 19).»</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mj-cs"/>
            </a:endParaRPr>
          </a:p>
        </p:txBody>
      </p:sp>
    </p:spTree>
    <p:extLst>
      <p:ext uri="{BB962C8B-B14F-4D97-AF65-F5344CB8AC3E}">
        <p14:creationId xmlns:p14="http://schemas.microsoft.com/office/powerpoint/2010/main" val="3035964201"/>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النُّوحيُّ (مع نوح)</a:t>
            </a:r>
            <a:endPar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آدم يحكم مع الله تكوين 1: 26، 28؛ تكوين 2: 19</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الشيطان يحكم بصفة إله هذا العالم           تكوين 3: 15؛           2 كور 4: 4</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عهد 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الداوديّ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الجديد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خروج 19: 6 </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تعليم الملكوت</a:t>
            </a:r>
            <a:endParaRPr kumimoji="0" lang="en-US"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3</a:t>
            </a: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متَّى 13 </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متَّى 23: 37 – 39 </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رومية 11: 26 – 27 </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رؤيا يوحنَّا 22: 5ب</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6: 18؛ 9: 8 – 17 </a:t>
            </a:r>
            <a:endPar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dirty="0">
                <a:effectLst>
                  <a:glow rad="215900">
                    <a:schemeClr val="bg1">
                      <a:lumMod val="50000"/>
                      <a:alpha val="75000"/>
                    </a:schemeClr>
                  </a:glow>
                </a:effectLst>
                <a:ea typeface="ＭＳ Ｐゴシック" pitchFamily="24" charset="-128"/>
                <a:cs typeface="Arial" panose="020B0604020202020204" pitchFamily="34" charset="0"/>
              </a:rPr>
              <a:t>الجدول الزمنيُّ للملكوت والعهود</a:t>
            </a:r>
            <a:endParaRPr lang="en-US" sz="5400" dirty="0">
              <a:effectLst>
                <a:glow rad="215900">
                  <a:schemeClr val="bg1">
                    <a:lumMod val="50000"/>
                    <a:alpha val="75000"/>
                  </a:schemeClr>
                </a:glow>
              </a:effectLst>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 و379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cs typeface="+mn-cs"/>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7" name="Group 6">
            <a:extLst>
              <a:ext uri="{FF2B5EF4-FFF2-40B4-BE49-F238E27FC236}">
                <a16:creationId xmlns:a16="http://schemas.microsoft.com/office/drawing/2014/main" id="{DA9A0C4D-E816-1299-3A6B-AFC5039866EC}"/>
              </a:ext>
            </a:extLst>
          </p:cNvPr>
          <p:cNvGrpSpPr>
            <a:grpSpLocks/>
          </p:cNvGrpSpPr>
          <p:nvPr/>
        </p:nvGrpSpPr>
        <p:grpSpPr bwMode="auto">
          <a:xfrm>
            <a:off x="5364163" y="3087688"/>
            <a:ext cx="3960812" cy="2592387"/>
            <a:chOff x="5364088" y="3088287"/>
            <a:chExt cx="3960440" cy="2592288"/>
          </a:xfrm>
        </p:grpSpPr>
        <p:sp>
          <p:nvSpPr>
            <p:cNvPr id="8" name="Oval Callout 1">
              <a:extLst>
                <a:ext uri="{FF2B5EF4-FFF2-40B4-BE49-F238E27FC236}">
                  <a16:creationId xmlns:a16="http://schemas.microsoft.com/office/drawing/2014/main" id="{81917CC3-0392-F5AB-34A9-F90B311C276A}"/>
                </a:ext>
              </a:extLst>
            </p:cNvPr>
            <p:cNvSpPr>
              <a:spLocks noChangeArrowheads="1"/>
            </p:cNvSpPr>
            <p:nvPr/>
          </p:nvSpPr>
          <p:spPr bwMode="auto">
            <a:xfrm>
              <a:off x="5364088" y="3088287"/>
              <a:ext cx="3960440" cy="2592288"/>
            </a:xfrm>
            <a:prstGeom prst="wedgeEllipseCallout">
              <a:avLst>
                <a:gd name="adj1" fmla="val -42412"/>
                <a:gd name="adj2" fmla="val 49634"/>
              </a:avLst>
            </a:prstGeom>
            <a:solidFill>
              <a:srgbClr val="000000"/>
            </a:solidFill>
            <a:ln w="9525">
              <a:solidFill>
                <a:schemeClr val="tx1"/>
              </a:solidFill>
              <a:miter lim="800000"/>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endParaRPr>
            </a:p>
          </p:txBody>
        </p:sp>
        <p:sp>
          <p:nvSpPr>
            <p:cNvPr id="9" name="Rectangle 21">
              <a:extLst>
                <a:ext uri="{FF2B5EF4-FFF2-40B4-BE49-F238E27FC236}">
                  <a16:creationId xmlns:a16="http://schemas.microsoft.com/office/drawing/2014/main" id="{C6CBC1E6-8ABF-A0CE-BFBA-B2F6B670A813}"/>
                </a:ext>
              </a:extLst>
            </p:cNvPr>
            <p:cNvSpPr>
              <a:spLocks noChangeArrowheads="1"/>
            </p:cNvSpPr>
            <p:nvPr/>
          </p:nvSpPr>
          <p:spPr bwMode="auto">
            <a:xfrm>
              <a:off x="5660922" y="3572456"/>
              <a:ext cx="3447726" cy="205945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a:r>
                <a:rPr kumimoji="0" lang="ru-RU"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lang="en-US" sz="1600" dirty="0" err="1">
                  <a:latin typeface="Salaam" pitchFamily="2" charset="0"/>
                </a:rPr>
                <a:t>Ñ</a:t>
              </a:r>
              <a:r>
                <a:rPr lang="en-US" sz="2800" dirty="0" err="1">
                  <a:latin typeface="Salaam" pitchFamily="2" charset="0"/>
                </a:rPr>
                <a:t>BâıâÇõ</a:t>
              </a:r>
              <a:r>
                <a:rPr lang="en-US" sz="2800" dirty="0">
                  <a:latin typeface="Salaam" pitchFamily="2" charset="0"/>
                </a:rPr>
                <a:t>∫ </a:t>
              </a:r>
              <a:r>
                <a:rPr lang="en-US" sz="2800" dirty="0" err="1">
                  <a:latin typeface="Salaam" pitchFamily="2" charset="0"/>
                </a:rPr>
                <a:t>âD¥õz</a:t>
              </a:r>
              <a:r>
                <a:rPr lang="en-US" sz="2800" dirty="0">
                  <a:latin typeface="Salaam" pitchFamily="2" charset="0"/>
                </a:rPr>
                <a:t> </a:t>
              </a:r>
              <a:r>
                <a:rPr lang="en-US" sz="2800" dirty="0" err="1">
                  <a:latin typeface="Salaam" pitchFamily="2" charset="0"/>
                </a:rPr>
                <a:t>êDâœ</a:t>
              </a:r>
              <a:r>
                <a:rPr lang="en-US" sz="2800" dirty="0">
                  <a:latin typeface="Salaam" pitchFamily="2" charset="0"/>
                </a:rPr>
                <a:t> ?</a:t>
              </a:r>
              <a:r>
                <a:rPr lang="en-US" sz="2800" dirty="0" err="1">
                  <a:latin typeface="Salaam" pitchFamily="2" charset="0"/>
                </a:rPr>
                <a:t>ócWôµAâû</a:t>
              </a:r>
              <a:r>
                <a:rPr lang="en-US" sz="2800" dirty="0">
                  <a:latin typeface="Salaam" pitchFamily="2" charset="0"/>
                </a:rPr>
                <a:t>˜¬</a:t>
              </a:r>
              <a:r>
                <a:rPr lang="en-US" sz="2800" dirty="0" err="1">
                  <a:latin typeface="Salaam" pitchFamily="2" charset="0"/>
                </a:rPr>
                <a:t>Õa</a:t>
              </a:r>
              <a:r>
                <a:rPr lang="en-US" sz="2800" dirty="0">
                  <a:latin typeface="Salaam" pitchFamily="2" charset="0"/>
                </a:rPr>
                <a:t> </a:t>
              </a:r>
              <a:r>
                <a:rPr lang="en-US" sz="2800" dirty="0" err="1">
                  <a:latin typeface="Salaam" pitchFamily="2" charset="0"/>
                </a:rPr>
                <a:t>aâ∂AâÂõÒâ</a:t>
              </a:r>
              <a:r>
                <a:rPr lang="el-GR" sz="2800" b="1" dirty="0">
                  <a:latin typeface="Arial" panose="020B0604020202020204" pitchFamily="34" charset="0"/>
                </a:rPr>
                <a:t>π</a:t>
              </a:r>
            </a:p>
            <a:p>
              <a:pPr algn="ctr"/>
              <a:r>
                <a:rPr lang="en-US" sz="2800" dirty="0" err="1">
                  <a:latin typeface="Salaam" pitchFamily="2" charset="0"/>
                </a:rPr>
                <a:t>òLêÇâû</a:t>
              </a:r>
              <a:r>
                <a:rPr lang="en-US" sz="2800" dirty="0">
                  <a:latin typeface="Salaam" pitchFamily="2" charset="0"/>
                </a:rPr>
                <a:t>˜¬</a:t>
              </a:r>
              <a:r>
                <a:rPr lang="en-US" sz="2800" dirty="0" err="1">
                  <a:latin typeface="Salaam" pitchFamily="2" charset="0"/>
                </a:rPr>
                <a:t>Õa</a:t>
              </a:r>
              <a:r>
                <a:rPr lang="en-US" sz="2800" dirty="0">
                  <a:latin typeface="Salaam" pitchFamily="2" charset="0"/>
                </a:rPr>
                <a:t> </a:t>
              </a:r>
              <a:r>
                <a:rPr lang="en-US" sz="2800" dirty="0" err="1">
                  <a:latin typeface="Salaam" pitchFamily="2" charset="0"/>
                </a:rPr>
                <a:t>âYõ†è›Aâ</a:t>
              </a:r>
              <a:r>
                <a:rPr lang="en-US" sz="2800" dirty="0">
                  <a:latin typeface="Salaam" pitchFamily="2" charset="0"/>
                </a:rPr>
                <a:t>¥ </a:t>
              </a:r>
              <a:r>
                <a:rPr lang="en-US" sz="2800" dirty="0" err="1">
                  <a:latin typeface="Salaam" pitchFamily="2" charset="0"/>
                </a:rPr>
                <a:t>ènà›a</a:t>
              </a:r>
              <a:r>
                <a:rPr lang="en-US" sz="2800" dirty="0">
                  <a:latin typeface="Salaam" pitchFamily="2" charset="0"/>
                </a:rPr>
                <a:t> </a:t>
              </a:r>
              <a:r>
                <a:rPr lang="en-US" sz="2800" dirty="0" err="1">
                  <a:latin typeface="Salaam" pitchFamily="2" charset="0"/>
                </a:rPr>
                <a:t>Åà¬õ%a</a:t>
              </a:r>
              <a:r>
                <a:rPr lang="en-US" sz="2800" dirty="0">
                  <a:latin typeface="Salaam" pitchFamily="2" charset="0"/>
                </a:rPr>
                <a:t> ,</a:t>
              </a:r>
              <a:r>
                <a:rPr lang="en-US" sz="2800" dirty="0" err="1">
                  <a:latin typeface="Salaam" pitchFamily="2" charset="0"/>
                </a:rPr>
                <a:t>ÑtAâ¥ÊûDâØâû</a:t>
              </a:r>
              <a:r>
                <a:rPr lang="en-US" sz="2800" dirty="0">
                  <a:latin typeface="Salaam" pitchFamily="2" charset="0"/>
                </a:rPr>
                <a:t>ˇ¬</a:t>
              </a:r>
              <a:r>
                <a:rPr lang="en-US" sz="2800" dirty="0" err="1">
                  <a:latin typeface="Salaam" pitchFamily="2" charset="0"/>
                </a:rPr>
                <a:t>Õa</a:t>
              </a:r>
              <a:endParaRPr lang="en-US" sz="2800" dirty="0">
                <a:latin typeface="Salaam" pitchFamily="2" charset="0"/>
              </a:endParaRPr>
            </a:p>
            <a:p>
              <a:pPr algn="ctr"/>
              <a:r>
                <a:rPr lang="en-US" sz="2800" dirty="0" err="1">
                  <a:latin typeface="Salaam" pitchFamily="2" charset="0"/>
                </a:rPr>
                <a:t>ã„àÛõ«à</a:t>
              </a:r>
              <a:r>
                <a:rPr lang="en-US" sz="2800" dirty="0">
                  <a:latin typeface="Salaam" pitchFamily="2" charset="0"/>
                </a:rPr>
                <a:t>¢£</a:t>
              </a:r>
              <a:r>
                <a:rPr lang="en-US" sz="2800" dirty="0" err="1">
                  <a:latin typeface="Salaam" pitchFamily="2" charset="0"/>
                </a:rPr>
                <a:t>âÂõ</a:t>
              </a:r>
              <a:r>
                <a:rPr lang="en-US" sz="2800" dirty="0">
                  <a:latin typeface="Salaam" pitchFamily="2" charset="0"/>
                </a:rPr>
                <a:t>∫ </a:t>
              </a:r>
              <a:r>
                <a:rPr lang="en-US" sz="2800" dirty="0" err="1">
                  <a:latin typeface="Salaam" pitchFamily="2" charset="0"/>
                </a:rPr>
                <a:t>ËAıâû</a:t>
              </a:r>
              <a:r>
                <a:rPr lang="en-US" sz="2800" dirty="0">
                  <a:latin typeface="Salaam" pitchFamily="2" charset="0"/>
                </a:rPr>
                <a:t>–†</a:t>
              </a:r>
              <a:r>
                <a:rPr lang="en-US" sz="2800" dirty="0" err="1">
                  <a:latin typeface="Salaam" pitchFamily="2" charset="0"/>
                </a:rPr>
                <a:t>âRô</a:t>
              </a:r>
              <a:r>
                <a:rPr lang="en-US" sz="2800" dirty="0">
                  <a:latin typeface="Salaam" pitchFamily="2" charset="0"/>
                </a:rPr>
                <a:t>µ ,</a:t>
              </a:r>
              <a:r>
                <a:rPr lang="en-US" sz="2800" dirty="0" err="1">
                  <a:latin typeface="Salaam" pitchFamily="2" charset="0"/>
                </a:rPr>
                <a:t>ôHà</a:t>
              </a:r>
              <a:r>
                <a:rPr lang="en-US" sz="2800" dirty="0">
                  <a:latin typeface="Salaam" pitchFamily="2" charset="0"/>
                </a:rPr>
                <a:t>¬ </a:t>
              </a:r>
              <a:r>
                <a:rPr lang="en-US" sz="2800" dirty="0" err="1">
                  <a:latin typeface="Salaam" pitchFamily="2" charset="0"/>
                </a:rPr>
                <a:t>âDõøôw</a:t>
              </a:r>
              <a:r>
                <a:rPr lang="en-US" sz="2800" dirty="0">
                  <a:latin typeface="Salaam" pitchFamily="2" charset="0"/>
                </a:rPr>
                <a:t> </a:t>
              </a:r>
              <a:r>
                <a:rPr lang="en-US" sz="2800" dirty="0" err="1">
                  <a:latin typeface="Salaam" pitchFamily="2" charset="0"/>
                </a:rPr>
                <a:t>êDâœ</a:t>
              </a:r>
              <a:r>
                <a:rPr lang="en-US" sz="2800" dirty="0">
                  <a:latin typeface="Salaam" pitchFamily="2" charset="0"/>
                </a:rPr>
                <a:t> </a:t>
              </a:r>
              <a:r>
                <a:rPr lang="en-US" sz="2800" dirty="0" err="1">
                  <a:latin typeface="Salaam" pitchFamily="2" charset="0"/>
                </a:rPr>
                <a:t>yõÎàù¬Õa</a:t>
              </a:r>
              <a:endParaRPr lang="en-US" sz="2800" dirty="0">
                <a:latin typeface="Salaam" pitchFamily="2" charset="0"/>
              </a:endParaRPr>
            </a:p>
            <a:p>
              <a:pPr algn="ctr"/>
              <a:r>
                <a:rPr lang="en-US" sz="2800" dirty="0">
                  <a:latin typeface="Salaam" pitchFamily="2" charset="0"/>
                </a:rPr>
                <a:t>.</a:t>
              </a:r>
              <a:r>
                <a:rPr lang="en-US" sz="2800" dirty="0" err="1">
                  <a:latin typeface="Salaam" pitchFamily="2" charset="0"/>
                </a:rPr>
                <a:t>ãFÁõçâw</a:t>
              </a:r>
              <a:r>
                <a:rPr lang="en-US" sz="2800" dirty="0">
                  <a:latin typeface="Salaam" pitchFamily="2" charset="0"/>
                </a:rPr>
                <a:t> </a:t>
              </a:r>
              <a:r>
                <a:rPr lang="en-US" sz="2800" dirty="0" err="1">
                  <a:latin typeface="Salaam" pitchFamily="2" charset="0"/>
                </a:rPr>
                <a:t>õDâ</a:t>
              </a:r>
              <a:r>
                <a:rPr lang="en-US" sz="2800" dirty="0">
                  <a:latin typeface="Salaam" pitchFamily="2" charset="0"/>
                </a:rPr>
                <a:t>¥ </a:t>
              </a:r>
              <a:r>
                <a:rPr lang="en-US" sz="2800" dirty="0" err="1">
                  <a:latin typeface="Salaam" pitchFamily="2" charset="0"/>
                </a:rPr>
                <a:t>Yõ</a:t>
              </a:r>
              <a:r>
                <a:rPr lang="el-GR" sz="2800" b="1" dirty="0">
                  <a:latin typeface="Arial" panose="020B0604020202020204" pitchFamily="34" charset="0"/>
                </a:rPr>
                <a:t>π</a:t>
              </a:r>
              <a:r>
                <a:rPr kumimoji="0" lang="ru-RU"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SA"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١٩:٣</a:t>
              </a: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ppt_w</p:attrName>
                                        </p:attrNameLst>
                                      </p:cBhvr>
                                      <p:tavLst>
                                        <p:tav tm="0">
                                          <p:val>
                                            <p:strVal val="#ppt_w*0.70"/>
                                          </p:val>
                                        </p:tav>
                                        <p:tav tm="100000">
                                          <p:val>
                                            <p:strVal val="#ppt_w"/>
                                          </p:val>
                                        </p:tav>
                                      </p:tavLst>
                                    </p:anim>
                                    <p:anim calcmode="lin" valueType="num">
                                      <p:cBhvr>
                                        <p:cTn id="22" dur="1000" fill="hold"/>
                                        <p:tgtEl>
                                          <p:spTgt spid="7"/>
                                        </p:tgtEl>
                                        <p:attrNameLst>
                                          <p:attrName>ppt_h</p:attrName>
                                        </p:attrNameLst>
                                      </p:cBhvr>
                                      <p:tavLst>
                                        <p:tav tm="0">
                                          <p:val>
                                            <p:strVal val="#ppt_h"/>
                                          </p:val>
                                        </p:tav>
                                        <p:tav tm="100000">
                                          <p:val>
                                            <p:strVal val="#ppt_h"/>
                                          </p:val>
                                        </p:tav>
                                      </p:tavLst>
                                    </p:anim>
                                    <p:animEffect transition="in" filter="fade">
                                      <p:cBhvr>
                                        <p:cTn id="2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ext Box 1"/>
          <p:cNvSpPr txBox="1">
            <a:spLocks noChangeArrowheads="1"/>
          </p:cNvSpPr>
          <p:nvPr/>
        </p:nvSpPr>
        <p:spPr bwMode="auto">
          <a:xfrm>
            <a:off x="6630988" y="76200"/>
            <a:ext cx="2513012" cy="2873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5pPr>
            <a:lvl6pPr marL="25146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6pPr>
            <a:lvl7pPr marL="29718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7pPr>
            <a:lvl8pPr marL="34290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8pPr>
            <a:lvl9pPr marL="3886200" indent="-228600" fontAlgn="base">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FFFFFF"/>
                </a:solidFill>
                <a:latin typeface="News Gothic MT" charset="0"/>
                <a:ea typeface="SimSun" charset="0"/>
                <a:cs typeface="SimSun" charset="0"/>
              </a:defRPr>
            </a:lvl9pPr>
          </a:lstStyle>
          <a:p>
            <a:pPr marL="0" marR="0" lvl="0" indent="0" algn="l"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1200" b="0" i="0" u="none" strike="noStrike" kern="1200" cap="none" spc="0" normalizeH="0" baseline="0" noProof="0">
                <a:ln>
                  <a:noFill/>
                </a:ln>
                <a:solidFill>
                  <a:srgbClr val="898989"/>
                </a:solidFill>
                <a:effectLst/>
                <a:uLnTx/>
                <a:uFillTx/>
                <a:latin typeface="Calibri" charset="0"/>
                <a:ea typeface="SimSun" charset="0"/>
              </a:rPr>
              <a:t>06/08/13</a:t>
            </a:r>
          </a:p>
        </p:txBody>
      </p:sp>
      <p:pic>
        <p:nvPicPr>
          <p:cNvPr id="78850"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78851" name="Rectangle 3"/>
          <p:cNvSpPr>
            <a:spLocks noChangeArrowheads="1"/>
          </p:cNvSpPr>
          <p:nvPr/>
        </p:nvSpPr>
        <p:spPr bwMode="auto">
          <a:xfrm>
            <a:off x="0" y="2550746"/>
            <a:ext cx="5699125" cy="17565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6800" rIns="90000" bIns="46800">
            <a:spAutoFit/>
          </a:body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26 لأنكم جميعاً أبناء الله بالإيمان بالمسيح يسوع 27 لأن كلكم الذين اعتمدتم بالمسيح قد لبستم المسيح</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 name="Title 1"/>
          <p:cNvSpPr>
            <a:spLocks noGrp="1"/>
          </p:cNvSpPr>
          <p:nvPr>
            <p:ph type="title" idx="4294967295"/>
          </p:nvPr>
        </p:nvSpPr>
        <p:spPr>
          <a:xfrm>
            <a:off x="-107950" y="6092825"/>
            <a:ext cx="9251950" cy="755650"/>
          </a:xfrm>
          <a:solidFill>
            <a:schemeClr val="tx1"/>
          </a:solidFill>
        </p:spPr>
        <p:txBody>
          <a:bodyPr/>
          <a:lstStyle/>
          <a:p>
            <a:pPr>
              <a:defRPr/>
            </a:pPr>
            <a:r>
              <a:rPr lang="ar-JO" sz="4000" b="1" kern="1200" dirty="0">
                <a:solidFill>
                  <a:srgbClr val="FFFFFF"/>
                </a:solidFill>
                <a:latin typeface="Arial" panose="020B0604020202020204" pitchFamily="34" charset="0"/>
                <a:ea typeface="SimSun"/>
                <a:cs typeface="Arial" panose="020B0604020202020204" pitchFamily="34" charset="0"/>
              </a:rPr>
              <a:t>غلاطية 3: 26-27</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237163" y="1060450"/>
            <a:ext cx="3559175" cy="8570913"/>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79875" name="Rectangle 3"/>
          <p:cNvSpPr>
            <a:spLocks noChangeArrowheads="1"/>
          </p:cNvSpPr>
          <p:nvPr/>
        </p:nvSpPr>
        <p:spPr bwMode="auto">
          <a:xfrm>
            <a:off x="333598" y="1556792"/>
            <a:ext cx="4483100" cy="231050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0000" tIns="46800" rIns="90000" bIns="46800">
            <a:spAutoFit/>
          </a:body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ليس يهودي ولا يوناني ليس عبد ولا حر ليس ذكر وأنثى لأنكم جميعاً واحد في المسيح يسوع</a:t>
            </a:r>
          </a:p>
        </p:txBody>
      </p:sp>
      <p:sp>
        <p:nvSpPr>
          <p:cNvPr id="2" name="Title 1">
            <a:extLst>
              <a:ext uri="{FF2B5EF4-FFF2-40B4-BE49-F238E27FC236}">
                <a16:creationId xmlns:a16="http://schemas.microsoft.com/office/drawing/2014/main" id="{DB97CF59-EC51-90F8-4D0F-F4F9431FD05A}"/>
              </a:ext>
            </a:extLst>
          </p:cNvPr>
          <p:cNvSpPr>
            <a:spLocks noGrp="1"/>
          </p:cNvSpPr>
          <p:nvPr>
            <p:ph type="title" idx="4294967295"/>
          </p:nvPr>
        </p:nvSpPr>
        <p:spPr>
          <a:xfrm>
            <a:off x="0" y="12998"/>
            <a:ext cx="9143999" cy="1047452"/>
          </a:xfrm>
          <a:solidFill>
            <a:schemeClr val="tx1"/>
          </a:solidFill>
        </p:spPr>
        <p:txBody>
          <a:bodyPr/>
          <a:lstStyle/>
          <a:p>
            <a:pPr rtl="1"/>
            <a:r>
              <a:rPr lang="ar-SA" b="1" dirty="0">
                <a:solidFill>
                  <a:schemeClr val="bg1"/>
                </a:solidFill>
                <a:latin typeface="Arial" panose="020B0604020202020204" pitchFamily="34" charset="0"/>
                <a:cs typeface="Arial" panose="020B0604020202020204" pitchFamily="34" charset="0"/>
              </a:rPr>
              <a:t>غلاطية ٣ : ٢٨</a:t>
            </a:r>
          </a:p>
        </p:txBody>
      </p:sp>
    </p:spTree>
    <p:extLst>
      <p:ext uri="{BB962C8B-B14F-4D97-AF65-F5344CB8AC3E}">
        <p14:creationId xmlns:p14="http://schemas.microsoft.com/office/powerpoint/2010/main" val="33713327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6834" name="Picture 2" descr="https://farm5.staticflickr.com/4357/36374125445_1b755055c2_b.jpg">
            <a:extLst>
              <a:ext uri="{FF2B5EF4-FFF2-40B4-BE49-F238E27FC236}">
                <a16:creationId xmlns:a16="http://schemas.microsoft.com/office/drawing/2014/main" id="{0812AF9C-24AF-6A48-BDA6-E0AE99AF30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8517" cy="6021288"/>
          </a:xfrm>
          <a:prstGeom prst="rect">
            <a:avLst/>
          </a:prstGeom>
          <a:noFill/>
          <a:extLst>
            <a:ext uri="{909E8E84-426E-40DD-AFC4-6F175D3DCCD1}">
              <a14:hiddenFill xmlns:a14="http://schemas.microsoft.com/office/drawing/2010/main">
                <a:solidFill>
                  <a:srgbClr val="FFFFFF"/>
                </a:solidFill>
              </a14:hiddenFill>
            </a:ext>
          </a:extLst>
        </p:spPr>
      </p:pic>
      <p:sp>
        <p:nvSpPr>
          <p:cNvPr id="79875" name="Rectangle 3"/>
          <p:cNvSpPr>
            <a:spLocks noChangeArrowheads="1"/>
          </p:cNvSpPr>
          <p:nvPr/>
        </p:nvSpPr>
        <p:spPr bwMode="auto">
          <a:xfrm>
            <a:off x="4644008" y="332656"/>
            <a:ext cx="4267076" cy="212583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algn="r" defTabSz="457200">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ar-JO" sz="4400" b="1" dirty="0">
                <a:solidFill>
                  <a:schemeClr val="bg1"/>
                </a:solidFill>
                <a:latin typeface="Arial" panose="020B0604020202020204" pitchFamily="34" charset="0"/>
                <a:ea typeface="SimSun" charset="0"/>
                <a:cs typeface="Arial" panose="020B0604020202020204" pitchFamily="34" charset="0"/>
              </a:rPr>
              <a:t>فإن كنتم للمسيح فأنتم إذاً نسل إبراهيم وحسب الموعد ورثة</a:t>
            </a:r>
            <a:r>
              <a:rPr lang="ar-SA" sz="4400" b="1" dirty="0">
                <a:solidFill>
                  <a:schemeClr val="bg1"/>
                </a:solidFill>
                <a:latin typeface="Arial" panose="020B0604020202020204" pitchFamily="34" charset="0"/>
                <a:ea typeface="SimSun" charset="0"/>
                <a:cs typeface="Arial" panose="020B0604020202020204" pitchFamily="34" charset="0"/>
              </a:rPr>
              <a:t> </a:t>
            </a:r>
          </a:p>
        </p:txBody>
      </p:sp>
      <p:sp>
        <p:nvSpPr>
          <p:cNvPr id="2" name="Title 1">
            <a:extLst>
              <a:ext uri="{FF2B5EF4-FFF2-40B4-BE49-F238E27FC236}">
                <a16:creationId xmlns:a16="http://schemas.microsoft.com/office/drawing/2014/main" id="{5134BC4C-698F-B549-F085-6029E8BBEF2C}"/>
              </a:ext>
            </a:extLst>
          </p:cNvPr>
          <p:cNvSpPr>
            <a:spLocks noGrp="1"/>
          </p:cNvSpPr>
          <p:nvPr>
            <p:ph type="title" idx="4294967295"/>
          </p:nvPr>
        </p:nvSpPr>
        <p:spPr>
          <a:xfrm>
            <a:off x="683071" y="5716588"/>
            <a:ext cx="8228013" cy="1141412"/>
          </a:xfrm>
        </p:spPr>
        <p:txBody>
          <a:bodyPr/>
          <a:lstStyle/>
          <a:p>
            <a:pPr rtl="0" fontAlgn="base"/>
            <a:r>
              <a:rPr lang="ar-SA" sz="4400" b="1" kern="1200" dirty="0">
                <a:solidFill>
                  <a:srgbClr val="FFFFFF"/>
                </a:solidFill>
                <a:effectLst/>
                <a:latin typeface="Arial" panose="020B0604020202020204" pitchFamily="34" charset="0"/>
                <a:ea typeface="SimSun" panose="02010600030101010101" pitchFamily="2" charset="-122"/>
                <a:cs typeface="Arial" panose="020B0604020202020204" pitchFamily="34" charset="0"/>
              </a:rPr>
              <a:t>غلاطية ٣ : ٢٩</a:t>
            </a:r>
            <a:endParaRPr lang="en-US" dirty="0">
              <a:effectLst/>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cs typeface="Arial" panose="020B0604020202020204" pitchFamily="34" charset="0"/>
              </a:rPr>
              <a:t>التباين بين عهدين رئيسيين</a:t>
            </a:r>
            <a:endParaRPr lang="en-US" sz="3200" dirty="0">
              <a:solidFill>
                <a:srgbClr val="FFFFFF"/>
              </a:solidFill>
              <a:cs typeface="Arial" panose="020B0604020202020204" pitchFamily="34" charset="0"/>
            </a:endParaRPr>
          </a:p>
        </p:txBody>
      </p:sp>
      <p:sp>
        <p:nvSpPr>
          <p:cNvPr id="7" name="Text Box 5"/>
          <p:cNvSpPr txBox="1">
            <a:spLocks noChangeArrowheads="1"/>
          </p:cNvSpPr>
          <p:nvPr/>
        </p:nvSpPr>
        <p:spPr bwMode="auto">
          <a:xfrm>
            <a:off x="8388350" y="14288"/>
            <a:ext cx="704039"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622091484"/>
              </p:ext>
            </p:extLst>
          </p:nvPr>
        </p:nvGraphicFramePr>
        <p:xfrm>
          <a:off x="76200" y="990600"/>
          <a:ext cx="8991600" cy="5715002"/>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37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panose="020B0604020202020204" pitchFamily="34"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المتلقي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(التاريخ و</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المكان)</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إبراهيم كوسيط لجميع الأمم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عام 2060 ق.م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 أور الكلدانيين</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موسى كوسيط لإسرائيل</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عام 1445 ق.م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في جبل سيناء</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الكتاب المقدس</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تكوين 12: 1- 3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(لكنه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تشكل كعهد في تكوين 15)</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خروج 20 – 31 هو</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جوهر العهد</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بين الله</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و</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شخص (كأمّة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مستقبلاً)</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أمّة</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النطاق</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عالمي (وتتبارك فيك</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جميع أمم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الأرض)</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إسرائيل فقط استلمت</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الشريعة (تث 4: 8؛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مز 147: 20)</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600645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33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36187613"/>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b_bulb_glow"/>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3810" name="Picture 3" descr="international[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28"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cs typeface="Arial" panose="020B0604020202020204" pitchFamily="34" charset="0"/>
              </a:rPr>
              <a:t>التباين بين عهدين رئيسيين</a:t>
            </a:r>
            <a:endParaRPr lang="en-US" sz="3200" dirty="0">
              <a:solidFill>
                <a:srgbClr val="FFFFFF"/>
              </a:solidFill>
              <a:cs typeface="Arial" panose="020B0604020202020204" pitchFamily="34" charset="0"/>
            </a:endParaRPr>
          </a:p>
        </p:txBody>
      </p:sp>
      <p:sp>
        <p:nvSpPr>
          <p:cNvPr id="7" name="Text Box 5"/>
          <p:cNvSpPr txBox="1">
            <a:spLocks noChangeArrowheads="1"/>
          </p:cNvSpPr>
          <p:nvPr/>
        </p:nvSpPr>
        <p:spPr bwMode="auto">
          <a:xfrm>
            <a:off x="8451850" y="0"/>
            <a:ext cx="704039"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80246" name="Group 22"/>
          <p:cNvGraphicFramePr>
            <a:graphicFrameLocks noGrp="1"/>
          </p:cNvGraphicFramePr>
          <p:nvPr>
            <p:extLst>
              <p:ext uri="{D42A27DB-BD31-4B8C-83A1-F6EECF244321}">
                <p14:modId xmlns:p14="http://schemas.microsoft.com/office/powerpoint/2010/main" val="4186922114"/>
              </p:ext>
            </p:extLst>
          </p:nvPr>
        </p:nvGraphicFramePr>
        <p:xfrm>
          <a:off x="76200" y="990600"/>
          <a:ext cx="8991600" cy="5686425"/>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panose="020B0604020202020204" pitchFamily="34"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8288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المواعيد</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أرض، نسل، وبركة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(دون الإشارة إلى</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زمن التحقيق)</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بركة للطاعة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ولعنة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للعصيان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(لا 26؛ تث 28)</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الشروط</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غير مشروط: "أنا سوف..."</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مشروط: "إذا أنت فعلتَ...</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إذن أنا سأفعل..."</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المشاركة</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إبراهيم نائمًا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(تك 15: 17)</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وافقت إسرائيل على الانصياع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(خر 18: 8)</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التناظر</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أب إلى اِبن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(عطيّة ملكية)</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متسلط (ملك أعظم) إلى</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rPr>
                        <a:t>تابع (أمة خادمة)</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8" name="Oval 7"/>
          <p:cNvSpPr/>
          <p:nvPr/>
        </p:nvSpPr>
        <p:spPr bwMode="auto">
          <a:xfrm>
            <a:off x="610506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3300"/>
              </a:solidFill>
              <a:effectLst/>
              <a:uLnTx/>
              <a:uFillTx/>
              <a:latin typeface="Arial" panose="020B0604020202020204" pitchFamily="34" charset="0"/>
              <a:ea typeface="+mn-ea"/>
              <a:cs typeface="Arial" panose="020B0604020202020204" pitchFamily="34" charset="0"/>
            </a:endParaRPr>
          </a:p>
        </p:txBody>
      </p:sp>
      <p:sp>
        <p:nvSpPr>
          <p:cNvPr id="9" name="Oval 8"/>
          <p:cNvSpPr/>
          <p:nvPr/>
        </p:nvSpPr>
        <p:spPr bwMode="auto">
          <a:xfrm>
            <a:off x="6032904" y="1183285"/>
            <a:ext cx="3888570" cy="233770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33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6863882"/>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
                                        <p:tgtEl>
                                          <p:spTgt spid="9"/>
                                        </p:tgtEl>
                                      </p:cBhvr>
                                    </p:animEffect>
                                    <p:anim calcmode="lin" valueType="num">
                                      <p:cBhvr>
                                        <p:cTn id="8" dur="400" fill="hold"/>
                                        <p:tgtEl>
                                          <p:spTgt spid="9"/>
                                        </p:tgtEl>
                                        <p:attrNameLst>
                                          <p:attrName>ppt_x</p:attrName>
                                        </p:attrNameLst>
                                      </p:cBhvr>
                                      <p:tavLst>
                                        <p:tav tm="0">
                                          <p:val>
                                            <p:strVal val="#ppt_x"/>
                                          </p:val>
                                        </p:tav>
                                        <p:tav tm="100000">
                                          <p:val>
                                            <p:strVal val="#ppt_x"/>
                                          </p:val>
                                        </p:tav>
                                      </p:tavLst>
                                    </p:anim>
                                    <p:anim calcmode="lin" valueType="num">
                                      <p:cBhvr>
                                        <p:cTn id="9" dur="400" fill="hold"/>
                                        <p:tgtEl>
                                          <p:spTgt spid="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
                                        <p:tgtEl>
                                          <p:spTgt spid="8"/>
                                        </p:tgtEl>
                                      </p:cBhvr>
                                    </p:animEffect>
                                    <p:anim calcmode="lin" valueType="num">
                                      <p:cBhvr>
                                        <p:cTn id="16" dur="400" fill="hold"/>
                                        <p:tgtEl>
                                          <p:spTgt spid="8"/>
                                        </p:tgtEl>
                                        <p:attrNameLst>
                                          <p:attrName>ppt_x</p:attrName>
                                        </p:attrNameLst>
                                      </p:cBhvr>
                                      <p:tavLst>
                                        <p:tav tm="0">
                                          <p:val>
                                            <p:strVal val="#ppt_x"/>
                                          </p:val>
                                        </p:tav>
                                        <p:tav tm="100000">
                                          <p:val>
                                            <p:strVal val="#ppt_x"/>
                                          </p:val>
                                        </p:tav>
                                      </p:tavLst>
                                    </p:anim>
                                    <p:anim calcmode="lin" valueType="num">
                                      <p:cBhvr>
                                        <p:cTn id="17" dur="400" fill="hold"/>
                                        <p:tgtEl>
                                          <p:spTgt spid="8"/>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4833"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4834"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2"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cs typeface="Arial" panose="020B0604020202020204" pitchFamily="34" charset="0"/>
              </a:rPr>
              <a:t>التباين بين عهدين رئيسيين</a:t>
            </a:r>
            <a:endParaRPr lang="en-US" sz="3200" dirty="0">
              <a:solidFill>
                <a:srgbClr val="FFFFFF"/>
              </a:solidFill>
              <a:cs typeface="Arial" panose="020B0604020202020204" pitchFamily="34" charset="0"/>
            </a:endParaRPr>
          </a:p>
        </p:txBody>
      </p:sp>
      <p:sp>
        <p:nvSpPr>
          <p:cNvPr id="7" name="Text Box 5"/>
          <p:cNvSpPr txBox="1">
            <a:spLocks noChangeArrowheads="1"/>
          </p:cNvSpPr>
          <p:nvPr/>
        </p:nvSpPr>
        <p:spPr bwMode="auto">
          <a:xfrm>
            <a:off x="8451850" y="0"/>
            <a:ext cx="704039"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imes New Roman" pitchFamily="-112" charset="0"/>
                <a:ea typeface="ＭＳ Ｐゴシック" charset="0"/>
                <a:cs typeface="ＭＳ Ｐゴシック" charset="0"/>
              </a:rPr>
              <a:t>116</a:t>
            </a:r>
            <a:endParaRPr kumimoji="0" lang="en-US" sz="2400" b="1" i="0" u="none" strike="noStrike" kern="1200" cap="none" spc="0" normalizeH="0" baseline="0" noProof="0" dirty="0">
              <a:ln>
                <a:noFill/>
              </a:ln>
              <a:solidFill>
                <a:srgbClr val="FFFFFF"/>
              </a:solidFill>
              <a:effectLst/>
              <a:uLnTx/>
              <a:uFillTx/>
              <a:latin typeface="Times New Roman" pitchFamily="-112" charset="0"/>
              <a:ea typeface="ＭＳ Ｐゴシック" charset="0"/>
              <a:cs typeface="ＭＳ Ｐゴシック" charset="0"/>
            </a:endParaRPr>
          </a:p>
        </p:txBody>
      </p:sp>
      <p:graphicFrame>
        <p:nvGraphicFramePr>
          <p:cNvPr id="8" name="Table 7"/>
          <p:cNvGraphicFramePr>
            <a:graphicFrameLocks noGrp="1"/>
          </p:cNvGraphicFramePr>
          <p:nvPr>
            <p:extLst>
              <p:ext uri="{D42A27DB-BD31-4B8C-83A1-F6EECF244321}">
                <p14:modId xmlns:p14="http://schemas.microsoft.com/office/powerpoint/2010/main" val="814550081"/>
              </p:ext>
            </p:extLst>
          </p:nvPr>
        </p:nvGraphicFramePr>
        <p:xfrm>
          <a:off x="76200" y="990600"/>
          <a:ext cx="8991600" cy="5686425"/>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panose="020B0604020202020204" pitchFamily="34"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الشكل</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شفوي (بدون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شروط مكتوبة)</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مكتوب على ألواح حجر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وأسفار موسى الخمسة</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8288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التأكيد</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بركة على</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التأديب/ الدينونة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(خمس "بركات" في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تك 12: 1- 3)</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دينونة/ تأديب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على البركة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(تباين بين تث 28: 1- 14 و</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تث 28: 15: 68)</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المسيح</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نسل نهائي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(تكوين 12: 3)</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ممثلة في خيمة الاجتماع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(عب 8 – 10)</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العلامة</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الختان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(تك 17: 11)</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السبت</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rPr>
                        <a:t>(خر 31: 13، 17)</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9" name="Oval 8"/>
          <p:cNvSpPr/>
          <p:nvPr/>
        </p:nvSpPr>
        <p:spPr bwMode="auto">
          <a:xfrm>
            <a:off x="5951075" y="419921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
        <p:nvSpPr>
          <p:cNvPr id="10" name="Oval 9"/>
          <p:cNvSpPr/>
          <p:nvPr/>
        </p:nvSpPr>
        <p:spPr bwMode="auto">
          <a:xfrm>
            <a:off x="5951075" y="131315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1363850678"/>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
                                        <p:tgtEl>
                                          <p:spTgt spid="10"/>
                                        </p:tgtEl>
                                      </p:cBhvr>
                                    </p:animEffect>
                                    <p:anim calcmode="lin" valueType="num">
                                      <p:cBhvr>
                                        <p:cTn id="8" dur="400" fill="hold"/>
                                        <p:tgtEl>
                                          <p:spTgt spid="10"/>
                                        </p:tgtEl>
                                        <p:attrNameLst>
                                          <p:attrName>ppt_x</p:attrName>
                                        </p:attrNameLst>
                                      </p:cBhvr>
                                      <p:tavLst>
                                        <p:tav tm="0">
                                          <p:val>
                                            <p:strVal val="#ppt_x"/>
                                          </p:val>
                                        </p:tav>
                                        <p:tav tm="100000">
                                          <p:val>
                                            <p:strVal val="#ppt_x"/>
                                          </p:val>
                                        </p:tav>
                                      </p:tavLst>
                                    </p:anim>
                                    <p:anim calcmode="lin" valueType="num">
                                      <p:cBhvr>
                                        <p:cTn id="9" dur="400" fill="hold"/>
                                        <p:tgtEl>
                                          <p:spTgt spid="10"/>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69485130"/>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4" name="Picture 2" descr="Image result for inheritance">
            <a:extLst>
              <a:ext uri="{FF2B5EF4-FFF2-40B4-BE49-F238E27FC236}">
                <a16:creationId xmlns:a16="http://schemas.microsoft.com/office/drawing/2014/main" id="{B703A0DD-5C67-6F45-8292-4F55A1379A2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flipH="1">
            <a:off x="2362592" y="3175248"/>
            <a:ext cx="6771154" cy="3717032"/>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3145779"/>
          </a:xfrm>
          <a:effectLst>
            <a:outerShdw blurRad="63500" dist="35921" dir="2700000" algn="ctr" rotWithShape="0">
              <a:schemeClr val="tx2">
                <a:alpha val="74998"/>
              </a:schemeClr>
            </a:outerShdw>
          </a:effectLst>
        </p:spPr>
        <p:txBody>
          <a:bodyPr anchor="ctr"/>
          <a:lstStyle/>
          <a:p>
            <a:pPr>
              <a:defRPr/>
            </a:pPr>
            <a:r>
              <a:rPr lang="ar-SA" dirty="0">
                <a:effectLst>
                  <a:glow rad="127000">
                    <a:schemeClr val="tx1"/>
                  </a:glow>
                </a:effectLst>
                <a:ea typeface="ＭＳ Ｐゴシック" charset="0"/>
              </a:rPr>
              <a:t>غلاطية ٤ : ١</a:t>
            </a:r>
            <a:br>
              <a:rPr lang="en-US" dirty="0">
                <a:effectLst>
                  <a:glow rad="127000">
                    <a:schemeClr val="tx1"/>
                  </a:glow>
                </a:effectLst>
                <a:ea typeface="ＭＳ Ｐゴシック" charset="0"/>
              </a:rPr>
            </a:br>
            <a:r>
              <a:rPr lang="ar-JO" dirty="0">
                <a:effectLst>
                  <a:glow rad="127000">
                    <a:schemeClr val="tx1"/>
                  </a:glow>
                </a:effectLst>
                <a:ea typeface="ＭＳ Ｐゴシック" charset="0"/>
              </a:rPr>
              <a:t>وإنما أقول: ما دام الوراث قاصراً لا يفرق شيئاً عن العبد مع كونه صاحب الجميع</a:t>
            </a:r>
            <a:r>
              <a:rPr lang="ar-SA" dirty="0">
                <a:effectLst>
                  <a:glow rad="127000">
                    <a:schemeClr val="tx1"/>
                  </a:glow>
                </a:effectLst>
                <a:ea typeface="ＭＳ Ｐゴシック" charset="0"/>
              </a:rPr>
              <a:t> </a:t>
            </a:r>
          </a:p>
        </p:txBody>
      </p:sp>
    </p:spTree>
    <p:extLst>
      <p:ext uri="{BB962C8B-B14F-4D97-AF65-F5344CB8AC3E}">
        <p14:creationId xmlns:p14="http://schemas.microsoft.com/office/powerpoint/2010/main" val="1682609518"/>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٢. الخلاص كان دائماً بالإيمان (غل ٣-٤)</a:t>
            </a:r>
            <a:endParaRPr lang="en-US" sz="4800" dirty="0">
              <a:solidFill>
                <a:srgbClr val="FFFFFF"/>
              </a:solidFill>
              <a:ea typeface="ＭＳ Ｐゴシック" charset="0"/>
            </a:endParaRP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مركزية الصليب</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قبل الميلاد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الإيمان ينظر إلى الأمام نحو صليب يسوع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بعد الميلاد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الإيمان ينظر إلى الخلف نحو صليب يسوع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458914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p:bldP spid="11"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8" name="Picture 6" descr="Image result for boy versus young man">
            <a:extLst>
              <a:ext uri="{FF2B5EF4-FFF2-40B4-BE49-F238E27FC236}">
                <a16:creationId xmlns:a16="http://schemas.microsoft.com/office/drawing/2014/main" id="{9CD84B29-3D6F-EA45-9045-F62095946A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084" y="0"/>
            <a:ext cx="9159228" cy="688543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5580112" cy="4983707"/>
          </a:xfrm>
          <a:effectLst/>
        </p:spPr>
        <p:txBody>
          <a:bodyPr anchor="t"/>
          <a:lstStyle/>
          <a:p>
            <a:pPr>
              <a:defRPr/>
            </a:pPr>
            <a:r>
              <a:rPr lang="ar-SA" dirty="0">
                <a:solidFill>
                  <a:schemeClr val="tx1"/>
                </a:solidFill>
                <a:ea typeface="ＭＳ Ｐゴシック" charset="0"/>
              </a:rPr>
              <a:t>غلاطية ٤ : ٢-٣</a:t>
            </a:r>
            <a:br>
              <a:rPr lang="ar-SA" dirty="0">
                <a:solidFill>
                  <a:schemeClr val="tx1"/>
                </a:solidFill>
                <a:ea typeface="ＭＳ Ｐゴシック" charset="0"/>
              </a:rPr>
            </a:br>
            <a:r>
              <a:rPr lang="ar-JO" dirty="0">
                <a:solidFill>
                  <a:schemeClr val="tx1"/>
                </a:solidFill>
                <a:ea typeface="ＭＳ Ｐゴシック" charset="0"/>
              </a:rPr>
              <a:t>بل هو تحت أوصياء ووكلاء إلى الوقت المؤجل من أبيه   3 هكذا نحن أيضاً لما كنا قاصرين كنا مستعبدين تحت أركان العالم</a:t>
            </a:r>
            <a:r>
              <a:rPr lang="ar-SA" dirty="0">
                <a:solidFill>
                  <a:schemeClr val="tx1"/>
                </a:solidFill>
                <a:ea typeface="ＭＳ Ｐゴシック" charset="0"/>
              </a:rPr>
              <a:t> </a:t>
            </a:r>
          </a:p>
        </p:txBody>
      </p:sp>
    </p:spTree>
    <p:extLst>
      <p:ext uri="{BB962C8B-B14F-4D97-AF65-F5344CB8AC3E}">
        <p14:creationId xmlns:p14="http://schemas.microsoft.com/office/powerpoint/2010/main" val="14831144"/>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677544" y="29468"/>
            <a:ext cx="4466456" cy="300513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كنا مستعبدين تحت أركان العالم </a:t>
            </a:r>
            <a:br>
              <a:rPr lang="en-SG" sz="3200" dirty="0">
                <a:effectLst>
                  <a:glow rad="127000">
                    <a:schemeClr val="tx1"/>
                  </a:glow>
                </a:effectLst>
                <a:ea typeface="ＭＳ Ｐゴシック" charset="0"/>
              </a:rPr>
            </a:br>
            <a:r>
              <a:rPr lang="en-SG" sz="3200" dirty="0">
                <a:effectLst>
                  <a:glow rad="127000">
                    <a:schemeClr val="tx1"/>
                  </a:glow>
                </a:effectLst>
                <a:ea typeface="ＭＳ Ｐゴシック" charset="0"/>
              </a:rPr>
              <a:t>(</a:t>
            </a:r>
            <a:r>
              <a:rPr lang="ar-JO" sz="3200" dirty="0">
                <a:effectLst>
                  <a:glow rad="127000">
                    <a:schemeClr val="tx1"/>
                  </a:glow>
                </a:effectLst>
                <a:ea typeface="ＭＳ Ｐゴシック" charset="0"/>
              </a:rPr>
              <a:t>غل 4: 3ب</a:t>
            </a:r>
            <a:r>
              <a:rPr lang="en-SG" sz="3200" dirty="0">
                <a:effectLst>
                  <a:glow rad="127000">
                    <a:schemeClr val="tx1"/>
                  </a:glow>
                </a:effectLst>
                <a:ea typeface="ＭＳ Ｐゴシック" charset="0"/>
              </a:rPr>
              <a:t>)</a:t>
            </a:r>
            <a:endParaRPr lang="en-US" sz="32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0" y="29469"/>
            <a:ext cx="4677544" cy="6828531"/>
          </a:xfrm>
          <a:prstGeom prst="rect">
            <a:avLst/>
          </a:prstGeom>
        </p:spPr>
      </p:pic>
      <p:sp>
        <p:nvSpPr>
          <p:cNvPr id="5" name="Rectangle 2">
            <a:extLst>
              <a:ext uri="{FF2B5EF4-FFF2-40B4-BE49-F238E27FC236}">
                <a16:creationId xmlns:a16="http://schemas.microsoft.com/office/drawing/2014/main" id="{BBB1030F-A130-2347-B945-C1AFFFB84C19}"/>
              </a:ext>
            </a:extLst>
          </p:cNvPr>
          <p:cNvSpPr txBox="1">
            <a:spLocks noChangeArrowheads="1"/>
          </p:cNvSpPr>
          <p:nvPr/>
        </p:nvSpPr>
        <p:spPr bwMode="auto">
          <a:xfrm>
            <a:off x="4607205" y="3727261"/>
            <a:ext cx="4466456" cy="3005133"/>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 هذه هي الشريعة الموسوية أم ديانة الإنسان الطقسية؟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85946887"/>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0BA12E1-C6F1-C541-8F9A-6688B7A7AA94}"/>
              </a:ext>
            </a:extLst>
          </p:cNvPr>
          <p:cNvPicPr>
            <a:picLocks noChangeAspect="1"/>
          </p:cNvPicPr>
          <p:nvPr/>
        </p:nvPicPr>
        <p:blipFill>
          <a:blip r:embed="rId3"/>
          <a:stretch>
            <a:fillRect/>
          </a:stretch>
        </p:blipFill>
        <p:spPr>
          <a:xfrm>
            <a:off x="0" y="-27384"/>
            <a:ext cx="9144000" cy="64617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599331"/>
          </a:xfrm>
          <a:effectLst>
            <a:outerShdw blurRad="63500" dist="35921" dir="2700000" algn="ctr" rotWithShape="0">
              <a:schemeClr val="tx2">
                <a:alpha val="74998"/>
              </a:schemeClr>
            </a:outerShdw>
          </a:effectLst>
        </p:spPr>
        <p:txBody>
          <a:bodyPr anchor="t"/>
          <a:lstStyle/>
          <a:p>
            <a:pPr>
              <a:defRPr/>
            </a:pPr>
            <a:r>
              <a:rPr lang="ar-SA" sz="3200" dirty="0">
                <a:effectLst>
                  <a:glow rad="127000">
                    <a:schemeClr val="tx1"/>
                  </a:glow>
                </a:effectLst>
                <a:ea typeface="ＭＳ Ｐゴシック" charset="0"/>
              </a:rPr>
              <a:t>غلاطية ٤ : ٤</a:t>
            </a:r>
            <a:br>
              <a:rPr lang="ar-SA" sz="3200" dirty="0">
                <a:effectLst>
                  <a:glow rad="127000">
                    <a:schemeClr val="tx1"/>
                  </a:glow>
                </a:effectLst>
                <a:ea typeface="ＭＳ Ｐゴシック" charset="0"/>
              </a:rPr>
            </a:b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ولكن لما جاء ملء الزمان أرسل الله ابنه مولوداً من امرأة مولوداً تحت الناموس</a:t>
            </a:r>
            <a:endParaRPr lang="ar-SA" sz="3200" dirty="0">
              <a:effectLst>
                <a:glow rad="127000">
                  <a:schemeClr val="tx1"/>
                </a:glow>
              </a:effectLst>
              <a:ea typeface="ＭＳ Ｐゴシック" charset="0"/>
            </a:endParaRPr>
          </a:p>
        </p:txBody>
      </p:sp>
    </p:spTree>
    <p:extLst>
      <p:ext uri="{BB962C8B-B14F-4D97-AF65-F5344CB8AC3E}">
        <p14:creationId xmlns:p14="http://schemas.microsoft.com/office/powerpoint/2010/main" val="1135088169"/>
      </p:ext>
    </p:extLst>
  </p:cSld>
  <p:clrMapOvr>
    <a:masterClrMapping/>
  </p:clrMapOvr>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1815355"/>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أرسله الله ليشتري لنا نحن عبيد الناموس الحرية                   حتى يتخذنا أولادًا له (غل 4: 5)</a:t>
            </a:r>
            <a:br>
              <a:rPr lang="en-US" sz="3200" dirty="0">
                <a:effectLst>
                  <a:glow rad="127000">
                    <a:schemeClr val="tx1"/>
                  </a:glow>
                </a:effectLst>
                <a:ea typeface="ＭＳ Ｐゴシック" charset="0"/>
              </a:rPr>
            </a:br>
            <a:endParaRPr lang="en-US" sz="32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670B8A56-AE66-1946-A3E2-F299A09B7DCC}"/>
              </a:ext>
            </a:extLst>
          </p:cNvPr>
          <p:cNvSpPr txBox="1">
            <a:spLocks noChangeArrowheads="1"/>
          </p:cNvSpPr>
          <p:nvPr/>
        </p:nvSpPr>
        <p:spPr bwMode="auto">
          <a:xfrm>
            <a:off x="0" y="2060848"/>
            <a:ext cx="9144000" cy="970661"/>
          </a:xfrm>
          <a:prstGeom prst="rect">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path path="circle">
              <a:fillToRect l="50000" t="50000" r="50000" b="50000"/>
            </a:path>
            <a:tileRect/>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سببين لماذا أرسل الله ابنه (4: 4):</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D7FC48D1-CA5E-E94E-B766-8BCB06A05298}"/>
              </a:ext>
            </a:extLst>
          </p:cNvPr>
          <p:cNvSpPr txBox="1">
            <a:spLocks noChangeArrowheads="1"/>
          </p:cNvSpPr>
          <p:nvPr/>
        </p:nvSpPr>
        <p:spPr bwMode="auto">
          <a:xfrm>
            <a:off x="683568" y="3390908"/>
            <a:ext cx="8064896" cy="277439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R="0" lvl="0" algn="r" defTabSz="914400" rtl="0" eaLnBrk="0" fontAlgn="base" latinLnBrk="0" hangingPunct="0">
              <a:lnSpc>
                <a:spcPct val="100000"/>
              </a:lnSpc>
              <a:spcBef>
                <a:spcPct val="0"/>
              </a:spcBef>
              <a:spcAft>
                <a:spcPct val="0"/>
              </a:spcAft>
              <a:buClrTx/>
              <a:buSzTx/>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1. ليفتدينا من عبودية الناموس الموسوي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R="0" lvl="0" algn="r" defTabSz="914400" rtl="0" eaLnBrk="0" fontAlgn="base" latinLnBrk="0" hangingPunct="0">
              <a:lnSpc>
                <a:spcPct val="100000"/>
              </a:lnSpc>
              <a:spcBef>
                <a:spcPct val="0"/>
              </a:spcBef>
              <a:spcAft>
                <a:spcPct val="0"/>
              </a:spcAft>
              <a:buClrTx/>
              <a:buSzTx/>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ليعطينا حقوق البنين كاملة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45511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Effect transition="in" filter="blinds(horizontal)">
                                      <p:cBhvr>
                                        <p:cTn id="13" dur="500"/>
                                        <p:tgtEl>
                                          <p:spTgt spid="5">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animEffect transition="in" filter="blinds(horizontal)">
                                      <p:cBhvr>
                                        <p:cTn id="18"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Rectangle 1"/>
          <p:cNvSpPr>
            <a:spLocks noChangeArrowheads="1"/>
          </p:cNvSpPr>
          <p:nvPr/>
        </p:nvSpPr>
        <p:spPr bwMode="auto">
          <a:xfrm>
            <a:off x="0" y="1412875"/>
            <a:ext cx="9144000" cy="1008063"/>
          </a:xfrm>
          <a:prstGeom prst="rect">
            <a:avLst/>
          </a:prstGeom>
          <a:solidFill>
            <a:schemeClr val="bg2"/>
          </a:solidFill>
          <a:ln w="57150" cap="sq">
            <a:solidFill>
              <a:srgbClr val="FF0000"/>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778" name="Rectangle 2"/>
          <p:cNvSpPr>
            <a:spLocks noGrp="1" noChangeArrowheads="1"/>
          </p:cNvSpPr>
          <p:nvPr>
            <p:ph type="title"/>
          </p:nvPr>
        </p:nvSpPr>
        <p:spPr>
          <a:xfrm>
            <a:off x="1295400" y="152400"/>
            <a:ext cx="6553200" cy="1143000"/>
          </a:xfrm>
          <a:solidFill>
            <a:schemeClr val="tx1"/>
          </a:solidFill>
          <a:ln>
            <a:solidFill>
              <a:schemeClr val="tx1"/>
            </a:solidFill>
            <a:miter lim="800000"/>
            <a:headEnd/>
            <a:tailEnd/>
          </a:ln>
          <a:effectLst>
            <a:outerShdw blurRad="50800" dist="38100" dir="2700000">
              <a:srgbClr val="000000">
                <a:alpha val="43000"/>
              </a:srgbClr>
            </a:outerShdw>
          </a:effectLst>
        </p:spPr>
        <p:txBody>
          <a:bodyPr/>
          <a:lstStyle/>
          <a:p>
            <a:pPr algn="ctr" eaLnBrk="1" hangingPunct="1">
              <a:defRPr/>
            </a:pPr>
            <a:r>
              <a:rPr lang="ar-JO" altLang="zh-CN" sz="3600" dirty="0">
                <a:solidFill>
                  <a:schemeClr val="bg2"/>
                </a:solidFill>
                <a:ea typeface="宋体" charset="0"/>
              </a:rPr>
              <a:t>فترة ما بين العهدين</a:t>
            </a:r>
            <a:br>
              <a:rPr lang="en-US" altLang="zh-CN" sz="3600" dirty="0">
                <a:solidFill>
                  <a:schemeClr val="bg2"/>
                </a:solidFill>
                <a:ea typeface="宋体" charset="0"/>
              </a:rPr>
            </a:br>
            <a:r>
              <a:rPr lang="en-US" altLang="zh-CN" sz="3600" dirty="0">
                <a:solidFill>
                  <a:schemeClr val="bg2"/>
                </a:solidFill>
                <a:ea typeface="宋体" charset="0"/>
              </a:rPr>
              <a:t>(</a:t>
            </a:r>
            <a:r>
              <a:rPr lang="ar-JO" altLang="zh-CN" sz="3600" dirty="0">
                <a:solidFill>
                  <a:schemeClr val="bg2"/>
                </a:solidFill>
                <a:ea typeface="宋体" charset="0"/>
              </a:rPr>
              <a:t>425 ق.م – 5 ق.م</a:t>
            </a:r>
            <a:r>
              <a:rPr lang="en-US" altLang="zh-CN" sz="3600" dirty="0">
                <a:solidFill>
                  <a:schemeClr val="bg2"/>
                </a:solidFill>
                <a:ea typeface="宋体" charset="0"/>
              </a:rPr>
              <a:t>)</a:t>
            </a:r>
            <a:endParaRPr lang="en-US" sz="3600" dirty="0">
              <a:solidFill>
                <a:schemeClr val="bg2"/>
              </a:solidFill>
              <a:ea typeface="ＭＳ Ｐゴシック" charset="0"/>
            </a:endParaRPr>
          </a:p>
        </p:txBody>
      </p:sp>
      <p:sp>
        <p:nvSpPr>
          <p:cNvPr id="75779" name="Text Box 4"/>
          <p:cNvSpPr txBox="1">
            <a:spLocks noChangeArrowheads="1"/>
          </p:cNvSpPr>
          <p:nvPr/>
        </p:nvSpPr>
        <p:spPr bwMode="auto">
          <a:xfrm>
            <a:off x="8557867" y="101600"/>
            <a:ext cx="530916" cy="461665"/>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541" name="Rectangle 253"/>
          <p:cNvSpPr>
            <a:spLocks noChangeArrowheads="1"/>
          </p:cNvSpPr>
          <p:nvPr/>
        </p:nvSpPr>
        <p:spPr bwMode="auto">
          <a:xfrm>
            <a:off x="7315200" y="5561013"/>
            <a:ext cx="1828800" cy="1281112"/>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آرامي / يوناني  / لاتيني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40" name="Rectangle 252"/>
          <p:cNvSpPr>
            <a:spLocks noChangeArrowheads="1"/>
          </p:cNvSpPr>
          <p:nvPr/>
        </p:nvSpPr>
        <p:spPr bwMode="auto">
          <a:xfrm>
            <a:off x="4764088" y="5561013"/>
            <a:ext cx="2551112" cy="1281112"/>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يوناني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(السبعينية)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9" name="Rectangle 251"/>
          <p:cNvSpPr>
            <a:spLocks noChangeArrowheads="1"/>
          </p:cNvSpPr>
          <p:nvPr/>
        </p:nvSpPr>
        <p:spPr bwMode="auto">
          <a:xfrm>
            <a:off x="2362200" y="5576888"/>
            <a:ext cx="2306638" cy="1281112"/>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عبري / آرامي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8" name="Rectangle 250"/>
          <p:cNvSpPr>
            <a:spLocks noChangeArrowheads="1"/>
          </p:cNvSpPr>
          <p:nvPr/>
        </p:nvSpPr>
        <p:spPr bwMode="auto">
          <a:xfrm>
            <a:off x="152400" y="5576888"/>
            <a:ext cx="2305050" cy="1281112"/>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اللغة في فلسطين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7" name="Rectangle 249"/>
          <p:cNvSpPr>
            <a:spLocks noChangeArrowheads="1"/>
          </p:cNvSpPr>
          <p:nvPr/>
        </p:nvSpPr>
        <p:spPr bwMode="auto">
          <a:xfrm>
            <a:off x="7315200" y="4191000"/>
            <a:ext cx="1828800"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مرتفعة</a:t>
            </a:r>
            <a:endPar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6" name="Rectangle 248"/>
          <p:cNvSpPr>
            <a:spLocks noChangeArrowheads="1"/>
          </p:cNvSpPr>
          <p:nvPr/>
        </p:nvSpPr>
        <p:spPr bwMode="auto">
          <a:xfrm>
            <a:off x="4764088" y="4191000"/>
            <a:ext cx="2551112"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متزايدة</a:t>
            </a:r>
            <a:endPar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2 مسيا</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5" name="Rectangle 247"/>
          <p:cNvSpPr>
            <a:spLocks noChangeArrowheads="1"/>
          </p:cNvSpPr>
          <p:nvPr/>
        </p:nvSpPr>
        <p:spPr bwMode="auto">
          <a:xfrm>
            <a:off x="2362200" y="4191000"/>
            <a:ext cx="2306638"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متوسطة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4" name="Rectangle 246"/>
          <p:cNvSpPr>
            <a:spLocks noChangeArrowheads="1"/>
          </p:cNvSpPr>
          <p:nvPr/>
        </p:nvSpPr>
        <p:spPr bwMode="auto">
          <a:xfrm>
            <a:off x="152400" y="4191000"/>
            <a:ext cx="2305050"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توقع المسيا والملكوت</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3" name="Rectangle 245"/>
          <p:cNvSpPr>
            <a:spLocks noChangeArrowheads="1"/>
          </p:cNvSpPr>
          <p:nvPr/>
        </p:nvSpPr>
        <p:spPr bwMode="auto">
          <a:xfrm>
            <a:off x="7315200" y="3124200"/>
            <a:ext cx="1828800"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سلام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(من خلال روما)</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2" name="Rectangle 244"/>
          <p:cNvSpPr>
            <a:spLocks noChangeArrowheads="1"/>
          </p:cNvSpPr>
          <p:nvPr/>
        </p:nvSpPr>
        <p:spPr bwMode="auto">
          <a:xfrm>
            <a:off x="4764088" y="3124200"/>
            <a:ext cx="2551112"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حروب عديدة</a:t>
            </a:r>
            <a:endPar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دا 11: 1-35</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1" name="Rectangle 243"/>
          <p:cNvSpPr>
            <a:spLocks noChangeArrowheads="1"/>
          </p:cNvSpPr>
          <p:nvPr/>
        </p:nvSpPr>
        <p:spPr bwMode="auto">
          <a:xfrm>
            <a:off x="2362200" y="3124200"/>
            <a:ext cx="2306638"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سلام / استقلال</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30" name="Rectangle 242"/>
          <p:cNvSpPr>
            <a:spLocks noChangeArrowheads="1"/>
          </p:cNvSpPr>
          <p:nvPr/>
        </p:nvSpPr>
        <p:spPr bwMode="auto">
          <a:xfrm>
            <a:off x="152400" y="3124200"/>
            <a:ext cx="2305050" cy="167798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الإستقرار السياسي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9" name="Rectangle 241"/>
          <p:cNvSpPr>
            <a:spLocks noChangeArrowheads="1"/>
          </p:cNvSpPr>
          <p:nvPr/>
        </p:nvSpPr>
        <p:spPr bwMode="auto">
          <a:xfrm>
            <a:off x="7315200" y="2411413"/>
            <a:ext cx="1828800" cy="1258887"/>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روما</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58 سنة</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8" name="Rectangle 240"/>
          <p:cNvSpPr>
            <a:spLocks noChangeArrowheads="1"/>
          </p:cNvSpPr>
          <p:nvPr/>
        </p:nvSpPr>
        <p:spPr bwMode="auto">
          <a:xfrm>
            <a:off x="4419600" y="2411413"/>
            <a:ext cx="3048000" cy="1258887"/>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اليونان (188 سنة)</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الحشمونيون (80 سنة)</a:t>
            </a:r>
            <a:endParaRPr kumimoji="0" lang="en-US" altLang="zh-CN"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7" name="Rectangle 239"/>
          <p:cNvSpPr>
            <a:spLocks noChangeArrowheads="1"/>
          </p:cNvSpPr>
          <p:nvPr/>
        </p:nvSpPr>
        <p:spPr bwMode="auto">
          <a:xfrm>
            <a:off x="2362200" y="2411413"/>
            <a:ext cx="2306638" cy="1258887"/>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فارس</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208 سنوات</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6" name="Rectangle 238"/>
          <p:cNvSpPr>
            <a:spLocks noChangeArrowheads="1"/>
          </p:cNvSpPr>
          <p:nvPr/>
        </p:nvSpPr>
        <p:spPr bwMode="auto">
          <a:xfrm>
            <a:off x="152400" y="2411413"/>
            <a:ext cx="2305050" cy="1258887"/>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الحكام على إسرائيل</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5" name="Rectangle 237"/>
          <p:cNvSpPr>
            <a:spLocks noChangeArrowheads="1"/>
          </p:cNvSpPr>
          <p:nvPr/>
        </p:nvSpPr>
        <p:spPr bwMode="auto">
          <a:xfrm>
            <a:off x="7315200" y="1447800"/>
            <a:ext cx="1828800" cy="963613"/>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مجيء المسيح</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4" name="Rectangle 236"/>
          <p:cNvSpPr>
            <a:spLocks noChangeArrowheads="1"/>
          </p:cNvSpPr>
          <p:nvPr/>
        </p:nvSpPr>
        <p:spPr bwMode="auto">
          <a:xfrm>
            <a:off x="4764088" y="1447800"/>
            <a:ext cx="2551112" cy="963613"/>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فترة ما بين العهدين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3" name="Rectangle 235"/>
          <p:cNvSpPr>
            <a:spLocks noChangeArrowheads="1"/>
          </p:cNvSpPr>
          <p:nvPr/>
        </p:nvSpPr>
        <p:spPr bwMode="auto">
          <a:xfrm>
            <a:off x="2362200" y="1447800"/>
            <a:ext cx="2306638" cy="963613"/>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ملاخي</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نهاية العهد القديم</a:t>
            </a:r>
            <a:r>
              <a:rPr kumimoji="0" lang="en-US"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2522" name="Rectangle 234"/>
          <p:cNvSpPr>
            <a:spLocks noChangeArrowheads="1"/>
          </p:cNvSpPr>
          <p:nvPr/>
        </p:nvSpPr>
        <p:spPr bwMode="auto">
          <a:xfrm>
            <a:off x="152400" y="1447800"/>
            <a:ext cx="2305050" cy="963613"/>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الموضوع / الفترة الزمنية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75802" name="Line 257"/>
          <p:cNvSpPr>
            <a:spLocks noChangeShapeType="1"/>
          </p:cNvSpPr>
          <p:nvPr/>
        </p:nvSpPr>
        <p:spPr bwMode="auto">
          <a:xfrm>
            <a:off x="152400" y="3505200"/>
            <a:ext cx="8991600" cy="0"/>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 xmlns:a14="http://schemas.microsoft.com/office/drawing/2010/main">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3" name="Line 258"/>
          <p:cNvSpPr>
            <a:spLocks noChangeShapeType="1"/>
          </p:cNvSpPr>
          <p:nvPr/>
        </p:nvSpPr>
        <p:spPr bwMode="auto">
          <a:xfrm>
            <a:off x="152400" y="4419600"/>
            <a:ext cx="8991600" cy="0"/>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 xmlns:a14="http://schemas.microsoft.com/office/drawing/2010/main">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4" name="Line 259"/>
          <p:cNvSpPr>
            <a:spLocks noChangeShapeType="1"/>
          </p:cNvSpPr>
          <p:nvPr/>
        </p:nvSpPr>
        <p:spPr bwMode="auto">
          <a:xfrm>
            <a:off x="152400" y="5638800"/>
            <a:ext cx="8991600" cy="0"/>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 xmlns:a14="http://schemas.microsoft.com/office/drawing/2010/main">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5" name="Line 260"/>
          <p:cNvSpPr>
            <a:spLocks noChangeShapeType="1"/>
          </p:cNvSpPr>
          <p:nvPr/>
        </p:nvSpPr>
        <p:spPr bwMode="auto">
          <a:xfrm>
            <a:off x="152400" y="6858000"/>
            <a:ext cx="8991600" cy="0"/>
          </a:xfrm>
          <a:prstGeom prst="line">
            <a:avLst/>
          </a:prstGeom>
          <a:noFill/>
          <a:ln w="28575" cap="sq">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 xmlns:a14="http://schemas.microsoft.com/office/drawing/2010/main">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6" name="Line 261"/>
          <p:cNvSpPr>
            <a:spLocks noChangeShapeType="1"/>
          </p:cNvSpPr>
          <p:nvPr/>
        </p:nvSpPr>
        <p:spPr bwMode="auto">
          <a:xfrm>
            <a:off x="34925" y="1447800"/>
            <a:ext cx="0" cy="6859588"/>
          </a:xfrm>
          <a:prstGeom prst="line">
            <a:avLst/>
          </a:prstGeom>
          <a:noFill/>
          <a:ln w="28575" cap="sq">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 xmlns:a14="http://schemas.microsoft.com/office/drawing/2010/main">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7" name="Line 262"/>
          <p:cNvSpPr>
            <a:spLocks noChangeShapeType="1"/>
          </p:cNvSpPr>
          <p:nvPr/>
        </p:nvSpPr>
        <p:spPr bwMode="auto">
          <a:xfrm>
            <a:off x="2457450" y="1447800"/>
            <a:ext cx="0" cy="6859588"/>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 xmlns:a14="http://schemas.microsoft.com/office/drawing/2010/main">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8" name="Line 263"/>
          <p:cNvSpPr>
            <a:spLocks noChangeShapeType="1"/>
          </p:cNvSpPr>
          <p:nvPr/>
        </p:nvSpPr>
        <p:spPr bwMode="auto">
          <a:xfrm>
            <a:off x="4495800" y="1447800"/>
            <a:ext cx="0" cy="6859588"/>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 xmlns:a14="http://schemas.microsoft.com/office/drawing/2010/main">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09" name="Line 264"/>
          <p:cNvSpPr>
            <a:spLocks noChangeShapeType="1"/>
          </p:cNvSpPr>
          <p:nvPr/>
        </p:nvSpPr>
        <p:spPr bwMode="auto">
          <a:xfrm>
            <a:off x="7391400" y="1447800"/>
            <a:ext cx="0" cy="6859588"/>
          </a:xfrm>
          <a:prstGeom prst="line">
            <a:avLst/>
          </a:prstGeom>
          <a:noFill/>
          <a:ln w="12700">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 xmlns:a14="http://schemas.microsoft.com/office/drawing/2010/main">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810" name="Line 265"/>
          <p:cNvSpPr>
            <a:spLocks noChangeShapeType="1"/>
          </p:cNvSpPr>
          <p:nvPr/>
        </p:nvSpPr>
        <p:spPr bwMode="auto">
          <a:xfrm>
            <a:off x="9144000" y="1447800"/>
            <a:ext cx="0" cy="6859588"/>
          </a:xfrm>
          <a:prstGeom prst="line">
            <a:avLst/>
          </a:prstGeom>
          <a:noFill/>
          <a:ln w="28575" cap="sq">
            <a:solidFill>
              <a:schemeClr val="tx1"/>
            </a:solidFill>
            <a:round/>
            <a:headEnd type="none" w="sm" len="sm"/>
            <a:tailEnd type="none" w="sm" len="sm"/>
          </a:ln>
          <a:effectLst>
            <a:outerShdw blurRad="50800" dist="38100" dir="2700000">
              <a:srgbClr val="000000">
                <a:alpha val="43000"/>
              </a:srgbClr>
            </a:outerShdw>
          </a:effectLst>
          <a:extLst>
            <a:ext uri="{909E8E84-426E-40dd-AFC4-6F175D3DCCD1}">
              <a14:hiddenFill xmlns="" xmlns:a14="http://schemas.microsoft.com/office/drawing/2010/main">
                <a:noFill/>
              </a14:hiddenFill>
            </a:ext>
          </a:extLst>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526"/>
                                        </p:tgtEl>
                                        <p:attrNameLst>
                                          <p:attrName>style.visibility</p:attrName>
                                        </p:attrNameLst>
                                      </p:cBhvr>
                                      <p:to>
                                        <p:strVal val="visible"/>
                                      </p:to>
                                    </p:set>
                                    <p:animEffect transition="in" filter="fade">
                                      <p:cBhvr>
                                        <p:cTn id="7" dur="500"/>
                                        <p:tgtEl>
                                          <p:spTgt spid="125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527"/>
                                        </p:tgtEl>
                                        <p:attrNameLst>
                                          <p:attrName>style.visibility</p:attrName>
                                        </p:attrNameLst>
                                      </p:cBhvr>
                                      <p:to>
                                        <p:strVal val="visible"/>
                                      </p:to>
                                    </p:set>
                                    <p:animEffect transition="in" filter="fade">
                                      <p:cBhvr>
                                        <p:cTn id="12" dur="500"/>
                                        <p:tgtEl>
                                          <p:spTgt spid="1252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528"/>
                                        </p:tgtEl>
                                        <p:attrNameLst>
                                          <p:attrName>style.visibility</p:attrName>
                                        </p:attrNameLst>
                                      </p:cBhvr>
                                      <p:to>
                                        <p:strVal val="visible"/>
                                      </p:to>
                                    </p:set>
                                    <p:animEffect transition="in" filter="fade">
                                      <p:cBhvr>
                                        <p:cTn id="17" dur="500"/>
                                        <p:tgtEl>
                                          <p:spTgt spid="1252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529"/>
                                        </p:tgtEl>
                                        <p:attrNameLst>
                                          <p:attrName>style.visibility</p:attrName>
                                        </p:attrNameLst>
                                      </p:cBhvr>
                                      <p:to>
                                        <p:strVal val="visible"/>
                                      </p:to>
                                    </p:set>
                                    <p:animEffect transition="in" filter="fade">
                                      <p:cBhvr>
                                        <p:cTn id="22" dur="500"/>
                                        <p:tgtEl>
                                          <p:spTgt spid="1252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530"/>
                                        </p:tgtEl>
                                        <p:attrNameLst>
                                          <p:attrName>style.visibility</p:attrName>
                                        </p:attrNameLst>
                                      </p:cBhvr>
                                      <p:to>
                                        <p:strVal val="visible"/>
                                      </p:to>
                                    </p:set>
                                    <p:animEffect transition="in" filter="fade">
                                      <p:cBhvr>
                                        <p:cTn id="27" dur="500"/>
                                        <p:tgtEl>
                                          <p:spTgt spid="125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2531"/>
                                        </p:tgtEl>
                                        <p:attrNameLst>
                                          <p:attrName>style.visibility</p:attrName>
                                        </p:attrNameLst>
                                      </p:cBhvr>
                                      <p:to>
                                        <p:strVal val="visible"/>
                                      </p:to>
                                    </p:set>
                                    <p:animEffect transition="in" filter="fade">
                                      <p:cBhvr>
                                        <p:cTn id="32" dur="500"/>
                                        <p:tgtEl>
                                          <p:spTgt spid="1253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532"/>
                                        </p:tgtEl>
                                        <p:attrNameLst>
                                          <p:attrName>style.visibility</p:attrName>
                                        </p:attrNameLst>
                                      </p:cBhvr>
                                      <p:to>
                                        <p:strVal val="visible"/>
                                      </p:to>
                                    </p:set>
                                    <p:animEffect transition="in" filter="fade">
                                      <p:cBhvr>
                                        <p:cTn id="37" dur="500"/>
                                        <p:tgtEl>
                                          <p:spTgt spid="1253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2533"/>
                                        </p:tgtEl>
                                        <p:attrNameLst>
                                          <p:attrName>style.visibility</p:attrName>
                                        </p:attrNameLst>
                                      </p:cBhvr>
                                      <p:to>
                                        <p:strVal val="visible"/>
                                      </p:to>
                                    </p:set>
                                    <p:animEffect transition="in" filter="fade">
                                      <p:cBhvr>
                                        <p:cTn id="42" dur="500"/>
                                        <p:tgtEl>
                                          <p:spTgt spid="1253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2534"/>
                                        </p:tgtEl>
                                        <p:attrNameLst>
                                          <p:attrName>style.visibility</p:attrName>
                                        </p:attrNameLst>
                                      </p:cBhvr>
                                      <p:to>
                                        <p:strVal val="visible"/>
                                      </p:to>
                                    </p:set>
                                    <p:animEffect transition="in" filter="fade">
                                      <p:cBhvr>
                                        <p:cTn id="47" dur="500"/>
                                        <p:tgtEl>
                                          <p:spTgt spid="1253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2535"/>
                                        </p:tgtEl>
                                        <p:attrNameLst>
                                          <p:attrName>style.visibility</p:attrName>
                                        </p:attrNameLst>
                                      </p:cBhvr>
                                      <p:to>
                                        <p:strVal val="visible"/>
                                      </p:to>
                                    </p:set>
                                    <p:animEffect transition="in" filter="fade">
                                      <p:cBhvr>
                                        <p:cTn id="52" dur="500"/>
                                        <p:tgtEl>
                                          <p:spTgt spid="1253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2536"/>
                                        </p:tgtEl>
                                        <p:attrNameLst>
                                          <p:attrName>style.visibility</p:attrName>
                                        </p:attrNameLst>
                                      </p:cBhvr>
                                      <p:to>
                                        <p:strVal val="visible"/>
                                      </p:to>
                                    </p:set>
                                    <p:animEffect transition="in" filter="fade">
                                      <p:cBhvr>
                                        <p:cTn id="57" dur="500"/>
                                        <p:tgtEl>
                                          <p:spTgt spid="12536"/>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2537"/>
                                        </p:tgtEl>
                                        <p:attrNameLst>
                                          <p:attrName>style.visibility</p:attrName>
                                        </p:attrNameLst>
                                      </p:cBhvr>
                                      <p:to>
                                        <p:strVal val="visible"/>
                                      </p:to>
                                    </p:set>
                                    <p:animEffect transition="in" filter="fade">
                                      <p:cBhvr>
                                        <p:cTn id="62" dur="500"/>
                                        <p:tgtEl>
                                          <p:spTgt spid="12537"/>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2538"/>
                                        </p:tgtEl>
                                        <p:attrNameLst>
                                          <p:attrName>style.visibility</p:attrName>
                                        </p:attrNameLst>
                                      </p:cBhvr>
                                      <p:to>
                                        <p:strVal val="visible"/>
                                      </p:to>
                                    </p:set>
                                    <p:animEffect transition="in" filter="fade">
                                      <p:cBhvr>
                                        <p:cTn id="67" dur="500"/>
                                        <p:tgtEl>
                                          <p:spTgt spid="1253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2539"/>
                                        </p:tgtEl>
                                        <p:attrNameLst>
                                          <p:attrName>style.visibility</p:attrName>
                                        </p:attrNameLst>
                                      </p:cBhvr>
                                      <p:to>
                                        <p:strVal val="visible"/>
                                      </p:to>
                                    </p:set>
                                    <p:animEffect transition="in" filter="fade">
                                      <p:cBhvr>
                                        <p:cTn id="72" dur="500"/>
                                        <p:tgtEl>
                                          <p:spTgt spid="1253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2540"/>
                                        </p:tgtEl>
                                        <p:attrNameLst>
                                          <p:attrName>style.visibility</p:attrName>
                                        </p:attrNameLst>
                                      </p:cBhvr>
                                      <p:to>
                                        <p:strVal val="visible"/>
                                      </p:to>
                                    </p:set>
                                    <p:animEffect transition="in" filter="fade">
                                      <p:cBhvr>
                                        <p:cTn id="77" dur="500"/>
                                        <p:tgtEl>
                                          <p:spTgt spid="1254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12541"/>
                                        </p:tgtEl>
                                        <p:attrNameLst>
                                          <p:attrName>style.visibility</p:attrName>
                                        </p:attrNameLst>
                                      </p:cBhvr>
                                      <p:to>
                                        <p:strVal val="visible"/>
                                      </p:to>
                                    </p:set>
                                    <p:animEffect transition="in" filter="fade">
                                      <p:cBhvr>
                                        <p:cTn id="82" dur="500"/>
                                        <p:tgtEl>
                                          <p:spTgt spid="125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41" grpId="0" autoUpdateAnimBg="0"/>
      <p:bldP spid="12540" grpId="0" autoUpdateAnimBg="0"/>
      <p:bldP spid="12539" grpId="0" autoUpdateAnimBg="0"/>
      <p:bldP spid="12538" grpId="0" autoUpdateAnimBg="0"/>
      <p:bldP spid="12537" grpId="0" autoUpdateAnimBg="0"/>
      <p:bldP spid="12536" grpId="0" autoUpdateAnimBg="0"/>
      <p:bldP spid="12535" grpId="0" autoUpdateAnimBg="0"/>
      <p:bldP spid="12534" grpId="0" autoUpdateAnimBg="0"/>
      <p:bldP spid="12533" grpId="0" autoUpdateAnimBg="0"/>
      <p:bldP spid="12532" grpId="0" autoUpdateAnimBg="0"/>
      <p:bldP spid="12531" grpId="0" autoUpdateAnimBg="0"/>
      <p:bldP spid="12530" grpId="0" autoUpdateAnimBg="0"/>
      <p:bldP spid="12529" grpId="0" autoUpdateAnimBg="0"/>
      <p:bldP spid="12528" grpId="0" autoUpdateAnimBg="0"/>
      <p:bldP spid="12527" grpId="0" autoUpdateAnimBg="0"/>
      <p:bldP spid="12526" grpId="0"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35"/>
          <p:cNvSpPr>
            <a:spLocks noChangeArrowheads="1"/>
          </p:cNvSpPr>
          <p:nvPr/>
        </p:nvSpPr>
        <p:spPr bwMode="auto">
          <a:xfrm>
            <a:off x="0" y="1412875"/>
            <a:ext cx="9144000" cy="1008063"/>
          </a:xfrm>
          <a:prstGeom prst="rect">
            <a:avLst/>
          </a:prstGeom>
          <a:solidFill>
            <a:schemeClr val="bg2"/>
          </a:solidFill>
          <a:ln w="57150" cap="sq">
            <a:solidFill>
              <a:srgbClr val="FF0000"/>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46" name="Rectangle 128"/>
          <p:cNvSpPr>
            <a:spLocks noGrp="1" noChangeArrowheads="1"/>
          </p:cNvSpPr>
          <p:nvPr>
            <p:ph type="title" idx="4294967295"/>
          </p:nvPr>
        </p:nvSpPr>
        <p:spPr>
          <a:xfrm>
            <a:off x="1371600" y="762000"/>
            <a:ext cx="6553200" cy="685800"/>
          </a:xfrm>
        </p:spPr>
        <p:txBody>
          <a:bodyPr/>
          <a:lstStyle/>
          <a:p>
            <a:pPr eaLnBrk="1" hangingPunct="1"/>
            <a:r>
              <a:rPr lang="en-US" sz="2800">
                <a:solidFill>
                  <a:schemeClr val="tx1"/>
                </a:solidFill>
                <a:ea typeface="ＭＳ Ｐゴシック" charset="0"/>
              </a:rPr>
              <a:t>The Intertestamental Era (3 slides)</a:t>
            </a:r>
          </a:p>
        </p:txBody>
      </p:sp>
      <p:sp>
        <p:nvSpPr>
          <p:cNvPr id="13433" name="Rectangle 121"/>
          <p:cNvSpPr>
            <a:spLocks noChangeArrowheads="1"/>
          </p:cNvSpPr>
          <p:nvPr/>
        </p:nvSpPr>
        <p:spPr bwMode="auto">
          <a:xfrm>
            <a:off x="6858000" y="1484313"/>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مجيء المسيح</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431" name="Rectangle 119"/>
          <p:cNvSpPr>
            <a:spLocks noChangeArrowheads="1"/>
          </p:cNvSpPr>
          <p:nvPr/>
        </p:nvSpPr>
        <p:spPr bwMode="auto">
          <a:xfrm>
            <a:off x="4572000" y="1484313"/>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فترة ما بين العهدين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429" name="Rectangle 117"/>
          <p:cNvSpPr>
            <a:spLocks noChangeArrowheads="1"/>
          </p:cNvSpPr>
          <p:nvPr/>
        </p:nvSpPr>
        <p:spPr bwMode="auto">
          <a:xfrm>
            <a:off x="2286000" y="1484313"/>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ملاخي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(نهاية العهد القديم)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427" name="Rectangle 115"/>
          <p:cNvSpPr>
            <a:spLocks noChangeArrowheads="1"/>
          </p:cNvSpPr>
          <p:nvPr/>
        </p:nvSpPr>
        <p:spPr bwMode="auto">
          <a:xfrm>
            <a:off x="0" y="1484313"/>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الموضوع / الفترة الزمنية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6" name="Rectangle 54"/>
          <p:cNvSpPr>
            <a:spLocks noChangeArrowheads="1"/>
          </p:cNvSpPr>
          <p:nvPr/>
        </p:nvSpPr>
        <p:spPr bwMode="auto">
          <a:xfrm>
            <a:off x="6858000" y="5099050"/>
            <a:ext cx="2286000" cy="957263"/>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الفريسيين / الصدوقيين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5" name="Rectangle 53"/>
          <p:cNvSpPr>
            <a:spLocks noChangeArrowheads="1"/>
          </p:cNvSpPr>
          <p:nvPr/>
        </p:nvSpPr>
        <p:spPr bwMode="auto">
          <a:xfrm>
            <a:off x="4572000" y="5099050"/>
            <a:ext cx="2286000" cy="957263"/>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ظهور الفرق اليهودية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4" name="Rectangle 52"/>
          <p:cNvSpPr>
            <a:spLocks noChangeArrowheads="1"/>
          </p:cNvSpPr>
          <p:nvPr/>
        </p:nvSpPr>
        <p:spPr bwMode="auto">
          <a:xfrm>
            <a:off x="2286000" y="5099050"/>
            <a:ext cx="2286000" cy="957263"/>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الكهنة / اللاويين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3" name="Rectangle 51"/>
          <p:cNvSpPr>
            <a:spLocks noChangeArrowheads="1"/>
          </p:cNvSpPr>
          <p:nvPr/>
        </p:nvSpPr>
        <p:spPr bwMode="auto">
          <a:xfrm>
            <a:off x="0" y="5099050"/>
            <a:ext cx="2286000" cy="957263"/>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القادة الدينيين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2" name="Rectangle 50"/>
          <p:cNvSpPr>
            <a:spLocks noChangeArrowheads="1"/>
          </p:cNvSpPr>
          <p:nvPr/>
        </p:nvSpPr>
        <p:spPr bwMode="auto">
          <a:xfrm>
            <a:off x="6858000" y="4119563"/>
            <a:ext cx="2286000" cy="979487"/>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المجامع / الهيكل</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1" name="Rectangle 49"/>
          <p:cNvSpPr>
            <a:spLocks noChangeArrowheads="1"/>
          </p:cNvSpPr>
          <p:nvPr/>
        </p:nvSpPr>
        <p:spPr bwMode="auto">
          <a:xfrm>
            <a:off x="4572000" y="4119563"/>
            <a:ext cx="2286000" cy="979487"/>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ظهور المجامع</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60" name="Rectangle 48"/>
          <p:cNvSpPr>
            <a:spLocks noChangeArrowheads="1"/>
          </p:cNvSpPr>
          <p:nvPr/>
        </p:nvSpPr>
        <p:spPr bwMode="auto">
          <a:xfrm>
            <a:off x="2286000" y="4119563"/>
            <a:ext cx="2286000" cy="979487"/>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الهيكل فقط</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9" name="Rectangle 47"/>
          <p:cNvSpPr>
            <a:spLocks noChangeArrowheads="1"/>
          </p:cNvSpPr>
          <p:nvPr/>
        </p:nvSpPr>
        <p:spPr bwMode="auto">
          <a:xfrm>
            <a:off x="0" y="4119563"/>
            <a:ext cx="2286000" cy="979487"/>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أماكن العبادة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8" name="Rectangle 46"/>
          <p:cNvSpPr>
            <a:spLocks noChangeArrowheads="1"/>
          </p:cNvSpPr>
          <p:nvPr/>
        </p:nvSpPr>
        <p:spPr bwMode="auto">
          <a:xfrm>
            <a:off x="6858000" y="3141663"/>
            <a:ext cx="2286000" cy="977900"/>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كثيف</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7" name="Rectangle 45"/>
          <p:cNvSpPr>
            <a:spLocks noChangeArrowheads="1"/>
          </p:cNvSpPr>
          <p:nvPr/>
        </p:nvSpPr>
        <p:spPr bwMode="auto">
          <a:xfrm>
            <a:off x="4572000" y="3141663"/>
            <a:ext cx="2286000" cy="977900"/>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موسع</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6" name="Rectangle 44"/>
          <p:cNvSpPr>
            <a:spLocks noChangeArrowheads="1"/>
          </p:cNvSpPr>
          <p:nvPr/>
        </p:nvSpPr>
        <p:spPr bwMode="auto">
          <a:xfrm>
            <a:off x="2286000" y="3141663"/>
            <a:ext cx="2286000" cy="977900"/>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محدود جداً</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5" name="Rectangle 43"/>
          <p:cNvSpPr>
            <a:spLocks noChangeArrowheads="1"/>
          </p:cNvSpPr>
          <p:nvPr/>
        </p:nvSpPr>
        <p:spPr bwMode="auto">
          <a:xfrm>
            <a:off x="0" y="3141663"/>
            <a:ext cx="2286000" cy="977900"/>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نظام الطرق</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4" name="Rectangle 42"/>
          <p:cNvSpPr>
            <a:spLocks noChangeArrowheads="1"/>
          </p:cNvSpPr>
          <p:nvPr/>
        </p:nvSpPr>
        <p:spPr bwMode="auto">
          <a:xfrm>
            <a:off x="6858000" y="2312988"/>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واسعة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3" name="Rectangle 41"/>
          <p:cNvSpPr>
            <a:spLocks noChangeArrowheads="1"/>
          </p:cNvSpPr>
          <p:nvPr/>
        </p:nvSpPr>
        <p:spPr bwMode="auto">
          <a:xfrm>
            <a:off x="4572000" y="2312988"/>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متزايدة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2" name="Rectangle 40"/>
          <p:cNvSpPr>
            <a:spLocks noChangeArrowheads="1"/>
          </p:cNvSpPr>
          <p:nvPr/>
        </p:nvSpPr>
        <p:spPr bwMode="auto">
          <a:xfrm>
            <a:off x="2286000" y="2312988"/>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محدودة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3351" name="Rectangle 39"/>
          <p:cNvSpPr>
            <a:spLocks noChangeArrowheads="1"/>
          </p:cNvSpPr>
          <p:nvPr/>
        </p:nvSpPr>
        <p:spPr bwMode="auto">
          <a:xfrm>
            <a:off x="0" y="2312988"/>
            <a:ext cx="2286000" cy="828675"/>
          </a:xfrm>
          <a:prstGeom prst="rect">
            <a:avLst/>
          </a:prstGeom>
          <a:noFill/>
          <a:ln w="12700" cap="sq">
            <a:noFill/>
            <a:miter lim="800000"/>
            <a:headEnd type="none" w="sm" len="sm"/>
            <a:tailEnd type="none" w="sm" len="sm"/>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القدرة على الكرازة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57367" name="Line 68"/>
          <p:cNvSpPr>
            <a:spLocks noChangeShapeType="1"/>
          </p:cNvSpPr>
          <p:nvPr/>
        </p:nvSpPr>
        <p:spPr bwMode="auto">
          <a:xfrm>
            <a:off x="0" y="3141663"/>
            <a:ext cx="9144000" cy="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68" name="Line 69"/>
          <p:cNvSpPr>
            <a:spLocks noChangeShapeType="1"/>
          </p:cNvSpPr>
          <p:nvPr/>
        </p:nvSpPr>
        <p:spPr bwMode="auto">
          <a:xfrm>
            <a:off x="0" y="4119563"/>
            <a:ext cx="9144000" cy="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69" name="Line 70"/>
          <p:cNvSpPr>
            <a:spLocks noChangeShapeType="1"/>
          </p:cNvSpPr>
          <p:nvPr/>
        </p:nvSpPr>
        <p:spPr bwMode="auto">
          <a:xfrm>
            <a:off x="0" y="5099050"/>
            <a:ext cx="9144000" cy="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0" name="Line 74"/>
          <p:cNvSpPr>
            <a:spLocks noChangeShapeType="1"/>
          </p:cNvSpPr>
          <p:nvPr/>
        </p:nvSpPr>
        <p:spPr bwMode="auto">
          <a:xfrm>
            <a:off x="0" y="6056313"/>
            <a:ext cx="9144000" cy="0"/>
          </a:xfrm>
          <a:prstGeom prst="line">
            <a:avLst/>
          </a:prstGeom>
          <a:noFill/>
          <a:ln w="28575" cap="sq">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1" name="Line 75"/>
          <p:cNvSpPr>
            <a:spLocks noChangeShapeType="1"/>
          </p:cNvSpPr>
          <p:nvPr/>
        </p:nvSpPr>
        <p:spPr bwMode="auto">
          <a:xfrm>
            <a:off x="0" y="1484313"/>
            <a:ext cx="0" cy="4572000"/>
          </a:xfrm>
          <a:prstGeom prst="line">
            <a:avLst/>
          </a:prstGeom>
          <a:noFill/>
          <a:ln w="28575" cap="sq">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2" name="Line 76"/>
          <p:cNvSpPr>
            <a:spLocks noChangeShapeType="1"/>
          </p:cNvSpPr>
          <p:nvPr/>
        </p:nvSpPr>
        <p:spPr bwMode="auto">
          <a:xfrm>
            <a:off x="2286000" y="1484313"/>
            <a:ext cx="0" cy="457200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3" name="Line 77"/>
          <p:cNvSpPr>
            <a:spLocks noChangeShapeType="1"/>
          </p:cNvSpPr>
          <p:nvPr/>
        </p:nvSpPr>
        <p:spPr bwMode="auto">
          <a:xfrm>
            <a:off x="4572000" y="1484313"/>
            <a:ext cx="0" cy="457200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4" name="Line 78"/>
          <p:cNvSpPr>
            <a:spLocks noChangeShapeType="1"/>
          </p:cNvSpPr>
          <p:nvPr/>
        </p:nvSpPr>
        <p:spPr bwMode="auto">
          <a:xfrm>
            <a:off x="6858000" y="1484313"/>
            <a:ext cx="0" cy="457200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5" name="Line 79"/>
          <p:cNvSpPr>
            <a:spLocks noChangeShapeType="1"/>
          </p:cNvSpPr>
          <p:nvPr/>
        </p:nvSpPr>
        <p:spPr bwMode="auto">
          <a:xfrm>
            <a:off x="9144000" y="1484313"/>
            <a:ext cx="0" cy="4572000"/>
          </a:xfrm>
          <a:prstGeom prst="line">
            <a:avLst/>
          </a:prstGeom>
          <a:noFill/>
          <a:ln w="28575" cap="sq">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376" name="Rectangle 126"/>
          <p:cNvSpPr>
            <a:spLocks noChangeArrowheads="1"/>
          </p:cNvSpPr>
          <p:nvPr/>
        </p:nvSpPr>
        <p:spPr bwMode="auto">
          <a:xfrm>
            <a:off x="1295400" y="115888"/>
            <a:ext cx="6553200" cy="1143000"/>
          </a:xfrm>
          <a:prstGeom prst="rect">
            <a:avLst/>
          </a:prstGeom>
          <a:solidFill>
            <a:schemeClr val="tx1"/>
          </a:solidFill>
          <a:ln w="9525">
            <a:solidFill>
              <a:schemeClr val="tx1"/>
            </a:solidFill>
            <a:miter lim="800000"/>
            <a:headEnd/>
            <a:tailEnd/>
          </a:ln>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فترة ما بين العهدين</a:t>
            </a:r>
            <a:b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br>
            <a: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a:t>
            </a: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425 ق.م – 5 ق.م</a:t>
            </a:r>
            <a: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7377" name="Text Box 127"/>
          <p:cNvSpPr txBox="1">
            <a:spLocks noChangeArrowheads="1"/>
          </p:cNvSpPr>
          <p:nvPr/>
        </p:nvSpPr>
        <p:spPr bwMode="auto">
          <a:xfrm>
            <a:off x="8557867" y="1016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351"/>
                                        </p:tgtEl>
                                        <p:attrNameLst>
                                          <p:attrName>style.visibility</p:attrName>
                                        </p:attrNameLst>
                                      </p:cBhvr>
                                      <p:to>
                                        <p:strVal val="visible"/>
                                      </p:to>
                                    </p:set>
                                    <p:animEffect transition="in" filter="fade">
                                      <p:cBhvr>
                                        <p:cTn id="7" dur="500"/>
                                        <p:tgtEl>
                                          <p:spTgt spid="133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352"/>
                                        </p:tgtEl>
                                        <p:attrNameLst>
                                          <p:attrName>style.visibility</p:attrName>
                                        </p:attrNameLst>
                                      </p:cBhvr>
                                      <p:to>
                                        <p:strVal val="visible"/>
                                      </p:to>
                                    </p:set>
                                    <p:animEffect transition="in" filter="fade">
                                      <p:cBhvr>
                                        <p:cTn id="12" dur="500"/>
                                        <p:tgtEl>
                                          <p:spTgt spid="1335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353"/>
                                        </p:tgtEl>
                                        <p:attrNameLst>
                                          <p:attrName>style.visibility</p:attrName>
                                        </p:attrNameLst>
                                      </p:cBhvr>
                                      <p:to>
                                        <p:strVal val="visible"/>
                                      </p:to>
                                    </p:set>
                                    <p:animEffect transition="in" filter="fade">
                                      <p:cBhvr>
                                        <p:cTn id="17" dur="500"/>
                                        <p:tgtEl>
                                          <p:spTgt spid="1335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3354"/>
                                        </p:tgtEl>
                                        <p:attrNameLst>
                                          <p:attrName>style.visibility</p:attrName>
                                        </p:attrNameLst>
                                      </p:cBhvr>
                                      <p:to>
                                        <p:strVal val="visible"/>
                                      </p:to>
                                    </p:set>
                                    <p:animEffect transition="in" filter="fade">
                                      <p:cBhvr>
                                        <p:cTn id="22" dur="500"/>
                                        <p:tgtEl>
                                          <p:spTgt spid="133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3355"/>
                                        </p:tgtEl>
                                        <p:attrNameLst>
                                          <p:attrName>style.visibility</p:attrName>
                                        </p:attrNameLst>
                                      </p:cBhvr>
                                      <p:to>
                                        <p:strVal val="visible"/>
                                      </p:to>
                                    </p:set>
                                    <p:animEffect transition="in" filter="fade">
                                      <p:cBhvr>
                                        <p:cTn id="27" dur="500"/>
                                        <p:tgtEl>
                                          <p:spTgt spid="1335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3356"/>
                                        </p:tgtEl>
                                        <p:attrNameLst>
                                          <p:attrName>style.visibility</p:attrName>
                                        </p:attrNameLst>
                                      </p:cBhvr>
                                      <p:to>
                                        <p:strVal val="visible"/>
                                      </p:to>
                                    </p:set>
                                    <p:animEffect transition="in" filter="fade">
                                      <p:cBhvr>
                                        <p:cTn id="32" dur="500"/>
                                        <p:tgtEl>
                                          <p:spTgt spid="1335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3357"/>
                                        </p:tgtEl>
                                        <p:attrNameLst>
                                          <p:attrName>style.visibility</p:attrName>
                                        </p:attrNameLst>
                                      </p:cBhvr>
                                      <p:to>
                                        <p:strVal val="visible"/>
                                      </p:to>
                                    </p:set>
                                    <p:animEffect transition="in" filter="fade">
                                      <p:cBhvr>
                                        <p:cTn id="37" dur="500"/>
                                        <p:tgtEl>
                                          <p:spTgt spid="1335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358"/>
                                        </p:tgtEl>
                                        <p:attrNameLst>
                                          <p:attrName>style.visibility</p:attrName>
                                        </p:attrNameLst>
                                      </p:cBhvr>
                                      <p:to>
                                        <p:strVal val="visible"/>
                                      </p:to>
                                    </p:set>
                                    <p:animEffect transition="in" filter="fade">
                                      <p:cBhvr>
                                        <p:cTn id="42" dur="500"/>
                                        <p:tgtEl>
                                          <p:spTgt spid="1335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3359"/>
                                        </p:tgtEl>
                                        <p:attrNameLst>
                                          <p:attrName>style.visibility</p:attrName>
                                        </p:attrNameLst>
                                      </p:cBhvr>
                                      <p:to>
                                        <p:strVal val="visible"/>
                                      </p:to>
                                    </p:set>
                                    <p:animEffect transition="in" filter="fade">
                                      <p:cBhvr>
                                        <p:cTn id="47" dur="500"/>
                                        <p:tgtEl>
                                          <p:spTgt spid="13359"/>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3360"/>
                                        </p:tgtEl>
                                        <p:attrNameLst>
                                          <p:attrName>style.visibility</p:attrName>
                                        </p:attrNameLst>
                                      </p:cBhvr>
                                      <p:to>
                                        <p:strVal val="visible"/>
                                      </p:to>
                                    </p:set>
                                    <p:animEffect transition="in" filter="fade">
                                      <p:cBhvr>
                                        <p:cTn id="52" dur="500"/>
                                        <p:tgtEl>
                                          <p:spTgt spid="13360"/>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3361"/>
                                        </p:tgtEl>
                                        <p:attrNameLst>
                                          <p:attrName>style.visibility</p:attrName>
                                        </p:attrNameLst>
                                      </p:cBhvr>
                                      <p:to>
                                        <p:strVal val="visible"/>
                                      </p:to>
                                    </p:set>
                                    <p:animEffect transition="in" filter="fade">
                                      <p:cBhvr>
                                        <p:cTn id="57" dur="500"/>
                                        <p:tgtEl>
                                          <p:spTgt spid="1336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3362"/>
                                        </p:tgtEl>
                                        <p:attrNameLst>
                                          <p:attrName>style.visibility</p:attrName>
                                        </p:attrNameLst>
                                      </p:cBhvr>
                                      <p:to>
                                        <p:strVal val="visible"/>
                                      </p:to>
                                    </p:set>
                                    <p:animEffect transition="in" filter="fade">
                                      <p:cBhvr>
                                        <p:cTn id="62" dur="500"/>
                                        <p:tgtEl>
                                          <p:spTgt spid="13362"/>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3363"/>
                                        </p:tgtEl>
                                        <p:attrNameLst>
                                          <p:attrName>style.visibility</p:attrName>
                                        </p:attrNameLst>
                                      </p:cBhvr>
                                      <p:to>
                                        <p:strVal val="visible"/>
                                      </p:to>
                                    </p:set>
                                    <p:animEffect transition="in" filter="fade">
                                      <p:cBhvr>
                                        <p:cTn id="67" dur="500"/>
                                        <p:tgtEl>
                                          <p:spTgt spid="13363"/>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3364"/>
                                        </p:tgtEl>
                                        <p:attrNameLst>
                                          <p:attrName>style.visibility</p:attrName>
                                        </p:attrNameLst>
                                      </p:cBhvr>
                                      <p:to>
                                        <p:strVal val="visible"/>
                                      </p:to>
                                    </p:set>
                                    <p:animEffect transition="in" filter="fade">
                                      <p:cBhvr>
                                        <p:cTn id="72" dur="500"/>
                                        <p:tgtEl>
                                          <p:spTgt spid="13364"/>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3365"/>
                                        </p:tgtEl>
                                        <p:attrNameLst>
                                          <p:attrName>style.visibility</p:attrName>
                                        </p:attrNameLst>
                                      </p:cBhvr>
                                      <p:to>
                                        <p:strVal val="visible"/>
                                      </p:to>
                                    </p:set>
                                    <p:animEffect transition="in" filter="fade">
                                      <p:cBhvr>
                                        <p:cTn id="77" dur="500"/>
                                        <p:tgtEl>
                                          <p:spTgt spid="13365"/>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13366"/>
                                        </p:tgtEl>
                                        <p:attrNameLst>
                                          <p:attrName>style.visibility</p:attrName>
                                        </p:attrNameLst>
                                      </p:cBhvr>
                                      <p:to>
                                        <p:strVal val="visible"/>
                                      </p:to>
                                    </p:set>
                                    <p:animEffect transition="in" filter="fade">
                                      <p:cBhvr>
                                        <p:cTn id="82" dur="500"/>
                                        <p:tgtEl>
                                          <p:spTgt spid="13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66" grpId="0" autoUpdateAnimBg="0"/>
      <p:bldP spid="13365" grpId="0" autoUpdateAnimBg="0"/>
      <p:bldP spid="13364" grpId="0" autoUpdateAnimBg="0"/>
      <p:bldP spid="13363" grpId="0" autoUpdateAnimBg="0"/>
      <p:bldP spid="13362" grpId="0" autoUpdateAnimBg="0"/>
      <p:bldP spid="13361" grpId="0" autoUpdateAnimBg="0"/>
      <p:bldP spid="13360" grpId="0" autoUpdateAnimBg="0"/>
      <p:bldP spid="13359" grpId="0" autoUpdateAnimBg="0"/>
      <p:bldP spid="13358" grpId="0" autoUpdateAnimBg="0"/>
      <p:bldP spid="13357" grpId="0" autoUpdateAnimBg="0"/>
      <p:bldP spid="13356" grpId="0" autoUpdateAnimBg="0"/>
      <p:bldP spid="13355" grpId="0" autoUpdateAnimBg="0"/>
      <p:bldP spid="13354" grpId="0" autoUpdateAnimBg="0"/>
      <p:bldP spid="13353" grpId="0" autoUpdateAnimBg="0"/>
      <p:bldP spid="13352" grpId="0" autoUpdateAnimBg="0"/>
      <p:bldP spid="13351" grpId="0"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Rectangle 35"/>
          <p:cNvSpPr>
            <a:spLocks noChangeArrowheads="1"/>
          </p:cNvSpPr>
          <p:nvPr/>
        </p:nvSpPr>
        <p:spPr bwMode="auto">
          <a:xfrm>
            <a:off x="0" y="1412875"/>
            <a:ext cx="9144000" cy="1008063"/>
          </a:xfrm>
          <a:prstGeom prst="rect">
            <a:avLst/>
          </a:prstGeom>
          <a:solidFill>
            <a:schemeClr val="bg2"/>
          </a:solidFill>
          <a:ln w="57150" cap="sq">
            <a:solidFill>
              <a:srgbClr val="FF0000"/>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394" name="Rectangle 57"/>
          <p:cNvSpPr>
            <a:spLocks noGrp="1" noChangeArrowheads="1"/>
          </p:cNvSpPr>
          <p:nvPr>
            <p:ph type="title" idx="4294967295"/>
          </p:nvPr>
        </p:nvSpPr>
        <p:spPr>
          <a:xfrm>
            <a:off x="827088" y="44450"/>
            <a:ext cx="7416800" cy="1143000"/>
          </a:xfrm>
        </p:spPr>
        <p:txBody>
          <a:bodyPr/>
          <a:lstStyle/>
          <a:p>
            <a:pPr algn="ctr" eaLnBrk="1" hangingPunct="1"/>
            <a:r>
              <a:rPr lang="en-US" sz="4000">
                <a:solidFill>
                  <a:schemeClr val="tx1"/>
                </a:solidFill>
                <a:ea typeface="ＭＳ Ｐゴシック" charset="0"/>
              </a:rPr>
              <a:t>The Intertestamental Era</a:t>
            </a:r>
          </a:p>
        </p:txBody>
      </p:sp>
      <p:sp>
        <p:nvSpPr>
          <p:cNvPr id="15397" name="Rectangle 37"/>
          <p:cNvSpPr>
            <a:spLocks noChangeArrowheads="1"/>
          </p:cNvSpPr>
          <p:nvPr/>
        </p:nvSpPr>
        <p:spPr bwMode="auto">
          <a:xfrm>
            <a:off x="6858000" y="1484313"/>
            <a:ext cx="2286000" cy="10810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ظهور المسيح</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95" name="Rectangle 35"/>
          <p:cNvSpPr>
            <a:spLocks noChangeArrowheads="1"/>
          </p:cNvSpPr>
          <p:nvPr/>
        </p:nvSpPr>
        <p:spPr bwMode="auto">
          <a:xfrm>
            <a:off x="4572000" y="1484313"/>
            <a:ext cx="2286000" cy="10810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فترة ما بين العهدين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93" name="Rectangle 33"/>
          <p:cNvSpPr>
            <a:spLocks noChangeArrowheads="1"/>
          </p:cNvSpPr>
          <p:nvPr/>
        </p:nvSpPr>
        <p:spPr bwMode="auto">
          <a:xfrm>
            <a:off x="2286000" y="1484313"/>
            <a:ext cx="2286000" cy="10810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ملاخي </a:t>
            </a:r>
          </a:p>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(نهاية العهد القديم)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91" name="Rectangle 31"/>
          <p:cNvSpPr>
            <a:spLocks noChangeArrowheads="1"/>
          </p:cNvSpPr>
          <p:nvPr/>
        </p:nvSpPr>
        <p:spPr bwMode="auto">
          <a:xfrm>
            <a:off x="0" y="1484313"/>
            <a:ext cx="2286000" cy="10810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الموضوع / الفترة الزمنية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8" name="Rectangle 18"/>
          <p:cNvSpPr>
            <a:spLocks noChangeArrowheads="1"/>
          </p:cNvSpPr>
          <p:nvPr/>
        </p:nvSpPr>
        <p:spPr bwMode="auto">
          <a:xfrm>
            <a:off x="6858000" y="4608513"/>
            <a:ext cx="2286000" cy="763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الحروف</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7" name="Rectangle 17"/>
          <p:cNvSpPr>
            <a:spLocks noChangeArrowheads="1"/>
          </p:cNvSpPr>
          <p:nvPr/>
        </p:nvSpPr>
        <p:spPr bwMode="auto">
          <a:xfrm>
            <a:off x="4572000" y="4608513"/>
            <a:ext cx="2286000" cy="763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غير مستقر - رؤيوي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6" name="Rectangle 16"/>
          <p:cNvSpPr>
            <a:spLocks noChangeArrowheads="1"/>
          </p:cNvSpPr>
          <p:nvPr/>
        </p:nvSpPr>
        <p:spPr bwMode="auto">
          <a:xfrm>
            <a:off x="2286000" y="4608513"/>
            <a:ext cx="2286000" cy="763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حرفي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5" name="Rectangle 15"/>
          <p:cNvSpPr>
            <a:spLocks noChangeArrowheads="1"/>
          </p:cNvSpPr>
          <p:nvPr/>
        </p:nvSpPr>
        <p:spPr bwMode="auto">
          <a:xfrm>
            <a:off x="0" y="4610100"/>
            <a:ext cx="2286000" cy="763588"/>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التفسير</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4" name="Rectangle 14"/>
          <p:cNvSpPr>
            <a:spLocks noChangeArrowheads="1"/>
          </p:cNvSpPr>
          <p:nvPr/>
        </p:nvSpPr>
        <p:spPr bwMode="auto">
          <a:xfrm>
            <a:off x="6837363" y="3603625"/>
            <a:ext cx="2286000" cy="914400"/>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فساد السنهدريم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3" name="Rectangle 13"/>
          <p:cNvSpPr>
            <a:spLocks noChangeArrowheads="1"/>
          </p:cNvSpPr>
          <p:nvPr/>
        </p:nvSpPr>
        <p:spPr bwMode="auto">
          <a:xfrm>
            <a:off x="4551363" y="3603625"/>
            <a:ext cx="2286000" cy="914400"/>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ظهور السنهدريم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2" name="Rectangle 12"/>
          <p:cNvSpPr>
            <a:spLocks noChangeArrowheads="1"/>
          </p:cNvSpPr>
          <p:nvPr/>
        </p:nvSpPr>
        <p:spPr bwMode="auto">
          <a:xfrm>
            <a:off x="2265363" y="3603625"/>
            <a:ext cx="2286000" cy="914400"/>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الإختصاص المحلي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1" name="Rectangle 11"/>
          <p:cNvSpPr>
            <a:spLocks noChangeArrowheads="1"/>
          </p:cNvSpPr>
          <p:nvPr/>
        </p:nvSpPr>
        <p:spPr bwMode="auto">
          <a:xfrm>
            <a:off x="-20638" y="3603625"/>
            <a:ext cx="2286001" cy="914400"/>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مدى القوة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70" name="Rectangle 10"/>
          <p:cNvSpPr>
            <a:spLocks noChangeArrowheads="1"/>
          </p:cNvSpPr>
          <p:nvPr/>
        </p:nvSpPr>
        <p:spPr bwMode="auto">
          <a:xfrm>
            <a:off x="6837363" y="2398713"/>
            <a:ext cx="2286000" cy="1128712"/>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الرشاوي / الإعدامات</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69" name="Rectangle 9"/>
          <p:cNvSpPr>
            <a:spLocks noChangeArrowheads="1"/>
          </p:cNvSpPr>
          <p:nvPr/>
        </p:nvSpPr>
        <p:spPr bwMode="auto">
          <a:xfrm>
            <a:off x="4551363" y="2371725"/>
            <a:ext cx="2286000" cy="1128713"/>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محاربة رئيس الكهنة غير الشرعي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68" name="Rectangle 8"/>
          <p:cNvSpPr>
            <a:spLocks noChangeArrowheads="1"/>
          </p:cNvSpPr>
          <p:nvPr/>
        </p:nvSpPr>
        <p:spPr bwMode="auto">
          <a:xfrm>
            <a:off x="2265363" y="2398713"/>
            <a:ext cx="2286000" cy="1128712"/>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النسل</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367" name="Rectangle 7"/>
          <p:cNvSpPr>
            <a:spLocks noChangeArrowheads="1"/>
          </p:cNvSpPr>
          <p:nvPr/>
        </p:nvSpPr>
        <p:spPr bwMode="auto">
          <a:xfrm>
            <a:off x="-20638" y="2398713"/>
            <a:ext cx="2286001" cy="1128712"/>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الوظائف الكهنوتية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59411" name="Line 21"/>
          <p:cNvSpPr>
            <a:spLocks noChangeShapeType="1"/>
          </p:cNvSpPr>
          <p:nvPr/>
        </p:nvSpPr>
        <p:spPr bwMode="auto">
          <a:xfrm>
            <a:off x="0" y="3541713"/>
            <a:ext cx="9144000" cy="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2" name="Line 22"/>
          <p:cNvSpPr>
            <a:spLocks noChangeShapeType="1"/>
          </p:cNvSpPr>
          <p:nvPr/>
        </p:nvSpPr>
        <p:spPr bwMode="auto">
          <a:xfrm>
            <a:off x="0" y="4532313"/>
            <a:ext cx="9144000" cy="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3" name="Line 23"/>
          <p:cNvSpPr>
            <a:spLocks noChangeShapeType="1"/>
          </p:cNvSpPr>
          <p:nvPr/>
        </p:nvSpPr>
        <p:spPr bwMode="auto">
          <a:xfrm>
            <a:off x="0" y="6132513"/>
            <a:ext cx="9144000" cy="0"/>
          </a:xfrm>
          <a:prstGeom prst="line">
            <a:avLst/>
          </a:prstGeom>
          <a:noFill/>
          <a:ln w="28575" cap="sq">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4" name="Line 24"/>
          <p:cNvSpPr>
            <a:spLocks noChangeShapeType="1"/>
          </p:cNvSpPr>
          <p:nvPr/>
        </p:nvSpPr>
        <p:spPr bwMode="auto">
          <a:xfrm>
            <a:off x="0" y="1484313"/>
            <a:ext cx="0" cy="4648200"/>
          </a:xfrm>
          <a:prstGeom prst="line">
            <a:avLst/>
          </a:prstGeom>
          <a:noFill/>
          <a:ln w="28575" cap="sq">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5" name="Line 25"/>
          <p:cNvSpPr>
            <a:spLocks noChangeShapeType="1"/>
          </p:cNvSpPr>
          <p:nvPr/>
        </p:nvSpPr>
        <p:spPr bwMode="auto">
          <a:xfrm>
            <a:off x="2286000" y="1484313"/>
            <a:ext cx="0" cy="464820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6" name="Line 26"/>
          <p:cNvSpPr>
            <a:spLocks noChangeShapeType="1"/>
          </p:cNvSpPr>
          <p:nvPr/>
        </p:nvSpPr>
        <p:spPr bwMode="auto">
          <a:xfrm>
            <a:off x="4419600" y="1484313"/>
            <a:ext cx="0" cy="464820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7" name="Line 27"/>
          <p:cNvSpPr>
            <a:spLocks noChangeShapeType="1"/>
          </p:cNvSpPr>
          <p:nvPr/>
        </p:nvSpPr>
        <p:spPr bwMode="auto">
          <a:xfrm>
            <a:off x="6934200" y="1484313"/>
            <a:ext cx="0" cy="464820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8" name="Line 28"/>
          <p:cNvSpPr>
            <a:spLocks noChangeShapeType="1"/>
          </p:cNvSpPr>
          <p:nvPr/>
        </p:nvSpPr>
        <p:spPr bwMode="auto">
          <a:xfrm>
            <a:off x="9144000" y="1484313"/>
            <a:ext cx="0" cy="4648200"/>
          </a:xfrm>
          <a:prstGeom prst="line">
            <a:avLst/>
          </a:prstGeom>
          <a:noFill/>
          <a:ln w="28575" cap="sq">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419" name="Rectangle 44"/>
          <p:cNvSpPr>
            <a:spLocks noChangeArrowheads="1"/>
          </p:cNvSpPr>
          <p:nvPr/>
        </p:nvSpPr>
        <p:spPr bwMode="auto">
          <a:xfrm>
            <a:off x="1295400" y="44450"/>
            <a:ext cx="6553200" cy="1143000"/>
          </a:xfrm>
          <a:prstGeom prst="rect">
            <a:avLst/>
          </a:prstGeom>
          <a:solidFill>
            <a:schemeClr val="tx1"/>
          </a:solidFill>
          <a:ln w="9525">
            <a:solidFill>
              <a:schemeClr val="tx1"/>
            </a:solidFill>
            <a:miter lim="800000"/>
            <a:headEnd/>
            <a:tailEnd/>
          </a:ln>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فترة ما بين العهدين</a:t>
            </a:r>
            <a:b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br>
            <a: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a:t>
            </a: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425 ق.م – 5 ق.م</a:t>
            </a:r>
            <a: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9420" name="Text Box 45"/>
          <p:cNvSpPr txBox="1">
            <a:spLocks noChangeArrowheads="1"/>
          </p:cNvSpPr>
          <p:nvPr/>
        </p:nvSpPr>
        <p:spPr bwMode="auto">
          <a:xfrm>
            <a:off x="8557868" y="1016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412" name="Rectangle 52"/>
          <p:cNvSpPr>
            <a:spLocks noChangeArrowheads="1"/>
          </p:cNvSpPr>
          <p:nvPr/>
        </p:nvSpPr>
        <p:spPr bwMode="auto">
          <a:xfrm>
            <a:off x="6781800" y="5675313"/>
            <a:ext cx="2286000" cy="382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الفريسيين</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413" name="Rectangle 53"/>
          <p:cNvSpPr>
            <a:spLocks noChangeArrowheads="1"/>
          </p:cNvSpPr>
          <p:nvPr/>
        </p:nvSpPr>
        <p:spPr bwMode="auto">
          <a:xfrm>
            <a:off x="4343400" y="5675313"/>
            <a:ext cx="2743200" cy="381000"/>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ظهور الناموس الشفوي</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414" name="Rectangle 54"/>
          <p:cNvSpPr>
            <a:spLocks noChangeArrowheads="1"/>
          </p:cNvSpPr>
          <p:nvPr/>
        </p:nvSpPr>
        <p:spPr bwMode="auto">
          <a:xfrm>
            <a:off x="2209800" y="5675313"/>
            <a:ext cx="2286000" cy="382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ناموس العهد القديم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5415" name="Rectangle 55"/>
          <p:cNvSpPr>
            <a:spLocks noChangeArrowheads="1"/>
          </p:cNvSpPr>
          <p:nvPr/>
        </p:nvSpPr>
        <p:spPr bwMode="auto">
          <a:xfrm>
            <a:off x="-55563" y="5675313"/>
            <a:ext cx="2286001" cy="382587"/>
          </a:xfrm>
          <a:prstGeom prst="rect">
            <a:avLst/>
          </a:prstGeom>
          <a:noFill/>
          <a:ln w="12700" cap="sq">
            <a:noFill/>
            <a:miter lim="800000"/>
            <a:headEnd type="none" w="sm" len="sm"/>
            <a:tailEnd type="none" w="sm" len="sm"/>
          </a:ln>
          <a:effectLst/>
        </p:spPr>
        <p:txBody>
          <a:bodyPr/>
          <a:lstStyle/>
          <a:p>
            <a:pPr marL="0" marR="0" lvl="0" indent="0" algn="ctr" defTabSz="914400" rtl="0"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ar-JO" altLang="zh-CN"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السلطة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59425" name="Line 56"/>
          <p:cNvSpPr>
            <a:spLocks noChangeShapeType="1"/>
          </p:cNvSpPr>
          <p:nvPr/>
        </p:nvSpPr>
        <p:spPr bwMode="auto">
          <a:xfrm>
            <a:off x="0" y="5522913"/>
            <a:ext cx="9144000" cy="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367"/>
                                        </p:tgtEl>
                                        <p:attrNameLst>
                                          <p:attrName>style.visibility</p:attrName>
                                        </p:attrNameLst>
                                      </p:cBhvr>
                                      <p:to>
                                        <p:strVal val="visible"/>
                                      </p:to>
                                    </p:set>
                                    <p:animEffect transition="in" filter="fade">
                                      <p:cBhvr>
                                        <p:cTn id="7" dur="500"/>
                                        <p:tgtEl>
                                          <p:spTgt spid="153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368"/>
                                        </p:tgtEl>
                                        <p:attrNameLst>
                                          <p:attrName>style.visibility</p:attrName>
                                        </p:attrNameLst>
                                      </p:cBhvr>
                                      <p:to>
                                        <p:strVal val="visible"/>
                                      </p:to>
                                    </p:set>
                                    <p:animEffect transition="in" filter="fade">
                                      <p:cBhvr>
                                        <p:cTn id="12" dur="500"/>
                                        <p:tgtEl>
                                          <p:spTgt spid="1536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5369"/>
                                        </p:tgtEl>
                                        <p:attrNameLst>
                                          <p:attrName>style.visibility</p:attrName>
                                        </p:attrNameLst>
                                      </p:cBhvr>
                                      <p:to>
                                        <p:strVal val="visible"/>
                                      </p:to>
                                    </p:set>
                                    <p:animEffect transition="in" filter="fade">
                                      <p:cBhvr>
                                        <p:cTn id="17" dur="500"/>
                                        <p:tgtEl>
                                          <p:spTgt spid="1536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370"/>
                                        </p:tgtEl>
                                        <p:attrNameLst>
                                          <p:attrName>style.visibility</p:attrName>
                                        </p:attrNameLst>
                                      </p:cBhvr>
                                      <p:to>
                                        <p:strVal val="visible"/>
                                      </p:to>
                                    </p:set>
                                    <p:animEffect transition="in" filter="fade">
                                      <p:cBhvr>
                                        <p:cTn id="22" dur="500"/>
                                        <p:tgtEl>
                                          <p:spTgt spid="1537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5371"/>
                                        </p:tgtEl>
                                        <p:attrNameLst>
                                          <p:attrName>style.visibility</p:attrName>
                                        </p:attrNameLst>
                                      </p:cBhvr>
                                      <p:to>
                                        <p:strVal val="visible"/>
                                      </p:to>
                                    </p:set>
                                    <p:animEffect transition="in" filter="fade">
                                      <p:cBhvr>
                                        <p:cTn id="27" dur="500"/>
                                        <p:tgtEl>
                                          <p:spTgt spid="1537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5372"/>
                                        </p:tgtEl>
                                        <p:attrNameLst>
                                          <p:attrName>style.visibility</p:attrName>
                                        </p:attrNameLst>
                                      </p:cBhvr>
                                      <p:to>
                                        <p:strVal val="visible"/>
                                      </p:to>
                                    </p:set>
                                    <p:animEffect transition="in" filter="fade">
                                      <p:cBhvr>
                                        <p:cTn id="32" dur="500"/>
                                        <p:tgtEl>
                                          <p:spTgt spid="1537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5373"/>
                                        </p:tgtEl>
                                        <p:attrNameLst>
                                          <p:attrName>style.visibility</p:attrName>
                                        </p:attrNameLst>
                                      </p:cBhvr>
                                      <p:to>
                                        <p:strVal val="visible"/>
                                      </p:to>
                                    </p:set>
                                    <p:animEffect transition="in" filter="fade">
                                      <p:cBhvr>
                                        <p:cTn id="37" dur="500"/>
                                        <p:tgtEl>
                                          <p:spTgt spid="1537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5374"/>
                                        </p:tgtEl>
                                        <p:attrNameLst>
                                          <p:attrName>style.visibility</p:attrName>
                                        </p:attrNameLst>
                                      </p:cBhvr>
                                      <p:to>
                                        <p:strVal val="visible"/>
                                      </p:to>
                                    </p:set>
                                    <p:animEffect transition="in" filter="fade">
                                      <p:cBhvr>
                                        <p:cTn id="42" dur="500"/>
                                        <p:tgtEl>
                                          <p:spTgt spid="1537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5375"/>
                                        </p:tgtEl>
                                        <p:attrNameLst>
                                          <p:attrName>style.visibility</p:attrName>
                                        </p:attrNameLst>
                                      </p:cBhvr>
                                      <p:to>
                                        <p:strVal val="visible"/>
                                      </p:to>
                                    </p:set>
                                    <p:animEffect transition="in" filter="fade">
                                      <p:cBhvr>
                                        <p:cTn id="47" dur="500"/>
                                        <p:tgtEl>
                                          <p:spTgt spid="15375"/>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5376"/>
                                        </p:tgtEl>
                                        <p:attrNameLst>
                                          <p:attrName>style.visibility</p:attrName>
                                        </p:attrNameLst>
                                      </p:cBhvr>
                                      <p:to>
                                        <p:strVal val="visible"/>
                                      </p:to>
                                    </p:set>
                                    <p:animEffect transition="in" filter="fade">
                                      <p:cBhvr>
                                        <p:cTn id="52" dur="500"/>
                                        <p:tgtEl>
                                          <p:spTgt spid="15376"/>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5377"/>
                                        </p:tgtEl>
                                        <p:attrNameLst>
                                          <p:attrName>style.visibility</p:attrName>
                                        </p:attrNameLst>
                                      </p:cBhvr>
                                      <p:to>
                                        <p:strVal val="visible"/>
                                      </p:to>
                                    </p:set>
                                    <p:animEffect transition="in" filter="fade">
                                      <p:cBhvr>
                                        <p:cTn id="57" dur="500"/>
                                        <p:tgtEl>
                                          <p:spTgt spid="15377"/>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5378"/>
                                        </p:tgtEl>
                                        <p:attrNameLst>
                                          <p:attrName>style.visibility</p:attrName>
                                        </p:attrNameLst>
                                      </p:cBhvr>
                                      <p:to>
                                        <p:strVal val="visible"/>
                                      </p:to>
                                    </p:set>
                                    <p:animEffect transition="in" filter="fade">
                                      <p:cBhvr>
                                        <p:cTn id="62" dur="500"/>
                                        <p:tgtEl>
                                          <p:spTgt spid="1537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5415"/>
                                        </p:tgtEl>
                                        <p:attrNameLst>
                                          <p:attrName>style.visibility</p:attrName>
                                        </p:attrNameLst>
                                      </p:cBhvr>
                                      <p:to>
                                        <p:strVal val="visible"/>
                                      </p:to>
                                    </p:set>
                                    <p:animEffect transition="in" filter="fade">
                                      <p:cBhvr>
                                        <p:cTn id="67" dur="500"/>
                                        <p:tgtEl>
                                          <p:spTgt spid="15415"/>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5414"/>
                                        </p:tgtEl>
                                        <p:attrNameLst>
                                          <p:attrName>style.visibility</p:attrName>
                                        </p:attrNameLst>
                                      </p:cBhvr>
                                      <p:to>
                                        <p:strVal val="visible"/>
                                      </p:to>
                                    </p:set>
                                    <p:animEffect transition="in" filter="fade">
                                      <p:cBhvr>
                                        <p:cTn id="72" dur="500"/>
                                        <p:tgtEl>
                                          <p:spTgt spid="15414"/>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15413"/>
                                        </p:tgtEl>
                                        <p:attrNameLst>
                                          <p:attrName>style.visibility</p:attrName>
                                        </p:attrNameLst>
                                      </p:cBhvr>
                                      <p:to>
                                        <p:strVal val="visible"/>
                                      </p:to>
                                    </p:set>
                                    <p:animEffect transition="in" filter="fade">
                                      <p:cBhvr>
                                        <p:cTn id="77" dur="500"/>
                                        <p:tgtEl>
                                          <p:spTgt spid="15413"/>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15412"/>
                                        </p:tgtEl>
                                        <p:attrNameLst>
                                          <p:attrName>style.visibility</p:attrName>
                                        </p:attrNameLst>
                                      </p:cBhvr>
                                      <p:to>
                                        <p:strVal val="visible"/>
                                      </p:to>
                                    </p:set>
                                    <p:animEffect transition="in" filter="fade">
                                      <p:cBhvr>
                                        <p:cTn id="82" dur="500"/>
                                        <p:tgtEl>
                                          <p:spTgt spid="15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78" grpId="0" autoUpdateAnimBg="0"/>
      <p:bldP spid="15377" grpId="0" autoUpdateAnimBg="0"/>
      <p:bldP spid="15376" grpId="0" autoUpdateAnimBg="0"/>
      <p:bldP spid="15375" grpId="0" autoUpdateAnimBg="0"/>
      <p:bldP spid="15374" grpId="0" autoUpdateAnimBg="0"/>
      <p:bldP spid="15373" grpId="0" autoUpdateAnimBg="0"/>
      <p:bldP spid="15372" grpId="0" autoUpdateAnimBg="0"/>
      <p:bldP spid="15371" grpId="0" autoUpdateAnimBg="0"/>
      <p:bldP spid="15370" grpId="0" autoUpdateAnimBg="0"/>
      <p:bldP spid="15369" grpId="0" autoUpdateAnimBg="0"/>
      <p:bldP spid="15368" grpId="0" autoUpdateAnimBg="0"/>
      <p:bldP spid="15367" grpId="0" autoUpdateAnimBg="0"/>
      <p:bldP spid="15412" grpId="0" autoUpdateAnimBg="0"/>
      <p:bldP spid="15413" grpId="0" autoUpdateAnimBg="0"/>
      <p:bldP spid="15414" grpId="0" autoUpdateAnimBg="0"/>
      <p:bldP spid="15415" grpId="0" autoUpdateAnimBg="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Text Box 11"/>
          <p:cNvSpPr txBox="1">
            <a:spLocks noChangeArrowheads="1"/>
          </p:cNvSpPr>
          <p:nvPr/>
        </p:nvSpPr>
        <p:spPr bwMode="auto">
          <a:xfrm>
            <a:off x="8557867" y="1524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403" name="Rectangle 19"/>
          <p:cNvSpPr>
            <a:spLocks noChangeArrowheads="1"/>
          </p:cNvSpPr>
          <p:nvPr/>
        </p:nvSpPr>
        <p:spPr bwMode="auto">
          <a:xfrm>
            <a:off x="5029200" y="5207000"/>
            <a:ext cx="3581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انتقالياً </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6402" name="Rectangle 18"/>
          <p:cNvSpPr>
            <a:spLocks noChangeArrowheads="1"/>
          </p:cNvSpPr>
          <p:nvPr/>
        </p:nvSpPr>
        <p:spPr bwMode="auto">
          <a:xfrm>
            <a:off x="1066800" y="5207000"/>
            <a:ext cx="3581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دينياً </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6401" name="Rectangle 17"/>
          <p:cNvSpPr>
            <a:spLocks noChangeArrowheads="1"/>
          </p:cNvSpPr>
          <p:nvPr/>
        </p:nvSpPr>
        <p:spPr bwMode="auto">
          <a:xfrm>
            <a:off x="4648200" y="3937000"/>
            <a:ext cx="3962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عاطفياً</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6400" name="Rectangle 16"/>
          <p:cNvSpPr>
            <a:spLocks noChangeArrowheads="1"/>
          </p:cNvSpPr>
          <p:nvPr/>
        </p:nvSpPr>
        <p:spPr bwMode="auto">
          <a:xfrm>
            <a:off x="1066800" y="3937000"/>
            <a:ext cx="3581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لغوياً </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6399" name="Rectangle 15"/>
          <p:cNvSpPr>
            <a:spLocks noChangeArrowheads="1"/>
          </p:cNvSpPr>
          <p:nvPr/>
        </p:nvSpPr>
        <p:spPr bwMode="auto">
          <a:xfrm>
            <a:off x="4648200" y="2667000"/>
            <a:ext cx="3962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en-US"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نبوياً</a:t>
            </a:r>
            <a:r>
              <a:rPr kumimoji="0" lang="en-US"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a:t>
            </a:r>
          </a:p>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None/>
              <a:tabLst/>
              <a:defRPr/>
            </a:pPr>
            <a:r>
              <a:rPr kumimoji="0" lang="en-US"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دانيال 9: 25-26</a:t>
            </a:r>
            <a:r>
              <a:rPr kumimoji="0" lang="en-US"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16398" name="Rectangle 14"/>
          <p:cNvSpPr>
            <a:spLocks noChangeArrowheads="1"/>
          </p:cNvSpPr>
          <p:nvPr/>
        </p:nvSpPr>
        <p:spPr bwMode="auto">
          <a:xfrm>
            <a:off x="1066800" y="2667000"/>
            <a:ext cx="3581400" cy="1270000"/>
          </a:xfrm>
          <a:prstGeom prst="rect">
            <a:avLst/>
          </a:prstGeom>
          <a:noFill/>
          <a:ln w="12700" cap="sq">
            <a:noFill/>
            <a:miter lim="800000"/>
            <a:headEnd type="none" w="sm" len="sm"/>
            <a:tailEnd type="none" w="sm" len="sm"/>
          </a:ln>
          <a:effectLst/>
        </p:spPr>
        <p:txBody>
          <a:bodyPr anchor="ctr"/>
          <a:lstStyle/>
          <a:p>
            <a:pPr marL="0" marR="0" lvl="0" indent="0" algn="r" defTabSz="914400" rtl="1"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rPr>
              <a:t> سياسياً </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rial" charset="0"/>
              <a:cs typeface="Arial" panose="020B0604020202020204" pitchFamily="34" charset="0"/>
            </a:endParaRPr>
          </a:p>
        </p:txBody>
      </p:sp>
      <p:sp>
        <p:nvSpPr>
          <p:cNvPr id="61448" name="Line 21"/>
          <p:cNvSpPr>
            <a:spLocks noChangeShapeType="1"/>
          </p:cNvSpPr>
          <p:nvPr/>
        </p:nvSpPr>
        <p:spPr bwMode="auto">
          <a:xfrm>
            <a:off x="1085850" y="3937000"/>
            <a:ext cx="7524750" cy="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49" name="Line 22"/>
          <p:cNvSpPr>
            <a:spLocks noChangeShapeType="1"/>
          </p:cNvSpPr>
          <p:nvPr/>
        </p:nvSpPr>
        <p:spPr bwMode="auto">
          <a:xfrm>
            <a:off x="1085850" y="5207000"/>
            <a:ext cx="7524750" cy="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50" name="Line 23"/>
          <p:cNvSpPr>
            <a:spLocks noChangeShapeType="1"/>
          </p:cNvSpPr>
          <p:nvPr/>
        </p:nvSpPr>
        <p:spPr bwMode="auto">
          <a:xfrm>
            <a:off x="1085850" y="6477000"/>
            <a:ext cx="7524750" cy="0"/>
          </a:xfrm>
          <a:prstGeom prst="line">
            <a:avLst/>
          </a:prstGeom>
          <a:noFill/>
          <a:ln w="28575" cap="sq">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51" name="Line 24"/>
          <p:cNvSpPr>
            <a:spLocks noChangeShapeType="1"/>
          </p:cNvSpPr>
          <p:nvPr/>
        </p:nvSpPr>
        <p:spPr bwMode="auto">
          <a:xfrm>
            <a:off x="1066800" y="2667000"/>
            <a:ext cx="0" cy="3810000"/>
          </a:xfrm>
          <a:prstGeom prst="line">
            <a:avLst/>
          </a:prstGeom>
          <a:noFill/>
          <a:ln w="28575" cap="sq">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52" name="Line 25"/>
          <p:cNvSpPr>
            <a:spLocks noChangeShapeType="1"/>
          </p:cNvSpPr>
          <p:nvPr/>
        </p:nvSpPr>
        <p:spPr bwMode="auto">
          <a:xfrm>
            <a:off x="4648200" y="2667000"/>
            <a:ext cx="0" cy="381000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53" name="Line 26"/>
          <p:cNvSpPr>
            <a:spLocks noChangeShapeType="1"/>
          </p:cNvSpPr>
          <p:nvPr/>
        </p:nvSpPr>
        <p:spPr bwMode="auto">
          <a:xfrm>
            <a:off x="8610600" y="2667000"/>
            <a:ext cx="0" cy="3810000"/>
          </a:xfrm>
          <a:prstGeom prst="line">
            <a:avLst/>
          </a:prstGeom>
          <a:noFill/>
          <a:ln w="28575" cap="sq">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54" name="Line 20"/>
          <p:cNvSpPr>
            <a:spLocks noChangeShapeType="1"/>
          </p:cNvSpPr>
          <p:nvPr/>
        </p:nvSpPr>
        <p:spPr bwMode="auto">
          <a:xfrm>
            <a:off x="1085850" y="2667000"/>
            <a:ext cx="7524750" cy="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416" name="Text Box 32"/>
          <p:cNvSpPr txBox="1">
            <a:spLocks noChangeArrowheads="1"/>
          </p:cNvSpPr>
          <p:nvPr/>
        </p:nvSpPr>
        <p:spPr bwMode="auto">
          <a:xfrm>
            <a:off x="877213" y="1914525"/>
            <a:ext cx="7680654" cy="523220"/>
          </a:xfrm>
          <a:prstGeom prst="rect">
            <a:avLst/>
          </a:prstGeom>
          <a:noFill/>
          <a:ln w="12700" cap="sq">
            <a:no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الوقت مناسباً</a:t>
            </a:r>
            <a:endParaRPr kumimoji="0" lang="en-US" sz="2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6425" name="Text Box 41"/>
          <p:cNvSpPr txBox="1">
            <a:spLocks noChangeArrowheads="1"/>
          </p:cNvSpPr>
          <p:nvPr/>
        </p:nvSpPr>
        <p:spPr bwMode="auto">
          <a:xfrm rot="-810432">
            <a:off x="1743267" y="2679742"/>
            <a:ext cx="6539160" cy="2677656"/>
          </a:xfrm>
          <a:prstGeom prst="rect">
            <a:avLst/>
          </a:prstGeom>
          <a:solidFill>
            <a:srgbClr val="BA1236"/>
          </a:solidFill>
          <a:ln w="76200" cap="sq" cmpd="sng">
            <a:solidFill>
              <a:schemeClr val="bg2"/>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غلاطية 4: 4</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ولكن لما جاء ملء الزمان أرسل الله ابنه مولوداً من امرأة مولوداً تحت الناموس ليفتدي الذين تحت الناموس لننال التبني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1457" name="Rectangle 42"/>
          <p:cNvSpPr>
            <a:spLocks noGrp="1" noChangeArrowheads="1"/>
          </p:cNvSpPr>
          <p:nvPr>
            <p:ph type="title" idx="4294967295"/>
          </p:nvPr>
        </p:nvSpPr>
        <p:spPr>
          <a:xfrm>
            <a:off x="2438400" y="533400"/>
            <a:ext cx="5029200" cy="646331"/>
          </a:xfrm>
          <a:solidFill>
            <a:schemeClr val="tx1"/>
          </a:solidFill>
          <a:ln w="76200">
            <a:solidFill>
              <a:srgbClr val="000000"/>
            </a:solidFill>
            <a:miter lim="800000"/>
            <a:headEnd/>
            <a:tailEnd/>
          </a:ln>
        </p:spPr>
        <p:txBody>
          <a:bodyPr lIns="91440" tIns="45720" rIns="91440" bIns="45720" anchor="t">
            <a:spAutoFit/>
          </a:bodyPr>
          <a:lstStyle/>
          <a:p>
            <a:pPr algn="ctr" eaLnBrk="1" hangingPunct="1"/>
            <a:r>
              <a:rPr lang="ar-JO" altLang="zh-CN" sz="3600" dirty="0">
                <a:solidFill>
                  <a:schemeClr val="bg1"/>
                </a:solidFill>
                <a:ea typeface="宋体" charset="0"/>
              </a:rPr>
              <a:t>تعيين مرحلة الملكوت</a:t>
            </a:r>
            <a:endParaRPr lang="en-US" sz="3600" dirty="0">
              <a:solidFill>
                <a:schemeClr val="bg1"/>
              </a:solidFill>
              <a:ea typeface="宋体"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16416"/>
                                        </p:tgtEl>
                                        <p:attrNameLst>
                                          <p:attrName>style.visibility</p:attrName>
                                        </p:attrNameLst>
                                      </p:cBhvr>
                                      <p:to>
                                        <p:strVal val="visible"/>
                                      </p:to>
                                    </p:set>
                                    <p:anim calcmode="lin" valueType="num">
                                      <p:cBhvr>
                                        <p:cTn id="7" dur="500" fill="hold"/>
                                        <p:tgtEl>
                                          <p:spTgt spid="16416"/>
                                        </p:tgtEl>
                                        <p:attrNameLst>
                                          <p:attrName>ppt_w</p:attrName>
                                        </p:attrNameLst>
                                      </p:cBhvr>
                                      <p:tavLst>
                                        <p:tav tm="0">
                                          <p:val>
                                            <p:fltVal val="0"/>
                                          </p:val>
                                        </p:tav>
                                        <p:tav tm="100000">
                                          <p:val>
                                            <p:strVal val="#ppt_w"/>
                                          </p:val>
                                        </p:tav>
                                      </p:tavLst>
                                    </p:anim>
                                    <p:anim calcmode="lin" valueType="num">
                                      <p:cBhvr>
                                        <p:cTn id="8" dur="500" fill="hold"/>
                                        <p:tgtEl>
                                          <p:spTgt spid="16416"/>
                                        </p:tgtEl>
                                        <p:attrNameLst>
                                          <p:attrName>ppt_h</p:attrName>
                                        </p:attrNameLst>
                                      </p:cBhvr>
                                      <p:tavLst>
                                        <p:tav tm="0">
                                          <p:val>
                                            <p:fltVal val="0"/>
                                          </p:val>
                                        </p:tav>
                                        <p:tav tm="100000">
                                          <p:val>
                                            <p:strVal val="#ppt_h"/>
                                          </p:val>
                                        </p:tav>
                                      </p:tavLst>
                                    </p:anim>
                                    <p:anim calcmode="lin" valueType="num">
                                      <p:cBhvr>
                                        <p:cTn id="9" dur="500" fill="hold"/>
                                        <p:tgtEl>
                                          <p:spTgt spid="16416"/>
                                        </p:tgtEl>
                                        <p:attrNameLst>
                                          <p:attrName>ppt_x</p:attrName>
                                        </p:attrNameLst>
                                      </p:cBhvr>
                                      <p:tavLst>
                                        <p:tav tm="0">
                                          <p:val>
                                            <p:fltVal val="0.5"/>
                                          </p:val>
                                        </p:tav>
                                        <p:tav tm="100000">
                                          <p:val>
                                            <p:strVal val="#ppt_x"/>
                                          </p:val>
                                        </p:tav>
                                      </p:tavLst>
                                    </p:anim>
                                    <p:anim calcmode="lin" valueType="num">
                                      <p:cBhvr>
                                        <p:cTn id="10" dur="500" fill="hold"/>
                                        <p:tgtEl>
                                          <p:spTgt spid="16416"/>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6398"/>
                                        </p:tgtEl>
                                        <p:attrNameLst>
                                          <p:attrName>style.visibility</p:attrName>
                                        </p:attrNameLst>
                                      </p:cBhvr>
                                      <p:to>
                                        <p:strVal val="visible"/>
                                      </p:to>
                                    </p:set>
                                    <p:animEffect transition="in" filter="fade">
                                      <p:cBhvr>
                                        <p:cTn id="15" dur="500"/>
                                        <p:tgtEl>
                                          <p:spTgt spid="1639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6400"/>
                                        </p:tgtEl>
                                        <p:attrNameLst>
                                          <p:attrName>style.visibility</p:attrName>
                                        </p:attrNameLst>
                                      </p:cBhvr>
                                      <p:to>
                                        <p:strVal val="visible"/>
                                      </p:to>
                                    </p:set>
                                    <p:animEffect transition="in" filter="fade">
                                      <p:cBhvr>
                                        <p:cTn id="20" dur="500"/>
                                        <p:tgtEl>
                                          <p:spTgt spid="1640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6402"/>
                                        </p:tgtEl>
                                        <p:attrNameLst>
                                          <p:attrName>style.visibility</p:attrName>
                                        </p:attrNameLst>
                                      </p:cBhvr>
                                      <p:to>
                                        <p:strVal val="visible"/>
                                      </p:to>
                                    </p:set>
                                    <p:animEffect transition="in" filter="fade">
                                      <p:cBhvr>
                                        <p:cTn id="25" dur="500"/>
                                        <p:tgtEl>
                                          <p:spTgt spid="1640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6399"/>
                                        </p:tgtEl>
                                        <p:attrNameLst>
                                          <p:attrName>style.visibility</p:attrName>
                                        </p:attrNameLst>
                                      </p:cBhvr>
                                      <p:to>
                                        <p:strVal val="visible"/>
                                      </p:to>
                                    </p:set>
                                    <p:animEffect transition="in" filter="fade">
                                      <p:cBhvr>
                                        <p:cTn id="30" dur="500"/>
                                        <p:tgtEl>
                                          <p:spTgt spid="1639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6401"/>
                                        </p:tgtEl>
                                        <p:attrNameLst>
                                          <p:attrName>style.visibility</p:attrName>
                                        </p:attrNameLst>
                                      </p:cBhvr>
                                      <p:to>
                                        <p:strVal val="visible"/>
                                      </p:to>
                                    </p:set>
                                    <p:animEffect transition="in" filter="fade">
                                      <p:cBhvr>
                                        <p:cTn id="35" dur="500"/>
                                        <p:tgtEl>
                                          <p:spTgt spid="1640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6403"/>
                                        </p:tgtEl>
                                        <p:attrNameLst>
                                          <p:attrName>style.visibility</p:attrName>
                                        </p:attrNameLst>
                                      </p:cBhvr>
                                      <p:to>
                                        <p:strVal val="visible"/>
                                      </p:to>
                                    </p:set>
                                    <p:animEffect transition="in" filter="fade">
                                      <p:cBhvr>
                                        <p:cTn id="40" dur="500"/>
                                        <p:tgtEl>
                                          <p:spTgt spid="1640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presetSubtype="0" fill="hold" grpId="0" nodeType="clickEffect">
                                  <p:stCondLst>
                                    <p:cond delay="0"/>
                                  </p:stCondLst>
                                  <p:childTnLst>
                                    <p:set>
                                      <p:cBhvr>
                                        <p:cTn id="44" dur="1" fill="hold">
                                          <p:stCondLst>
                                            <p:cond delay="0"/>
                                          </p:stCondLst>
                                        </p:cTn>
                                        <p:tgtEl>
                                          <p:spTgt spid="16425"/>
                                        </p:tgtEl>
                                        <p:attrNameLst>
                                          <p:attrName>style.visibility</p:attrName>
                                        </p:attrNameLst>
                                      </p:cBhvr>
                                      <p:to>
                                        <p:strVal val="visible"/>
                                      </p:to>
                                    </p:set>
                                    <p:anim calcmode="lin" valueType="num">
                                      <p:cBhvr>
                                        <p:cTn id="45" dur="1000" fill="hold"/>
                                        <p:tgtEl>
                                          <p:spTgt spid="16425"/>
                                        </p:tgtEl>
                                        <p:attrNameLst>
                                          <p:attrName>ppt_w</p:attrName>
                                        </p:attrNameLst>
                                      </p:cBhvr>
                                      <p:tavLst>
                                        <p:tav tm="0">
                                          <p:val>
                                            <p:fltVal val="0"/>
                                          </p:val>
                                        </p:tav>
                                        <p:tav tm="100000">
                                          <p:val>
                                            <p:strVal val="#ppt_w"/>
                                          </p:val>
                                        </p:tav>
                                      </p:tavLst>
                                    </p:anim>
                                    <p:anim calcmode="lin" valueType="num">
                                      <p:cBhvr>
                                        <p:cTn id="46" dur="1000" fill="hold"/>
                                        <p:tgtEl>
                                          <p:spTgt spid="16425"/>
                                        </p:tgtEl>
                                        <p:attrNameLst>
                                          <p:attrName>ppt_h</p:attrName>
                                        </p:attrNameLst>
                                      </p:cBhvr>
                                      <p:tavLst>
                                        <p:tav tm="0">
                                          <p:val>
                                            <p:fltVal val="0"/>
                                          </p:val>
                                        </p:tav>
                                        <p:tav tm="100000">
                                          <p:val>
                                            <p:strVal val="#ppt_h"/>
                                          </p:val>
                                        </p:tav>
                                      </p:tavLst>
                                    </p:anim>
                                    <p:anim calcmode="lin" valueType="num">
                                      <p:cBhvr>
                                        <p:cTn id="47" dur="1000" fill="hold"/>
                                        <p:tgtEl>
                                          <p:spTgt spid="16425"/>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1642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03" grpId="0" autoUpdateAnimBg="0"/>
      <p:bldP spid="16402" grpId="0" autoUpdateAnimBg="0"/>
      <p:bldP spid="16401" grpId="0" autoUpdateAnimBg="0"/>
      <p:bldP spid="16400" grpId="0" autoUpdateAnimBg="0"/>
      <p:bldP spid="16399" grpId="0" autoUpdateAnimBg="0"/>
      <p:bldP spid="16398" grpId="0" autoUpdateAnimBg="0"/>
      <p:bldP spid="16416" grpId="0" autoUpdateAnimBg="0"/>
      <p:bldP spid="16425" grpId="0" animBg="1"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old-man-and-boy">
            <a:extLst>
              <a:ext uri="{FF2B5EF4-FFF2-40B4-BE49-F238E27FC236}">
                <a16:creationId xmlns:a16="http://schemas.microsoft.com/office/drawing/2014/main" id="{3D1622BA-6582-1F43-A706-466C8C1AF6F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000" y="95250"/>
            <a:ext cx="8890000" cy="66675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785386"/>
            <a:ext cx="4572000" cy="682090"/>
          </a:xfrm>
          <a:solidFill>
            <a:schemeClr val="tx1"/>
          </a:solidFill>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لسنا بعد عبيداً</a:t>
            </a:r>
            <a:endParaRPr lang="en-US" sz="3200" dirty="0">
              <a:effectLst>
                <a:glow rad="127000">
                  <a:schemeClr val="tx1"/>
                </a:glow>
              </a:effectLst>
              <a:ea typeface="ＭＳ Ｐゴシック" charset="0"/>
            </a:endParaRPr>
          </a:p>
        </p:txBody>
      </p:sp>
    </p:spTree>
    <p:extLst>
      <p:ext uri="{BB962C8B-B14F-4D97-AF65-F5344CB8AC3E}">
        <p14:creationId xmlns:p14="http://schemas.microsoft.com/office/powerpoint/2010/main" val="996016585"/>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Text Box 12"/>
          <p:cNvSpPr txBox="1">
            <a:spLocks noChangeArrowheads="1"/>
          </p:cNvSpPr>
          <p:nvPr/>
        </p:nvSpPr>
        <p:spPr bwMode="auto">
          <a:xfrm>
            <a:off x="8274050" y="0"/>
            <a:ext cx="88197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173ج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61" name="Text Box 13"/>
          <p:cNvSpPr txBox="1">
            <a:spLocks noChangeArrowheads="1"/>
          </p:cNvSpPr>
          <p:nvPr/>
        </p:nvSpPr>
        <p:spPr bwMode="auto">
          <a:xfrm>
            <a:off x="6553200" y="685800"/>
            <a:ext cx="2209800" cy="1815882"/>
          </a:xfrm>
          <a:prstGeom prst="rect">
            <a:avLst/>
          </a:prstGeom>
          <a:gradFill rotWithShape="1">
            <a:gsLst>
              <a:gs pos="0">
                <a:srgbClr val="9933FF"/>
              </a:gs>
              <a:gs pos="50000">
                <a:schemeClr val="bg2"/>
              </a:gs>
              <a:gs pos="100000">
                <a:srgbClr val="9933FF"/>
              </a:gs>
            </a:gsLst>
            <a:lin ang="5400000" scaled="1"/>
          </a:gradFill>
          <a:ln w="76200" cap="flat" cmpd="sng" algn="ctr">
            <a:solidFill>
              <a:srgbClr val="000000"/>
            </a:solidFill>
            <a:prstDash val="solid"/>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الدين الطقسي مقابل الدين الحقيقي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غل 4: 1-7</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p>
        </p:txBody>
      </p:sp>
      <p:sp>
        <p:nvSpPr>
          <p:cNvPr id="379907" name="Rectangle 14"/>
          <p:cNvSpPr>
            <a:spLocks noChangeArrowheads="1"/>
          </p:cNvSpPr>
          <p:nvPr/>
        </p:nvSpPr>
        <p:spPr bwMode="auto">
          <a:xfrm>
            <a:off x="465138" y="1695450"/>
            <a:ext cx="9144000" cy="305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08" name="Rectangle 15"/>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09" name="Rectangle 16"/>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0" name="Rectangle 17"/>
          <p:cNvSpPr>
            <a:spLocks noChangeArrowheads="1"/>
          </p:cNvSpPr>
          <p:nvPr/>
        </p:nvSpPr>
        <p:spPr bwMode="auto">
          <a:xfrm>
            <a:off x="465138" y="1695450"/>
            <a:ext cx="9144000" cy="62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1" name="Rectangle 18"/>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2" name="Rectangle 20"/>
          <p:cNvSpPr>
            <a:spLocks noChangeArrowheads="1"/>
          </p:cNvSpPr>
          <p:nvPr/>
        </p:nvSpPr>
        <p:spPr bwMode="auto">
          <a:xfrm>
            <a:off x="1938338" y="-9525"/>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11" name="Group 31"/>
          <p:cNvGraphicFramePr>
            <a:graphicFrameLocks noGrp="1"/>
          </p:cNvGraphicFramePr>
          <p:nvPr>
            <p:extLst>
              <p:ext uri="{D42A27DB-BD31-4B8C-83A1-F6EECF244321}">
                <p14:modId xmlns:p14="http://schemas.microsoft.com/office/powerpoint/2010/main" val="3252326422"/>
              </p:ext>
            </p:extLst>
          </p:nvPr>
        </p:nvGraphicFramePr>
        <p:xfrm>
          <a:off x="0" y="0"/>
          <a:ext cx="6172200" cy="6858000"/>
        </p:xfrm>
        <a:graphic>
          <a:graphicData uri="http://schemas.openxmlformats.org/drawingml/2006/table">
            <a:tbl>
              <a:tblPr/>
              <a:tblGrid>
                <a:gridCol w="2955925">
                  <a:extLst>
                    <a:ext uri="{9D8B030D-6E8A-4147-A177-3AD203B41FA5}">
                      <a16:colId xmlns:a16="http://schemas.microsoft.com/office/drawing/2014/main" val="20000"/>
                    </a:ext>
                  </a:extLst>
                </a:gridCol>
                <a:gridCol w="3216275">
                  <a:extLst>
                    <a:ext uri="{9D8B030D-6E8A-4147-A177-3AD203B41FA5}">
                      <a16:colId xmlns:a16="http://schemas.microsoft.com/office/drawing/2014/main" val="20001"/>
                    </a:ext>
                  </a:extLst>
                </a:gridCol>
              </a:tblGrid>
              <a:tr h="7747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rPr>
                        <a:t>الطفل</a:t>
                      </a:r>
                      <a:endParaRPr kumimoji="0" lang="zh-CN" altLang="en-GB"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rPr>
                        <a:t>البالغ</a:t>
                      </a:r>
                      <a:endParaRPr kumimoji="0" lang="zh-CN" altLang="en-GB"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تحت وصي</a:t>
                      </a:r>
                      <a:b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b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الناموس</a:t>
                      </a: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يتمتع بعلاقة الأب مع ابنه</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مفدي</a:t>
                      </a: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1"/>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الحالة : مثل عبد غير مدرك لحقوق البنوية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الحالة : ابن وارث وحاصل على كل حقوق البنوية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2"/>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تحت عبودية : سلطة خارجية للناموس</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حر : سلطة داخلية لروح الله</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3"/>
                  </a:ext>
                </a:extLst>
              </a:tr>
              <a:tr h="19685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غير ناضج : مدرسة أساسية في الناموس مع تحفيز خارجي</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ناضج : مدرسة أساسية للروح مع تحفيز داخلي</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4"/>
                  </a:ext>
                </a:extLst>
              </a:tr>
            </a:tbl>
          </a:graphicData>
        </a:graphic>
      </p:graphicFrame>
      <p:sp>
        <p:nvSpPr>
          <p:cNvPr id="379933" name="Text Box 13"/>
          <p:cNvSpPr txBox="1">
            <a:spLocks noChangeArrowheads="1"/>
          </p:cNvSpPr>
          <p:nvPr/>
        </p:nvSpPr>
        <p:spPr bwMode="auto">
          <a:xfrm>
            <a:off x="6629400" y="4953000"/>
            <a:ext cx="220980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بول أ. بومرفيل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 ورومية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(بروكسل : 1976)، 95</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11063"/>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3. الخلاص بالإيمان وحده يغيرنا داخلياً    (غل ٥-٦)</a:t>
            </a:r>
            <a:endParaRPr lang="en-US" sz="4800" dirty="0">
              <a:solidFill>
                <a:srgbClr val="FFFFFF"/>
              </a:solidFill>
              <a:ea typeface="ＭＳ Ｐゴシック" charset="0"/>
            </a:endParaRPr>
          </a:p>
        </p:txBody>
      </p:sp>
      <p:pic>
        <p:nvPicPr>
          <p:cNvPr id="384002" name="Picture 2" descr="Image result for salvation by faith">
            <a:extLst>
              <a:ext uri="{FF2B5EF4-FFF2-40B4-BE49-F238E27FC236}">
                <a16:creationId xmlns:a16="http://schemas.microsoft.com/office/drawing/2014/main" id="{40F1966F-0773-8D4C-87E1-FBA080289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850" y="1772816"/>
            <a:ext cx="8242300" cy="4546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92219548"/>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Text Box 2"/>
          <p:cNvSpPr txBox="1">
            <a:spLocks noChangeArrowheads="1"/>
          </p:cNvSpPr>
          <p:nvPr/>
        </p:nvSpPr>
        <p:spPr bwMode="auto">
          <a:xfrm>
            <a:off x="8197850" y="76200"/>
            <a:ext cx="77136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174أ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723" name="Text Box 3"/>
          <p:cNvSpPr txBox="1">
            <a:spLocks noChangeArrowheads="1"/>
          </p:cNvSpPr>
          <p:nvPr/>
        </p:nvSpPr>
        <p:spPr bwMode="auto">
          <a:xfrm>
            <a:off x="0" y="101600"/>
            <a:ext cx="8229600" cy="584775"/>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تباينات العهد في غلاطية 4: 21-31</a:t>
            </a:r>
            <a:endParaRPr kumimoji="0"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381955"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56"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57" name="Rectangle 7"/>
          <p:cNvSpPr>
            <a:spLocks noChangeArrowheads="1"/>
          </p:cNvSpPr>
          <p:nvPr/>
        </p:nvSpPr>
        <p:spPr bwMode="auto">
          <a:xfrm>
            <a:off x="465138" y="1695450"/>
            <a:ext cx="9144000" cy="62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0" i="0" u="none" strike="noStrike" kern="1200" cap="none" spc="0" normalizeH="0" baseline="0" noProof="0">
                <a:ln>
                  <a:noFill/>
                </a:ln>
                <a:solidFill>
                  <a:srgbClr val="FFFFFF"/>
                </a:solidFill>
                <a:effectLst/>
                <a:uLnTx/>
                <a:uFillTx/>
                <a:latin typeface="Times" charset="0"/>
                <a:ea typeface="宋体" charset="0"/>
                <a:cs typeface="宋体" charset="0"/>
              </a:rPr>
              <a:t> </a:t>
            </a:r>
            <a:endParaRPr kumimoji="0" lang="en-US" altLang="zh-CN" sz="1200" b="0" i="0" u="none" strike="noStrike" kern="1200" cap="none" spc="0" normalizeH="0" baseline="0" noProof="0">
              <a:ln>
                <a:noFill/>
              </a:ln>
              <a:solidFill>
                <a:srgbClr val="FFFFFF"/>
              </a:solidFill>
              <a:effectLst/>
              <a:uLnTx/>
              <a:uFillTx/>
              <a:latin typeface="Times" charset="0"/>
              <a:ea typeface="宋体" charset="0"/>
              <a:cs typeface="宋体"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0" i="0" u="none" strike="noStrike" kern="1200" cap="none" spc="0" normalizeH="0" baseline="0" noProof="0">
              <a:ln>
                <a:noFill/>
              </a:ln>
              <a:solidFill>
                <a:srgbClr val="FFFFFF"/>
              </a:solidFill>
              <a:effectLst/>
              <a:uLnTx/>
              <a:uFillTx/>
              <a:latin typeface="Times New Roman" charset="0"/>
              <a:ea typeface="宋体" charset="0"/>
              <a:cs typeface="宋体" charset="0"/>
            </a:endParaRPr>
          </a:p>
        </p:txBody>
      </p:sp>
      <p:sp>
        <p:nvSpPr>
          <p:cNvPr id="381958"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GB"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59" name="Rectangle 9"/>
          <p:cNvSpPr>
            <a:spLocks noChangeArrowheads="1"/>
          </p:cNvSpPr>
          <p:nvPr/>
        </p:nvSpPr>
        <p:spPr bwMode="auto">
          <a:xfrm>
            <a:off x="1938338" y="-95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60" name="Rectangle 10"/>
          <p:cNvSpPr>
            <a:spLocks noChangeArrowheads="1"/>
          </p:cNvSpPr>
          <p:nvPr/>
        </p:nvSpPr>
        <p:spPr bwMode="auto">
          <a:xfrm>
            <a:off x="1933575" y="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81961" name="Rectangle 13"/>
          <p:cNvSpPr>
            <a:spLocks noChangeArrowheads="1"/>
          </p:cNvSpPr>
          <p:nvPr/>
        </p:nvSpPr>
        <p:spPr bwMode="auto">
          <a:xfrm>
            <a:off x="1933575" y="12192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30810" name="Group 90"/>
          <p:cNvGraphicFramePr>
            <a:graphicFrameLocks noGrp="1"/>
          </p:cNvGraphicFramePr>
          <p:nvPr/>
        </p:nvGraphicFramePr>
        <p:xfrm>
          <a:off x="0" y="739775"/>
          <a:ext cx="9067800" cy="6126519"/>
        </p:xfrm>
        <a:graphic>
          <a:graphicData uri="http://schemas.openxmlformats.org/drawingml/2006/table">
            <a:tbl>
              <a:tblPr/>
              <a:tblGrid>
                <a:gridCol w="1763688">
                  <a:extLst>
                    <a:ext uri="{9D8B030D-6E8A-4147-A177-3AD203B41FA5}">
                      <a16:colId xmlns:a16="http://schemas.microsoft.com/office/drawing/2014/main" val="20000"/>
                    </a:ext>
                  </a:extLst>
                </a:gridCol>
                <a:gridCol w="3249637">
                  <a:extLst>
                    <a:ext uri="{9D8B030D-6E8A-4147-A177-3AD203B41FA5}">
                      <a16:colId xmlns:a16="http://schemas.microsoft.com/office/drawing/2014/main" val="20001"/>
                    </a:ext>
                  </a:extLst>
                </a:gridCol>
                <a:gridCol w="4054475">
                  <a:extLst>
                    <a:ext uri="{9D8B030D-6E8A-4147-A177-3AD203B41FA5}">
                      <a16:colId xmlns:a16="http://schemas.microsoft.com/office/drawing/2014/main" val="20002"/>
                    </a:ext>
                  </a:extLst>
                </a:gridCol>
              </a:tblGrid>
              <a:tr h="487363">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ＭＳ Ｐゴシック" charset="0"/>
                          <a:cs typeface="Arial" panose="020B0604020202020204" pitchFamily="34" charset="0"/>
                        </a:rPr>
                        <a:t>العهد</a:t>
                      </a:r>
                      <a:endParaRPr kumimoji="0" lang="zh-CN" altLang="en-GB"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ＭＳ Ｐゴシック" charset="0"/>
                          <a:cs typeface="Arial" panose="020B0604020202020204" pitchFamily="34" charset="0"/>
                        </a:rPr>
                        <a:t>الناموس (24-25)</a:t>
                      </a:r>
                      <a:endParaRPr kumimoji="0" lang="en-GB" altLang="zh-CN"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ＭＳ Ｐゴシック" charset="0"/>
                          <a:cs typeface="Arial" panose="020B0604020202020204" pitchFamily="34" charset="0"/>
                        </a:rPr>
                        <a:t>الإبراهيمي (28ب، 3: 16-18)</a:t>
                      </a:r>
                      <a:endParaRPr kumimoji="0" lang="en-GB" altLang="zh-CN" sz="2000" b="1" i="0" u="none" strike="noStrike" cap="none" normalizeH="0" baseline="0" dirty="0">
                        <a:ln>
                          <a:noFill/>
                        </a:ln>
                        <a:solidFill>
                          <a:schemeClr val="tx1"/>
                        </a:solidFill>
                        <a:effectLst>
                          <a:outerShdw blurRad="38100" dist="38100" dir="2700000" algn="tl">
                            <a:srgbClr val="000066"/>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701674">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الإبن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إسماعيل </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(غير مسمى بشكل واضح)</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إسحق (28)</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1"/>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هاجر (24-25)</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سارة </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(غير مسماة بشكل واضح)</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2"/>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الحرية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عبد (22أ، 24ب، 31أ)</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حر (22ب، 26أ، 31أ)</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3"/>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الولادة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طبيعية (23أ)</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بالوعد (23ب)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4"/>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الجبل</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سيناء في العربية (24)</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الجلجثة (ضمني)</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5"/>
                  </a:ext>
                </a:extLst>
              </a:tr>
              <a:tr h="54170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أورشليم</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الأرضية الحالية (25ب)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 السماوية المستقبلية (26)</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6"/>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الأتباع</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أبناء لكن ليس تحت الوعد </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(ضمني)</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أبناء الوعد (28ب)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7"/>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الإضطهاد</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مضطهِد (29أ)</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مضطهَد (29ب)</a:t>
                      </a:r>
                      <a:endParaRPr kumimoji="0" lang="en-GB"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8"/>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المعلمون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المهودون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بولس و المبشرين الحقيقيين</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09"/>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الخلاص بواسطة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الأعمال</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الإيمان بالمسيح</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10"/>
                  </a:ext>
                </a:extLst>
              </a:tr>
              <a:tr h="40163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النتيجة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غير مخلص</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مخلص</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宋体" charset="0"/>
                        <a:cs typeface="宋体" charset="0"/>
                      </a:endParaRPr>
                    </a:p>
                  </a:txBody>
                  <a:tcPr marT="45717" marB="45717"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000066"/>
                        </a:gs>
                        <a:gs pos="100000">
                          <a:srgbClr val="000000"/>
                        </a:gs>
                      </a:gsLst>
                      <a:path path="rect">
                        <a:fillToRect l="50000" t="50000" r="50000" b="50000"/>
                      </a:path>
                    </a:grad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يجب أن يكون الخلاص بالإيمان </a:t>
            </a:r>
            <a:r>
              <a:rPr lang="ar-JO" sz="5400" dirty="0">
                <a:solidFill>
                  <a:srgbClr val="FFFF00"/>
                </a:solidFill>
                <a:effectLst>
                  <a:glow rad="127000">
                    <a:schemeClr val="tx1"/>
                  </a:glow>
                </a:effectLst>
                <a:ea typeface="ＭＳ Ｐゴシック" charset="0"/>
              </a:rPr>
              <a:t>وحده</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4437112"/>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يقدم بولس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أسباب</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0228237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1. دعا يسوع </a:t>
            </a:r>
            <a:r>
              <a:rPr lang="ar-JO" sz="4800" dirty="0">
                <a:solidFill>
                  <a:srgbClr val="FFFF00"/>
                </a:solidFill>
                <a:effectLst>
                  <a:glow rad="127000">
                    <a:schemeClr val="tx1"/>
                  </a:glow>
                </a:effectLst>
                <a:ea typeface="ＭＳ Ｐゴシック" charset="0"/>
                <a:cs typeface="Arial" panose="020B0604020202020204" pitchFamily="34" charset="0"/>
              </a:rPr>
              <a:t>بولس</a:t>
            </a:r>
            <a:r>
              <a:rPr lang="ar-JO" sz="4800" dirty="0">
                <a:effectLst>
                  <a:glow rad="127000">
                    <a:schemeClr val="tx1"/>
                  </a:glow>
                </a:effectLst>
                <a:ea typeface="ＭＳ Ｐゴシック" charset="0"/>
                <a:cs typeface="Arial" panose="020B0604020202020204" pitchFamily="34" charset="0"/>
              </a:rPr>
              <a:t> ليعلم عن الخلاص بالإيمان (غل 1-2)</a:t>
            </a:r>
            <a:endParaRPr lang="en-US" sz="4800" dirty="0">
              <a:effectLst>
                <a:glow rad="127000">
                  <a:schemeClr val="tx1"/>
                </a:glow>
              </a:effectLst>
              <a:ea typeface="ＭＳ Ｐゴシック" charset="0"/>
              <a:cs typeface="Arial" panose="020B0604020202020204" pitchFamily="34"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88253198"/>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الخلاص كان </a:t>
            </a:r>
            <a:r>
              <a:rPr lang="ar-JO" sz="4800" dirty="0">
                <a:solidFill>
                  <a:srgbClr val="FFFF00"/>
                </a:solidFill>
                <a:effectLst>
                  <a:glow rad="127000">
                    <a:schemeClr val="tx1"/>
                  </a:glow>
                </a:effectLst>
                <a:ea typeface="ＭＳ Ｐゴシック" charset="0"/>
              </a:rPr>
              <a:t>دائماً</a:t>
            </a:r>
            <a:r>
              <a:rPr lang="ar-JO" sz="4800" dirty="0">
                <a:effectLst>
                  <a:glow rad="127000">
                    <a:schemeClr val="tx1"/>
                  </a:glow>
                </a:effectLst>
                <a:ea typeface="ＭＳ Ｐゴシック" charset="0"/>
              </a:rPr>
              <a:t> بالإيمان (غل 3-4)</a:t>
            </a:r>
            <a:endParaRPr lang="en-US" sz="4800" dirty="0">
              <a:effectLst>
                <a:glow rad="127000">
                  <a:schemeClr val="tx1"/>
                </a:glow>
              </a:effectLst>
              <a:ea typeface="ＭＳ Ｐゴシック" charset="0"/>
            </a:endParaRP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مركزية الصليب</a:t>
            </a:r>
            <a:endPar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endParaRP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قبل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الإيمان ينظر إلى الأمام نحو صليب يسوع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بعد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الإيمان ينظر إلى الخلف نحو صليب يسوع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8051108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p:bldP spid="11"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الحرية للذهاب في الطريق الخاطئ</a:t>
            </a:r>
            <a:endParaRPr lang="en-US" dirty="0">
              <a:effectLst>
                <a:glow rad="127000">
                  <a:schemeClr val="tx1"/>
                </a:glow>
              </a:effectLst>
              <a:ea typeface="ＭＳ Ｐゴシック" charset="0"/>
            </a:endParaRPr>
          </a:p>
        </p:txBody>
      </p:sp>
      <p:pic>
        <p:nvPicPr>
          <p:cNvPr id="374786" name="Picture 2" descr="Image result for Be free from the slavery of legalism so you can live for Christ">
            <a:extLst>
              <a:ext uri="{FF2B5EF4-FFF2-40B4-BE49-F238E27FC236}">
                <a16:creationId xmlns:a16="http://schemas.microsoft.com/office/drawing/2014/main" id="{EB9615C5-CAEA-0049-ADE8-8D57C82BB3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204" y="1412776"/>
            <a:ext cx="9144000" cy="45593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8372549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extLst>
              <p:ext uri="{D42A27DB-BD31-4B8C-83A1-F6EECF244321}">
                <p14:modId xmlns:p14="http://schemas.microsoft.com/office/powerpoint/2010/main" val="3323198714"/>
              </p:ext>
            </p:extLst>
          </p:nvPr>
        </p:nvGraphicFramePr>
        <p:xfrm>
          <a:off x="29307" y="0"/>
          <a:ext cx="9114693" cy="6857999"/>
        </p:xfrm>
        <a:graphic>
          <a:graphicData uri="http://schemas.openxmlformats.org/drawingml/2006/table">
            <a:tbl>
              <a:tblPr/>
              <a:tblGrid>
                <a:gridCol w="1302099">
                  <a:extLst>
                    <a:ext uri="{9D8B030D-6E8A-4147-A177-3AD203B41FA5}">
                      <a16:colId xmlns:a16="http://schemas.microsoft.com/office/drawing/2014/main" val="20000"/>
                    </a:ext>
                  </a:extLst>
                </a:gridCol>
                <a:gridCol w="1455287">
                  <a:extLst>
                    <a:ext uri="{9D8B030D-6E8A-4147-A177-3AD203B41FA5}">
                      <a16:colId xmlns:a16="http://schemas.microsoft.com/office/drawing/2014/main" val="20001"/>
                    </a:ext>
                  </a:extLst>
                </a:gridCol>
                <a:gridCol w="1302099">
                  <a:extLst>
                    <a:ext uri="{9D8B030D-6E8A-4147-A177-3AD203B41FA5}">
                      <a16:colId xmlns:a16="http://schemas.microsoft.com/office/drawing/2014/main" val="20002"/>
                    </a:ext>
                  </a:extLst>
                </a:gridCol>
                <a:gridCol w="1455287">
                  <a:extLst>
                    <a:ext uri="{9D8B030D-6E8A-4147-A177-3AD203B41FA5}">
                      <a16:colId xmlns:a16="http://schemas.microsoft.com/office/drawing/2014/main" val="20003"/>
                    </a:ext>
                  </a:extLst>
                </a:gridCol>
                <a:gridCol w="1128167">
                  <a:extLst>
                    <a:ext uri="{9D8B030D-6E8A-4147-A177-3AD203B41FA5}">
                      <a16:colId xmlns:a16="http://schemas.microsoft.com/office/drawing/2014/main" val="20004"/>
                    </a:ext>
                  </a:extLst>
                </a:gridCol>
                <a:gridCol w="1169655">
                  <a:extLst>
                    <a:ext uri="{9D8B030D-6E8A-4147-A177-3AD203B41FA5}">
                      <a16:colId xmlns:a16="http://schemas.microsoft.com/office/drawing/2014/main" val="20005"/>
                    </a:ext>
                  </a:extLst>
                </a:gridCol>
                <a:gridCol w="1302099">
                  <a:extLst>
                    <a:ext uri="{9D8B030D-6E8A-4147-A177-3AD203B41FA5}">
                      <a16:colId xmlns:a16="http://schemas.microsoft.com/office/drawing/2014/main" val="20006"/>
                    </a:ext>
                  </a:extLst>
                </a:gridCol>
              </a:tblGrid>
              <a:tr h="523639">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28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1 </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يعلم بولس هذه العقيدة بسلطته الخاصة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2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تعليم جديد مخالف للعهد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3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التعليم عن التبرير بالإيمان وحده سوف يشجع على نمط حياة خاطئ</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25139">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دعاني والرسل الإثني عشر أكدوا ذلك</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كان الخلاص دائماً بالإيمان حتى في العهد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فالتبرير بالإيمان سوف يقود بشكل طبيعي إلى حياة تقية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7596">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سيرة ذاتية</a:t>
                      </a:r>
                      <a:endParaRPr kumimoji="0" lang="en-US"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لاهوتي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92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1-2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3-4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5-6</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468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الرسولية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المسؤوليات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68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توبيخ</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علاقات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تأكيد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توضيح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توازن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خدمة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تحذيرات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9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10-2: 21</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11-18</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1551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أنطاكية - سوريا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9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خريف 49م (بعد الرحلة التبشيرية الأولى)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rPr>
              <a:t>167</a:t>
            </a:r>
            <a:endParaRPr kumimoji="0" lang="en-US"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endParaRPr>
          </a:p>
        </p:txBody>
      </p:sp>
      <p:sp>
        <p:nvSpPr>
          <p:cNvPr id="65" name="Title 64"/>
          <p:cNvSpPr>
            <a:spLocks noGrp="1"/>
          </p:cNvSpPr>
          <p:nvPr>
            <p:ph type="title" idx="4294967295"/>
          </p:nvPr>
        </p:nvSpPr>
        <p:spPr>
          <a:xfrm>
            <a:off x="304800" y="-685800"/>
            <a:ext cx="7772400" cy="762000"/>
          </a:xfrm>
        </p:spPr>
        <p:txBody>
          <a:bodyPr/>
          <a:lstStyle/>
          <a:p>
            <a:pPr>
              <a:defRPr/>
            </a:pPr>
            <a:r>
              <a:rPr lang="ar-JO" dirty="0">
                <a:latin typeface="Tahoma" charset="0"/>
                <a:ea typeface="ＭＳ Ｐゴシック" charset="0"/>
                <a:cs typeface="ＭＳ Ｐゴシック" charset="0"/>
              </a:rPr>
              <a:t>جدول السفر</a:t>
            </a:r>
            <a:endParaRPr lang="en-US" dirty="0">
              <a:latin typeface="Tahoma" charset="0"/>
              <a:ea typeface="ＭＳ Ｐゴシック" charset="0"/>
              <a:cs typeface="ＭＳ Ｐゴシック" charset="0"/>
            </a:endParaRPr>
          </a:p>
        </p:txBody>
      </p:sp>
      <p:sp>
        <p:nvSpPr>
          <p:cNvPr id="2" name="Rectangle 1">
            <a:extLst>
              <a:ext uri="{FF2B5EF4-FFF2-40B4-BE49-F238E27FC236}">
                <a16:creationId xmlns:a16="http://schemas.microsoft.com/office/drawing/2014/main" id="{1E5C844B-3915-4747-B09E-882F2477F9FA}"/>
              </a:ext>
            </a:extLst>
          </p:cNvPr>
          <p:cNvSpPr/>
          <p:nvPr/>
        </p:nvSpPr>
        <p:spPr bwMode="auto">
          <a:xfrm>
            <a:off x="5531031" y="533103"/>
            <a:ext cx="3583662"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
        <p:nvSpPr>
          <p:cNvPr id="7" name="Rectangle 6">
            <a:extLst>
              <a:ext uri="{FF2B5EF4-FFF2-40B4-BE49-F238E27FC236}">
                <a16:creationId xmlns:a16="http://schemas.microsoft.com/office/drawing/2014/main" id="{D75E6C0F-8C4A-4647-A1BB-779D9750F0D6}"/>
              </a:ext>
            </a:extLst>
          </p:cNvPr>
          <p:cNvSpPr/>
          <p:nvPr/>
        </p:nvSpPr>
        <p:spPr bwMode="auto">
          <a:xfrm>
            <a:off x="5531031" y="1846088"/>
            <a:ext cx="3583662" cy="1294583"/>
          </a:xfrm>
          <a:prstGeom prst="rect">
            <a:avLst/>
          </a:prstGeom>
          <a:noFill/>
          <a:ln w="53975" cap="flat" cmpd="sng" algn="ctr">
            <a:solidFill>
              <a:srgbClr val="FFFF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12" charset="0"/>
              <a:ea typeface="ＭＳ Ｐゴシック"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11063"/>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3. الخلاص بالإيمان وحده يغيرنا </a:t>
            </a:r>
            <a:r>
              <a:rPr lang="ar-JO" sz="4800" dirty="0">
                <a:solidFill>
                  <a:srgbClr val="FFFF00"/>
                </a:solidFill>
                <a:effectLst>
                  <a:glow rad="127000">
                    <a:schemeClr val="tx1"/>
                  </a:glow>
                </a:effectLst>
                <a:ea typeface="ＭＳ Ｐゴシック" charset="0"/>
                <a:cs typeface="Arial" panose="020B0604020202020204" pitchFamily="34" charset="0"/>
              </a:rPr>
              <a:t>داخلياً </a:t>
            </a: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(غل 5-6)</a:t>
            </a:r>
            <a:endParaRPr lang="en-US" sz="4800" dirty="0">
              <a:effectLst>
                <a:glow rad="127000">
                  <a:schemeClr val="tx1"/>
                </a:glow>
              </a:effectLst>
              <a:ea typeface="ＭＳ Ｐゴシック" charset="0"/>
              <a:cs typeface="Arial" panose="020B0604020202020204" pitchFamily="34" charset="0"/>
            </a:endParaRPr>
          </a:p>
        </p:txBody>
      </p:sp>
      <p:pic>
        <p:nvPicPr>
          <p:cNvPr id="384002" name="Picture 2" descr="Image result for salvation by faith">
            <a:extLst>
              <a:ext uri="{FF2B5EF4-FFF2-40B4-BE49-F238E27FC236}">
                <a16:creationId xmlns:a16="http://schemas.microsoft.com/office/drawing/2014/main" id="{40F1966F-0773-8D4C-87E1-FBA080289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850" y="1772816"/>
            <a:ext cx="8242300" cy="4546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6484030"/>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76832014"/>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4F1EFA5D-892A-374C-B943-4E844A24593F}"/>
              </a:ext>
            </a:extLst>
          </p:cNvPr>
          <p:cNvGrpSpPr/>
          <p:nvPr/>
        </p:nvGrpSpPr>
        <p:grpSpPr>
          <a:xfrm>
            <a:off x="-36512" y="-27384"/>
            <a:ext cx="9175750" cy="6858000"/>
            <a:chOff x="-36512" y="-27384"/>
            <a:chExt cx="9175750" cy="6858000"/>
          </a:xfrm>
        </p:grpSpPr>
        <p:pic>
          <p:nvPicPr>
            <p:cNvPr id="380930" name="Picture 2" descr="Image result for galatians 5:1">
              <a:extLst>
                <a:ext uri="{FF2B5EF4-FFF2-40B4-BE49-F238E27FC236}">
                  <a16:creationId xmlns:a16="http://schemas.microsoft.com/office/drawing/2014/main" id="{88CB22CA-8553-1047-AF76-0D642D1D63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5" y="-27384"/>
              <a:ext cx="9136063" cy="6858000"/>
            </a:xfrm>
            <a:prstGeom prst="rect">
              <a:avLst/>
            </a:prstGeom>
            <a:noFill/>
            <a:ln>
              <a:noFill/>
            </a:ln>
            <a:extLst>
              <a:ext uri="{909E8E84-426E-40dd-AFC4-6F175D3DCCD1}">
                <a14:hiddenFill xmlns=""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92FD5675-1F5C-BC48-BF7F-355A9141D7F3}"/>
                </a:ext>
              </a:extLst>
            </p:cNvPr>
            <p:cNvGrpSpPr/>
            <p:nvPr/>
          </p:nvGrpSpPr>
          <p:grpSpPr>
            <a:xfrm>
              <a:off x="-36512" y="908720"/>
              <a:ext cx="9158097" cy="5256584"/>
              <a:chOff x="-36512" y="908720"/>
              <a:chExt cx="9158097" cy="5256584"/>
            </a:xfrm>
          </p:grpSpPr>
          <p:pic>
            <p:nvPicPr>
              <p:cNvPr id="8" name="Picture 2" descr="Image result for galatians 5:1">
                <a:extLst>
                  <a:ext uri="{FF2B5EF4-FFF2-40B4-BE49-F238E27FC236}">
                    <a16:creationId xmlns:a16="http://schemas.microsoft.com/office/drawing/2014/main" id="{C5ADCC80-79A0-A14D-AD50-DFAD41FC82F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36512" y="908720"/>
                <a:ext cx="9136063" cy="891707"/>
              </a:xfrm>
              <a:prstGeom prst="rect">
                <a:avLst/>
              </a:prstGeom>
              <a:noFill/>
              <a:ln>
                <a:noFill/>
              </a:ln>
              <a:extLst>
                <a:ext uri="{909E8E84-426E-40dd-AFC4-6F175D3DCCD1}">
                  <a14:hiddenFill xmlns="" xmlns:a14="http://schemas.microsoft.com/office/drawing/2010/main">
                    <a:solidFill>
                      <a:srgbClr val="FFFFFF"/>
                    </a:solidFill>
                  </a14:hiddenFill>
                </a:ext>
              </a:extLst>
            </p:spPr>
          </p:pic>
          <p:pic>
            <p:nvPicPr>
              <p:cNvPr id="9" name="Picture 2" descr="Image result for galatians 5:1">
                <a:extLst>
                  <a:ext uri="{FF2B5EF4-FFF2-40B4-BE49-F238E27FC236}">
                    <a16:creationId xmlns:a16="http://schemas.microsoft.com/office/drawing/2014/main" id="{49367FD6-67F5-3A4A-9289-0A9C2488E55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14478" y="1712952"/>
                <a:ext cx="9136063" cy="891707"/>
              </a:xfrm>
              <a:prstGeom prst="rect">
                <a:avLst/>
              </a:prstGeom>
              <a:noFill/>
              <a:ln>
                <a:noFill/>
              </a:ln>
              <a:extLst>
                <a:ext uri="{909E8E84-426E-40dd-AFC4-6F175D3DCCD1}">
                  <a14:hiddenFill xmlns="" xmlns:a14="http://schemas.microsoft.com/office/drawing/2010/main">
                    <a:solidFill>
                      <a:srgbClr val="FFFFFF"/>
                    </a:solidFill>
                  </a14:hiddenFill>
                </a:ext>
              </a:extLst>
            </p:spPr>
          </p:pic>
          <p:pic>
            <p:nvPicPr>
              <p:cNvPr id="10" name="Picture 2" descr="Image result for galatians 5:1">
                <a:extLst>
                  <a:ext uri="{FF2B5EF4-FFF2-40B4-BE49-F238E27FC236}">
                    <a16:creationId xmlns:a16="http://schemas.microsoft.com/office/drawing/2014/main" id="{422E0954-06A0-5441-97BE-85DF76C547C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25495" y="2120576"/>
                <a:ext cx="9136063" cy="891707"/>
              </a:xfrm>
              <a:prstGeom prst="rect">
                <a:avLst/>
              </a:prstGeom>
              <a:noFill/>
              <a:ln>
                <a:noFill/>
              </a:ln>
              <a:extLst>
                <a:ext uri="{909E8E84-426E-40dd-AFC4-6F175D3DCCD1}">
                  <a14:hiddenFill xmlns="" xmlns:a14="http://schemas.microsoft.com/office/drawing/2010/main">
                    <a:solidFill>
                      <a:srgbClr val="FFFFFF"/>
                    </a:solidFill>
                  </a14:hiddenFill>
                </a:ext>
              </a:extLst>
            </p:spPr>
          </p:pic>
          <p:pic>
            <p:nvPicPr>
              <p:cNvPr id="11" name="Picture 2" descr="Image result for galatians 5:1">
                <a:extLst>
                  <a:ext uri="{FF2B5EF4-FFF2-40B4-BE49-F238E27FC236}">
                    <a16:creationId xmlns:a16="http://schemas.microsoft.com/office/drawing/2014/main" id="{721B099C-48FD-EF48-9412-3CAF75F1C1C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44" r="33617" b="86997"/>
              <a:stretch/>
            </p:blipFill>
            <p:spPr bwMode="auto">
              <a:xfrm>
                <a:off x="3203848" y="4475596"/>
                <a:ext cx="2808312" cy="891707"/>
              </a:xfrm>
              <a:prstGeom prst="rect">
                <a:avLst/>
              </a:prstGeom>
              <a:noFill/>
              <a:ln>
                <a:noFill/>
              </a:ln>
              <a:extLst>
                <a:ext uri="{909E8E84-426E-40dd-AFC4-6F175D3DCCD1}">
                  <a14:hiddenFill xmlns="" xmlns:a14="http://schemas.microsoft.com/office/drawing/2010/main">
                    <a:solidFill>
                      <a:srgbClr val="FFFFFF"/>
                    </a:solidFill>
                  </a14:hiddenFill>
                </a:ext>
              </a:extLst>
            </p:spPr>
          </p:pic>
          <p:pic>
            <p:nvPicPr>
              <p:cNvPr id="12" name="Picture 2" descr="Image result for galatians 5:1">
                <a:extLst>
                  <a:ext uri="{FF2B5EF4-FFF2-40B4-BE49-F238E27FC236}">
                    <a16:creationId xmlns:a16="http://schemas.microsoft.com/office/drawing/2014/main" id="{9B318C3B-9235-FB4D-A511-092058493E0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44" r="33617" b="86997"/>
              <a:stretch/>
            </p:blipFill>
            <p:spPr bwMode="auto">
              <a:xfrm>
                <a:off x="3247915" y="5273597"/>
                <a:ext cx="2808312" cy="891707"/>
              </a:xfrm>
              <a:prstGeom prst="rect">
                <a:avLst/>
              </a:prstGeom>
              <a:noFill/>
              <a:ln>
                <a:noFill/>
              </a:ln>
              <a:extLst>
                <a:ext uri="{909E8E84-426E-40dd-AFC4-6F175D3DCCD1}">
                  <a14:hiddenFill xmlns="" xmlns:a14="http://schemas.microsoft.com/office/drawing/2010/main">
                    <a:solidFill>
                      <a:srgbClr val="FFFFFF"/>
                    </a:solidFill>
                  </a14:hiddenFill>
                </a:ext>
              </a:extLst>
            </p:spPr>
          </p:pic>
        </p:gr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44448" y="2042845"/>
            <a:ext cx="9055101" cy="830997"/>
          </a:xfrm>
          <a:noFill/>
        </p:spPr>
        <p:txBody>
          <a:bodyPr wrap="square" lIns="91440" tIns="45720" rIns="91440" bIns="45720">
            <a:spAutoFit/>
          </a:bodyPr>
          <a:lstStyle/>
          <a:p>
            <a:r>
              <a:rPr lang="ar-SA" sz="4800" kern="1200" dirty="0">
                <a:solidFill>
                  <a:schemeClr val="tx1"/>
                </a:solidFill>
                <a:ea typeface="ＭＳ Ｐゴシック" charset="0"/>
              </a:rPr>
              <a:t>ولا ترتبكوا أيضا بنير عبودية</a:t>
            </a:r>
            <a:endParaRPr lang="en-US" sz="4800" kern="1200" dirty="0">
              <a:solidFill>
                <a:schemeClr val="tx1"/>
              </a:solidFill>
              <a:ea typeface="ＭＳ Ｐゴシック" charset="0"/>
            </a:endParaRPr>
          </a:p>
        </p:txBody>
      </p:sp>
      <p:sp>
        <p:nvSpPr>
          <p:cNvPr id="3" name="Rectangle 2"/>
          <p:cNvSpPr/>
          <p:nvPr/>
        </p:nvSpPr>
        <p:spPr>
          <a:xfrm>
            <a:off x="3183233" y="5105715"/>
            <a:ext cx="2872994" cy="707886"/>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r>
              <a:rPr kumimoji="0" lang="en-US"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1:5 </a:t>
            </a:r>
          </a:p>
        </p:txBody>
      </p:sp>
      <p:sp>
        <p:nvSpPr>
          <p:cNvPr id="4" name="Rectangle 3"/>
          <p:cNvSpPr/>
          <p:nvPr/>
        </p:nvSpPr>
        <p:spPr>
          <a:xfrm>
            <a:off x="44450" y="90498"/>
            <a:ext cx="9099550" cy="1754326"/>
          </a:xfrm>
          <a:prstGeom prst="rect">
            <a:avLst/>
          </a:prstGeom>
          <a:noFill/>
        </p:spPr>
        <p:txBody>
          <a:bodyPr wrap="square" lIns="91440" tIns="45720" rIns="91440" bIns="4572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فاثبتوا إذا</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SA"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في الحرية </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SA"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التي قد حررنا المسيح بها</a:t>
            </a:r>
            <a:endParaRPr kumimoji="0" lang="en-US" altLang="ko-KR" sz="13800" b="1" u="none" strike="noStrike" kern="1200" cap="none" spc="0" normalizeH="0" baseline="0" noProof="0" dirty="0">
              <a:ln w="12700">
                <a:solidFill>
                  <a:srgbClr val="000000">
                    <a:satMod val="155000"/>
                  </a:srgbClr>
                </a:solidFill>
                <a:prstDash val="solid"/>
              </a:ln>
              <a:solidFill>
                <a:srgbClr val="7A0701"/>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endParaRPr>
          </a:p>
        </p:txBody>
      </p:sp>
      <p:pic>
        <p:nvPicPr>
          <p:cNvPr id="14" name="Picture 2" descr="Image result for galatians 5:1">
            <a:extLst>
              <a:ext uri="{FF2B5EF4-FFF2-40B4-BE49-F238E27FC236}">
                <a16:creationId xmlns:a16="http://schemas.microsoft.com/office/drawing/2014/main" id="{E3FD82C2-A5EF-D542-A717-53D507381F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24975" y="44624"/>
            <a:ext cx="9136063" cy="68580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150780396"/>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4" name="Picture 2" descr="Image result for be free from sin">
            <a:extLst>
              <a:ext uri="{FF2B5EF4-FFF2-40B4-BE49-F238E27FC236}">
                <a16:creationId xmlns:a16="http://schemas.microsoft.com/office/drawing/2014/main" id="{85951BB4-70BB-C144-B617-C54190D8E6F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554" t="4640" r="6583" b="30198"/>
          <a:stretch/>
        </p:blipFill>
        <p:spPr bwMode="auto">
          <a:xfrm>
            <a:off x="-1" y="-3176"/>
            <a:ext cx="9144001" cy="5028796"/>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36512" y="4869160"/>
            <a:ext cx="9144000" cy="949731"/>
          </a:xfrm>
          <a:noFill/>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النعمة</a:t>
            </a:r>
            <a:endParaRPr lang="en-US" sz="4800" dirty="0">
              <a:effectLst>
                <a:glow rad="127000">
                  <a:schemeClr val="tx1"/>
                </a:glow>
              </a:effectLst>
              <a:ea typeface="ＭＳ Ｐゴシック" charset="0"/>
            </a:endParaRPr>
          </a:p>
        </p:txBody>
      </p:sp>
      <p:sp>
        <p:nvSpPr>
          <p:cNvPr id="6" name="Rectangle 2"/>
          <p:cNvSpPr txBox="1">
            <a:spLocks noChangeArrowheads="1"/>
          </p:cNvSpPr>
          <p:nvPr/>
        </p:nvSpPr>
        <p:spPr bwMode="auto">
          <a:xfrm>
            <a:off x="36512" y="5732760"/>
            <a:ext cx="9144000" cy="949731"/>
          </a:xfrm>
          <a:prstGeom prst="rect">
            <a:avLst/>
          </a:prstGeom>
          <a:no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توجد رخصة للخطيئة أكثر من كون الكهرباء هي رخصة لصعق نفسك بها</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08721113"/>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Image result for Salvation has always been by faith">
            <a:extLst>
              <a:ext uri="{FF2B5EF4-FFF2-40B4-BE49-F238E27FC236}">
                <a16:creationId xmlns:a16="http://schemas.microsoft.com/office/drawing/2014/main" id="{10772E5A-9208-8A4C-A46C-069075644B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241"/>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sz="6000" dirty="0">
                <a:solidFill>
                  <a:srgbClr val="FFFFFF"/>
                </a:solidFill>
                <a:ea typeface="ＭＳ Ｐゴシック" charset="0"/>
              </a:rPr>
              <a:t>الفكرة الرئيسية في غلاطية</a:t>
            </a:r>
            <a:endParaRPr lang="en-US" sz="6000" dirty="0">
              <a:solidFill>
                <a:srgbClr val="FFFFFF"/>
              </a:solidFill>
              <a:ea typeface="ＭＳ Ｐゴシック" charset="0"/>
            </a:endParaRPr>
          </a:p>
        </p:txBody>
      </p:sp>
      <p:sp>
        <p:nvSpPr>
          <p:cNvPr id="3" name="Rectangle 2"/>
          <p:cNvSpPr txBox="1">
            <a:spLocks noChangeArrowheads="1"/>
          </p:cNvSpPr>
          <p:nvPr/>
        </p:nvSpPr>
        <p:spPr bwMode="auto">
          <a:xfrm>
            <a:off x="0" y="2100291"/>
            <a:ext cx="9144000" cy="334493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الخلاص بالإيمان يحررنا من الناموس ليعطينا حرية في المسيح</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530618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4" descr="Image result for galatians 5:1">
            <a:extLst>
              <a:ext uri="{FF2B5EF4-FFF2-40B4-BE49-F238E27FC236}">
                <a16:creationId xmlns:a16="http://schemas.microsoft.com/office/drawing/2014/main" id="{FD5799AA-B001-2049-A651-E387B636EE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699792" y="368300"/>
            <a:ext cx="6444208" cy="2412628"/>
          </a:xfrm>
          <a:noFill/>
          <a:ln>
            <a:noFill/>
          </a:ln>
          <a:effectLst/>
        </p:spPr>
        <p:txBody>
          <a:bodyPr vert="horz" wrap="square" lIns="91435" tIns="45718" rIns="91435" bIns="45718" numCol="1" anchor="ctr" anchorCtr="0" compatLnSpc="1">
            <a:prstTxWarp prst="textNoShape">
              <a:avLst/>
            </a:prstTxWarp>
          </a:bodyPr>
          <a:lstStyle/>
          <a:p>
            <a:r>
              <a:rPr lang="ar-JO" sz="3600" dirty="0">
                <a:effectLst>
                  <a:glow rad="228600">
                    <a:schemeClr val="accent4">
                      <a:satMod val="175000"/>
                    </a:schemeClr>
                  </a:glow>
                </a:effectLst>
                <a:ea typeface="ＭＳ Ｐゴシック" charset="0"/>
              </a:rPr>
              <a:t>فاثبتوا إذاً في الحرية التي قد حررنا المسيح بها ولا ترتبكوا أيضاً بنير عبودية</a:t>
            </a:r>
            <a:br>
              <a:rPr lang="ar-JO" sz="3600" dirty="0">
                <a:effectLst>
                  <a:glow rad="228600">
                    <a:schemeClr val="accent4">
                      <a:satMod val="175000"/>
                    </a:schemeClr>
                  </a:glow>
                </a:effectLst>
                <a:ea typeface="ＭＳ Ｐゴシック" charset="0"/>
              </a:rPr>
            </a:br>
            <a:r>
              <a:rPr lang="ar-JO" sz="3600" dirty="0">
                <a:effectLst>
                  <a:glow rad="228600">
                    <a:schemeClr val="accent4">
                      <a:satMod val="175000"/>
                    </a:schemeClr>
                  </a:glow>
                </a:effectLst>
                <a:ea typeface="ＭＳ Ｐゴシック" charset="0"/>
              </a:rPr>
              <a:t>(غل 5: 1)</a:t>
            </a:r>
            <a:endParaRPr lang="en-US" sz="3600" dirty="0">
              <a:effectLst>
                <a:glow rad="228600">
                  <a:schemeClr val="accent4">
                    <a:satMod val="175000"/>
                  </a:schemeClr>
                </a:glow>
              </a:effectLst>
              <a:ea typeface="ＭＳ Ｐゴシック" charset="0"/>
            </a:endParaRPr>
          </a:p>
        </p:txBody>
      </p:sp>
    </p:spTree>
    <p:extLst>
      <p:ext uri="{BB962C8B-B14F-4D97-AF65-F5344CB8AC3E}">
        <p14:creationId xmlns:p14="http://schemas.microsoft.com/office/powerpoint/2010/main" val="934420148"/>
      </p:ext>
    </p:extLst>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8400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89513" y="2152650"/>
            <a:ext cx="4127500" cy="468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4003" name="Title 1"/>
          <p:cNvSpPr>
            <a:spLocks noGrp="1"/>
          </p:cNvSpPr>
          <p:nvPr>
            <p:ph type="title" idx="4294967295"/>
          </p:nvPr>
        </p:nvSpPr>
        <p:spPr>
          <a:xfrm>
            <a:off x="0" y="-33338"/>
            <a:ext cx="4989513" cy="4103688"/>
          </a:xfrm>
        </p:spPr>
        <p:txBody>
          <a:bodyPr/>
          <a:lstStyle/>
          <a:p>
            <a:r>
              <a:rPr lang="ar-JO" sz="6000" b="1" dirty="0">
                <a:latin typeface="Arial" panose="020B0604020202020204" pitchFamily="34" charset="0"/>
                <a:ea typeface="ＭＳ Ｐゴシック" charset="0"/>
                <a:cs typeface="Arial" panose="020B0604020202020204" pitchFamily="34" charset="0"/>
              </a:rPr>
              <a:t>حجة</a:t>
            </a:r>
            <a:br>
              <a:rPr lang="ar-JO" sz="6000" b="1" dirty="0">
                <a:latin typeface="Arial" panose="020B0604020202020204" pitchFamily="34" charset="0"/>
                <a:ea typeface="ＭＳ Ｐゴシック" charset="0"/>
                <a:cs typeface="Arial" panose="020B0604020202020204" pitchFamily="34" charset="0"/>
              </a:rPr>
            </a:br>
            <a:r>
              <a:rPr lang="ar-JO" sz="6000" b="1" dirty="0">
                <a:latin typeface="Arial" panose="020B0604020202020204" pitchFamily="34" charset="0"/>
                <a:ea typeface="ＭＳ Ｐゴシック" charset="0"/>
                <a:cs typeface="Arial" panose="020B0604020202020204" pitchFamily="34" charset="0"/>
              </a:rPr>
              <a:t>بولس</a:t>
            </a:r>
            <a:br>
              <a:rPr lang="ar-JO" sz="6000" b="1" dirty="0">
                <a:latin typeface="Arial" panose="020B0604020202020204" pitchFamily="34" charset="0"/>
                <a:ea typeface="ＭＳ Ｐゴシック" charset="0"/>
                <a:cs typeface="Arial" panose="020B0604020202020204" pitchFamily="34" charset="0"/>
              </a:rPr>
            </a:br>
            <a:r>
              <a:rPr lang="ar-JO" sz="6000" b="1" dirty="0">
                <a:latin typeface="Arial" panose="020B0604020202020204" pitchFamily="34" charset="0"/>
                <a:ea typeface="ＭＳ Ｐゴシック" charset="0"/>
                <a:cs typeface="Arial" panose="020B0604020202020204" pitchFamily="34" charset="0"/>
              </a:rPr>
              <a:t>العملية</a:t>
            </a:r>
            <a:br>
              <a:rPr lang="ar-JO" sz="6000" b="1" dirty="0">
                <a:latin typeface="Arial" panose="020B0604020202020204" pitchFamily="34" charset="0"/>
                <a:ea typeface="ＭＳ Ｐゴシック" charset="0"/>
                <a:cs typeface="Arial" panose="020B0604020202020204" pitchFamily="34" charset="0"/>
              </a:rPr>
            </a:br>
            <a:r>
              <a:rPr lang="ar-JO" sz="6000" b="1" dirty="0">
                <a:latin typeface="Arial" panose="020B0604020202020204" pitchFamily="34" charset="0"/>
                <a:ea typeface="ＭＳ Ｐゴシック" charset="0"/>
                <a:cs typeface="Arial" panose="020B0604020202020204" pitchFamily="34" charset="0"/>
              </a:rPr>
              <a:t>(غل 5-6)</a:t>
            </a:r>
            <a:endParaRPr lang="en-US" sz="6000" b="1" dirty="0">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a:xfrm>
            <a:off x="0" y="4437112"/>
            <a:ext cx="4989513" cy="2396875"/>
          </a:xfrm>
          <a:prstGeom prst="rect">
            <a:avLst/>
          </a:prstGeom>
        </p:spPr>
        <p:txBody>
          <a:bodyP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rPr>
              <a:t>بولس يدافع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rPr>
              <a:t>عن المسؤوليات</a:t>
            </a:r>
            <a:endParaRPr kumimoji="0" lang="en-US" sz="3600" b="1"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3850" y="0"/>
            <a:ext cx="8404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050" name="Title 1"/>
          <p:cNvSpPr>
            <a:spLocks noGrp="1"/>
          </p:cNvSpPr>
          <p:nvPr>
            <p:ph type="title"/>
          </p:nvPr>
        </p:nvSpPr>
        <p:spPr>
          <a:xfrm>
            <a:off x="0" y="6092825"/>
            <a:ext cx="9126538" cy="765175"/>
          </a:xfrm>
          <a:solidFill>
            <a:srgbClr val="000000"/>
          </a:solidFill>
        </p:spPr>
        <p:txBody>
          <a:bodyPr/>
          <a:lstStyle/>
          <a:p>
            <a:r>
              <a:rPr lang="ar-JO" sz="2000" b="1" dirty="0">
                <a:latin typeface="Arial" panose="020B0604020202020204" pitchFamily="34" charset="0"/>
                <a:ea typeface="ＭＳ Ｐゴシック" charset="0"/>
                <a:cs typeface="Arial" panose="020B0604020202020204" pitchFamily="34" charset="0"/>
              </a:rPr>
              <a:t>إن المسيح قد حررنا وأطلقنا في سبيل الحرية فاثبتوا إذن ولا تعودوا إلى الإرتباك بنير العبودية </a:t>
            </a:r>
            <a:br>
              <a:rPr lang="ar-JO" sz="2000" b="1" dirty="0">
                <a:latin typeface="Arial" panose="020B0604020202020204" pitchFamily="34" charset="0"/>
                <a:ea typeface="ＭＳ Ｐゴシック" charset="0"/>
                <a:cs typeface="Arial" panose="020B0604020202020204" pitchFamily="34" charset="0"/>
              </a:rPr>
            </a:br>
            <a:r>
              <a:rPr lang="ar-JO" sz="2000" b="1" dirty="0">
                <a:latin typeface="Arial" panose="020B0604020202020204" pitchFamily="34" charset="0"/>
                <a:ea typeface="ＭＳ Ｐゴシック" charset="0"/>
                <a:cs typeface="Arial" panose="020B0604020202020204" pitchFamily="34" charset="0"/>
              </a:rPr>
              <a:t>(غل 5: 1).</a:t>
            </a:r>
            <a:endParaRPr lang="en-US" sz="2000" b="1" dirty="0">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0" y="-10444"/>
            <a:ext cx="9144000" cy="703140"/>
          </a:xfrm>
          <a:prstGeom prst="rect">
            <a:avLst/>
          </a:prstGeom>
          <a:solidFill>
            <a:schemeClr val="tx1"/>
          </a:solidFill>
          <a:ln>
            <a:noFill/>
          </a:ln>
          <a:extLst>
            <a:ext uri="{FAA26D3D-D897-4be2-8F04-BA451C77F1D7}">
              <ma14:placeholderFlag xmlns:ma14="http://schemas.microsoft.com/office/mac/drawingml/2011/main" xmlns="" val="1"/>
            </a:ext>
          </a:extLst>
        </p:spPr>
        <p:txBody>
          <a:bodyPr lIns="91429" tIns="45714" rIns="91429" bIns="45714" anchor="ct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B4CD3"/>
                </a:solidFill>
                <a:effectLst>
                  <a:glow rad="50800">
                    <a:srgbClr val="000000"/>
                  </a:glow>
                </a:effectLst>
                <a:uLnTx/>
                <a:uFillTx/>
                <a:latin typeface="Arial" panose="020B0604020202020204" pitchFamily="34" charset="0"/>
                <a:ea typeface="ＭＳ Ｐゴシック" charset="0"/>
                <a:cs typeface="Arial" panose="020B0604020202020204" pitchFamily="34" charset="0"/>
              </a:rPr>
              <a:t>لا سجون أو معتقلات في شريعة موسى</a:t>
            </a:r>
            <a:endParaRPr kumimoji="0" lang="en-US" sz="3200" b="1" u="none" strike="noStrike" kern="1200" cap="none" spc="0" normalizeH="0" baseline="0" noProof="0" dirty="0">
              <a:ln>
                <a:noFill/>
              </a:ln>
              <a:solidFill>
                <a:srgbClr val="CB4CD3"/>
              </a:solidFill>
              <a:effectLst>
                <a:glow rad="50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9015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Title 1"/>
          <p:cNvSpPr>
            <a:spLocks noGrp="1"/>
          </p:cNvSpPr>
          <p:nvPr>
            <p:ph type="title"/>
          </p:nvPr>
        </p:nvSpPr>
        <p:spPr>
          <a:xfrm>
            <a:off x="144463" y="44450"/>
            <a:ext cx="4283075" cy="3455988"/>
          </a:xfrm>
        </p:spPr>
        <p:txBody>
          <a:bodyPr/>
          <a:lstStyle/>
          <a:p>
            <a:r>
              <a:rPr lang="ar-JO" sz="2800" b="1" dirty="0">
                <a:latin typeface="Arial" panose="020B0604020202020204" pitchFamily="34" charset="0"/>
                <a:ea typeface="ＭＳ Ｐゴシック" charset="0"/>
                <a:cs typeface="Arial" panose="020B0604020202020204" pitchFamily="34" charset="0"/>
              </a:rPr>
              <a:t>فاثبتوا أيضاً في الحرية التي قد حررنا المسيح بها ولا ترتبكوا أيضاً بنير عبودية</a:t>
            </a:r>
            <a:br>
              <a:rPr lang="ar-JO"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(5: 1)</a:t>
            </a:r>
            <a:endParaRPr lang="en-US" sz="2800" b="1" dirty="0">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3500438"/>
            <a:ext cx="9144000" cy="3357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a:t>
            </a: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ها أنا بولس أقول لكم إنه إن اختتنتم لا ينفعكم المسيح شيئاً 3 لكن أشهد أيضاً لكل إنسان مختتن أنه ملتزم أن يعمل بكل الناموس 4 قد تبطلتم عن المسيح أيها الذين تتبررون بالناموس سقطتم من النعمة (5: 2-4)</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pic>
        <p:nvPicPr>
          <p:cNvPr id="4" name="Picture 3" descr="circumcisio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572000" y="476250"/>
            <a:ext cx="4157663" cy="295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21" name="Group 2"/>
          <p:cNvGrpSpPr>
            <a:grpSpLocks/>
          </p:cNvGrpSpPr>
          <p:nvPr/>
        </p:nvGrpSpPr>
        <p:grpSpPr bwMode="auto">
          <a:xfrm>
            <a:off x="-14288" y="765175"/>
            <a:ext cx="9123363" cy="6072188"/>
            <a:chOff x="-14288" y="765175"/>
            <a:chExt cx="9123363" cy="6072188"/>
          </a:xfrm>
        </p:grpSpPr>
        <p:pic>
          <p:nvPicPr>
            <p:cNvPr id="389127" name="Picture 2" descr="vitamin K circumcision prothro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765175"/>
              <a:ext cx="9123363" cy="6072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9128" name="Rectangle 1"/>
            <p:cNvSpPr>
              <a:spLocks noChangeArrowheads="1"/>
            </p:cNvSpPr>
            <p:nvPr/>
          </p:nvSpPr>
          <p:spPr bwMode="auto">
            <a:xfrm rot="-687230">
              <a:off x="5436096" y="3855211"/>
              <a:ext cx="2160240"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89129" name="Rectangle 8"/>
            <p:cNvSpPr>
              <a:spLocks noChangeArrowheads="1"/>
            </p:cNvSpPr>
            <p:nvPr/>
          </p:nvSpPr>
          <p:spPr bwMode="auto">
            <a:xfrm>
              <a:off x="6660232" y="3717032"/>
              <a:ext cx="2160240"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89122" name="Title 1"/>
          <p:cNvSpPr>
            <a:spLocks noGrp="1"/>
          </p:cNvSpPr>
          <p:nvPr>
            <p:ph type="title"/>
          </p:nvPr>
        </p:nvSpPr>
        <p:spPr>
          <a:xfrm>
            <a:off x="0" y="44450"/>
            <a:ext cx="9144000" cy="793750"/>
          </a:xfrm>
        </p:spPr>
        <p:txBody>
          <a:bodyPr/>
          <a:lstStyle/>
          <a:p>
            <a:r>
              <a:rPr lang="ar-JO" sz="3200" b="1" dirty="0">
                <a:latin typeface="Arial" panose="020B0604020202020204" pitchFamily="34" charset="0"/>
                <a:cs typeface="Arial" panose="020B0604020202020204" pitchFamily="34" charset="0"/>
              </a:rPr>
              <a:t>الختان وفيتامين سي والبروثرومبين</a:t>
            </a:r>
            <a:endParaRPr lang="en-US" sz="3200" b="1" dirty="0">
              <a:latin typeface="Arial" panose="020B0604020202020204" pitchFamily="34" charset="0"/>
              <a:ea typeface="ＭＳ Ｐゴシック" charset="0"/>
              <a:cs typeface="Arial" panose="020B0604020202020204" pitchFamily="34" charset="0"/>
            </a:endParaRPr>
          </a:p>
        </p:txBody>
      </p:sp>
      <p:sp>
        <p:nvSpPr>
          <p:cNvPr id="389123" name="Title 1"/>
          <p:cNvSpPr txBox="1">
            <a:spLocks/>
          </p:cNvSpPr>
          <p:nvPr/>
        </p:nvSpPr>
        <p:spPr bwMode="auto">
          <a:xfrm rot="-5400000">
            <a:off x="-2642394" y="3513932"/>
            <a:ext cx="5788025" cy="433388"/>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البروثرومبين (٪ من الطبيعي)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9124" name="Title 1"/>
          <p:cNvSpPr txBox="1">
            <a:spLocks/>
          </p:cNvSpPr>
          <p:nvPr/>
        </p:nvSpPr>
        <p:spPr bwMode="auto">
          <a:xfrm>
            <a:off x="2268538" y="6237288"/>
            <a:ext cx="5786437" cy="5762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الأيام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9125" name="Title 1"/>
          <p:cNvSpPr txBox="1">
            <a:spLocks/>
          </p:cNvSpPr>
          <p:nvPr/>
        </p:nvSpPr>
        <p:spPr bwMode="auto">
          <a:xfrm rot="-2487565">
            <a:off x="3773488" y="2317750"/>
            <a:ext cx="4070350" cy="6524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البروثرومبين المتوفر</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9126" name="Title 1"/>
          <p:cNvSpPr txBox="1">
            <a:spLocks/>
          </p:cNvSpPr>
          <p:nvPr/>
        </p:nvSpPr>
        <p:spPr bwMode="auto">
          <a:xfrm rot="-718602">
            <a:off x="3921125" y="3787775"/>
            <a:ext cx="5392738" cy="51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تركيز البروثرومبين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4729496"/>
      </p:ext>
    </p:extLst>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1169" name="Picture 1" descr="spiritwal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2" name="Title 1"/>
          <p:cNvSpPr>
            <a:spLocks noGrp="1"/>
          </p:cNvSpPr>
          <p:nvPr>
            <p:ph type="ctrTitle"/>
          </p:nvPr>
        </p:nvSpPr>
        <p:spPr>
          <a:xfrm>
            <a:off x="-31750" y="0"/>
            <a:ext cx="5179814" cy="6885384"/>
          </a:xfrm>
          <a:solidFill>
            <a:srgbClr val="000000"/>
          </a:solidFill>
        </p:spPr>
        <p:txBody>
          <a:bodyPr/>
          <a:lstStyle/>
          <a:p>
            <a:pPr>
              <a:defRPr/>
            </a:pPr>
            <a:r>
              <a:rPr lang="ar-JO" sz="6000" dirty="0">
                <a:effectLst>
                  <a:glow rad="292100">
                    <a:schemeClr val="tx1">
                      <a:alpha val="92000"/>
                    </a:schemeClr>
                  </a:glow>
                </a:effectLst>
                <a:ea typeface="ＭＳ Ｐゴシック" charset="0"/>
                <a:cs typeface="Arial" panose="020B0604020202020204" pitchFamily="34" charset="0"/>
              </a:rPr>
              <a:t>السلوك بالروح</a:t>
            </a:r>
            <a:endParaRPr lang="en-US" sz="6000"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9252520" y="116632"/>
            <a:ext cx="936104"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0163"/>
            <a:ext cx="9158288" cy="6827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31750" y="6350"/>
            <a:ext cx="9144000" cy="1143000"/>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كيف يقودنا الروح القدس؟</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9324528" y="116632"/>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xxiv</a:t>
            </a: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3217" name="Picture 2" descr="prayhands002 ppt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0" name="Rectangle 4"/>
          <p:cNvSpPr>
            <a:spLocks noGrp="1" noChangeArrowheads="1"/>
          </p:cNvSpPr>
          <p:nvPr>
            <p:ph type="ctrTitle"/>
          </p:nvPr>
        </p:nvSpPr>
        <p:spPr>
          <a:xfrm>
            <a:off x="0" y="774190"/>
            <a:ext cx="9144000" cy="1274195"/>
          </a:xfrm>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lIns="548640" rIns="548640">
            <a:spAutoFit/>
          </a:bodyPr>
          <a:lstStyle/>
          <a:p>
            <a:pPr eaLnBrk="1" hangingPunct="1">
              <a:lnSpc>
                <a:spcPct val="80000"/>
              </a:lnSpc>
              <a:defRPr/>
            </a:pPr>
            <a:r>
              <a:rPr lang="ar-JO" sz="4800" dirty="0">
                <a:solidFill>
                  <a:prstClr val="white"/>
                </a:solidFill>
                <a:effectLst>
                  <a:outerShdw blurRad="50800" dist="101600" dir="2700000" algn="tl" rotWithShape="0">
                    <a:srgbClr val="000000">
                      <a:alpha val="70000"/>
                    </a:srgbClr>
                  </a:outerShdw>
                </a:effectLst>
              </a:rPr>
              <a:t>خطوة جورج مولر الأولى             لإيجاد مشيئة الله</a:t>
            </a:r>
            <a:endParaRPr lang="en-US" sz="4800" dirty="0">
              <a:solidFill>
                <a:prstClr val="white"/>
              </a:solidFill>
              <a:effectLst>
                <a:outerShdw blurRad="50800" dist="101600" dir="2700000" algn="tl" rotWithShape="0">
                  <a:srgbClr val="000000">
                    <a:alpha val="70000"/>
                  </a:srgbClr>
                </a:outerShdw>
              </a:effectLst>
            </a:endParaRPr>
          </a:p>
        </p:txBody>
      </p:sp>
      <p:sp>
        <p:nvSpPr>
          <p:cNvPr id="4101" name="Rectangle 5"/>
          <p:cNvSpPr>
            <a:spLocks noChangeArrowheads="1"/>
          </p:cNvSpPr>
          <p:nvPr/>
        </p:nvSpPr>
        <p:spPr bwMode="auto">
          <a:xfrm>
            <a:off x="685800" y="2635250"/>
            <a:ext cx="6629400" cy="17173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548640" rIns="54864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altLang="ja-JP" sz="4400" b="1" u="none" strike="noStrike" kern="1200" cap="none" spc="0" normalizeH="0" baseline="0" noProof="0" dirty="0">
                <a:ln>
                  <a:noFill/>
                </a:ln>
                <a:solidFill>
                  <a:prstClr val="white"/>
                </a:solidFill>
                <a:effectLst>
                  <a:outerShdw blurRad="50800" dist="101600" dir="27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rPr>
              <a:t>لقد أدخلت قلبي في حالة       من عدم وجود إرادة خاصة به فيما يتعلق بمسألة معينة.</a:t>
            </a:r>
            <a:endParaRPr kumimoji="0" lang="en-US" sz="4400" b="1" u="none" strike="noStrike" kern="1200" cap="none" spc="0" normalizeH="0" baseline="0" noProof="0" dirty="0">
              <a:ln>
                <a:noFill/>
              </a:ln>
              <a:solidFill>
                <a:prstClr val="white"/>
              </a:solidFill>
              <a:effectLst>
                <a:outerShdw blurRad="50800" dist="101600" dir="2700000" algn="tl" rotWithShape="0">
                  <a:srgbClr val="000000">
                    <a:alpha val="70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 Box 2"/>
          <p:cNvSpPr txBox="1">
            <a:spLocks noChangeArrowheads="1"/>
          </p:cNvSpPr>
          <p:nvPr/>
        </p:nvSpPr>
        <p:spPr bwMode="auto">
          <a:xfrm>
            <a:off x="9252520" y="10910"/>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xxiv</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01">
                                            <p:txEl>
                                              <p:pRg st="0" end="0"/>
                                            </p:txEl>
                                          </p:spTgt>
                                        </p:tgtEl>
                                        <p:attrNameLst>
                                          <p:attrName>style.visibility</p:attrName>
                                        </p:attrNameLst>
                                      </p:cBhvr>
                                      <p:to>
                                        <p:strVal val="visible"/>
                                      </p:to>
                                    </p:set>
                                    <p:animEffect transition="in" filter="dissolve">
                                      <p:cBhvr>
                                        <p:cTn id="7" dur="500"/>
                                        <p:tgtEl>
                                          <p:spTgt spid="410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1" grpId="0" build="p"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0163"/>
            <a:ext cx="9158288" cy="6827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2" name="Title 1"/>
          <p:cNvSpPr>
            <a:spLocks noGrp="1"/>
          </p:cNvSpPr>
          <p:nvPr>
            <p:ph type="ctrTitle"/>
          </p:nvPr>
        </p:nvSpPr>
        <p:spPr>
          <a:xfrm>
            <a:off x="-31750" y="6350"/>
            <a:ext cx="9144000" cy="1143000"/>
          </a:xfrm>
        </p:spPr>
        <p:txBody>
          <a:bodyPr/>
          <a:lstStyle/>
          <a:p>
            <a:pPr>
              <a:defRPr/>
            </a:pPr>
            <a:r>
              <a:rPr lang="ar-JO" dirty="0">
                <a:effectLst>
                  <a:glow rad="292100">
                    <a:schemeClr val="tx1">
                      <a:alpha val="92000"/>
                    </a:schemeClr>
                  </a:glow>
                </a:effectLst>
                <a:ea typeface="ＭＳ Ｐゴシック" charset="0"/>
                <a:cs typeface="Arial" panose="020B0604020202020204" pitchFamily="34" charset="0"/>
              </a:rPr>
              <a:t>كيف يقودنا الروح القدس؟</a:t>
            </a:r>
            <a:endParaRPr lang="en-US" dirty="0">
              <a:effectLst>
                <a:glow rad="292100">
                  <a:schemeClr val="tx1">
                    <a:alpha val="92000"/>
                  </a:schemeClr>
                </a:glow>
              </a:effectLst>
              <a:ea typeface="ＭＳ Ｐゴシック" charset="0"/>
              <a:cs typeface="Arial" panose="020B0604020202020204" pitchFamily="34" charset="0"/>
            </a:endParaRPr>
          </a:p>
        </p:txBody>
      </p:sp>
      <p:sp>
        <p:nvSpPr>
          <p:cNvPr id="3" name="Text Box 2"/>
          <p:cNvSpPr txBox="1">
            <a:spLocks noChangeArrowheads="1"/>
          </p:cNvSpPr>
          <p:nvPr/>
        </p:nvSpPr>
        <p:spPr bwMode="auto">
          <a:xfrm>
            <a:off x="8100392" y="86717"/>
            <a:ext cx="936104"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xxiv</a:t>
            </a:r>
          </a:p>
        </p:txBody>
      </p:sp>
      <p:sp>
        <p:nvSpPr>
          <p:cNvPr id="9" name="Text Box 2"/>
          <p:cNvSpPr txBox="1">
            <a:spLocks noChangeArrowheads="1"/>
          </p:cNvSpPr>
          <p:nvPr/>
        </p:nvSpPr>
        <p:spPr bwMode="auto">
          <a:xfrm>
            <a:off x="179388" y="1844675"/>
            <a:ext cx="6913562"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1. لا إرادة خاصة بي</a:t>
            </a:r>
            <a:endParaRPr kumimoji="0" lang="ar-JO" sz="28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2. تمييز المشاعر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3. كلمة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4. ظروف العناية الإلهية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5. اسأل الله في الصلاة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92100">
                    <a:srgbClr val="000000">
                      <a:alpha val="92000"/>
                    </a:srgbClr>
                  </a:glow>
                </a:effectLst>
                <a:uLnTx/>
                <a:uFillTx/>
                <a:latin typeface="Arial" panose="020B0604020202020204" pitchFamily="34" charset="0"/>
                <a:ea typeface="ＭＳ Ｐゴシック" charset="0"/>
                <a:cs typeface="Arial" panose="020B0604020202020204" pitchFamily="34" charset="0"/>
              </a:rPr>
              <a:t>6. قرر واطلب السلام، صلّ 2-3 مرات أكثر وتصرف</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blinds(horizontal)">
                                      <p:cBhvr>
                                        <p:cTn id="7" dur="500"/>
                                        <p:tgtEl>
                                          <p:spTgt spid="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
                                            <p:txEl>
                                              <p:pRg st="1" end="1"/>
                                            </p:txEl>
                                          </p:spTgt>
                                        </p:tgtEl>
                                        <p:attrNameLst>
                                          <p:attrName>style.visibility</p:attrName>
                                        </p:attrNameLst>
                                      </p:cBhvr>
                                      <p:to>
                                        <p:strVal val="visible"/>
                                      </p:to>
                                    </p:set>
                                    <p:animEffect transition="in" filter="blinds(horizontal)">
                                      <p:cBhvr>
                                        <p:cTn id="12" dur="500"/>
                                        <p:tgtEl>
                                          <p:spTgt spid="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Effect transition="in" filter="blinds(horizontal)">
                                      <p:cBhvr>
                                        <p:cTn id="17" dur="500"/>
                                        <p:tgtEl>
                                          <p:spTgt spid="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blinds(horizontal)">
                                      <p:cBhvr>
                                        <p:cTn id="22" dur="500"/>
                                        <p:tgtEl>
                                          <p:spTgt spid="9">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Effect transition="in" filter="blinds(horizontal)">
                                      <p:cBhvr>
                                        <p:cTn id="27" dur="500"/>
                                        <p:tgtEl>
                                          <p:spTgt spid="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9">
                                            <p:txEl>
                                              <p:pRg st="5" end="5"/>
                                            </p:txEl>
                                          </p:spTgt>
                                        </p:tgtEl>
                                        <p:attrNameLst>
                                          <p:attrName>style.visibility</p:attrName>
                                        </p:attrNameLst>
                                      </p:cBhvr>
                                      <p:to>
                                        <p:strVal val="visible"/>
                                      </p:to>
                                    </p:set>
                                    <p:animEffect transition="in" filter="blinds(horizontal)">
                                      <p:cBhvr>
                                        <p:cTn id="32" dur="500"/>
                                        <p:tgtEl>
                                          <p:spTgt spid="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5265" name="Picture 4" descr="spirituality.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4763"/>
            <a:ext cx="9180513"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5266" name="Title 1"/>
          <p:cNvSpPr>
            <a:spLocks noGrp="1"/>
          </p:cNvSpPr>
          <p:nvPr>
            <p:ph type="title"/>
          </p:nvPr>
        </p:nvSpPr>
        <p:spPr>
          <a:xfrm>
            <a:off x="323850" y="5876925"/>
            <a:ext cx="7772400" cy="865188"/>
          </a:xfrm>
        </p:spPr>
        <p:txBody>
          <a:bodyPr/>
          <a:lstStyle/>
          <a:p>
            <a:r>
              <a:rPr lang="ar-JO" dirty="0">
                <a:solidFill>
                  <a:srgbClr val="FFFFFF"/>
                </a:solidFill>
                <a:ea typeface="Osaka" charset="0"/>
                <a:cs typeface="Arial" panose="020B0604020202020204" pitchFamily="34" charset="0"/>
              </a:rPr>
              <a:t>مواهب الروح مقابل ثمر الروح</a:t>
            </a:r>
            <a:endParaRPr lang="en-US" dirty="0">
              <a:solidFill>
                <a:srgbClr val="FFFFFF"/>
              </a:solidFill>
              <a:ea typeface="Osaka" charset="0"/>
              <a:cs typeface="Arial" panose="020B0604020202020204" pitchFamily="34" charset="0"/>
            </a:endParaRPr>
          </a:p>
        </p:txBody>
      </p:sp>
      <p:sp>
        <p:nvSpPr>
          <p:cNvPr id="395267" name="Text Box 123"/>
          <p:cNvSpPr txBox="1">
            <a:spLocks noChangeArrowheads="1"/>
          </p:cNvSpPr>
          <p:nvPr/>
        </p:nvSpPr>
        <p:spPr bwMode="auto">
          <a:xfrm>
            <a:off x="9540875" y="7938"/>
            <a:ext cx="884238"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xlii</a:t>
            </a:r>
          </a:p>
        </p:txBody>
      </p:sp>
      <p:graphicFrame>
        <p:nvGraphicFramePr>
          <p:cNvPr id="6" name="Group 46"/>
          <p:cNvGraphicFramePr>
            <a:graphicFrameLocks/>
          </p:cNvGraphicFramePr>
          <p:nvPr/>
        </p:nvGraphicFramePr>
        <p:xfrm>
          <a:off x="237182" y="333375"/>
          <a:ext cx="8223250" cy="4111624"/>
        </p:xfrm>
        <a:graphic>
          <a:graphicData uri="http://schemas.openxmlformats.org/drawingml/2006/table">
            <a:tbl>
              <a:tblPr/>
              <a:tblGrid>
                <a:gridCol w="4111625">
                  <a:extLst>
                    <a:ext uri="{9D8B030D-6E8A-4147-A177-3AD203B41FA5}">
                      <a16:colId xmlns:a16="http://schemas.microsoft.com/office/drawing/2014/main" val="20000"/>
                    </a:ext>
                  </a:extLst>
                </a:gridCol>
                <a:gridCol w="4111625">
                  <a:extLst>
                    <a:ext uri="{9D8B030D-6E8A-4147-A177-3AD203B41FA5}">
                      <a16:colId xmlns:a16="http://schemas.microsoft.com/office/drawing/2014/main" val="20001"/>
                    </a:ext>
                  </a:extLst>
                </a:gridCol>
              </a:tblGrid>
              <a:tr h="822960">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i="0" dirty="0">
                          <a:solidFill>
                            <a:srgbClr val="FFFFFF"/>
                          </a:solidFill>
                          <a:effectLst/>
                          <a:latin typeface="Arial" panose="020B0604020202020204" pitchFamily="34" charset="0"/>
                          <a:ea typeface="Times New Roman"/>
                          <a:cs typeface="Arial" panose="020B0604020202020204" pitchFamily="34" charset="0"/>
                        </a:rPr>
                        <a:t>المواهب</a:t>
                      </a:r>
                      <a:endParaRPr lang="en-US" sz="3600" b="1" i="0" dirty="0">
                        <a:solidFill>
                          <a:srgbClr val="FFFFFF"/>
                        </a:solidFill>
                        <a:effectLst/>
                        <a:latin typeface="Arial" panose="020B0604020202020204" pitchFamily="34" charset="0"/>
                        <a:ea typeface="Times New Roman"/>
                        <a:cs typeface="Arial" panose="020B0604020202020204" pitchFamily="34" charset="0"/>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i="0" dirty="0">
                          <a:solidFill>
                            <a:srgbClr val="FFFFFF"/>
                          </a:solidFill>
                          <a:effectLst/>
                          <a:latin typeface="Arial" panose="020B0604020202020204" pitchFamily="34" charset="0"/>
                          <a:ea typeface="Times New Roman"/>
                          <a:cs typeface="Arial" panose="020B0604020202020204" pitchFamily="34" charset="0"/>
                        </a:rPr>
                        <a:t>الثمر</a:t>
                      </a:r>
                      <a:endParaRPr lang="en-US" sz="3600" b="1" i="0" dirty="0">
                        <a:solidFill>
                          <a:srgbClr val="FFFFFF"/>
                        </a:solidFill>
                        <a:effectLst/>
                        <a:latin typeface="Arial" panose="020B0604020202020204" pitchFamily="34" charset="0"/>
                        <a:ea typeface="Times New Roman"/>
                        <a:cs typeface="Arial" panose="020B0604020202020204" pitchFamily="34" charset="0"/>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القدرات</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شبه بالمسيح</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مرتبطة بالخدمة</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مرتبطة بالشخصية</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وسائل لها نهاية</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النهاية نفسها</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2216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ما يمتلكه المؤمن</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ما يكونه المؤمن</a:t>
                      </a:r>
                      <a:endParaRPr lang="en-US" sz="2400" b="1" dirty="0">
                        <a:effectLst/>
                        <a:latin typeface="Times"/>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pic>
        <p:nvPicPr>
          <p:cNvPr id="395288"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463"/>
            <a:ext cx="1619250" cy="1212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5289" name="Picture 8"/>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9925" y="0"/>
            <a:ext cx="12969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10" name="Picture 2" descr="Image result for Be free from the slavery of legalism so you can live for Christ">
            <a:extLst>
              <a:ext uri="{FF2B5EF4-FFF2-40B4-BE49-F238E27FC236}">
                <a16:creationId xmlns:a16="http://schemas.microsoft.com/office/drawing/2014/main" id="{BB4F5EB5-70C7-9C4B-B9AD-A05333FF47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6096" y="1340768"/>
            <a:ext cx="3704332" cy="342011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
            <a:ext cx="9144000" cy="1001358"/>
          </a:xfrm>
          <a:solidFill>
            <a:srgbClr val="056A04"/>
          </a:solidFill>
          <a:effectLst>
            <a:outerShdw blurRad="63500" dist="35921" dir="2700000" algn="ctr" rotWithShape="0">
              <a:schemeClr val="tx2">
                <a:alpha val="74998"/>
              </a:schemeClr>
            </a:outerShdw>
          </a:effectLst>
        </p:spPr>
        <p:txBody>
          <a:bodyPr/>
          <a:lstStyle/>
          <a:p>
            <a:pPr>
              <a:defRPr/>
            </a:pPr>
            <a:r>
              <a:rPr lang="ar-JO" sz="6000" dirty="0">
                <a:solidFill>
                  <a:srgbClr val="FFFFFF"/>
                </a:solidFill>
                <a:ea typeface="ＭＳ Ｐゴシック" charset="0"/>
              </a:rPr>
              <a:t>تطبيق غلاطية</a:t>
            </a:r>
            <a:endParaRPr lang="en-US" sz="6000" dirty="0">
              <a:solidFill>
                <a:srgbClr val="FFFFFF"/>
              </a:solidFill>
              <a:ea typeface="ＭＳ Ｐゴシック" charset="0"/>
            </a:endParaRPr>
          </a:p>
        </p:txBody>
      </p:sp>
      <p:sp>
        <p:nvSpPr>
          <p:cNvPr id="3" name="Rectangle 2"/>
          <p:cNvSpPr txBox="1">
            <a:spLocks noChangeArrowheads="1"/>
          </p:cNvSpPr>
          <p:nvPr/>
        </p:nvSpPr>
        <p:spPr bwMode="auto">
          <a:xfrm>
            <a:off x="0" y="1340769"/>
            <a:ext cx="5432524" cy="2016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 حراً من عبودية الناموس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93D908B4-F0B0-0440-A7A3-64C1A87921D7}"/>
              </a:ext>
            </a:extLst>
          </p:cNvPr>
          <p:cNvSpPr txBox="1">
            <a:spLocks noChangeArrowheads="1"/>
          </p:cNvSpPr>
          <p:nvPr/>
        </p:nvSpPr>
        <p:spPr bwMode="auto">
          <a:xfrm>
            <a:off x="5436096" y="4760882"/>
            <a:ext cx="3707904" cy="20971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حتى تستطيع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العيش للمسيح</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75812" name="Picture 4" descr="Image result for Be free from the slavery of legalism so you can live for Christ">
            <a:extLst>
              <a:ext uri="{FF2B5EF4-FFF2-40B4-BE49-F238E27FC236}">
                <a16:creationId xmlns:a16="http://schemas.microsoft.com/office/drawing/2014/main" id="{DE1B7065-1888-EA4C-995F-B38F476D87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96" y="3140968"/>
            <a:ext cx="5294083" cy="2921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13015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5810"/>
                                        </p:tgtEl>
                                        <p:attrNameLst>
                                          <p:attrName>style.visibility</p:attrName>
                                        </p:attrNameLst>
                                      </p:cBhvr>
                                      <p:to>
                                        <p:strVal val="visible"/>
                                      </p:to>
                                    </p:set>
                                    <p:anim calcmode="lin" valueType="num">
                                      <p:cBhvr additive="base">
                                        <p:cTn id="7" dur="500" fill="hold"/>
                                        <p:tgtEl>
                                          <p:spTgt spid="375810"/>
                                        </p:tgtEl>
                                        <p:attrNameLst>
                                          <p:attrName>ppt_x</p:attrName>
                                        </p:attrNameLst>
                                      </p:cBhvr>
                                      <p:tavLst>
                                        <p:tav tm="0">
                                          <p:val>
                                            <p:strVal val="#ppt_x"/>
                                          </p:val>
                                        </p:tav>
                                        <p:tav tm="100000">
                                          <p:val>
                                            <p:strVal val="#ppt_x"/>
                                          </p:val>
                                        </p:tav>
                                      </p:tavLst>
                                    </p:anim>
                                    <p:anim calcmode="lin" valueType="num">
                                      <p:cBhvr additive="base">
                                        <p:cTn id="8" dur="500" fill="hold"/>
                                        <p:tgtEl>
                                          <p:spTgt spid="3758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4" descr="spirituality.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4763"/>
            <a:ext cx="9180513"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6290" name="Title 1"/>
          <p:cNvSpPr>
            <a:spLocks noGrp="1"/>
          </p:cNvSpPr>
          <p:nvPr>
            <p:ph type="title"/>
          </p:nvPr>
        </p:nvSpPr>
        <p:spPr>
          <a:xfrm>
            <a:off x="323850" y="5876925"/>
            <a:ext cx="7772400" cy="865188"/>
          </a:xfrm>
        </p:spPr>
        <p:txBody>
          <a:bodyPr/>
          <a:lstStyle/>
          <a:p>
            <a:r>
              <a:rPr lang="ar-JO" dirty="0">
                <a:solidFill>
                  <a:srgbClr val="FFFFFF"/>
                </a:solidFill>
                <a:ea typeface="Osaka" charset="0"/>
                <a:cs typeface="Arial" panose="020B0604020202020204" pitchFamily="34" charset="0"/>
              </a:rPr>
              <a:t>مواهب الروح مقابل ثمر الروح</a:t>
            </a:r>
            <a:endParaRPr lang="en-US" dirty="0">
              <a:solidFill>
                <a:srgbClr val="FFFFFF"/>
              </a:solidFill>
              <a:ea typeface="Osaka" charset="0"/>
              <a:cs typeface="Arial" panose="020B0604020202020204" pitchFamily="34" charset="0"/>
            </a:endParaRPr>
          </a:p>
        </p:txBody>
      </p:sp>
      <p:sp>
        <p:nvSpPr>
          <p:cNvPr id="396291" name="Text Box 123"/>
          <p:cNvSpPr txBox="1">
            <a:spLocks noChangeArrowheads="1"/>
          </p:cNvSpPr>
          <p:nvPr/>
        </p:nvSpPr>
        <p:spPr bwMode="auto">
          <a:xfrm>
            <a:off x="9251950" y="-30163"/>
            <a:ext cx="8842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xlii</a:t>
            </a:r>
          </a:p>
        </p:txBody>
      </p:sp>
      <p:graphicFrame>
        <p:nvGraphicFramePr>
          <p:cNvPr id="6" name="Group 46"/>
          <p:cNvGraphicFramePr>
            <a:graphicFrameLocks/>
          </p:cNvGraphicFramePr>
          <p:nvPr/>
        </p:nvGraphicFramePr>
        <p:xfrm>
          <a:off x="237182" y="333375"/>
          <a:ext cx="8223250" cy="4535786"/>
        </p:xfrm>
        <a:graphic>
          <a:graphicData uri="http://schemas.openxmlformats.org/drawingml/2006/table">
            <a:tbl>
              <a:tblPr/>
              <a:tblGrid>
                <a:gridCol w="4111625">
                  <a:extLst>
                    <a:ext uri="{9D8B030D-6E8A-4147-A177-3AD203B41FA5}">
                      <a16:colId xmlns:a16="http://schemas.microsoft.com/office/drawing/2014/main" val="20000"/>
                    </a:ext>
                  </a:extLst>
                </a:gridCol>
                <a:gridCol w="4111625">
                  <a:extLst>
                    <a:ext uri="{9D8B030D-6E8A-4147-A177-3AD203B41FA5}">
                      <a16:colId xmlns:a16="http://schemas.microsoft.com/office/drawing/2014/main" val="20001"/>
                    </a:ext>
                  </a:extLst>
                </a:gridCol>
              </a:tblGrid>
              <a:tr h="768918">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i="0" dirty="0">
                          <a:solidFill>
                            <a:srgbClr val="FFFFFF"/>
                          </a:solidFill>
                          <a:effectLst/>
                          <a:latin typeface="Arial" panose="020B0604020202020204" pitchFamily="34" charset="0"/>
                          <a:ea typeface="Times New Roman"/>
                          <a:cs typeface="Arial" panose="020B0604020202020204" pitchFamily="34" charset="0"/>
                        </a:rPr>
                        <a:t>المواهب</a:t>
                      </a:r>
                      <a:endParaRPr lang="en-US" sz="3600" b="1" i="0" dirty="0">
                        <a:solidFill>
                          <a:srgbClr val="FFFFFF"/>
                        </a:solidFill>
                        <a:effectLst/>
                        <a:latin typeface="Arial" panose="020B0604020202020204" pitchFamily="34" charset="0"/>
                        <a:ea typeface="Times New Roman"/>
                        <a:cs typeface="Arial" panose="020B0604020202020204" pitchFamily="34" charset="0"/>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3600" b="1" i="0" dirty="0">
                          <a:solidFill>
                            <a:srgbClr val="FFFFFF"/>
                          </a:solidFill>
                          <a:effectLst/>
                          <a:latin typeface="Arial" panose="020B0604020202020204" pitchFamily="34" charset="0"/>
                          <a:ea typeface="Times New Roman"/>
                          <a:cs typeface="Arial" panose="020B0604020202020204" pitchFamily="34" charset="0"/>
                        </a:rPr>
                        <a:t>الثمر</a:t>
                      </a:r>
                      <a:endParaRPr lang="en-US" sz="3600" b="1" i="0" dirty="0">
                        <a:solidFill>
                          <a:srgbClr val="FFFFFF"/>
                        </a:solidFill>
                        <a:effectLst/>
                        <a:latin typeface="Arial" panose="020B0604020202020204" pitchFamily="34" charset="0"/>
                        <a:ea typeface="Times New Roman"/>
                        <a:cs typeface="Arial" panose="020B0604020202020204" pitchFamily="34" charset="0"/>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980298">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جمع: كثيرة</a:t>
                      </a:r>
                      <a:endParaRPr lang="en-US" sz="2400" b="1" dirty="0">
                        <a:effectLst/>
                        <a:latin typeface="Times"/>
                        <a:ea typeface="Times New Roman"/>
                        <a:cs typeface="Times New Roman"/>
                      </a:endParaRPr>
                    </a:p>
                  </a:txBody>
                  <a:tcPr marL="68578" marR="68578"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مفرد: واحدة (المحبة)</a:t>
                      </a:r>
                      <a:endParaRPr lang="en-US" sz="2800" b="1" i="0" dirty="0">
                        <a:effectLst/>
                        <a:latin typeface="Arial" panose="020B0604020202020204" pitchFamily="34" charset="0"/>
                        <a:ea typeface="Times New Roman"/>
                        <a:cs typeface="Times New Roman"/>
                      </a:endParaRPr>
                    </a:p>
                  </a:txBody>
                  <a:tcPr marL="68578" marR="68578"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9142">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غالباً ما يساء استخدامها في الكنيسة</a:t>
                      </a:r>
                      <a:endParaRPr lang="en-US" sz="2800" b="1" dirty="0">
                        <a:effectLst/>
                        <a:latin typeface="Times"/>
                        <a:ea typeface="Times New Roman"/>
                        <a:cs typeface="Times New Roman"/>
                      </a:endParaRPr>
                    </a:p>
                  </a:txBody>
                  <a:tcPr marL="68578" marR="68578"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نادراً ما يساء استخدامها في الكنيسة</a:t>
                      </a:r>
                    </a:p>
                  </a:txBody>
                  <a:tcPr marL="68578" marR="68578"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09142">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لا يوجد مؤمن يمتلكها كلها</a:t>
                      </a:r>
                      <a:endParaRPr lang="en-US" sz="2800" b="1" dirty="0">
                        <a:effectLst/>
                        <a:latin typeface="Times"/>
                        <a:ea typeface="Times New Roman"/>
                        <a:cs typeface="Times New Roman"/>
                      </a:endParaRPr>
                    </a:p>
                  </a:txBody>
                  <a:tcPr marL="68578" marR="68578"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0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على كل مؤمن أن يمتلكها كلها</a:t>
                      </a:r>
                      <a:endParaRPr lang="en-US" sz="2800" b="1" dirty="0">
                        <a:effectLst/>
                        <a:latin typeface="Times"/>
                        <a:ea typeface="Times New Roman"/>
                        <a:cs typeface="Times New Roman"/>
                      </a:endParaRPr>
                    </a:p>
                  </a:txBody>
                  <a:tcPr marL="68578" marR="68578"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68286">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ستنتهي (مؤقتة)</a:t>
                      </a:r>
                      <a:endParaRPr lang="en-US" sz="2800" b="1" dirty="0">
                        <a:effectLst/>
                        <a:latin typeface="Times"/>
                        <a:ea typeface="Times New Roman"/>
                        <a:cs typeface="Times New Roman"/>
                      </a:endParaRPr>
                    </a:p>
                  </a:txBody>
                  <a:tcPr marL="68578" marR="68578"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ct val="150000"/>
                        </a:lnSpc>
                        <a:spcAft>
                          <a:spcPts val="0"/>
                        </a:spcAft>
                        <a:tabLst>
                          <a:tab pos="342900" algn="l"/>
                          <a:tab pos="571500" algn="l"/>
                          <a:tab pos="800100" algn="l"/>
                          <a:tab pos="1028700" algn="l"/>
                          <a:tab pos="1257300" algn="l"/>
                          <a:tab pos="1485900" algn="l"/>
                          <a:tab pos="1714500" algn="l"/>
                          <a:tab pos="1943100" algn="l"/>
                          <a:tab pos="3771900" algn="l"/>
                          <a:tab pos="4857750" algn="l"/>
                          <a:tab pos="5308600" algn="l"/>
                        </a:tabLst>
                      </a:pPr>
                      <a:r>
                        <a:rPr lang="ar-JO" sz="2800" b="1" i="0" dirty="0">
                          <a:effectLst/>
                          <a:latin typeface="Arial" panose="020B0604020202020204" pitchFamily="34" charset="0"/>
                          <a:ea typeface="Times New Roman"/>
                          <a:cs typeface="Times New Roman"/>
                        </a:rPr>
                        <a:t>ستستمر (دائمة)</a:t>
                      </a:r>
                      <a:endParaRPr lang="en-US" sz="2800" b="1" dirty="0">
                        <a:effectLst/>
                        <a:latin typeface="Times"/>
                        <a:ea typeface="Times New Roman"/>
                        <a:cs typeface="Times New Roman"/>
                      </a:endParaRPr>
                    </a:p>
                  </a:txBody>
                  <a:tcPr marL="68578" marR="68578"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pic>
        <p:nvPicPr>
          <p:cNvPr id="396312"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463"/>
            <a:ext cx="1619250" cy="1212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6313" name="Picture 7"/>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9925" y="0"/>
            <a:ext cx="12969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97313" name="Title 1"/>
          <p:cNvSpPr>
            <a:spLocks noGrp="1"/>
          </p:cNvSpPr>
          <p:nvPr>
            <p:ph type="title"/>
          </p:nvPr>
        </p:nvSpPr>
        <p:spPr>
          <a:xfrm>
            <a:off x="-36513" y="0"/>
            <a:ext cx="9251951" cy="1042988"/>
          </a:xfrm>
          <a:noFill/>
        </p:spPr>
        <p:txBody>
          <a:bodyPr/>
          <a:lstStyle/>
          <a:p>
            <a:r>
              <a:rPr lang="ar-JO" dirty="0">
                <a:solidFill>
                  <a:srgbClr val="FFFFFF"/>
                </a:solidFill>
                <a:effectLst>
                  <a:glow rad="317500">
                    <a:schemeClr val="tx1">
                      <a:alpha val="91000"/>
                    </a:schemeClr>
                  </a:glow>
                </a:effectLst>
                <a:cs typeface="Arial" panose="020B0604020202020204" pitchFamily="34" charset="0"/>
              </a:rPr>
              <a:t>ثمر الروح</a:t>
            </a:r>
            <a:endParaRPr lang="en-US" dirty="0">
              <a:solidFill>
                <a:srgbClr val="FFFFFF"/>
              </a:solidFill>
              <a:ea typeface="Osaka" charset="0"/>
              <a:cs typeface="Arial" panose="020B0604020202020204" pitchFamily="34" charset="0"/>
            </a:endParaRPr>
          </a:p>
        </p:txBody>
      </p:sp>
      <p:sp>
        <p:nvSpPr>
          <p:cNvPr id="397315" name="Text Box 123"/>
          <p:cNvSpPr txBox="1">
            <a:spLocks noChangeArrowheads="1"/>
          </p:cNvSpPr>
          <p:nvPr/>
        </p:nvSpPr>
        <p:spPr bwMode="auto">
          <a:xfrm>
            <a:off x="9324975" y="0"/>
            <a:ext cx="8842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xliii</a:t>
            </a:r>
          </a:p>
        </p:txBody>
      </p:sp>
      <p:pic>
        <p:nvPicPr>
          <p:cNvPr id="1026" name="Picture 2">
            <a:extLst>
              <a:ext uri="{FF2B5EF4-FFF2-40B4-BE49-F238E27FC236}">
                <a16:creationId xmlns:a16="http://schemas.microsoft.com/office/drawing/2014/main" id="{916D8A01-3FD8-009C-0B98-E17942B51B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83768" y="1462472"/>
            <a:ext cx="4449270" cy="393305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C33710C5-FCC8-48D1-D4B1-E919BEF94B03}"/>
              </a:ext>
            </a:extLst>
          </p:cNvPr>
          <p:cNvSpPr txBox="1">
            <a:spLocks/>
          </p:cNvSpPr>
          <p:nvPr/>
        </p:nvSpPr>
        <p:spPr bwMode="auto">
          <a:xfrm>
            <a:off x="3239852" y="29969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3" name="Title 1">
            <a:extLst>
              <a:ext uri="{FF2B5EF4-FFF2-40B4-BE49-F238E27FC236}">
                <a16:creationId xmlns:a16="http://schemas.microsoft.com/office/drawing/2014/main" id="{ECF57B91-A694-B5C8-4E1B-8753E3ADCD3E}"/>
              </a:ext>
            </a:extLst>
          </p:cNvPr>
          <p:cNvSpPr txBox="1">
            <a:spLocks/>
          </p:cNvSpPr>
          <p:nvPr/>
        </p:nvSpPr>
        <p:spPr bwMode="auto">
          <a:xfrm>
            <a:off x="3239852" y="112474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4" name="Title 1">
            <a:extLst>
              <a:ext uri="{FF2B5EF4-FFF2-40B4-BE49-F238E27FC236}">
                <a16:creationId xmlns:a16="http://schemas.microsoft.com/office/drawing/2014/main" id="{A4E07248-C37C-E4D8-23C3-803220615169}"/>
              </a:ext>
            </a:extLst>
          </p:cNvPr>
          <p:cNvSpPr txBox="1">
            <a:spLocks/>
          </p:cNvSpPr>
          <p:nvPr/>
        </p:nvSpPr>
        <p:spPr bwMode="auto">
          <a:xfrm>
            <a:off x="5652120" y="18448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5" name="Title 1">
            <a:extLst>
              <a:ext uri="{FF2B5EF4-FFF2-40B4-BE49-F238E27FC236}">
                <a16:creationId xmlns:a16="http://schemas.microsoft.com/office/drawing/2014/main" id="{C2168870-5B0A-7ED6-68EF-97E268946248}"/>
              </a:ext>
            </a:extLst>
          </p:cNvPr>
          <p:cNvSpPr txBox="1">
            <a:spLocks/>
          </p:cNvSpPr>
          <p:nvPr/>
        </p:nvSpPr>
        <p:spPr bwMode="auto">
          <a:xfrm>
            <a:off x="6444208" y="3104964"/>
            <a:ext cx="2592288"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6" name="Title 1">
            <a:extLst>
              <a:ext uri="{FF2B5EF4-FFF2-40B4-BE49-F238E27FC236}">
                <a16:creationId xmlns:a16="http://schemas.microsoft.com/office/drawing/2014/main" id="{820350BC-5110-22F6-E9F1-0AF86662E82C}"/>
              </a:ext>
            </a:extLst>
          </p:cNvPr>
          <p:cNvSpPr txBox="1">
            <a:spLocks/>
          </p:cNvSpPr>
          <p:nvPr/>
        </p:nvSpPr>
        <p:spPr bwMode="auto">
          <a:xfrm>
            <a:off x="5652120" y="436510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a:extLst>
              <a:ext uri="{FF2B5EF4-FFF2-40B4-BE49-F238E27FC236}">
                <a16:creationId xmlns:a16="http://schemas.microsoft.com/office/drawing/2014/main" id="{2DFDEC5E-7A62-7413-9493-DD38C6B7310C}"/>
              </a:ext>
            </a:extLst>
          </p:cNvPr>
          <p:cNvSpPr txBox="1">
            <a:spLocks/>
          </p:cNvSpPr>
          <p:nvPr/>
        </p:nvSpPr>
        <p:spPr bwMode="auto">
          <a:xfrm>
            <a:off x="3239852" y="530120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a:extLst>
              <a:ext uri="{FF2B5EF4-FFF2-40B4-BE49-F238E27FC236}">
                <a16:creationId xmlns:a16="http://schemas.microsoft.com/office/drawing/2014/main" id="{D6B6EB09-BE29-8D27-F974-4E2EEA8A914B}"/>
              </a:ext>
            </a:extLst>
          </p:cNvPr>
          <p:cNvSpPr txBox="1">
            <a:spLocks/>
          </p:cNvSpPr>
          <p:nvPr/>
        </p:nvSpPr>
        <p:spPr bwMode="auto">
          <a:xfrm>
            <a:off x="179512" y="436510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a:extLst>
              <a:ext uri="{FF2B5EF4-FFF2-40B4-BE49-F238E27FC236}">
                <a16:creationId xmlns:a16="http://schemas.microsoft.com/office/drawing/2014/main" id="{AA8FB05D-3A99-377A-EE47-0AAD03ACCF90}"/>
              </a:ext>
            </a:extLst>
          </p:cNvPr>
          <p:cNvSpPr txBox="1">
            <a:spLocks/>
          </p:cNvSpPr>
          <p:nvPr/>
        </p:nvSpPr>
        <p:spPr bwMode="auto">
          <a:xfrm>
            <a:off x="35496" y="310496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a:extLst>
              <a:ext uri="{FF2B5EF4-FFF2-40B4-BE49-F238E27FC236}">
                <a16:creationId xmlns:a16="http://schemas.microsoft.com/office/drawing/2014/main" id="{532F977C-CC58-CE46-8FB4-713DADB5078D}"/>
              </a:ext>
            </a:extLst>
          </p:cNvPr>
          <p:cNvSpPr txBox="1">
            <a:spLocks/>
          </p:cNvSpPr>
          <p:nvPr/>
        </p:nvSpPr>
        <p:spPr bwMode="auto">
          <a:xfrm>
            <a:off x="35496" y="184482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dirty="0">
                <a:solidFill>
                  <a:srgbClr val="FFFFFF"/>
                </a:solidFill>
                <a:effectLst>
                  <a:glow rad="317500">
                    <a:schemeClr val="tx1">
                      <a:alpha val="91000"/>
                    </a:schemeClr>
                  </a:glow>
                </a:effectLst>
                <a:cs typeface="Arial" panose="020B0604020202020204" pitchFamily="34" charset="0"/>
              </a:rPr>
              <a:t>ثَمَرُ الرُّوح</a:t>
            </a:r>
            <a:endParaRPr lang="en-US" dirty="0">
              <a:solidFill>
                <a:srgbClr val="FFFFFF"/>
              </a:solidFill>
              <a:effectLst>
                <a:glow rad="317500">
                  <a:schemeClr val="tx1">
                    <a:alpha val="91000"/>
                  </a:schemeClr>
                </a:glow>
              </a:effectLst>
              <a:cs typeface="Arial" panose="020B0604020202020204" pitchFamily="34" charset="0"/>
            </a:endParaRPr>
          </a:p>
        </p:txBody>
      </p:sp>
      <p:sp>
        <p:nvSpPr>
          <p:cNvPr id="398339" name="Text Box 123"/>
          <p:cNvSpPr txBox="1">
            <a:spLocks noChangeArrowheads="1"/>
          </p:cNvSpPr>
          <p:nvPr/>
        </p:nvSpPr>
        <p:spPr bwMode="auto">
          <a:xfrm>
            <a:off x="9174163" y="19050"/>
            <a:ext cx="8842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xliii</a:t>
            </a:r>
          </a:p>
        </p:txBody>
      </p:sp>
      <p:pic>
        <p:nvPicPr>
          <p:cNvPr id="398340" name="Picture 4" descr="O_Come_Holy_Spirit_by_LordShadowblad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p:cNvSpPr txBox="1">
            <a:spLocks/>
          </p:cNvSpPr>
          <p:nvPr/>
        </p:nvSpPr>
        <p:spPr bwMode="auto">
          <a:xfrm>
            <a:off x="6134100" y="3392996"/>
            <a:ext cx="2902396" cy="90010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1" name="Title 1"/>
          <p:cNvSpPr txBox="1">
            <a:spLocks/>
          </p:cNvSpPr>
          <p:nvPr/>
        </p:nvSpPr>
        <p:spPr bwMode="auto">
          <a:xfrm>
            <a:off x="1" y="5445225"/>
            <a:ext cx="3995936" cy="1412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غلاطية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5: 22- 23</a:t>
            </a:r>
            <a:endParaRPr kumimoji="0" lang="en-US"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5" name="Oval 14">
            <a:extLst>
              <a:ext uri="{FF2B5EF4-FFF2-40B4-BE49-F238E27FC236}">
                <a16:creationId xmlns:a16="http://schemas.microsoft.com/office/drawing/2014/main" id="{524A76B5-A8D7-184D-A564-1E83BE21366F}"/>
              </a:ext>
            </a:extLst>
          </p:cNvPr>
          <p:cNvSpPr>
            <a:spLocks noChangeArrowheads="1"/>
          </p:cNvSpPr>
          <p:nvPr/>
        </p:nvSpPr>
        <p:spPr bwMode="auto">
          <a:xfrm rot="-1103677">
            <a:off x="3548453" y="1197245"/>
            <a:ext cx="3600450" cy="2488836"/>
          </a:xfrm>
          <a:prstGeom prst="ellipse">
            <a:avLst/>
          </a:pr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Title 1">
            <a:extLst>
              <a:ext uri="{FF2B5EF4-FFF2-40B4-BE49-F238E27FC236}">
                <a16:creationId xmlns:a16="http://schemas.microsoft.com/office/drawing/2014/main" id="{B95D178A-BCBC-4141-8A83-7A7C177ED477}"/>
              </a:ext>
            </a:extLst>
          </p:cNvPr>
          <p:cNvSpPr txBox="1">
            <a:spLocks/>
          </p:cNvSpPr>
          <p:nvPr/>
        </p:nvSpPr>
        <p:spPr bwMode="auto">
          <a:xfrm>
            <a:off x="5724128" y="908720"/>
            <a:ext cx="2232248" cy="648072"/>
          </a:xfrm>
          <a:prstGeom prst="rect">
            <a:avLst/>
          </a:prstGeom>
          <a:solidFill>
            <a:srgbClr val="0000FF"/>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الحياة    الداخلية</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7" name="Oval 16">
            <a:extLst>
              <a:ext uri="{FF2B5EF4-FFF2-40B4-BE49-F238E27FC236}">
                <a16:creationId xmlns:a16="http://schemas.microsoft.com/office/drawing/2014/main" id="{ED484332-1408-D84D-BB94-009978BF8861}"/>
              </a:ext>
            </a:extLst>
          </p:cNvPr>
          <p:cNvSpPr>
            <a:spLocks noChangeArrowheads="1"/>
          </p:cNvSpPr>
          <p:nvPr/>
        </p:nvSpPr>
        <p:spPr bwMode="auto">
          <a:xfrm rot="20359438">
            <a:off x="3436938" y="3555963"/>
            <a:ext cx="5688012" cy="2643187"/>
          </a:xfrm>
          <a:prstGeom prst="ellipse">
            <a:avLst/>
          </a:prstGeom>
          <a:noFill/>
          <a:ln w="76200">
            <a:solidFill>
              <a:srgbClr val="800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Title 1">
            <a:extLst>
              <a:ext uri="{FF2B5EF4-FFF2-40B4-BE49-F238E27FC236}">
                <a16:creationId xmlns:a16="http://schemas.microsoft.com/office/drawing/2014/main" id="{8027772F-7F5D-3E49-8272-C4C53DEF5DAC}"/>
              </a:ext>
            </a:extLst>
          </p:cNvPr>
          <p:cNvSpPr txBox="1">
            <a:spLocks/>
          </p:cNvSpPr>
          <p:nvPr/>
        </p:nvSpPr>
        <p:spPr bwMode="auto">
          <a:xfrm>
            <a:off x="5940152" y="5445224"/>
            <a:ext cx="3131840" cy="1079982"/>
          </a:xfrm>
          <a:prstGeom prst="rect">
            <a:avLst/>
          </a:prstGeom>
          <a:solidFill>
            <a:srgbClr val="800000"/>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العلاقات     الإجتماعية</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9" name="Oval 18">
            <a:extLst>
              <a:ext uri="{FF2B5EF4-FFF2-40B4-BE49-F238E27FC236}">
                <a16:creationId xmlns:a16="http://schemas.microsoft.com/office/drawing/2014/main" id="{4E62286B-391A-4A4E-9900-1FF808C72C0F}"/>
              </a:ext>
            </a:extLst>
          </p:cNvPr>
          <p:cNvSpPr/>
          <p:nvPr/>
        </p:nvSpPr>
        <p:spPr bwMode="auto">
          <a:xfrm rot="17724361">
            <a:off x="31751" y="1700212"/>
            <a:ext cx="4144962" cy="4132263"/>
          </a:xfrm>
          <a:prstGeom prst="ellipse">
            <a:avLst/>
          </a:prstGeom>
          <a:noFill/>
          <a:ln w="76200" cap="flat" cmpd="sng" algn="ctr">
            <a:solidFill>
              <a:schemeClr val="accent5">
                <a:lumMod val="25000"/>
              </a:schemeClr>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Title 1">
            <a:extLst>
              <a:ext uri="{FF2B5EF4-FFF2-40B4-BE49-F238E27FC236}">
                <a16:creationId xmlns:a16="http://schemas.microsoft.com/office/drawing/2014/main" id="{A5E756E1-311C-FE40-BB46-435F3011D52C}"/>
              </a:ext>
            </a:extLst>
          </p:cNvPr>
          <p:cNvSpPr txBox="1">
            <a:spLocks/>
          </p:cNvSpPr>
          <p:nvPr/>
        </p:nvSpPr>
        <p:spPr bwMode="auto">
          <a:xfrm>
            <a:off x="0" y="1052736"/>
            <a:ext cx="2952328" cy="1008112"/>
          </a:xfrm>
          <a:prstGeom prst="rect">
            <a:avLst/>
          </a:prstGeom>
          <a:solidFill>
            <a:schemeClr val="accent5">
              <a:lumMod val="25000"/>
            </a:schemeClr>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مبادئ           السلوك</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22828015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3" presetClass="entr" presetSubtype="16"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3" presetClass="entr" presetSubtype="16"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3" presetClass="entr" presetSubtype="16"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3" presetClass="entr" presetSubtype="16"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3" presetClass="entr" presetSubtype="16"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3" presetClass="entr" presetSubtype="16" fill="hold" nodeType="clickEffect">
                                  <p:stCondLst>
                                    <p:cond delay="0"/>
                                  </p:stCondLst>
                                  <p:childTnLst>
                                    <p:set>
                                      <p:cBhvr>
                                        <p:cTn id="62" dur="1" fill="hold">
                                          <p:stCondLst>
                                            <p:cond delay="0"/>
                                          </p:stCondLst>
                                        </p:cTn>
                                        <p:tgtEl>
                                          <p:spTgt spid="14"/>
                                        </p:tgtEl>
                                        <p:attrNameLst>
                                          <p:attrName>style.visibility</p:attrName>
                                        </p:attrNameLst>
                                      </p:cBhvr>
                                      <p:to>
                                        <p:strVal val="visible"/>
                                      </p:to>
                                    </p:set>
                                    <p:anim calcmode="lin" valueType="num">
                                      <p:cBhvr>
                                        <p:cTn id="63" dur="500" fill="hold"/>
                                        <p:tgtEl>
                                          <p:spTgt spid="14"/>
                                        </p:tgtEl>
                                        <p:attrNameLst>
                                          <p:attrName>ppt_w</p:attrName>
                                        </p:attrNameLst>
                                      </p:cBhvr>
                                      <p:tavLst>
                                        <p:tav tm="0">
                                          <p:val>
                                            <p:fltVal val="0"/>
                                          </p:val>
                                        </p:tav>
                                        <p:tav tm="100000">
                                          <p:val>
                                            <p:strVal val="#ppt_w"/>
                                          </p:val>
                                        </p:tav>
                                      </p:tavLst>
                                    </p:anim>
                                    <p:anim calcmode="lin" valueType="num">
                                      <p:cBhvr>
                                        <p:cTn id="64" dur="500" fill="hold"/>
                                        <p:tgtEl>
                                          <p:spTgt spid="14"/>
                                        </p:tgtEl>
                                        <p:attrNameLst>
                                          <p:attrName>ppt_h</p:attrName>
                                        </p:attrNameLst>
                                      </p:cBhvr>
                                      <p:tavLst>
                                        <p:tav tm="0">
                                          <p:val>
                                            <p:fltVal val="0"/>
                                          </p:val>
                                        </p:tav>
                                        <p:tav tm="100000">
                                          <p:val>
                                            <p:strVal val="#ppt_h"/>
                                          </p:val>
                                        </p:tav>
                                      </p:tavLst>
                                    </p:anim>
                                    <p:animEffect transition="in" filter="fade">
                                      <p:cBhvr>
                                        <p:cTn id="65" dur="500"/>
                                        <p:tgtEl>
                                          <p:spTgt spid="14"/>
                                        </p:tgtEl>
                                      </p:cBhvr>
                                    </p:animEffect>
                                  </p:childTnLst>
                                </p:cTn>
                              </p:par>
                            </p:childTnLst>
                          </p:cTn>
                        </p:par>
                      </p:childTnLst>
                    </p:cTn>
                  </p:par>
                  <p:par>
                    <p:cTn id="66" fill="hold">
                      <p:stCondLst>
                        <p:cond delay="indefinite"/>
                      </p:stCondLst>
                      <p:childTnLst>
                        <p:par>
                          <p:cTn id="67" fill="hold">
                            <p:stCondLst>
                              <p:cond delay="0"/>
                            </p:stCondLst>
                            <p:childTnLst>
                              <p:par>
                                <p:cTn id="68" presetID="53"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 calcmode="lin" valueType="num">
                                      <p:cBhvr>
                                        <p:cTn id="70" dur="500" fill="hold"/>
                                        <p:tgtEl>
                                          <p:spTgt spid="15"/>
                                        </p:tgtEl>
                                        <p:attrNameLst>
                                          <p:attrName>ppt_w</p:attrName>
                                        </p:attrNameLst>
                                      </p:cBhvr>
                                      <p:tavLst>
                                        <p:tav tm="0">
                                          <p:val>
                                            <p:fltVal val="0"/>
                                          </p:val>
                                        </p:tav>
                                        <p:tav tm="100000">
                                          <p:val>
                                            <p:strVal val="#ppt_w"/>
                                          </p:val>
                                        </p:tav>
                                      </p:tavLst>
                                    </p:anim>
                                    <p:anim calcmode="lin" valueType="num">
                                      <p:cBhvr>
                                        <p:cTn id="71" dur="500" fill="hold"/>
                                        <p:tgtEl>
                                          <p:spTgt spid="15"/>
                                        </p:tgtEl>
                                        <p:attrNameLst>
                                          <p:attrName>ppt_h</p:attrName>
                                        </p:attrNameLst>
                                      </p:cBhvr>
                                      <p:tavLst>
                                        <p:tav tm="0">
                                          <p:val>
                                            <p:fltVal val="0"/>
                                          </p:val>
                                        </p:tav>
                                        <p:tav tm="100000">
                                          <p:val>
                                            <p:strVal val="#ppt_h"/>
                                          </p:val>
                                        </p:tav>
                                      </p:tavLst>
                                    </p:anim>
                                    <p:animEffect transition="in" filter="fade">
                                      <p:cBhvr>
                                        <p:cTn id="72" dur="500"/>
                                        <p:tgtEl>
                                          <p:spTgt spid="15"/>
                                        </p:tgtEl>
                                      </p:cBhvr>
                                    </p:animEffect>
                                  </p:childTnLst>
                                </p:cTn>
                              </p:par>
                            </p:childTnLst>
                          </p:cTn>
                        </p:par>
                      </p:childTnLst>
                    </p:cTn>
                  </p:par>
                  <p:par>
                    <p:cTn id="73" fill="hold">
                      <p:stCondLst>
                        <p:cond delay="indefinite"/>
                      </p:stCondLst>
                      <p:childTnLst>
                        <p:par>
                          <p:cTn id="74" fill="hold">
                            <p:stCondLst>
                              <p:cond delay="0"/>
                            </p:stCondLst>
                            <p:childTnLst>
                              <p:par>
                                <p:cTn id="75" presetID="53" presetClass="entr" presetSubtype="16" fill="hold" nodeType="clickEffect">
                                  <p:stCondLst>
                                    <p:cond delay="0"/>
                                  </p:stCondLst>
                                  <p:childTnLst>
                                    <p:set>
                                      <p:cBhvr>
                                        <p:cTn id="76" dur="1" fill="hold">
                                          <p:stCondLst>
                                            <p:cond delay="0"/>
                                          </p:stCondLst>
                                        </p:cTn>
                                        <p:tgtEl>
                                          <p:spTgt spid="16"/>
                                        </p:tgtEl>
                                        <p:attrNameLst>
                                          <p:attrName>style.visibility</p:attrName>
                                        </p:attrNameLst>
                                      </p:cBhvr>
                                      <p:to>
                                        <p:strVal val="visible"/>
                                      </p:to>
                                    </p:set>
                                    <p:anim calcmode="lin" valueType="num">
                                      <p:cBhvr>
                                        <p:cTn id="77" dur="500" fill="hold"/>
                                        <p:tgtEl>
                                          <p:spTgt spid="16"/>
                                        </p:tgtEl>
                                        <p:attrNameLst>
                                          <p:attrName>ppt_w</p:attrName>
                                        </p:attrNameLst>
                                      </p:cBhvr>
                                      <p:tavLst>
                                        <p:tav tm="0">
                                          <p:val>
                                            <p:fltVal val="0"/>
                                          </p:val>
                                        </p:tav>
                                        <p:tav tm="100000">
                                          <p:val>
                                            <p:strVal val="#ppt_w"/>
                                          </p:val>
                                        </p:tav>
                                      </p:tavLst>
                                    </p:anim>
                                    <p:anim calcmode="lin" valueType="num">
                                      <p:cBhvr>
                                        <p:cTn id="78" dur="500" fill="hold"/>
                                        <p:tgtEl>
                                          <p:spTgt spid="16"/>
                                        </p:tgtEl>
                                        <p:attrNameLst>
                                          <p:attrName>ppt_h</p:attrName>
                                        </p:attrNameLst>
                                      </p:cBhvr>
                                      <p:tavLst>
                                        <p:tav tm="0">
                                          <p:val>
                                            <p:fltVal val="0"/>
                                          </p:val>
                                        </p:tav>
                                        <p:tav tm="100000">
                                          <p:val>
                                            <p:strVal val="#ppt_h"/>
                                          </p:val>
                                        </p:tav>
                                      </p:tavLst>
                                    </p:anim>
                                    <p:animEffect transition="in" filter="fade">
                                      <p:cBhvr>
                                        <p:cTn id="79" dur="500"/>
                                        <p:tgtEl>
                                          <p:spTgt spid="16"/>
                                        </p:tgtEl>
                                      </p:cBhvr>
                                    </p:animEffect>
                                  </p:childTnLst>
                                </p:cTn>
                              </p:par>
                              <p:par>
                                <p:cTn id="80" presetID="53" presetClass="entr" presetSubtype="16" fill="hold" nodeType="with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p:cTn id="82" dur="500" fill="hold"/>
                                        <p:tgtEl>
                                          <p:spTgt spid="16"/>
                                        </p:tgtEl>
                                        <p:attrNameLst>
                                          <p:attrName>ppt_w</p:attrName>
                                        </p:attrNameLst>
                                      </p:cBhvr>
                                      <p:tavLst>
                                        <p:tav tm="0">
                                          <p:val>
                                            <p:fltVal val="0"/>
                                          </p:val>
                                        </p:tav>
                                        <p:tav tm="100000">
                                          <p:val>
                                            <p:strVal val="#ppt_w"/>
                                          </p:val>
                                        </p:tav>
                                      </p:tavLst>
                                    </p:anim>
                                    <p:anim calcmode="lin" valueType="num">
                                      <p:cBhvr>
                                        <p:cTn id="83" dur="500" fill="hold"/>
                                        <p:tgtEl>
                                          <p:spTgt spid="16"/>
                                        </p:tgtEl>
                                        <p:attrNameLst>
                                          <p:attrName>ppt_h</p:attrName>
                                        </p:attrNameLst>
                                      </p:cBhvr>
                                      <p:tavLst>
                                        <p:tav tm="0">
                                          <p:val>
                                            <p:fltVal val="0"/>
                                          </p:val>
                                        </p:tav>
                                        <p:tav tm="100000">
                                          <p:val>
                                            <p:strVal val="#ppt_h"/>
                                          </p:val>
                                        </p:tav>
                                      </p:tavLst>
                                    </p:anim>
                                    <p:animEffect transition="in" filter="fade">
                                      <p:cBhvr>
                                        <p:cTn id="84" dur="500"/>
                                        <p:tgtEl>
                                          <p:spTgt spid="16"/>
                                        </p:tgtEl>
                                      </p:cBhvr>
                                    </p:animEffect>
                                  </p:childTnLst>
                                </p:cTn>
                              </p:par>
                            </p:childTnLst>
                          </p:cTn>
                        </p:par>
                      </p:childTnLst>
                    </p:cTn>
                  </p:par>
                  <p:par>
                    <p:cTn id="85" fill="hold">
                      <p:stCondLst>
                        <p:cond delay="indefinite"/>
                      </p:stCondLst>
                      <p:childTnLst>
                        <p:par>
                          <p:cTn id="86" fill="hold">
                            <p:stCondLst>
                              <p:cond delay="0"/>
                            </p:stCondLst>
                            <p:childTnLst>
                              <p:par>
                                <p:cTn id="87" presetID="53" presetClass="entr" presetSubtype="16" fill="hold" grpId="0" nodeType="clickEffect">
                                  <p:stCondLst>
                                    <p:cond delay="0"/>
                                  </p:stCondLst>
                                  <p:childTnLst>
                                    <p:set>
                                      <p:cBhvr>
                                        <p:cTn id="88" dur="1" fill="hold">
                                          <p:stCondLst>
                                            <p:cond delay="0"/>
                                          </p:stCondLst>
                                        </p:cTn>
                                        <p:tgtEl>
                                          <p:spTgt spid="17"/>
                                        </p:tgtEl>
                                        <p:attrNameLst>
                                          <p:attrName>style.visibility</p:attrName>
                                        </p:attrNameLst>
                                      </p:cBhvr>
                                      <p:to>
                                        <p:strVal val="visible"/>
                                      </p:to>
                                    </p:set>
                                    <p:anim calcmode="lin" valueType="num">
                                      <p:cBhvr>
                                        <p:cTn id="89" dur="500" fill="hold"/>
                                        <p:tgtEl>
                                          <p:spTgt spid="17"/>
                                        </p:tgtEl>
                                        <p:attrNameLst>
                                          <p:attrName>ppt_w</p:attrName>
                                        </p:attrNameLst>
                                      </p:cBhvr>
                                      <p:tavLst>
                                        <p:tav tm="0">
                                          <p:val>
                                            <p:fltVal val="0"/>
                                          </p:val>
                                        </p:tav>
                                        <p:tav tm="100000">
                                          <p:val>
                                            <p:strVal val="#ppt_w"/>
                                          </p:val>
                                        </p:tav>
                                      </p:tavLst>
                                    </p:anim>
                                    <p:anim calcmode="lin" valueType="num">
                                      <p:cBhvr>
                                        <p:cTn id="90" dur="500" fill="hold"/>
                                        <p:tgtEl>
                                          <p:spTgt spid="17"/>
                                        </p:tgtEl>
                                        <p:attrNameLst>
                                          <p:attrName>ppt_h</p:attrName>
                                        </p:attrNameLst>
                                      </p:cBhvr>
                                      <p:tavLst>
                                        <p:tav tm="0">
                                          <p:val>
                                            <p:fltVal val="0"/>
                                          </p:val>
                                        </p:tav>
                                        <p:tav tm="100000">
                                          <p:val>
                                            <p:strVal val="#ppt_h"/>
                                          </p:val>
                                        </p:tav>
                                      </p:tavLst>
                                    </p:anim>
                                    <p:animEffect transition="in" filter="fade">
                                      <p:cBhvr>
                                        <p:cTn id="91" dur="500"/>
                                        <p:tgtEl>
                                          <p:spTgt spid="17"/>
                                        </p:tgtEl>
                                      </p:cBhvr>
                                    </p:animEffect>
                                  </p:childTnLst>
                                </p:cTn>
                              </p:par>
                            </p:childTnLst>
                          </p:cTn>
                        </p:par>
                      </p:childTnLst>
                    </p:cTn>
                  </p:par>
                  <p:par>
                    <p:cTn id="92" fill="hold">
                      <p:stCondLst>
                        <p:cond delay="indefinite"/>
                      </p:stCondLst>
                      <p:childTnLst>
                        <p:par>
                          <p:cTn id="93" fill="hold">
                            <p:stCondLst>
                              <p:cond delay="0"/>
                            </p:stCondLst>
                            <p:childTnLst>
                              <p:par>
                                <p:cTn id="94" presetID="53" presetClass="entr" presetSubtype="16" fill="hold" nodeType="clickEffect">
                                  <p:stCondLst>
                                    <p:cond delay="0"/>
                                  </p:stCondLst>
                                  <p:childTnLst>
                                    <p:set>
                                      <p:cBhvr>
                                        <p:cTn id="95" dur="1" fill="hold">
                                          <p:stCondLst>
                                            <p:cond delay="0"/>
                                          </p:stCondLst>
                                        </p:cTn>
                                        <p:tgtEl>
                                          <p:spTgt spid="18"/>
                                        </p:tgtEl>
                                        <p:attrNameLst>
                                          <p:attrName>style.visibility</p:attrName>
                                        </p:attrNameLst>
                                      </p:cBhvr>
                                      <p:to>
                                        <p:strVal val="visible"/>
                                      </p:to>
                                    </p:set>
                                    <p:anim calcmode="lin" valueType="num">
                                      <p:cBhvr>
                                        <p:cTn id="96" dur="500" fill="hold"/>
                                        <p:tgtEl>
                                          <p:spTgt spid="18"/>
                                        </p:tgtEl>
                                        <p:attrNameLst>
                                          <p:attrName>ppt_w</p:attrName>
                                        </p:attrNameLst>
                                      </p:cBhvr>
                                      <p:tavLst>
                                        <p:tav tm="0">
                                          <p:val>
                                            <p:fltVal val="0"/>
                                          </p:val>
                                        </p:tav>
                                        <p:tav tm="100000">
                                          <p:val>
                                            <p:strVal val="#ppt_w"/>
                                          </p:val>
                                        </p:tav>
                                      </p:tavLst>
                                    </p:anim>
                                    <p:anim calcmode="lin" valueType="num">
                                      <p:cBhvr>
                                        <p:cTn id="97" dur="500" fill="hold"/>
                                        <p:tgtEl>
                                          <p:spTgt spid="18"/>
                                        </p:tgtEl>
                                        <p:attrNameLst>
                                          <p:attrName>ppt_h</p:attrName>
                                        </p:attrNameLst>
                                      </p:cBhvr>
                                      <p:tavLst>
                                        <p:tav tm="0">
                                          <p:val>
                                            <p:fltVal val="0"/>
                                          </p:val>
                                        </p:tav>
                                        <p:tav tm="100000">
                                          <p:val>
                                            <p:strVal val="#ppt_h"/>
                                          </p:val>
                                        </p:tav>
                                      </p:tavLst>
                                    </p:anim>
                                    <p:animEffect transition="in" filter="fade">
                                      <p:cBhvr>
                                        <p:cTn id="98" dur="500"/>
                                        <p:tgtEl>
                                          <p:spTgt spid="18"/>
                                        </p:tgtEl>
                                      </p:cBhvr>
                                    </p:animEffect>
                                  </p:childTnLst>
                                </p:cTn>
                              </p:par>
                              <p:par>
                                <p:cTn id="99" presetID="53" presetClass="entr" presetSubtype="16" fill="hold" nodeType="withEffect">
                                  <p:stCondLst>
                                    <p:cond delay="0"/>
                                  </p:stCondLst>
                                  <p:childTnLst>
                                    <p:set>
                                      <p:cBhvr>
                                        <p:cTn id="100" dur="1" fill="hold">
                                          <p:stCondLst>
                                            <p:cond delay="0"/>
                                          </p:stCondLst>
                                        </p:cTn>
                                        <p:tgtEl>
                                          <p:spTgt spid="18"/>
                                        </p:tgtEl>
                                        <p:attrNameLst>
                                          <p:attrName>style.visibility</p:attrName>
                                        </p:attrNameLst>
                                      </p:cBhvr>
                                      <p:to>
                                        <p:strVal val="visible"/>
                                      </p:to>
                                    </p:set>
                                    <p:anim calcmode="lin" valueType="num">
                                      <p:cBhvr>
                                        <p:cTn id="101" dur="500" fill="hold"/>
                                        <p:tgtEl>
                                          <p:spTgt spid="18"/>
                                        </p:tgtEl>
                                        <p:attrNameLst>
                                          <p:attrName>ppt_w</p:attrName>
                                        </p:attrNameLst>
                                      </p:cBhvr>
                                      <p:tavLst>
                                        <p:tav tm="0">
                                          <p:val>
                                            <p:fltVal val="0"/>
                                          </p:val>
                                        </p:tav>
                                        <p:tav tm="100000">
                                          <p:val>
                                            <p:strVal val="#ppt_w"/>
                                          </p:val>
                                        </p:tav>
                                      </p:tavLst>
                                    </p:anim>
                                    <p:anim calcmode="lin" valueType="num">
                                      <p:cBhvr>
                                        <p:cTn id="102" dur="500" fill="hold"/>
                                        <p:tgtEl>
                                          <p:spTgt spid="18"/>
                                        </p:tgtEl>
                                        <p:attrNameLst>
                                          <p:attrName>ppt_h</p:attrName>
                                        </p:attrNameLst>
                                      </p:cBhvr>
                                      <p:tavLst>
                                        <p:tav tm="0">
                                          <p:val>
                                            <p:fltVal val="0"/>
                                          </p:val>
                                        </p:tav>
                                        <p:tav tm="100000">
                                          <p:val>
                                            <p:strVal val="#ppt_h"/>
                                          </p:val>
                                        </p:tav>
                                      </p:tavLst>
                                    </p:anim>
                                    <p:animEffect transition="in" filter="fade">
                                      <p:cBhvr>
                                        <p:cTn id="103" dur="500"/>
                                        <p:tgtEl>
                                          <p:spTgt spid="18"/>
                                        </p:tgtEl>
                                      </p:cBhvr>
                                    </p:animEffect>
                                  </p:childTnLst>
                                </p:cTn>
                              </p:par>
                            </p:childTnLst>
                          </p:cTn>
                        </p:par>
                      </p:childTnLst>
                    </p:cTn>
                  </p:par>
                  <p:par>
                    <p:cTn id="104" fill="hold">
                      <p:stCondLst>
                        <p:cond delay="indefinite"/>
                      </p:stCondLst>
                      <p:childTnLst>
                        <p:par>
                          <p:cTn id="105" fill="hold">
                            <p:stCondLst>
                              <p:cond delay="0"/>
                            </p:stCondLst>
                            <p:childTnLst>
                              <p:par>
                                <p:cTn id="106" presetID="53" presetClass="entr" presetSubtype="16" fill="hold" grpId="0" nodeType="clickEffect">
                                  <p:stCondLst>
                                    <p:cond delay="0"/>
                                  </p:stCondLst>
                                  <p:childTnLst>
                                    <p:set>
                                      <p:cBhvr>
                                        <p:cTn id="107" dur="1" fill="hold">
                                          <p:stCondLst>
                                            <p:cond delay="0"/>
                                          </p:stCondLst>
                                        </p:cTn>
                                        <p:tgtEl>
                                          <p:spTgt spid="19"/>
                                        </p:tgtEl>
                                        <p:attrNameLst>
                                          <p:attrName>style.visibility</p:attrName>
                                        </p:attrNameLst>
                                      </p:cBhvr>
                                      <p:to>
                                        <p:strVal val="visible"/>
                                      </p:to>
                                    </p:set>
                                    <p:anim calcmode="lin" valueType="num">
                                      <p:cBhvr>
                                        <p:cTn id="108" dur="500" fill="hold"/>
                                        <p:tgtEl>
                                          <p:spTgt spid="19"/>
                                        </p:tgtEl>
                                        <p:attrNameLst>
                                          <p:attrName>ppt_w</p:attrName>
                                        </p:attrNameLst>
                                      </p:cBhvr>
                                      <p:tavLst>
                                        <p:tav tm="0">
                                          <p:val>
                                            <p:fltVal val="0"/>
                                          </p:val>
                                        </p:tav>
                                        <p:tav tm="100000">
                                          <p:val>
                                            <p:strVal val="#ppt_w"/>
                                          </p:val>
                                        </p:tav>
                                      </p:tavLst>
                                    </p:anim>
                                    <p:anim calcmode="lin" valueType="num">
                                      <p:cBhvr>
                                        <p:cTn id="109" dur="500" fill="hold"/>
                                        <p:tgtEl>
                                          <p:spTgt spid="19"/>
                                        </p:tgtEl>
                                        <p:attrNameLst>
                                          <p:attrName>ppt_h</p:attrName>
                                        </p:attrNameLst>
                                      </p:cBhvr>
                                      <p:tavLst>
                                        <p:tav tm="0">
                                          <p:val>
                                            <p:fltVal val="0"/>
                                          </p:val>
                                        </p:tav>
                                        <p:tav tm="100000">
                                          <p:val>
                                            <p:strVal val="#ppt_h"/>
                                          </p:val>
                                        </p:tav>
                                      </p:tavLst>
                                    </p:anim>
                                    <p:animEffect transition="in" filter="fade">
                                      <p:cBhvr>
                                        <p:cTn id="110" dur="500"/>
                                        <p:tgtEl>
                                          <p:spTgt spid="19"/>
                                        </p:tgtEl>
                                      </p:cBhvr>
                                    </p:animEffect>
                                  </p:childTnLst>
                                </p:cTn>
                              </p:par>
                            </p:childTnLst>
                          </p:cTn>
                        </p:par>
                      </p:childTnLst>
                    </p:cTn>
                  </p:par>
                  <p:par>
                    <p:cTn id="111" fill="hold">
                      <p:stCondLst>
                        <p:cond delay="indefinite"/>
                      </p:stCondLst>
                      <p:childTnLst>
                        <p:par>
                          <p:cTn id="112" fill="hold">
                            <p:stCondLst>
                              <p:cond delay="0"/>
                            </p:stCondLst>
                            <p:childTnLst>
                              <p:par>
                                <p:cTn id="113" presetID="53" presetClass="entr" presetSubtype="16" fill="hold" nodeType="clickEffect">
                                  <p:stCondLst>
                                    <p:cond delay="0"/>
                                  </p:stCondLst>
                                  <p:childTnLst>
                                    <p:set>
                                      <p:cBhvr>
                                        <p:cTn id="114" dur="1" fill="hold">
                                          <p:stCondLst>
                                            <p:cond delay="0"/>
                                          </p:stCondLst>
                                        </p:cTn>
                                        <p:tgtEl>
                                          <p:spTgt spid="20"/>
                                        </p:tgtEl>
                                        <p:attrNameLst>
                                          <p:attrName>style.visibility</p:attrName>
                                        </p:attrNameLst>
                                      </p:cBhvr>
                                      <p:to>
                                        <p:strVal val="visible"/>
                                      </p:to>
                                    </p:set>
                                    <p:anim calcmode="lin" valueType="num">
                                      <p:cBhvr>
                                        <p:cTn id="115" dur="500" fill="hold"/>
                                        <p:tgtEl>
                                          <p:spTgt spid="20"/>
                                        </p:tgtEl>
                                        <p:attrNameLst>
                                          <p:attrName>ppt_w</p:attrName>
                                        </p:attrNameLst>
                                      </p:cBhvr>
                                      <p:tavLst>
                                        <p:tav tm="0">
                                          <p:val>
                                            <p:fltVal val="0"/>
                                          </p:val>
                                        </p:tav>
                                        <p:tav tm="100000">
                                          <p:val>
                                            <p:strVal val="#ppt_w"/>
                                          </p:val>
                                        </p:tav>
                                      </p:tavLst>
                                    </p:anim>
                                    <p:anim calcmode="lin" valueType="num">
                                      <p:cBhvr>
                                        <p:cTn id="116" dur="500" fill="hold"/>
                                        <p:tgtEl>
                                          <p:spTgt spid="20"/>
                                        </p:tgtEl>
                                        <p:attrNameLst>
                                          <p:attrName>ppt_h</p:attrName>
                                        </p:attrNameLst>
                                      </p:cBhvr>
                                      <p:tavLst>
                                        <p:tav tm="0">
                                          <p:val>
                                            <p:fltVal val="0"/>
                                          </p:val>
                                        </p:tav>
                                        <p:tav tm="100000">
                                          <p:val>
                                            <p:strVal val="#ppt_h"/>
                                          </p:val>
                                        </p:tav>
                                      </p:tavLst>
                                    </p:anim>
                                    <p:animEffect transition="in" filter="fade">
                                      <p:cBhvr>
                                        <p:cTn id="117" dur="500"/>
                                        <p:tgtEl>
                                          <p:spTgt spid="20"/>
                                        </p:tgtEl>
                                      </p:cBhvr>
                                    </p:animEffect>
                                  </p:childTnLst>
                                </p:cTn>
                              </p:par>
                              <p:par>
                                <p:cTn id="118" presetID="53" presetClass="entr" presetSubtype="16" fill="hold" nodeType="with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9"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dirty="0">
                <a:solidFill>
                  <a:srgbClr val="FFFFFF"/>
                </a:solidFill>
                <a:effectLst>
                  <a:glow rad="317500">
                    <a:schemeClr val="tx1">
                      <a:alpha val="91000"/>
                    </a:schemeClr>
                  </a:glow>
                </a:effectLst>
                <a:cs typeface="Arial" panose="020B0604020202020204" pitchFamily="34" charset="0"/>
              </a:rPr>
              <a:t>ثمر الروح</a:t>
            </a:r>
            <a:endParaRPr lang="en-US" dirty="0">
              <a:solidFill>
                <a:srgbClr val="FFFFFF"/>
              </a:solidFill>
              <a:effectLst>
                <a:glow rad="317500">
                  <a:schemeClr val="tx1">
                    <a:alpha val="91000"/>
                  </a:schemeClr>
                </a:glow>
              </a:effectLst>
              <a:cs typeface="Arial" panose="020B0604020202020204" pitchFamily="34" charset="0"/>
            </a:endParaRPr>
          </a:p>
        </p:txBody>
      </p:sp>
      <p:sp>
        <p:nvSpPr>
          <p:cNvPr id="399363" name="Text Box 123"/>
          <p:cNvSpPr txBox="1">
            <a:spLocks noChangeArrowheads="1"/>
          </p:cNvSpPr>
          <p:nvPr/>
        </p:nvSpPr>
        <p:spPr bwMode="auto">
          <a:xfrm>
            <a:off x="9251950" y="0"/>
            <a:ext cx="8842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xliii</a:t>
            </a:r>
          </a:p>
        </p:txBody>
      </p:sp>
      <p:pic>
        <p:nvPicPr>
          <p:cNvPr id="399364" name="Picture 4" descr="O_Come_Holy_Spirit_by_LordShadowblad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p:cNvSpPr txBox="1">
            <a:spLocks/>
          </p:cNvSpPr>
          <p:nvPr/>
        </p:nvSpPr>
        <p:spPr bwMode="auto">
          <a:xfrm>
            <a:off x="6444208" y="3104964"/>
            <a:ext cx="2592288"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5" name="Oval 14"/>
          <p:cNvSpPr>
            <a:spLocks noChangeArrowheads="1"/>
          </p:cNvSpPr>
          <p:nvPr/>
        </p:nvSpPr>
        <p:spPr bwMode="auto">
          <a:xfrm rot="1099226">
            <a:off x="4081463" y="1144588"/>
            <a:ext cx="3140075" cy="1689100"/>
          </a:xfrm>
          <a:prstGeom prst="ellipse">
            <a:avLst/>
          </a:pr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Title 1"/>
          <p:cNvSpPr txBox="1">
            <a:spLocks/>
          </p:cNvSpPr>
          <p:nvPr/>
        </p:nvSpPr>
        <p:spPr bwMode="auto">
          <a:xfrm>
            <a:off x="5436096" y="1268760"/>
            <a:ext cx="2232248" cy="648072"/>
          </a:xfrm>
          <a:prstGeom prst="rect">
            <a:avLst/>
          </a:prstGeom>
          <a:solidFill>
            <a:srgbClr val="0000FF"/>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المشاعر</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7" name="Oval 16"/>
          <p:cNvSpPr>
            <a:spLocks noChangeArrowheads="1"/>
          </p:cNvSpPr>
          <p:nvPr/>
        </p:nvSpPr>
        <p:spPr bwMode="auto">
          <a:xfrm rot="-1103677">
            <a:off x="5446713" y="3141663"/>
            <a:ext cx="3625850" cy="2644775"/>
          </a:xfrm>
          <a:prstGeom prst="ellipse">
            <a:avLst/>
          </a:prstGeom>
          <a:noFill/>
          <a:ln w="76200">
            <a:solidFill>
              <a:srgbClr val="800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Title 1"/>
          <p:cNvSpPr txBox="1">
            <a:spLocks/>
          </p:cNvSpPr>
          <p:nvPr/>
        </p:nvSpPr>
        <p:spPr bwMode="auto">
          <a:xfrm>
            <a:off x="6648530" y="4005064"/>
            <a:ext cx="2520280" cy="576064"/>
          </a:xfrm>
          <a:prstGeom prst="rect">
            <a:avLst/>
          </a:prstGeom>
          <a:solidFill>
            <a:srgbClr val="800000"/>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دوافع</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9" name="Oval 18"/>
          <p:cNvSpPr>
            <a:spLocks noChangeArrowheads="1"/>
          </p:cNvSpPr>
          <p:nvPr/>
        </p:nvSpPr>
        <p:spPr bwMode="auto">
          <a:xfrm rot="-3875639">
            <a:off x="847726" y="1184275"/>
            <a:ext cx="2563812" cy="3436937"/>
          </a:xfrm>
          <a:prstGeom prst="ellipse">
            <a:avLst/>
          </a:prstGeom>
          <a:noFill/>
          <a:ln w="76200">
            <a:solidFill>
              <a:srgbClr val="80008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Title 1"/>
          <p:cNvSpPr txBox="1">
            <a:spLocks/>
          </p:cNvSpPr>
          <p:nvPr/>
        </p:nvSpPr>
        <p:spPr bwMode="auto">
          <a:xfrm>
            <a:off x="1" y="6093296"/>
            <a:ext cx="3995936" cy="7647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غلاطية</a:t>
            </a:r>
            <a:r>
              <a:rPr kumimoji="0" lang="en-US"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 5:22-23</a:t>
            </a:r>
          </a:p>
        </p:txBody>
      </p:sp>
      <p:sp>
        <p:nvSpPr>
          <p:cNvPr id="22" name="Oval 21"/>
          <p:cNvSpPr/>
          <p:nvPr/>
        </p:nvSpPr>
        <p:spPr bwMode="auto">
          <a:xfrm rot="16689425">
            <a:off x="1984375" y="2709863"/>
            <a:ext cx="2562225" cy="5527675"/>
          </a:xfrm>
          <a:prstGeom prst="ellipse">
            <a:avLst/>
          </a:prstGeom>
          <a:noFill/>
          <a:ln w="76200" cap="flat" cmpd="sng" algn="ctr">
            <a:solidFill>
              <a:schemeClr val="accent5">
                <a:lumMod val="25000"/>
              </a:schemeClr>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itle 1"/>
          <p:cNvSpPr txBox="1">
            <a:spLocks/>
          </p:cNvSpPr>
          <p:nvPr/>
        </p:nvSpPr>
        <p:spPr bwMode="auto">
          <a:xfrm>
            <a:off x="1043608" y="5445224"/>
            <a:ext cx="2483768" cy="720080"/>
          </a:xfrm>
          <a:prstGeom prst="rect">
            <a:avLst/>
          </a:prstGeom>
          <a:solidFill>
            <a:schemeClr val="accent5">
              <a:lumMod val="25000"/>
            </a:schemeClr>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الشخصية</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0" name="Title 1"/>
          <p:cNvSpPr txBox="1">
            <a:spLocks/>
          </p:cNvSpPr>
          <p:nvPr/>
        </p:nvSpPr>
        <p:spPr bwMode="auto">
          <a:xfrm>
            <a:off x="0" y="2780928"/>
            <a:ext cx="2483768" cy="720080"/>
          </a:xfrm>
          <a:prstGeom prst="rect">
            <a:avLst/>
          </a:prstGeom>
          <a:solidFill>
            <a:srgbClr val="660066"/>
          </a:solid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سلوك</a:t>
            </a:r>
            <a:endParaRPr kumimoji="0" lang="en-US" sz="32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53" presetClass="entr" presetSubtype="16" fill="hold" nodeType="with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par>
                                <p:cTn id="32" presetID="53" presetClass="entr" presetSubtype="16"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p:cTn id="34" dur="500" fill="hold"/>
                                        <p:tgtEl>
                                          <p:spTgt spid="18"/>
                                        </p:tgtEl>
                                        <p:attrNameLst>
                                          <p:attrName>ppt_w</p:attrName>
                                        </p:attrNameLst>
                                      </p:cBhvr>
                                      <p:tavLst>
                                        <p:tav tm="0">
                                          <p:val>
                                            <p:fltVal val="0"/>
                                          </p:val>
                                        </p:tav>
                                        <p:tav tm="100000">
                                          <p:val>
                                            <p:strVal val="#ppt_w"/>
                                          </p:val>
                                        </p:tav>
                                      </p:tavLst>
                                    </p:anim>
                                    <p:anim calcmode="lin" valueType="num">
                                      <p:cBhvr>
                                        <p:cTn id="35" dur="500" fill="hold"/>
                                        <p:tgtEl>
                                          <p:spTgt spid="18"/>
                                        </p:tgtEl>
                                        <p:attrNameLst>
                                          <p:attrName>ppt_h</p:attrName>
                                        </p:attrNameLst>
                                      </p:cBhvr>
                                      <p:tavLst>
                                        <p:tav tm="0">
                                          <p:val>
                                            <p:fltVal val="0"/>
                                          </p:val>
                                        </p:tav>
                                        <p:tav tm="100000">
                                          <p:val>
                                            <p:strVal val="#ppt_h"/>
                                          </p:val>
                                        </p:tav>
                                      </p:tavLst>
                                    </p:anim>
                                    <p:animEffect transition="in" filter="fade">
                                      <p:cBhvr>
                                        <p:cTn id="36" dur="500"/>
                                        <p:tgtEl>
                                          <p:spTgt spid="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par>
                                <p:cTn id="44" presetID="53" presetClass="entr" presetSubtype="16" fill="hold" nodeType="withEffect">
                                  <p:stCondLst>
                                    <p:cond delay="0"/>
                                  </p:stCondLst>
                                  <p:childTnLst>
                                    <p:set>
                                      <p:cBhvr>
                                        <p:cTn id="45" dur="1" fill="hold">
                                          <p:stCondLst>
                                            <p:cond delay="0"/>
                                          </p:stCondLst>
                                        </p:cTn>
                                        <p:tgtEl>
                                          <p:spTgt spid="23"/>
                                        </p:tgtEl>
                                        <p:attrNameLst>
                                          <p:attrName>style.visibility</p:attrName>
                                        </p:attrNameLst>
                                      </p:cBhvr>
                                      <p:to>
                                        <p:strVal val="visible"/>
                                      </p:to>
                                    </p:set>
                                    <p:anim calcmode="lin" valueType="num">
                                      <p:cBhvr>
                                        <p:cTn id="46" dur="500" fill="hold"/>
                                        <p:tgtEl>
                                          <p:spTgt spid="23"/>
                                        </p:tgtEl>
                                        <p:attrNameLst>
                                          <p:attrName>ppt_w</p:attrName>
                                        </p:attrNameLst>
                                      </p:cBhvr>
                                      <p:tavLst>
                                        <p:tav tm="0">
                                          <p:val>
                                            <p:fltVal val="0"/>
                                          </p:val>
                                        </p:tav>
                                        <p:tav tm="100000">
                                          <p:val>
                                            <p:strVal val="#ppt_w"/>
                                          </p:val>
                                        </p:tav>
                                      </p:tavLst>
                                    </p:anim>
                                    <p:anim calcmode="lin" valueType="num">
                                      <p:cBhvr>
                                        <p:cTn id="47" dur="500" fill="hold"/>
                                        <p:tgtEl>
                                          <p:spTgt spid="23"/>
                                        </p:tgtEl>
                                        <p:attrNameLst>
                                          <p:attrName>ppt_h</p:attrName>
                                        </p:attrNameLst>
                                      </p:cBhvr>
                                      <p:tavLst>
                                        <p:tav tm="0">
                                          <p:val>
                                            <p:fltVal val="0"/>
                                          </p:val>
                                        </p:tav>
                                        <p:tav tm="100000">
                                          <p:val>
                                            <p:strVal val="#ppt_h"/>
                                          </p:val>
                                        </p:tav>
                                      </p:tavLst>
                                    </p:anim>
                                    <p:animEffect transition="in" filter="fade">
                                      <p:cBhvr>
                                        <p:cTn id="48" dur="500"/>
                                        <p:tgtEl>
                                          <p:spTgt spid="23"/>
                                        </p:tgtEl>
                                      </p:cBhvr>
                                    </p:animEffect>
                                  </p:childTnLst>
                                </p:cTn>
                              </p:par>
                              <p:par>
                                <p:cTn id="49" presetID="53" presetClass="entr" presetSubtype="16"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p:cTn id="51" dur="500" fill="hold"/>
                                        <p:tgtEl>
                                          <p:spTgt spid="23"/>
                                        </p:tgtEl>
                                        <p:attrNameLst>
                                          <p:attrName>ppt_w</p:attrName>
                                        </p:attrNameLst>
                                      </p:cBhvr>
                                      <p:tavLst>
                                        <p:tav tm="0">
                                          <p:val>
                                            <p:fltVal val="0"/>
                                          </p:val>
                                        </p:tav>
                                        <p:tav tm="100000">
                                          <p:val>
                                            <p:strVal val="#ppt_w"/>
                                          </p:val>
                                        </p:tav>
                                      </p:tavLst>
                                    </p:anim>
                                    <p:anim calcmode="lin" valueType="num">
                                      <p:cBhvr>
                                        <p:cTn id="52" dur="500" fill="hold"/>
                                        <p:tgtEl>
                                          <p:spTgt spid="23"/>
                                        </p:tgtEl>
                                        <p:attrNameLst>
                                          <p:attrName>ppt_h</p:attrName>
                                        </p:attrNameLst>
                                      </p:cBhvr>
                                      <p:tavLst>
                                        <p:tav tm="0">
                                          <p:val>
                                            <p:fltVal val="0"/>
                                          </p:val>
                                        </p:tav>
                                        <p:tav tm="100000">
                                          <p:val>
                                            <p:strVal val="#ppt_h"/>
                                          </p:val>
                                        </p:tav>
                                      </p:tavLst>
                                    </p:anim>
                                    <p:animEffect transition="in" filter="fade">
                                      <p:cBhvr>
                                        <p:cTn id="53" dur="500"/>
                                        <p:tgtEl>
                                          <p:spTgt spid="23"/>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p:cTn id="58" dur="500" fill="hold"/>
                                        <p:tgtEl>
                                          <p:spTgt spid="19"/>
                                        </p:tgtEl>
                                        <p:attrNameLst>
                                          <p:attrName>ppt_w</p:attrName>
                                        </p:attrNameLst>
                                      </p:cBhvr>
                                      <p:tavLst>
                                        <p:tav tm="0">
                                          <p:val>
                                            <p:fltVal val="0"/>
                                          </p:val>
                                        </p:tav>
                                        <p:tav tm="100000">
                                          <p:val>
                                            <p:strVal val="#ppt_w"/>
                                          </p:val>
                                        </p:tav>
                                      </p:tavLst>
                                    </p:anim>
                                    <p:anim calcmode="lin" valueType="num">
                                      <p:cBhvr>
                                        <p:cTn id="59" dur="500" fill="hold"/>
                                        <p:tgtEl>
                                          <p:spTgt spid="19"/>
                                        </p:tgtEl>
                                        <p:attrNameLst>
                                          <p:attrName>ppt_h</p:attrName>
                                        </p:attrNameLst>
                                      </p:cBhvr>
                                      <p:tavLst>
                                        <p:tav tm="0">
                                          <p:val>
                                            <p:fltVal val="0"/>
                                          </p:val>
                                        </p:tav>
                                        <p:tav tm="100000">
                                          <p:val>
                                            <p:strVal val="#ppt_h"/>
                                          </p:val>
                                        </p:tav>
                                      </p:tavLst>
                                    </p:anim>
                                    <p:animEffect transition="in" filter="fade">
                                      <p:cBhvr>
                                        <p:cTn id="60" dur="500"/>
                                        <p:tgtEl>
                                          <p:spTgt spid="19"/>
                                        </p:tgtEl>
                                      </p:cBhvr>
                                    </p:animEffect>
                                  </p:childTnLst>
                                </p:cTn>
                              </p:par>
                              <p:par>
                                <p:cTn id="61" presetID="53" presetClass="entr" presetSubtype="16" fill="hold" nodeType="withEffect">
                                  <p:stCondLst>
                                    <p:cond delay="0"/>
                                  </p:stCondLst>
                                  <p:childTnLst>
                                    <p:set>
                                      <p:cBhvr>
                                        <p:cTn id="62" dur="1" fill="hold">
                                          <p:stCondLst>
                                            <p:cond delay="0"/>
                                          </p:stCondLst>
                                        </p:cTn>
                                        <p:tgtEl>
                                          <p:spTgt spid="20"/>
                                        </p:tgtEl>
                                        <p:attrNameLst>
                                          <p:attrName>style.visibility</p:attrName>
                                        </p:attrNameLst>
                                      </p:cBhvr>
                                      <p:to>
                                        <p:strVal val="visible"/>
                                      </p:to>
                                    </p:set>
                                    <p:anim calcmode="lin" valueType="num">
                                      <p:cBhvr>
                                        <p:cTn id="63" dur="500" fill="hold"/>
                                        <p:tgtEl>
                                          <p:spTgt spid="20"/>
                                        </p:tgtEl>
                                        <p:attrNameLst>
                                          <p:attrName>ppt_w</p:attrName>
                                        </p:attrNameLst>
                                      </p:cBhvr>
                                      <p:tavLst>
                                        <p:tav tm="0">
                                          <p:val>
                                            <p:fltVal val="0"/>
                                          </p:val>
                                        </p:tav>
                                        <p:tav tm="100000">
                                          <p:val>
                                            <p:strVal val="#ppt_w"/>
                                          </p:val>
                                        </p:tav>
                                      </p:tavLst>
                                    </p:anim>
                                    <p:anim calcmode="lin" valueType="num">
                                      <p:cBhvr>
                                        <p:cTn id="64" dur="500" fill="hold"/>
                                        <p:tgtEl>
                                          <p:spTgt spid="20"/>
                                        </p:tgtEl>
                                        <p:attrNameLst>
                                          <p:attrName>ppt_h</p:attrName>
                                        </p:attrNameLst>
                                      </p:cBhvr>
                                      <p:tavLst>
                                        <p:tav tm="0">
                                          <p:val>
                                            <p:fltVal val="0"/>
                                          </p:val>
                                        </p:tav>
                                        <p:tav tm="100000">
                                          <p:val>
                                            <p:strVal val="#ppt_h"/>
                                          </p:val>
                                        </p:tav>
                                      </p:tavLst>
                                    </p:anim>
                                    <p:animEffect transition="in" filter="fade">
                                      <p:cBhvr>
                                        <p:cTn id="65" dur="500"/>
                                        <p:tgtEl>
                                          <p:spTgt spid="20"/>
                                        </p:tgtEl>
                                      </p:cBhvr>
                                    </p:animEffect>
                                  </p:childTnLst>
                                </p:cTn>
                              </p:par>
                              <p:par>
                                <p:cTn id="66" presetID="53" presetClass="entr" presetSubtype="16" fill="hold" nodeType="with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9" grpId="0" animBg="1"/>
      <p:bldP spid="22"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dirty="0">
                <a:solidFill>
                  <a:srgbClr val="FFFFFF"/>
                </a:solidFill>
                <a:effectLst>
                  <a:glow rad="317500">
                    <a:schemeClr val="tx1">
                      <a:alpha val="91000"/>
                    </a:schemeClr>
                  </a:glow>
                </a:effectLst>
                <a:cs typeface="Arial" panose="020B0604020202020204" pitchFamily="34" charset="0"/>
              </a:rPr>
              <a:t>ثمر الروح</a:t>
            </a:r>
            <a:endParaRPr lang="en-US" dirty="0">
              <a:solidFill>
                <a:srgbClr val="FFFFFF"/>
              </a:solidFill>
              <a:effectLst>
                <a:glow rad="317500">
                  <a:schemeClr val="tx1">
                    <a:alpha val="91000"/>
                  </a:schemeClr>
                </a:glow>
              </a:effectLst>
              <a:cs typeface="Arial" panose="020B0604020202020204" pitchFamily="34" charset="0"/>
            </a:endParaRPr>
          </a:p>
        </p:txBody>
      </p:sp>
      <p:sp>
        <p:nvSpPr>
          <p:cNvPr id="400387" name="Text Box 123"/>
          <p:cNvSpPr txBox="1">
            <a:spLocks noChangeArrowheads="1"/>
          </p:cNvSpPr>
          <p:nvPr/>
        </p:nvSpPr>
        <p:spPr bwMode="auto">
          <a:xfrm>
            <a:off x="9251950" y="19050"/>
            <a:ext cx="88423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400388" name="Picture 4" descr="O_Come_Holy_Spirit_by_LordShadowblad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محبة</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فرح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سلام</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9" name="Title 1"/>
          <p:cNvSpPr txBox="1">
            <a:spLocks/>
          </p:cNvSpPr>
          <p:nvPr/>
        </p:nvSpPr>
        <p:spPr bwMode="auto">
          <a:xfrm>
            <a:off x="6444208" y="3104964"/>
            <a:ext cx="2592288"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طول أناة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لطف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صلاح</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إيمان</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وداعة</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1" name="Title 1"/>
          <p:cNvSpPr txBox="1">
            <a:spLocks/>
          </p:cNvSpPr>
          <p:nvPr/>
        </p:nvSpPr>
        <p:spPr bwMode="auto">
          <a:xfrm>
            <a:off x="1" y="6093296"/>
            <a:ext cx="3995936" cy="7647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غلاطية 5: 22-23</a:t>
            </a:r>
            <a:endParaRPr kumimoji="0" lang="en-US" sz="36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تعفف</a:t>
            </a:r>
            <a:endParaRPr kumimoji="0" lang="en-US" sz="4400" b="1" u="none" strike="noStrike" kern="1200" cap="none" spc="0" normalizeH="0" baseline="0" noProof="0" dirty="0">
              <a:ln>
                <a:noFill/>
              </a:ln>
              <a:solidFill>
                <a:srgbClr val="FFFFFF"/>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4" name="Title 1"/>
          <p:cNvSpPr txBox="1">
            <a:spLocks/>
          </p:cNvSpPr>
          <p:nvPr/>
        </p:nvSpPr>
        <p:spPr bwMode="auto">
          <a:xfrm>
            <a:off x="3203848" y="548680"/>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قوة</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5" name="Title 1"/>
          <p:cNvSpPr txBox="1">
            <a:spLocks/>
          </p:cNvSpPr>
          <p:nvPr/>
        </p:nvSpPr>
        <p:spPr bwMode="auto">
          <a:xfrm>
            <a:off x="6041444" y="1412776"/>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ضمان</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6" name="Title 1"/>
          <p:cNvSpPr txBox="1">
            <a:spLocks/>
          </p:cNvSpPr>
          <p:nvPr/>
        </p:nvSpPr>
        <p:spPr bwMode="auto">
          <a:xfrm>
            <a:off x="6047656" y="36450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تحمل</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7" name="Title 1"/>
          <p:cNvSpPr txBox="1">
            <a:spLocks/>
          </p:cNvSpPr>
          <p:nvPr/>
        </p:nvSpPr>
        <p:spPr bwMode="auto">
          <a:xfrm>
            <a:off x="6046811" y="4797152"/>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سلوك</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8" name="Title 1"/>
          <p:cNvSpPr txBox="1">
            <a:spLocks/>
          </p:cNvSpPr>
          <p:nvPr/>
        </p:nvSpPr>
        <p:spPr bwMode="auto">
          <a:xfrm>
            <a:off x="3851920" y="5661248"/>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شخصية</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29" name="Title 1"/>
          <p:cNvSpPr txBox="1">
            <a:spLocks/>
          </p:cNvSpPr>
          <p:nvPr/>
        </p:nvSpPr>
        <p:spPr bwMode="auto">
          <a:xfrm>
            <a:off x="7384" y="508518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ثقة</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30" name="Title 1"/>
          <p:cNvSpPr txBox="1">
            <a:spLocks/>
          </p:cNvSpPr>
          <p:nvPr/>
        </p:nvSpPr>
        <p:spPr bwMode="auto">
          <a:xfrm>
            <a:off x="-180528" y="36450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إتضاع</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
        <p:nvSpPr>
          <p:cNvPr id="31" name="Title 1"/>
          <p:cNvSpPr txBox="1">
            <a:spLocks/>
          </p:cNvSpPr>
          <p:nvPr/>
        </p:nvSpPr>
        <p:spPr bwMode="auto">
          <a:xfrm>
            <a:off x="-252536" y="2348880"/>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rPr>
              <a:t>نصرة</a:t>
            </a:r>
            <a:endParaRPr kumimoji="0" lang="en-US" sz="4400" b="1" u="none" strike="noStrike" kern="1200" cap="none" spc="0" normalizeH="0" baseline="0" noProof="0" dirty="0">
              <a:ln>
                <a:noFill/>
              </a:ln>
              <a:solidFill>
                <a:srgbClr val="FFFF00"/>
              </a:solidFill>
              <a:effectLst>
                <a:glow rad="317500">
                  <a:srgbClr val="000000">
                    <a:alpha val="91000"/>
                  </a:srgbClr>
                </a:glow>
              </a:effectLst>
              <a:uLnTx/>
              <a:uFillTx/>
              <a:latin typeface="Arial" panose="020B0604020202020204" pitchFamily="34" charset="0"/>
              <a:ea typeface="Osaka"/>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linds(horizontal)">
                                      <p:cBhvr>
                                        <p:cTn id="7" dur="500"/>
                                        <p:tgtEl>
                                          <p:spTgt spid="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blinds(horizontal)">
                                      <p:cBhvr>
                                        <p:cTn id="12" dur="500"/>
                                        <p:tgtEl>
                                          <p:spTgt spid="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blinds(horizontal)">
                                      <p:cBhvr>
                                        <p:cTn id="17" dur="500"/>
                                        <p:tgtEl>
                                          <p:spTgt spid="2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blinds(horizontal)">
                                      <p:cBhvr>
                                        <p:cTn id="27" dur="500"/>
                                        <p:tgtEl>
                                          <p:spTgt spid="2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nodeType="click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blinds(horizontal)">
                                      <p:cBhvr>
                                        <p:cTn id="32" dur="500"/>
                                        <p:tgtEl>
                                          <p:spTgt spid="2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nodeType="click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blinds(horizontal)">
                                      <p:cBhvr>
                                        <p:cTn id="37" dur="500"/>
                                        <p:tgtEl>
                                          <p:spTgt spid="3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3" presetClass="entr" presetSubtype="10" fill="hold" nodeType="click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blinds(horizontal)">
                                      <p:cBhvr>
                                        <p:cTn id="4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1409" name="Picture 2" descr="spirituality-300x200.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8100" y="188640"/>
            <a:ext cx="9142413" cy="1143000"/>
          </a:xfrm>
        </p:spPr>
        <p:txBody>
          <a:bodyPr lIns="91416" tIns="45709" rIns="91416" bIns="45709"/>
          <a:lstStyle/>
          <a:p>
            <a:pPr>
              <a:defRPr/>
            </a:pPr>
            <a:r>
              <a:rPr lang="ar-JO" sz="5400" dirty="0">
                <a:solidFill>
                  <a:srgbClr val="FFFFFF"/>
                </a:solidFill>
                <a:effectLst>
                  <a:glow rad="317500">
                    <a:schemeClr val="tx1">
                      <a:alpha val="91000"/>
                    </a:schemeClr>
                  </a:glow>
                </a:effectLst>
                <a:cs typeface="Arial" panose="020B0604020202020204" pitchFamily="34" charset="0"/>
              </a:rPr>
              <a:t>هل </a:t>
            </a:r>
            <a:r>
              <a:rPr lang="ar-JO" sz="5400" dirty="0">
                <a:solidFill>
                  <a:srgbClr val="FFFF00"/>
                </a:solidFill>
                <a:effectLst>
                  <a:glow rad="317500">
                    <a:schemeClr val="tx1">
                      <a:alpha val="91000"/>
                    </a:schemeClr>
                  </a:glow>
                </a:effectLst>
                <a:cs typeface="Arial" panose="020B0604020202020204" pitchFamily="34" charset="0"/>
              </a:rPr>
              <a:t>أنت</a:t>
            </a:r>
            <a:r>
              <a:rPr lang="ar-JO" sz="5400" dirty="0">
                <a:solidFill>
                  <a:srgbClr val="FFFFFF"/>
                </a:solidFill>
                <a:effectLst>
                  <a:glow rad="317500">
                    <a:schemeClr val="tx1">
                      <a:alpha val="91000"/>
                    </a:schemeClr>
                  </a:glow>
                </a:effectLst>
                <a:cs typeface="Arial" panose="020B0604020202020204" pitchFamily="34" charset="0"/>
              </a:rPr>
              <a:t> مستسلم للمسيح؟</a:t>
            </a:r>
            <a:endParaRPr lang="en-US" sz="5400" dirty="0">
              <a:solidFill>
                <a:srgbClr val="FFFFFF"/>
              </a:solidFill>
              <a:effectLst>
                <a:glow rad="317500">
                  <a:schemeClr val="tx1">
                    <a:alpha val="91000"/>
                  </a:schemeClr>
                </a:glow>
              </a:effectLst>
              <a:cs typeface="Arial" panose="020B0604020202020204" pitchFamily="34" charset="0"/>
            </a:endParaRP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34823751"/>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243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4445000" cy="332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2435"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b="13741"/>
          <a:stretch>
            <a:fillRect/>
          </a:stretch>
        </p:blipFill>
        <p:spPr bwMode="auto">
          <a:xfrm>
            <a:off x="3886200" y="3987800"/>
            <a:ext cx="4445000" cy="287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2436" name="Rectangle 4"/>
          <p:cNvSpPr>
            <a:spLocks noGrp="1" noChangeArrowheads="1"/>
          </p:cNvSpPr>
          <p:nvPr>
            <p:ph type="title"/>
          </p:nvPr>
        </p:nvSpPr>
        <p:spPr>
          <a:xfrm>
            <a:off x="1828800" y="0"/>
            <a:ext cx="7239000" cy="1524000"/>
          </a:xfrm>
          <a:solidFill>
            <a:schemeClr val="tx1"/>
          </a:solidFill>
        </p:spPr>
        <p:txBody>
          <a:bodyPr/>
          <a:lstStyle/>
          <a:p>
            <a:pPr algn="r" eaLnBrk="1" hangingPunct="1"/>
            <a:r>
              <a:rPr lang="en-US">
                <a:ea typeface="ＭＳ Ｐゴシック" charset="0"/>
              </a:rPr>
              <a:t>Restore People in Sin</a:t>
            </a:r>
            <a:endParaRPr lang="en-US" sz="3600">
              <a:ea typeface="ＭＳ Ｐゴシック" charset="0"/>
            </a:endParaRPr>
          </a:p>
        </p:txBody>
      </p:sp>
      <p:sp>
        <p:nvSpPr>
          <p:cNvPr id="402437" name="Rectangle 7"/>
          <p:cNvSpPr>
            <a:spLocks noChangeArrowheads="1"/>
          </p:cNvSpPr>
          <p:nvPr/>
        </p:nvSpPr>
        <p:spPr bwMode="auto">
          <a:xfrm>
            <a:off x="1752600" y="2971800"/>
            <a:ext cx="7391400" cy="1981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altLang="ja-JP"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أيها الإخوة إن انسبق إنسان فأخذ في زلة ما فأصلحوا أنتم الروحانيين مثل هذا بروح الوداعة ناظراً إلى نفسك لئلا تجرب أنت أيضاً</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 6: 1</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2438" name="Rectangle 9"/>
          <p:cNvSpPr>
            <a:spLocks noChangeArrowheads="1"/>
          </p:cNvSpPr>
          <p:nvPr/>
        </p:nvSpPr>
        <p:spPr bwMode="auto">
          <a:xfrm>
            <a:off x="1752600" y="76200"/>
            <a:ext cx="67818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استرداد من يحيون في الخطية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random/>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4481" name="Picture 5" descr="leave nets behin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70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4338" name="Rectangle 2"/>
          <p:cNvSpPr>
            <a:spLocks noGrp="1" noChangeArrowheads="1"/>
          </p:cNvSpPr>
          <p:nvPr>
            <p:ph type="title"/>
          </p:nvPr>
        </p:nvSpPr>
        <p:spPr>
          <a:xfrm>
            <a:off x="228600" y="228600"/>
            <a:ext cx="8915400" cy="1219200"/>
          </a:xfrm>
        </p:spPr>
        <p:txBody>
          <a:bodyPr/>
          <a:lstStyle/>
          <a:p>
            <a:pPr marL="533400" indent="-533400" algn="ctr" eaLnBrk="1" hangingPunct="1">
              <a:defRPr/>
            </a:pPr>
            <a:r>
              <a:rPr lang="ar-JO" sz="3200" b="1" i="0" dirty="0">
                <a:effectLst>
                  <a:glow rad="139700">
                    <a:schemeClr val="bg1">
                      <a:alpha val="75000"/>
                    </a:schemeClr>
                  </a:glow>
                </a:effectLst>
                <a:latin typeface="Arial" panose="020B0604020202020204" pitchFamily="34" charset="0"/>
                <a:cs typeface="Arial" panose="020B0604020202020204" pitchFamily="34" charset="0"/>
              </a:rPr>
              <a:t>كلمة أصلحوا في غلاطية 6: 1 تشير في سياقات أخرى إلى إصلاح الصيادين للشباك</a:t>
            </a:r>
            <a:endParaRPr lang="en-US" sz="3200" b="1" i="0" dirty="0">
              <a:effectLst>
                <a:glow rad="139700">
                  <a:schemeClr val="bg1">
                    <a:alpha val="75000"/>
                  </a:schemeClr>
                </a:glow>
              </a:effectLst>
              <a:latin typeface="Arial" panose="020B0604020202020204" pitchFamily="34" charset="0"/>
              <a:cs typeface="Arial" panose="020B0604020202020204" pitchFamily="34" charset="0"/>
            </a:endParaRPr>
          </a:p>
        </p:txBody>
      </p:sp>
      <p:sp>
        <p:nvSpPr>
          <p:cNvPr id="1294339" name="Rectangle 3"/>
          <p:cNvSpPr>
            <a:spLocks noGrp="1" noChangeArrowheads="1"/>
          </p:cNvSpPr>
          <p:nvPr>
            <p:ph type="body" idx="1"/>
          </p:nvPr>
        </p:nvSpPr>
        <p:spPr>
          <a:xfrm>
            <a:off x="1828800" y="3200400"/>
            <a:ext cx="5029200" cy="914400"/>
          </a:xfrm>
        </p:spPr>
        <p:txBody>
          <a:bodyPr/>
          <a:lstStyle/>
          <a:p>
            <a:pPr marL="0" indent="0" algn="r" eaLnBrk="1" hangingPunct="1">
              <a:spcBef>
                <a:spcPct val="0"/>
              </a:spcBef>
              <a:buFont typeface="Monotype Sorts" charset="2"/>
              <a:buNone/>
              <a:defRPr/>
            </a:pPr>
            <a:r>
              <a:rPr lang="ar-JO" sz="6000" b="1" dirty="0">
                <a:solidFill>
                  <a:schemeClr val="tx2"/>
                </a:solidFill>
                <a:effectLst>
                  <a:glow rad="139700">
                    <a:schemeClr val="bg1">
                      <a:alpha val="75000"/>
                    </a:schemeClr>
                  </a:glow>
                </a:effectLst>
                <a:latin typeface="Arial" panose="020B0604020202020204" pitchFamily="34" charset="0"/>
                <a:cs typeface="Arial" panose="020B0604020202020204" pitchFamily="34" charset="0"/>
              </a:rPr>
              <a:t>إصلاح الشباك</a:t>
            </a:r>
            <a:endParaRPr lang="en-US" sz="6000" b="1" dirty="0">
              <a:solidFill>
                <a:schemeClr val="tx2"/>
              </a:solidFill>
              <a:effectLst>
                <a:glow rad="139700">
                  <a:schemeClr val="bg1">
                    <a:alpha val="75000"/>
                  </a:schemeClr>
                </a:glow>
              </a:effectLst>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3276600" y="4343400"/>
            <a:ext cx="51054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0" cap="none" spc="0" normalizeH="0" baseline="0" noProof="0" dirty="0">
              <a:ln>
                <a:noFill/>
              </a:ln>
              <a:solidFill>
                <a:srgbClr val="FFFFFF"/>
              </a:solidFill>
              <a:effectLst>
                <a:glow rad="139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6529" name="Picture 5" descr="leave nets behin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70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4339" name="Rectangle 3"/>
          <p:cNvSpPr>
            <a:spLocks noGrp="1" noChangeArrowheads="1"/>
          </p:cNvSpPr>
          <p:nvPr>
            <p:ph type="body" idx="1"/>
          </p:nvPr>
        </p:nvSpPr>
        <p:spPr>
          <a:xfrm>
            <a:off x="1828800" y="3200400"/>
            <a:ext cx="5943600" cy="914400"/>
          </a:xfrm>
        </p:spPr>
        <p:txBody>
          <a:bodyPr/>
          <a:lstStyle/>
          <a:p>
            <a:pPr marL="0" indent="0" algn="ctr" eaLnBrk="1" hangingPunct="1">
              <a:spcBef>
                <a:spcPct val="0"/>
              </a:spcBef>
              <a:buFont typeface="Monotype Sorts" charset="2"/>
              <a:buNone/>
              <a:defRPr/>
            </a:pPr>
            <a:r>
              <a:rPr lang="en-US" sz="6000" b="1" dirty="0">
                <a:solidFill>
                  <a:schemeClr val="tx2"/>
                </a:solidFill>
                <a:effectLst>
                  <a:glow rad="139700">
                    <a:schemeClr val="bg1">
                      <a:alpha val="75000"/>
                    </a:schemeClr>
                  </a:glow>
                </a:effectLst>
                <a:latin typeface="Arial" panose="020B0604020202020204" pitchFamily="34" charset="0"/>
                <a:cs typeface="Arial" panose="020B0604020202020204" pitchFamily="34" charset="0"/>
              </a:rPr>
              <a:t>Restore nets</a:t>
            </a:r>
          </a:p>
        </p:txBody>
      </p:sp>
      <p:pic>
        <p:nvPicPr>
          <p:cNvPr id="8" name="Picture 1" descr="step 2 with 3 people browner.3.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5400"/>
            <a:ext cx="91440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4338" name="Rectangle 2"/>
          <p:cNvSpPr>
            <a:spLocks noGrp="1" noChangeArrowheads="1"/>
          </p:cNvSpPr>
          <p:nvPr>
            <p:ph type="title"/>
          </p:nvPr>
        </p:nvSpPr>
        <p:spPr>
          <a:xfrm>
            <a:off x="228600" y="228600"/>
            <a:ext cx="8915400" cy="680120"/>
          </a:xfrm>
        </p:spPr>
        <p:txBody>
          <a:bodyPr/>
          <a:lstStyle/>
          <a:p>
            <a:pPr marL="533400" indent="-533400" algn="ctr" eaLnBrk="1" hangingPunct="1">
              <a:defRPr/>
            </a:pPr>
            <a:r>
              <a:rPr lang="ar-JO" sz="3200" b="1" i="0" dirty="0">
                <a:effectLst>
                  <a:glow rad="139700">
                    <a:schemeClr val="bg1">
                      <a:alpha val="75000"/>
                    </a:schemeClr>
                  </a:glow>
                </a:effectLst>
                <a:latin typeface="Arial" panose="020B0604020202020204" pitchFamily="34" charset="0"/>
                <a:cs typeface="Arial" panose="020B0604020202020204" pitchFamily="34" charset="0"/>
              </a:rPr>
              <a:t>لا تجعل من إصلاح الشباك أولويتك</a:t>
            </a:r>
            <a:endParaRPr lang="en-US" sz="3200" b="1" i="0" dirty="0">
              <a:effectLst>
                <a:glow rad="139700">
                  <a:schemeClr val="bg1">
                    <a:alpha val="75000"/>
                  </a:schemeClr>
                </a:glow>
              </a:effectLst>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3276600" y="4343400"/>
            <a:ext cx="51054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0" cap="none" spc="0" normalizeH="0" baseline="0" noProof="0" dirty="0">
              <a:ln>
                <a:noFill/>
              </a:ln>
              <a:solidFill>
                <a:srgbClr val="FFFFFF"/>
              </a:solidFill>
              <a:effectLst>
                <a:glow rad="139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7" name="Rectangle 3"/>
          <p:cNvSpPr txBox="1">
            <a:spLocks noChangeArrowheads="1"/>
          </p:cNvSpPr>
          <p:nvPr/>
        </p:nvSpPr>
        <p:spPr bwMode="auto">
          <a:xfrm>
            <a:off x="0" y="5105400"/>
            <a:ext cx="9144000" cy="914400"/>
          </a:xfrm>
          <a:prstGeom prst="rect">
            <a:avLst/>
          </a:prstGeom>
          <a:noFill/>
          <a:ln w="9525">
            <a:noFill/>
            <a:miter lim="800000"/>
            <a:headEnd/>
            <a:tailEnd/>
          </a:ln>
          <a:effectLst>
            <a:outerShdw blurRad="25400" dist="25399" dir="2700000" algn="ctr" rotWithShape="0">
              <a:schemeClr val="bg2">
                <a:alpha val="99962"/>
              </a:schemeClr>
            </a:outerShdw>
          </a:effectLst>
        </p:spPr>
        <p:txBody>
          <a:bodyPr/>
          <a:lstStyle/>
          <a:p>
            <a:pPr marL="0" marR="0" lvl="0" indent="0" algn="ctr" defTabSz="914400" rtl="0" eaLnBrk="1" fontAlgn="base" latinLnBrk="0" hangingPunct="1">
              <a:lnSpc>
                <a:spcPct val="100000"/>
              </a:lnSpc>
              <a:spcBef>
                <a:spcPct val="0"/>
              </a:spcBef>
              <a:spcAft>
                <a:spcPct val="0"/>
              </a:spcAft>
              <a:buClrTx/>
              <a:buSzTx/>
              <a:buFont typeface="Monotype Sorts" charset="2"/>
              <a:buNone/>
              <a:tabLst/>
              <a:defRPr/>
            </a:pPr>
            <a:r>
              <a:rPr kumimoji="0" lang="ar-JO" sz="6000" b="1" u="none" strike="noStrike" kern="0" cap="none" spc="0" normalizeH="0" baseline="0" noProof="0" dirty="0">
                <a:ln>
                  <a:noFill/>
                </a:ln>
                <a:solidFill>
                  <a:srgbClr val="FFFFFF"/>
                </a:solidFill>
                <a:effectLst>
                  <a:glow rad="139700">
                    <a:srgbClr val="000000">
                      <a:alpha val="75000"/>
                    </a:srgbClr>
                  </a:glow>
                </a:effectLst>
                <a:uLnTx/>
                <a:uFillTx/>
                <a:latin typeface="Arial" panose="020B0604020202020204" pitchFamily="34" charset="0"/>
                <a:ea typeface="ＭＳ Ｐゴシック"/>
                <a:cs typeface="Arial" panose="020B0604020202020204" pitchFamily="34" charset="0"/>
              </a:rPr>
              <a:t>أصلح الناس</a:t>
            </a:r>
            <a:endParaRPr kumimoji="0" lang="en-US" sz="6000" b="1" u="none" strike="noStrike" kern="0" cap="none" spc="0" normalizeH="0" baseline="0" noProof="0" dirty="0">
              <a:ln>
                <a:noFill/>
              </a:ln>
              <a:solidFill>
                <a:srgbClr val="FFFFFF"/>
              </a:solidFill>
              <a:effectLst>
                <a:glow rad="139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406535"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childTnLst>
                                </p:cTn>
                              </p:par>
                            </p:childTnLst>
                          </p:cTn>
                        </p:par>
                        <p:par>
                          <p:cTn id="8" fill="hold" nodeType="afterGroup">
                            <p:stCondLst>
                              <p:cond delay="2000"/>
                            </p:stCondLst>
                            <p:childTnLst>
                              <p:par>
                                <p:cTn id="9" presetID="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6000" dirty="0">
                <a:solidFill>
                  <a:srgbClr val="FFFFFF"/>
                </a:solidFill>
                <a:ea typeface="ＭＳ Ｐゴシック" charset="0"/>
              </a:rPr>
              <a:t>الكلمة المفتاحية</a:t>
            </a:r>
            <a:endParaRPr lang="en-US" sz="6000" dirty="0">
              <a:solidFill>
                <a:srgbClr val="FFFFFF"/>
              </a:solidFill>
              <a:ea typeface="ＭＳ Ｐゴシック" charset="0"/>
            </a:endParaRPr>
          </a:p>
        </p:txBody>
      </p:sp>
      <p:sp>
        <p:nvSpPr>
          <p:cNvPr id="5" name="Rectangle 2"/>
          <p:cNvSpPr txBox="1">
            <a:spLocks noChangeArrowheads="1"/>
          </p:cNvSpPr>
          <p:nvPr/>
        </p:nvSpPr>
        <p:spPr bwMode="auto">
          <a:xfrm>
            <a:off x="-17413"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a:t>
            </a:r>
            <a:r>
              <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١٦٩</a:t>
            </a:r>
          </a:p>
        </p:txBody>
      </p:sp>
    </p:spTree>
    <p:extLst>
      <p:ext uri="{BB962C8B-B14F-4D97-AF65-F5344CB8AC3E}">
        <p14:creationId xmlns:p14="http://schemas.microsoft.com/office/powerpoint/2010/main" val="14176991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47098196"/>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BCA53D2-FCD3-CB42-82B4-9D13FD647730}"/>
              </a:ext>
            </a:extLst>
          </p:cNvPr>
          <p:cNvPicPr>
            <a:picLocks noChangeAspect="1"/>
          </p:cNvPicPr>
          <p:nvPr/>
        </p:nvPicPr>
        <p:blipFill>
          <a:blip r:embed="rId4"/>
          <a:stretch>
            <a:fillRect/>
          </a:stretch>
        </p:blipFill>
        <p:spPr>
          <a:xfrm>
            <a:off x="9252520" y="11129"/>
            <a:ext cx="9144000" cy="6855881"/>
          </a:xfrm>
          <a:prstGeom prst="rect">
            <a:avLst/>
          </a:prstGeom>
        </p:spPr>
      </p:pic>
      <p:sp>
        <p:nvSpPr>
          <p:cNvPr id="2" name="Title 1">
            <a:extLst>
              <a:ext uri="{FF2B5EF4-FFF2-40B4-BE49-F238E27FC236}">
                <a16:creationId xmlns:a16="http://schemas.microsoft.com/office/drawing/2014/main" id="{B667417C-48DB-8B49-A110-99DA0C9FB69A}"/>
              </a:ext>
            </a:extLst>
          </p:cNvPr>
          <p:cNvSpPr>
            <a:spLocks noGrp="1"/>
          </p:cNvSpPr>
          <p:nvPr>
            <p:ph type="title"/>
          </p:nvPr>
        </p:nvSpPr>
        <p:spPr>
          <a:xfrm>
            <a:off x="-36512" y="2348880"/>
            <a:ext cx="9143999" cy="1800200"/>
          </a:xfrm>
        </p:spPr>
        <p:txBody>
          <a:bodyPr anchor="ctr"/>
          <a:lstStyle/>
          <a:p>
            <a:r>
              <a:rPr lang="ar-JO" sz="13800" b="1" kern="1200" spc="-200" dirty="0">
                <a:solidFill>
                  <a:schemeClr val="bg1"/>
                </a:solidFill>
                <a:effectLst>
                  <a:glow rad="127000">
                    <a:srgbClr val="C00000">
                      <a:alpha val="38000"/>
                    </a:srgbClr>
                  </a:glow>
                </a:effectLst>
                <a:latin typeface="Arial" panose="020B0604020202020204" pitchFamily="34" charset="0"/>
                <a:ea typeface="ヒラギノ角ゴ ProN W3" panose="020B0300000000000000" pitchFamily="34" charset="-128"/>
                <a:cs typeface="Arial" panose="020B0604020202020204" pitchFamily="34" charset="0"/>
              </a:rPr>
              <a:t>حياة</a:t>
            </a:r>
            <a:endParaRPr lang="en-US" sz="13800" b="1" spc="-200" dirty="0">
              <a:solidFill>
                <a:schemeClr val="bg1"/>
              </a:solidFill>
              <a:effectLst>
                <a:glow rad="127000">
                  <a:srgbClr val="C00000">
                    <a:alpha val="38000"/>
                  </a:srgbClr>
                </a:glow>
              </a:effectLst>
              <a:latin typeface="Arial" panose="020B0604020202020204" pitchFamily="34" charset="0"/>
              <a:cs typeface="Arial" panose="020B0604020202020204" pitchFamily="34" charset="0"/>
            </a:endParaRPr>
          </a:p>
        </p:txBody>
      </p:sp>
      <p:sp>
        <p:nvSpPr>
          <p:cNvPr id="5" name="Title 1">
            <a:extLst>
              <a:ext uri="{FF2B5EF4-FFF2-40B4-BE49-F238E27FC236}">
                <a16:creationId xmlns:a16="http://schemas.microsoft.com/office/drawing/2014/main" id="{96239B32-040A-2142-992A-C446EBFEA53B}"/>
              </a:ext>
            </a:extLst>
          </p:cNvPr>
          <p:cNvSpPr txBox="1">
            <a:spLocks/>
          </p:cNvSpPr>
          <p:nvPr/>
        </p:nvSpPr>
        <p:spPr bwMode="auto">
          <a:xfrm>
            <a:off x="971600" y="1772816"/>
            <a:ext cx="7358063" cy="7647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ctr" anchorCtr="0" compatLnSpc="1">
            <a:prstTxWarp prst="textNoShape">
              <a:avLst/>
            </a:prstTxWarp>
          </a:bodyPr>
          <a:lstStyle>
            <a:lvl1pPr algn="ctr" rtl="0" fontAlgn="base">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panose="020B0300000000000000" pitchFamily="34" charset="-128"/>
                <a:cs typeface="Arial" panose="020B0604020202020204" pitchFamily="34" charset="0"/>
                <a:sym typeface="Gill Sans" panose="020B0502020104020203" pitchFamily="34" charset="-79"/>
              </a:rPr>
              <a:t>غلاطية 6: 8</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endParaRPr>
          </a:p>
        </p:txBody>
      </p:sp>
      <p:sp>
        <p:nvSpPr>
          <p:cNvPr id="7" name="Title 1">
            <a:extLst>
              <a:ext uri="{FF2B5EF4-FFF2-40B4-BE49-F238E27FC236}">
                <a16:creationId xmlns:a16="http://schemas.microsoft.com/office/drawing/2014/main" id="{966061AA-BD5B-0B40-92F2-631E412B1531}"/>
              </a:ext>
            </a:extLst>
          </p:cNvPr>
          <p:cNvSpPr txBox="1">
            <a:spLocks/>
          </p:cNvSpPr>
          <p:nvPr/>
        </p:nvSpPr>
        <p:spPr bwMode="auto">
          <a:xfrm>
            <a:off x="3707904" y="3553217"/>
            <a:ext cx="4515135" cy="1800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ctr" anchorCtr="0" compatLnSpc="1">
            <a:prstTxWarp prst="textNoShape">
              <a:avLst/>
            </a:prstTxWarp>
          </a:bodyPr>
          <a:lstStyle>
            <a:lvl1pPr algn="ctr" rtl="0" fontAlgn="base">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3800" b="1" u="none" strike="noStrike" kern="1200" cap="none" spc="-200" normalizeH="0" baseline="0" noProof="0" dirty="0">
                <a:ln>
                  <a:noFill/>
                </a:ln>
                <a:solidFill>
                  <a:srgbClr val="FFFFFF"/>
                </a:solidFill>
                <a:effectLst>
                  <a:glow rad="127000">
                    <a:srgbClr val="C00000">
                      <a:alpha val="38000"/>
                    </a:srgbClr>
                  </a:glow>
                </a:effectLst>
                <a:uLnTx/>
                <a:uFillTx/>
                <a:latin typeface="Arial" panose="020B0604020202020204" pitchFamily="34" charset="0"/>
                <a:ea typeface="ヒラギノ角ゴ ProN W3" panose="020B0300000000000000" pitchFamily="34" charset="-128"/>
                <a:cs typeface="Arial" panose="020B0604020202020204" pitchFamily="34" charset="0"/>
                <a:sym typeface="Gill Sans" panose="020B0502020104020203" pitchFamily="34" charset="-79"/>
              </a:rPr>
              <a:t>أبدية</a:t>
            </a:r>
            <a:endParaRPr kumimoji="0" lang="en-US" sz="13800" b="1" u="none" strike="noStrike" kern="1200" cap="none" spc="-200" normalizeH="0" baseline="0" noProof="0" dirty="0">
              <a:ln>
                <a:noFill/>
              </a:ln>
              <a:solidFill>
                <a:srgbClr val="FFFFFF"/>
              </a:solidFill>
              <a:effectLst>
                <a:glow rad="127000">
                  <a:srgbClr val="C00000">
                    <a:alpha val="38000"/>
                  </a:srgbClr>
                </a:glow>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endParaRPr>
          </a:p>
        </p:txBody>
      </p:sp>
    </p:spTree>
    <p:extLst>
      <p:ext uri="{BB962C8B-B14F-4D97-AF65-F5344CB8AC3E}">
        <p14:creationId xmlns:p14="http://schemas.microsoft.com/office/powerpoint/2010/main" val="2081335195"/>
      </p:ext>
    </p:extLst>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6E153A5-B4C3-7B45-9B1F-42573D548082}"/>
              </a:ext>
            </a:extLst>
          </p:cNvPr>
          <p:cNvPicPr>
            <a:picLocks noChangeAspect="1"/>
          </p:cNvPicPr>
          <p:nvPr/>
        </p:nvPicPr>
        <p:blipFill>
          <a:blip r:embed="rId4"/>
          <a:stretch>
            <a:fillRect/>
          </a:stretch>
        </p:blipFill>
        <p:spPr>
          <a:xfrm>
            <a:off x="9324528" y="2119"/>
            <a:ext cx="9144000" cy="6855881"/>
          </a:xfrm>
          <a:prstGeom prst="rect">
            <a:avLst/>
          </a:prstGeom>
        </p:spPr>
      </p:pic>
      <p:sp>
        <p:nvSpPr>
          <p:cNvPr id="2" name="Title 1">
            <a:extLst>
              <a:ext uri="{FF2B5EF4-FFF2-40B4-BE49-F238E27FC236}">
                <a16:creationId xmlns:a16="http://schemas.microsoft.com/office/drawing/2014/main" id="{DDBD6AE4-806B-0D41-932A-371B0DB041BF}"/>
              </a:ext>
            </a:extLst>
          </p:cNvPr>
          <p:cNvSpPr>
            <a:spLocks noGrp="1"/>
          </p:cNvSpPr>
          <p:nvPr>
            <p:ph type="title"/>
          </p:nvPr>
        </p:nvSpPr>
        <p:spPr>
          <a:xfrm>
            <a:off x="24925" y="3717032"/>
            <a:ext cx="4572000" cy="332680"/>
          </a:xfrm>
        </p:spPr>
        <p:txBody>
          <a:bodyPr anchor="ctr"/>
          <a:lstStyle/>
          <a:p>
            <a:r>
              <a:rPr lang="ar-JO" sz="3600" b="1" dirty="0">
                <a:solidFill>
                  <a:srgbClr val="ED8883"/>
                </a:solidFill>
                <a:latin typeface="Arial" panose="020B0604020202020204" pitchFamily="34" charset="0"/>
                <a:cs typeface="Arial" panose="020B0604020202020204" pitchFamily="34" charset="0"/>
              </a:rPr>
              <a:t>غلاطية 6: 8</a:t>
            </a:r>
            <a:endParaRPr lang="en-US" sz="3600" b="1" dirty="0">
              <a:solidFill>
                <a:srgbClr val="ED8883"/>
              </a:solidFill>
              <a:latin typeface="Arial" panose="020B0604020202020204" pitchFamily="34" charset="0"/>
              <a:cs typeface="Arial" panose="020B0604020202020204" pitchFamily="34" charset="0"/>
            </a:endParaRPr>
          </a:p>
        </p:txBody>
      </p:sp>
      <p:sp>
        <p:nvSpPr>
          <p:cNvPr id="5" name="Title 1">
            <a:extLst>
              <a:ext uri="{FF2B5EF4-FFF2-40B4-BE49-F238E27FC236}">
                <a16:creationId xmlns:a16="http://schemas.microsoft.com/office/drawing/2014/main" id="{3087A555-9F1E-B040-B2E4-8A251A827393}"/>
              </a:ext>
            </a:extLst>
          </p:cNvPr>
          <p:cNvSpPr txBox="1">
            <a:spLocks/>
          </p:cNvSpPr>
          <p:nvPr/>
        </p:nvSpPr>
        <p:spPr bwMode="auto">
          <a:xfrm>
            <a:off x="4769536" y="3645024"/>
            <a:ext cx="4122944" cy="288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lvl1pPr algn="ctr" rtl="0" fontAlgn="base">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rPr>
              <a:t>لأن من يزرع لجسده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rPr>
              <a:t>فمن الجسد يحصد فساداً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rPr>
              <a:t>ومن يزرع للروح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rPr>
              <a:t>فمن الروح يحصد حياة أبدية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sym typeface="Gill Sans" panose="020B0502020104020203" pitchFamily="34" charset="-79"/>
            </a:endParaRPr>
          </a:p>
        </p:txBody>
      </p:sp>
    </p:spTree>
    <p:extLst>
      <p:ext uri="{BB962C8B-B14F-4D97-AF65-F5344CB8AC3E}">
        <p14:creationId xmlns:p14="http://schemas.microsoft.com/office/powerpoint/2010/main" val="2653550917"/>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7" name="Picture 1029" descr="Paul &amp; Scrib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1113" y="692150"/>
            <a:ext cx="4927601" cy="5051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1233" name="Picture 6" descr="Gal 6.11 Greek tex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533400"/>
            <a:ext cx="4271963"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4" name="Rectangle 1026"/>
          <p:cNvSpPr>
            <a:spLocks noGrp="1" noChangeArrowheads="1"/>
          </p:cNvSpPr>
          <p:nvPr>
            <p:ph type="title"/>
          </p:nvPr>
        </p:nvSpPr>
        <p:spPr>
          <a:xfrm>
            <a:off x="0" y="-12700"/>
            <a:ext cx="4267200" cy="762000"/>
          </a:xfrm>
          <a:solidFill>
            <a:schemeClr val="bg2"/>
          </a:solidFill>
        </p:spPr>
        <p:txBody>
          <a:bodyPr/>
          <a:lstStyle/>
          <a:p>
            <a:pPr algn="ctr" eaLnBrk="1" hangingPunct="1">
              <a:defRPr/>
            </a:pPr>
            <a:r>
              <a:rPr lang="ar-JO" b="1" dirty="0">
                <a:latin typeface="Arial" panose="020B0604020202020204" pitchFamily="34" charset="0"/>
                <a:ea typeface="ＭＳ Ｐゴシック" charset="0"/>
                <a:cs typeface="Arial" panose="020B0604020202020204" pitchFamily="34" charset="0"/>
              </a:rPr>
              <a:t>غلاطية 6: 11</a:t>
            </a:r>
            <a:endParaRPr lang="en-US" b="1" dirty="0">
              <a:latin typeface="Arial" panose="020B0604020202020204" pitchFamily="34" charset="0"/>
              <a:ea typeface="ＭＳ Ｐゴシック" charset="0"/>
              <a:cs typeface="Arial" panose="020B0604020202020204" pitchFamily="34" charset="0"/>
            </a:endParaRPr>
          </a:p>
        </p:txBody>
      </p:sp>
      <p:sp>
        <p:nvSpPr>
          <p:cNvPr id="44038" name="Text Box 1030"/>
          <p:cNvSpPr txBox="1">
            <a:spLocks noChangeArrowheads="1"/>
          </p:cNvSpPr>
          <p:nvPr/>
        </p:nvSpPr>
        <p:spPr bwMode="auto">
          <a:xfrm>
            <a:off x="158750" y="4494213"/>
            <a:ext cx="4557713" cy="1815882"/>
          </a:xfrm>
          <a:prstGeom prst="rect">
            <a:avLst/>
          </a:prstGeom>
          <a:gradFill rotWithShape="1">
            <a:gsLst>
              <a:gs pos="0">
                <a:srgbClr val="2F002F"/>
              </a:gs>
              <a:gs pos="50000">
                <a:srgbClr val="660066"/>
              </a:gs>
              <a:gs pos="100000">
                <a:srgbClr val="2F002F"/>
              </a:gs>
            </a:gsLst>
            <a:lin ang="5400000" scaled="1"/>
          </a:gra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JO" sz="2800" b="1" dirty="0">
                <a:solidFill>
                  <a:srgbClr val="FFFFFF"/>
                </a:solidFill>
                <a:latin typeface="Arial" panose="020B0604020202020204" pitchFamily="34" charset="0"/>
                <a:cs typeface="Arial" panose="020B0604020202020204" pitchFamily="34" charset="0"/>
              </a:rPr>
              <a:t>تُظهر اللغة اليونانية العادية أن بولس كتب الرسالة بأكملها بنفسه بدون كاتب بأحرف كبيرة (بسبب مشاكل في العين؟)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4039" name="Text Box 1031"/>
          <p:cNvSpPr txBox="1">
            <a:spLocks noChangeArrowheads="1"/>
          </p:cNvSpPr>
          <p:nvPr/>
        </p:nvSpPr>
        <p:spPr bwMode="auto">
          <a:xfrm>
            <a:off x="4876800" y="4965700"/>
            <a:ext cx="4267200" cy="1384995"/>
          </a:xfrm>
          <a:prstGeom prst="rect">
            <a:avLst/>
          </a:prstGeom>
          <a:gradFill rotWithShape="1">
            <a:gsLst>
              <a:gs pos="0">
                <a:schemeClr val="bg2"/>
              </a:gs>
              <a:gs pos="100000">
                <a:schemeClr val="bg2">
                  <a:gamma/>
                  <a:shade val="46275"/>
                  <a:invGamma/>
                </a:schemeClr>
              </a:gs>
            </a:gsLst>
            <a:lin ang="5400000" scaled="1"/>
          </a:gradFill>
          <a:ln w="12700">
            <a:noFill/>
            <a:miter lim="800000"/>
            <a:headEnd type="none" w="sm" len="sm"/>
            <a:tailEnd type="none" w="sm" len="sm"/>
          </a:ln>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NIV</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(الماضي الرسائلي)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lvl="0" algn="r">
              <a:defRPr/>
            </a:pPr>
            <a:r>
              <a:rPr lang="ar-JO" sz="2800" b="1" dirty="0">
                <a:solidFill>
                  <a:srgbClr val="FFFFFF"/>
                </a:solidFill>
                <a:latin typeface="Arial" panose="020B0604020202020204" pitchFamily="34" charset="0"/>
                <a:cs typeface="Arial" panose="020B0604020202020204" pitchFamily="34" charset="0"/>
              </a:rPr>
              <a:t>انظر إلى الحروف الكبيرة التي أستخدمها عندما </a:t>
            </a:r>
            <a:r>
              <a:rPr lang="ar-JO" sz="2800" b="1" dirty="0">
                <a:solidFill>
                  <a:srgbClr val="FFC000"/>
                </a:solidFill>
                <a:latin typeface="Arial" panose="020B0604020202020204" pitchFamily="34" charset="0"/>
                <a:cs typeface="Arial" panose="020B0604020202020204" pitchFamily="34" charset="0"/>
              </a:rPr>
              <a:t>أكتب</a:t>
            </a:r>
            <a:r>
              <a:rPr lang="ar-JO" sz="2800" b="1" dirty="0">
                <a:solidFill>
                  <a:srgbClr val="FFFFFF"/>
                </a:solidFill>
                <a:latin typeface="Arial" panose="020B0604020202020204" pitchFamily="34" charset="0"/>
                <a:cs typeface="Arial" panose="020B0604020202020204" pitchFamily="34" charset="0"/>
              </a:rPr>
              <a:t> إليك بيدي!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4040" name="Text Box 1032"/>
          <p:cNvSpPr txBox="1">
            <a:spLocks noChangeArrowheads="1"/>
          </p:cNvSpPr>
          <p:nvPr/>
        </p:nvSpPr>
        <p:spPr bwMode="auto">
          <a:xfrm>
            <a:off x="4876800" y="2886075"/>
            <a:ext cx="4267200" cy="1384995"/>
          </a:xfrm>
          <a:prstGeom prst="rect">
            <a:avLst/>
          </a:prstGeom>
          <a:gradFill rotWithShape="1">
            <a:gsLst>
              <a:gs pos="0">
                <a:srgbClr val="660066"/>
              </a:gs>
              <a:gs pos="50000">
                <a:srgbClr val="2F002F"/>
              </a:gs>
              <a:gs pos="100000">
                <a:srgbClr val="660066"/>
              </a:gs>
            </a:gsLst>
            <a:lin ang="5400000" scaled="1"/>
          </a:gra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(الماضي العادي)</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NKJV    </a:t>
            </a:r>
            <a:r>
              <a:rPr lang="ar-JO" sz="2800" b="1" dirty="0">
                <a:solidFill>
                  <a:srgbClr val="FFFFFF"/>
                </a:solidFill>
                <a:latin typeface="Arial" panose="020B0604020202020204" pitchFamily="34" charset="0"/>
                <a:cs typeface="Arial" panose="020B0604020202020204" pitchFamily="34" charset="0"/>
              </a:rPr>
              <a:t>أنظروا ما حجم الأحرف الكبيرة </a:t>
            </a:r>
            <a:r>
              <a:rPr lang="ar-JO" sz="2800" b="1" dirty="0">
                <a:solidFill>
                  <a:srgbClr val="FFC000"/>
                </a:solidFill>
                <a:latin typeface="Arial" panose="020B0604020202020204" pitchFamily="34" charset="0"/>
                <a:cs typeface="Arial" panose="020B0604020202020204" pitchFamily="34" charset="0"/>
              </a:rPr>
              <a:t>التي كتبتها</a:t>
            </a:r>
            <a:r>
              <a:rPr lang="ar-JO" sz="2800" b="1" dirty="0">
                <a:solidFill>
                  <a:srgbClr val="FFFFFF"/>
                </a:solidFill>
                <a:latin typeface="Arial" panose="020B0604020202020204" pitchFamily="34" charset="0"/>
                <a:cs typeface="Arial" panose="020B0604020202020204" pitchFamily="34" charset="0"/>
              </a:rPr>
              <a:t> إليكم بيدي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Freeform 1"/>
          <p:cNvSpPr>
            <a:spLocks/>
          </p:cNvSpPr>
          <p:nvPr/>
        </p:nvSpPr>
        <p:spPr bwMode="auto">
          <a:xfrm>
            <a:off x="2411413" y="1196975"/>
            <a:ext cx="2117725" cy="3117850"/>
          </a:xfrm>
          <a:custGeom>
            <a:avLst/>
            <a:gdLst>
              <a:gd name="T0" fmla="*/ 0 w 1892895"/>
              <a:gd name="T1" fmla="*/ 0 h 2600812"/>
              <a:gd name="T2" fmla="*/ 73579 w 1892895"/>
              <a:gd name="T3" fmla="*/ 514058 h 2600812"/>
              <a:gd name="T4" fmla="*/ 147154 w 1892895"/>
              <a:gd name="T5" fmla="*/ 734382 h 2600812"/>
              <a:gd name="T6" fmla="*/ 220732 w 1892895"/>
              <a:gd name="T7" fmla="*/ 1028132 h 2600812"/>
              <a:gd name="T8" fmla="*/ 294310 w 1892895"/>
              <a:gd name="T9" fmla="*/ 1542199 h 2600812"/>
              <a:gd name="T10" fmla="*/ 367886 w 1892895"/>
              <a:gd name="T11" fmla="*/ 1689075 h 2600812"/>
              <a:gd name="T12" fmla="*/ 441464 w 1892895"/>
              <a:gd name="T13" fmla="*/ 1982826 h 2600812"/>
              <a:gd name="T14" fmla="*/ 662199 w 1892895"/>
              <a:gd name="T15" fmla="*/ 2570336 h 2600812"/>
              <a:gd name="T16" fmla="*/ 809349 w 1892895"/>
              <a:gd name="T17" fmla="*/ 2790647 h 2600812"/>
              <a:gd name="T18" fmla="*/ 919715 w 1892895"/>
              <a:gd name="T19" fmla="*/ 3304714 h 2600812"/>
              <a:gd name="T20" fmla="*/ 993289 w 1892895"/>
              <a:gd name="T21" fmla="*/ 3451599 h 2600812"/>
              <a:gd name="T22" fmla="*/ 1214019 w 1892895"/>
              <a:gd name="T23" fmla="*/ 4479730 h 2600812"/>
              <a:gd name="T24" fmla="*/ 1324389 w 1892895"/>
              <a:gd name="T25" fmla="*/ 4846918 h 2600812"/>
              <a:gd name="T26" fmla="*/ 1545118 w 1892895"/>
              <a:gd name="T27" fmla="*/ 5434418 h 2600812"/>
              <a:gd name="T28" fmla="*/ 1729062 w 1892895"/>
              <a:gd name="T29" fmla="*/ 6095367 h 2600812"/>
              <a:gd name="T30" fmla="*/ 1876215 w 1892895"/>
              <a:gd name="T31" fmla="*/ 6389117 h 2600812"/>
              <a:gd name="T32" fmla="*/ 2133737 w 1892895"/>
              <a:gd name="T33" fmla="*/ 7196939 h 2600812"/>
              <a:gd name="T34" fmla="*/ 2280889 w 1892895"/>
              <a:gd name="T35" fmla="*/ 7564130 h 2600812"/>
              <a:gd name="T36" fmla="*/ 2464833 w 1892895"/>
              <a:gd name="T37" fmla="*/ 7931324 h 2600812"/>
              <a:gd name="T38" fmla="*/ 2685564 w 1892895"/>
              <a:gd name="T39" fmla="*/ 8371953 h 2600812"/>
              <a:gd name="T40" fmla="*/ 3090240 w 1892895"/>
              <a:gd name="T41" fmla="*/ 9253209 h 2600812"/>
              <a:gd name="T42" fmla="*/ 3163813 w 1892895"/>
              <a:gd name="T43" fmla="*/ 9473521 h 2600812"/>
              <a:gd name="T44" fmla="*/ 3274178 w 1892895"/>
              <a:gd name="T45" fmla="*/ 9693831 h 2600812"/>
              <a:gd name="T46" fmla="*/ 3494912 w 1892895"/>
              <a:gd name="T47" fmla="*/ 10428218 h 2600812"/>
              <a:gd name="T48" fmla="*/ 3605278 w 1892895"/>
              <a:gd name="T49" fmla="*/ 10575097 h 2600812"/>
              <a:gd name="T50" fmla="*/ 3862798 w 1892895"/>
              <a:gd name="T51" fmla="*/ 11236039 h 2600812"/>
              <a:gd name="T52" fmla="*/ 4157105 w 1892895"/>
              <a:gd name="T53" fmla="*/ 11750113 h 2600812"/>
              <a:gd name="T54" fmla="*/ 4414623 w 1892895"/>
              <a:gd name="T55" fmla="*/ 12337613 h 2600812"/>
              <a:gd name="T56" fmla="*/ 4561779 w 1892895"/>
              <a:gd name="T57" fmla="*/ 12778245 h 2600812"/>
              <a:gd name="T58" fmla="*/ 4819300 w 1892895"/>
              <a:gd name="T59" fmla="*/ 13439185 h 2600812"/>
              <a:gd name="T60" fmla="*/ 4929664 w 1892895"/>
              <a:gd name="T61" fmla="*/ 13879816 h 2600812"/>
              <a:gd name="T62" fmla="*/ 5076816 w 1892895"/>
              <a:gd name="T63" fmla="*/ 14173565 h 2600812"/>
              <a:gd name="T64" fmla="*/ 5187182 w 1892895"/>
              <a:gd name="T65" fmla="*/ 14540755 h 2600812"/>
              <a:gd name="T66" fmla="*/ 5334338 w 1892895"/>
              <a:gd name="T67" fmla="*/ 14907945 h 2600812"/>
              <a:gd name="T68" fmla="*/ 5518274 w 1892895"/>
              <a:gd name="T69" fmla="*/ 15275141 h 2600812"/>
              <a:gd name="T70" fmla="*/ 5591856 w 1892895"/>
              <a:gd name="T71" fmla="*/ 15495456 h 2600812"/>
              <a:gd name="T72" fmla="*/ 5775803 w 1892895"/>
              <a:gd name="T73" fmla="*/ 15936079 h 2600812"/>
              <a:gd name="T74" fmla="*/ 5812586 w 1892895"/>
              <a:gd name="T75" fmla="*/ 15936079 h 26008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92895" h="2600812">
                <a:moveTo>
                  <a:pt x="0" y="0"/>
                </a:moveTo>
                <a:cubicBezTo>
                  <a:pt x="7987" y="27957"/>
                  <a:pt x="13163" y="56875"/>
                  <a:pt x="23961" y="83871"/>
                </a:cubicBezTo>
                <a:cubicBezTo>
                  <a:pt x="29309" y="97241"/>
                  <a:pt x="40778" y="107313"/>
                  <a:pt x="47922" y="119816"/>
                </a:cubicBezTo>
                <a:cubicBezTo>
                  <a:pt x="56783" y="135324"/>
                  <a:pt x="65779" y="150957"/>
                  <a:pt x="71882" y="167743"/>
                </a:cubicBezTo>
                <a:cubicBezTo>
                  <a:pt x="81817" y="195068"/>
                  <a:pt x="84035" y="225044"/>
                  <a:pt x="95843" y="251614"/>
                </a:cubicBezTo>
                <a:cubicBezTo>
                  <a:pt x="100430" y="261937"/>
                  <a:pt x="113539" y="266179"/>
                  <a:pt x="119804" y="275578"/>
                </a:cubicBezTo>
                <a:cubicBezTo>
                  <a:pt x="129711" y="290439"/>
                  <a:pt x="134576" y="308188"/>
                  <a:pt x="143765" y="323504"/>
                </a:cubicBezTo>
                <a:cubicBezTo>
                  <a:pt x="164513" y="358088"/>
                  <a:pt x="184439" y="393348"/>
                  <a:pt x="215647" y="419358"/>
                </a:cubicBezTo>
                <a:cubicBezTo>
                  <a:pt x="230986" y="432142"/>
                  <a:pt x="247594" y="443321"/>
                  <a:pt x="263568" y="455303"/>
                </a:cubicBezTo>
                <a:cubicBezTo>
                  <a:pt x="275548" y="483260"/>
                  <a:pt x="284739" y="512585"/>
                  <a:pt x="299509" y="539174"/>
                </a:cubicBezTo>
                <a:cubicBezTo>
                  <a:pt x="304994" y="549049"/>
                  <a:pt x="318419" y="553034"/>
                  <a:pt x="323470" y="563138"/>
                </a:cubicBezTo>
                <a:cubicBezTo>
                  <a:pt x="410380" y="736978"/>
                  <a:pt x="338720" y="628934"/>
                  <a:pt x="395352" y="730881"/>
                </a:cubicBezTo>
                <a:cubicBezTo>
                  <a:pt x="406660" y="751238"/>
                  <a:pt x="418039" y="771642"/>
                  <a:pt x="431293" y="790789"/>
                </a:cubicBezTo>
                <a:cubicBezTo>
                  <a:pt x="454024" y="823626"/>
                  <a:pt x="488344" y="849561"/>
                  <a:pt x="503175" y="886642"/>
                </a:cubicBezTo>
                <a:cubicBezTo>
                  <a:pt x="527168" y="946630"/>
                  <a:pt x="521088" y="946484"/>
                  <a:pt x="563077" y="994477"/>
                </a:cubicBezTo>
                <a:cubicBezTo>
                  <a:pt x="577953" y="1011480"/>
                  <a:pt x="596886" y="1024762"/>
                  <a:pt x="610998" y="1042404"/>
                </a:cubicBezTo>
                <a:cubicBezTo>
                  <a:pt x="670346" y="1116598"/>
                  <a:pt x="645307" y="1103404"/>
                  <a:pt x="694861" y="1174202"/>
                </a:cubicBezTo>
                <a:cubicBezTo>
                  <a:pt x="709525" y="1195152"/>
                  <a:pt x="725676" y="1215101"/>
                  <a:pt x="742782" y="1234110"/>
                </a:cubicBezTo>
                <a:cubicBezTo>
                  <a:pt x="761672" y="1255101"/>
                  <a:pt x="785741" y="1271426"/>
                  <a:pt x="802684" y="1294019"/>
                </a:cubicBezTo>
                <a:cubicBezTo>
                  <a:pt x="847264" y="1353465"/>
                  <a:pt x="822011" y="1330868"/>
                  <a:pt x="874566" y="1365908"/>
                </a:cubicBezTo>
                <a:cubicBezTo>
                  <a:pt x="970686" y="1489506"/>
                  <a:pt x="922001" y="1446420"/>
                  <a:pt x="1006350" y="1509688"/>
                </a:cubicBezTo>
                <a:cubicBezTo>
                  <a:pt x="1014337" y="1521670"/>
                  <a:pt x="1021092" y="1534570"/>
                  <a:pt x="1030310" y="1545633"/>
                </a:cubicBezTo>
                <a:cubicBezTo>
                  <a:pt x="1041156" y="1558650"/>
                  <a:pt x="1056403" y="1567790"/>
                  <a:pt x="1066251" y="1581578"/>
                </a:cubicBezTo>
                <a:cubicBezTo>
                  <a:pt x="1092476" y="1618297"/>
                  <a:pt x="1097421" y="1674251"/>
                  <a:pt x="1138133" y="1701395"/>
                </a:cubicBezTo>
                <a:cubicBezTo>
                  <a:pt x="1150113" y="1709383"/>
                  <a:pt x="1164389" y="1714703"/>
                  <a:pt x="1174074" y="1725358"/>
                </a:cubicBezTo>
                <a:cubicBezTo>
                  <a:pt x="1204703" y="1759053"/>
                  <a:pt x="1225741" y="1800992"/>
                  <a:pt x="1257937" y="1833193"/>
                </a:cubicBezTo>
                <a:cubicBezTo>
                  <a:pt x="1319977" y="1895241"/>
                  <a:pt x="1287785" y="1867564"/>
                  <a:pt x="1353780" y="1917065"/>
                </a:cubicBezTo>
                <a:cubicBezTo>
                  <a:pt x="1409687" y="2000936"/>
                  <a:pt x="1377739" y="1972979"/>
                  <a:pt x="1437642" y="2012918"/>
                </a:cubicBezTo>
                <a:cubicBezTo>
                  <a:pt x="1453616" y="2036881"/>
                  <a:pt x="1467883" y="2062074"/>
                  <a:pt x="1485563" y="2084808"/>
                </a:cubicBezTo>
                <a:cubicBezTo>
                  <a:pt x="1513517" y="2120753"/>
                  <a:pt x="1549064" y="2151914"/>
                  <a:pt x="1569426" y="2192643"/>
                </a:cubicBezTo>
                <a:cubicBezTo>
                  <a:pt x="1581406" y="2216606"/>
                  <a:pt x="1590004" y="2242584"/>
                  <a:pt x="1605367" y="2264533"/>
                </a:cubicBezTo>
                <a:cubicBezTo>
                  <a:pt x="1618321" y="2283041"/>
                  <a:pt x="1639419" y="2294626"/>
                  <a:pt x="1653288" y="2312459"/>
                </a:cubicBezTo>
                <a:cubicBezTo>
                  <a:pt x="1667584" y="2330842"/>
                  <a:pt x="1676888" y="2352619"/>
                  <a:pt x="1689229" y="2372367"/>
                </a:cubicBezTo>
                <a:cubicBezTo>
                  <a:pt x="1741911" y="2456666"/>
                  <a:pt x="1685393" y="2367571"/>
                  <a:pt x="1737151" y="2432276"/>
                </a:cubicBezTo>
                <a:cubicBezTo>
                  <a:pt x="1782789" y="2489331"/>
                  <a:pt x="1735439" y="2451105"/>
                  <a:pt x="1797052" y="2492184"/>
                </a:cubicBezTo>
                <a:cubicBezTo>
                  <a:pt x="1805039" y="2504166"/>
                  <a:pt x="1813869" y="2515626"/>
                  <a:pt x="1821013" y="2528129"/>
                </a:cubicBezTo>
                <a:cubicBezTo>
                  <a:pt x="1849091" y="2577271"/>
                  <a:pt x="1831985" y="2575551"/>
                  <a:pt x="1880915" y="2600019"/>
                </a:cubicBezTo>
                <a:cubicBezTo>
                  <a:pt x="1884487" y="2601805"/>
                  <a:pt x="1888902" y="2600019"/>
                  <a:pt x="1892895" y="2600019"/>
                </a:cubicBezTo>
              </a:path>
            </a:pathLst>
          </a:custGeom>
          <a:noFill/>
          <a:ln w="76200" cmpd="sng">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 name="Freeform 8"/>
          <p:cNvSpPr>
            <a:spLocks/>
          </p:cNvSpPr>
          <p:nvPr/>
        </p:nvSpPr>
        <p:spPr bwMode="auto">
          <a:xfrm rot="-5400000">
            <a:off x="2386806" y="1127919"/>
            <a:ext cx="2116138" cy="3117850"/>
          </a:xfrm>
          <a:custGeom>
            <a:avLst/>
            <a:gdLst>
              <a:gd name="T0" fmla="*/ 0 w 1892895"/>
              <a:gd name="T1" fmla="*/ 0 h 2600812"/>
              <a:gd name="T2" fmla="*/ 73081 w 1892895"/>
              <a:gd name="T3" fmla="*/ 514058 h 2600812"/>
              <a:gd name="T4" fmla="*/ 146166 w 1892895"/>
              <a:gd name="T5" fmla="*/ 734382 h 2600812"/>
              <a:gd name="T6" fmla="*/ 219244 w 1892895"/>
              <a:gd name="T7" fmla="*/ 1028132 h 2600812"/>
              <a:gd name="T8" fmla="*/ 292331 w 1892895"/>
              <a:gd name="T9" fmla="*/ 1542199 h 2600812"/>
              <a:gd name="T10" fmla="*/ 365415 w 1892895"/>
              <a:gd name="T11" fmla="*/ 1689075 h 2600812"/>
              <a:gd name="T12" fmla="*/ 438495 w 1892895"/>
              <a:gd name="T13" fmla="*/ 1982826 h 2600812"/>
              <a:gd name="T14" fmla="*/ 657745 w 1892895"/>
              <a:gd name="T15" fmla="*/ 2570336 h 2600812"/>
              <a:gd name="T16" fmla="*/ 803904 w 1892895"/>
              <a:gd name="T17" fmla="*/ 2790647 h 2600812"/>
              <a:gd name="T18" fmla="*/ 913530 w 1892895"/>
              <a:gd name="T19" fmla="*/ 3304714 h 2600812"/>
              <a:gd name="T20" fmla="*/ 986611 w 1892895"/>
              <a:gd name="T21" fmla="*/ 3451599 h 2600812"/>
              <a:gd name="T22" fmla="*/ 1205859 w 1892895"/>
              <a:gd name="T23" fmla="*/ 4479730 h 2600812"/>
              <a:gd name="T24" fmla="*/ 1315482 w 1892895"/>
              <a:gd name="T25" fmla="*/ 4846918 h 2600812"/>
              <a:gd name="T26" fmla="*/ 1534728 w 1892895"/>
              <a:gd name="T27" fmla="*/ 5434418 h 2600812"/>
              <a:gd name="T28" fmla="*/ 1717435 w 1892895"/>
              <a:gd name="T29" fmla="*/ 6095367 h 2600812"/>
              <a:gd name="T30" fmla="*/ 1863599 w 1892895"/>
              <a:gd name="T31" fmla="*/ 6389117 h 2600812"/>
              <a:gd name="T32" fmla="*/ 2119384 w 1892895"/>
              <a:gd name="T33" fmla="*/ 7196939 h 2600812"/>
              <a:gd name="T34" fmla="*/ 2265550 w 1892895"/>
              <a:gd name="T35" fmla="*/ 7564130 h 2600812"/>
              <a:gd name="T36" fmla="*/ 2448259 w 1892895"/>
              <a:gd name="T37" fmla="*/ 7931324 h 2600812"/>
              <a:gd name="T38" fmla="*/ 2667508 w 1892895"/>
              <a:gd name="T39" fmla="*/ 8371953 h 2600812"/>
              <a:gd name="T40" fmla="*/ 3069459 w 1892895"/>
              <a:gd name="T41" fmla="*/ 9253209 h 2600812"/>
              <a:gd name="T42" fmla="*/ 3142536 w 1892895"/>
              <a:gd name="T43" fmla="*/ 9473521 h 2600812"/>
              <a:gd name="T44" fmla="*/ 3252160 w 1892895"/>
              <a:gd name="T45" fmla="*/ 9693831 h 2600812"/>
              <a:gd name="T46" fmla="*/ 3471410 w 1892895"/>
              <a:gd name="T47" fmla="*/ 10428218 h 2600812"/>
              <a:gd name="T48" fmla="*/ 3581035 w 1892895"/>
              <a:gd name="T49" fmla="*/ 10575097 h 2600812"/>
              <a:gd name="T50" fmla="*/ 3836820 w 1892895"/>
              <a:gd name="T51" fmla="*/ 11236039 h 2600812"/>
              <a:gd name="T52" fmla="*/ 4129155 w 1892895"/>
              <a:gd name="T53" fmla="*/ 11750113 h 2600812"/>
              <a:gd name="T54" fmla="*/ 4384937 w 1892895"/>
              <a:gd name="T55" fmla="*/ 12337613 h 2600812"/>
              <a:gd name="T56" fmla="*/ 4531105 w 1892895"/>
              <a:gd name="T57" fmla="*/ 12778245 h 2600812"/>
              <a:gd name="T58" fmla="*/ 4786891 w 1892895"/>
              <a:gd name="T59" fmla="*/ 13439185 h 2600812"/>
              <a:gd name="T60" fmla="*/ 4896512 w 1892895"/>
              <a:gd name="T61" fmla="*/ 13879816 h 2600812"/>
              <a:gd name="T62" fmla="*/ 5042681 w 1892895"/>
              <a:gd name="T63" fmla="*/ 14173565 h 2600812"/>
              <a:gd name="T64" fmla="*/ 5152303 w 1892895"/>
              <a:gd name="T65" fmla="*/ 14540755 h 2600812"/>
              <a:gd name="T66" fmla="*/ 5298467 w 1892895"/>
              <a:gd name="T67" fmla="*/ 14907945 h 2600812"/>
              <a:gd name="T68" fmla="*/ 5481170 w 1892895"/>
              <a:gd name="T69" fmla="*/ 15275141 h 2600812"/>
              <a:gd name="T70" fmla="*/ 5554256 w 1892895"/>
              <a:gd name="T71" fmla="*/ 15495456 h 2600812"/>
              <a:gd name="T72" fmla="*/ 5736962 w 1892895"/>
              <a:gd name="T73" fmla="*/ 15936079 h 2600812"/>
              <a:gd name="T74" fmla="*/ 5773500 w 1892895"/>
              <a:gd name="T75" fmla="*/ 15936079 h 26008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92895" h="2600812">
                <a:moveTo>
                  <a:pt x="0" y="0"/>
                </a:moveTo>
                <a:cubicBezTo>
                  <a:pt x="7987" y="27957"/>
                  <a:pt x="13163" y="56875"/>
                  <a:pt x="23961" y="83871"/>
                </a:cubicBezTo>
                <a:cubicBezTo>
                  <a:pt x="29309" y="97241"/>
                  <a:pt x="40778" y="107313"/>
                  <a:pt x="47922" y="119816"/>
                </a:cubicBezTo>
                <a:cubicBezTo>
                  <a:pt x="56783" y="135324"/>
                  <a:pt x="65779" y="150957"/>
                  <a:pt x="71882" y="167743"/>
                </a:cubicBezTo>
                <a:cubicBezTo>
                  <a:pt x="81817" y="195068"/>
                  <a:pt x="84035" y="225044"/>
                  <a:pt x="95843" y="251614"/>
                </a:cubicBezTo>
                <a:cubicBezTo>
                  <a:pt x="100430" y="261937"/>
                  <a:pt x="113539" y="266179"/>
                  <a:pt x="119804" y="275578"/>
                </a:cubicBezTo>
                <a:cubicBezTo>
                  <a:pt x="129711" y="290439"/>
                  <a:pt x="134576" y="308188"/>
                  <a:pt x="143765" y="323504"/>
                </a:cubicBezTo>
                <a:cubicBezTo>
                  <a:pt x="164513" y="358088"/>
                  <a:pt x="184439" y="393348"/>
                  <a:pt x="215647" y="419358"/>
                </a:cubicBezTo>
                <a:cubicBezTo>
                  <a:pt x="230986" y="432142"/>
                  <a:pt x="247594" y="443321"/>
                  <a:pt x="263568" y="455303"/>
                </a:cubicBezTo>
                <a:cubicBezTo>
                  <a:pt x="275548" y="483260"/>
                  <a:pt x="284739" y="512585"/>
                  <a:pt x="299509" y="539174"/>
                </a:cubicBezTo>
                <a:cubicBezTo>
                  <a:pt x="304994" y="549049"/>
                  <a:pt x="318419" y="553034"/>
                  <a:pt x="323470" y="563138"/>
                </a:cubicBezTo>
                <a:cubicBezTo>
                  <a:pt x="410380" y="736978"/>
                  <a:pt x="338720" y="628934"/>
                  <a:pt x="395352" y="730881"/>
                </a:cubicBezTo>
                <a:cubicBezTo>
                  <a:pt x="406660" y="751238"/>
                  <a:pt x="418039" y="771642"/>
                  <a:pt x="431293" y="790789"/>
                </a:cubicBezTo>
                <a:cubicBezTo>
                  <a:pt x="454024" y="823626"/>
                  <a:pt x="488344" y="849561"/>
                  <a:pt x="503175" y="886642"/>
                </a:cubicBezTo>
                <a:cubicBezTo>
                  <a:pt x="527168" y="946630"/>
                  <a:pt x="521088" y="946484"/>
                  <a:pt x="563077" y="994477"/>
                </a:cubicBezTo>
                <a:cubicBezTo>
                  <a:pt x="577953" y="1011480"/>
                  <a:pt x="596886" y="1024762"/>
                  <a:pt x="610998" y="1042404"/>
                </a:cubicBezTo>
                <a:cubicBezTo>
                  <a:pt x="670346" y="1116598"/>
                  <a:pt x="645307" y="1103404"/>
                  <a:pt x="694861" y="1174202"/>
                </a:cubicBezTo>
                <a:cubicBezTo>
                  <a:pt x="709525" y="1195152"/>
                  <a:pt x="725676" y="1215101"/>
                  <a:pt x="742782" y="1234110"/>
                </a:cubicBezTo>
                <a:cubicBezTo>
                  <a:pt x="761672" y="1255101"/>
                  <a:pt x="785741" y="1271426"/>
                  <a:pt x="802684" y="1294019"/>
                </a:cubicBezTo>
                <a:cubicBezTo>
                  <a:pt x="847264" y="1353465"/>
                  <a:pt x="822011" y="1330868"/>
                  <a:pt x="874566" y="1365908"/>
                </a:cubicBezTo>
                <a:cubicBezTo>
                  <a:pt x="970686" y="1489506"/>
                  <a:pt x="922001" y="1446420"/>
                  <a:pt x="1006350" y="1509688"/>
                </a:cubicBezTo>
                <a:cubicBezTo>
                  <a:pt x="1014337" y="1521670"/>
                  <a:pt x="1021092" y="1534570"/>
                  <a:pt x="1030310" y="1545633"/>
                </a:cubicBezTo>
                <a:cubicBezTo>
                  <a:pt x="1041156" y="1558650"/>
                  <a:pt x="1056403" y="1567790"/>
                  <a:pt x="1066251" y="1581578"/>
                </a:cubicBezTo>
                <a:cubicBezTo>
                  <a:pt x="1092476" y="1618297"/>
                  <a:pt x="1097421" y="1674251"/>
                  <a:pt x="1138133" y="1701395"/>
                </a:cubicBezTo>
                <a:cubicBezTo>
                  <a:pt x="1150113" y="1709383"/>
                  <a:pt x="1164389" y="1714703"/>
                  <a:pt x="1174074" y="1725358"/>
                </a:cubicBezTo>
                <a:cubicBezTo>
                  <a:pt x="1204703" y="1759053"/>
                  <a:pt x="1225741" y="1800992"/>
                  <a:pt x="1257937" y="1833193"/>
                </a:cubicBezTo>
                <a:cubicBezTo>
                  <a:pt x="1319977" y="1895241"/>
                  <a:pt x="1287785" y="1867564"/>
                  <a:pt x="1353780" y="1917065"/>
                </a:cubicBezTo>
                <a:cubicBezTo>
                  <a:pt x="1409687" y="2000936"/>
                  <a:pt x="1377739" y="1972979"/>
                  <a:pt x="1437642" y="2012918"/>
                </a:cubicBezTo>
                <a:cubicBezTo>
                  <a:pt x="1453616" y="2036881"/>
                  <a:pt x="1467883" y="2062074"/>
                  <a:pt x="1485563" y="2084808"/>
                </a:cubicBezTo>
                <a:cubicBezTo>
                  <a:pt x="1513517" y="2120753"/>
                  <a:pt x="1549064" y="2151914"/>
                  <a:pt x="1569426" y="2192643"/>
                </a:cubicBezTo>
                <a:cubicBezTo>
                  <a:pt x="1581406" y="2216606"/>
                  <a:pt x="1590004" y="2242584"/>
                  <a:pt x="1605367" y="2264533"/>
                </a:cubicBezTo>
                <a:cubicBezTo>
                  <a:pt x="1618321" y="2283041"/>
                  <a:pt x="1639419" y="2294626"/>
                  <a:pt x="1653288" y="2312459"/>
                </a:cubicBezTo>
                <a:cubicBezTo>
                  <a:pt x="1667584" y="2330842"/>
                  <a:pt x="1676888" y="2352619"/>
                  <a:pt x="1689229" y="2372367"/>
                </a:cubicBezTo>
                <a:cubicBezTo>
                  <a:pt x="1741911" y="2456666"/>
                  <a:pt x="1685393" y="2367571"/>
                  <a:pt x="1737151" y="2432276"/>
                </a:cubicBezTo>
                <a:cubicBezTo>
                  <a:pt x="1782789" y="2489331"/>
                  <a:pt x="1735439" y="2451105"/>
                  <a:pt x="1797052" y="2492184"/>
                </a:cubicBezTo>
                <a:cubicBezTo>
                  <a:pt x="1805039" y="2504166"/>
                  <a:pt x="1813869" y="2515626"/>
                  <a:pt x="1821013" y="2528129"/>
                </a:cubicBezTo>
                <a:cubicBezTo>
                  <a:pt x="1849091" y="2577271"/>
                  <a:pt x="1831985" y="2575551"/>
                  <a:pt x="1880915" y="2600019"/>
                </a:cubicBezTo>
                <a:cubicBezTo>
                  <a:pt x="1884487" y="2601805"/>
                  <a:pt x="1888902" y="2600019"/>
                  <a:pt x="1892895" y="2600019"/>
                </a:cubicBezTo>
              </a:path>
            </a:pathLst>
          </a:custGeom>
          <a:noFill/>
          <a:ln w="76200" cmpd="sng">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1030">
            <a:extLst>
              <a:ext uri="{FF2B5EF4-FFF2-40B4-BE49-F238E27FC236}">
                <a16:creationId xmlns:a16="http://schemas.microsoft.com/office/drawing/2014/main" id="{DF11C57A-711F-C941-9AE6-C7E1958340EB}"/>
              </a:ext>
            </a:extLst>
          </p:cNvPr>
          <p:cNvSpPr txBox="1">
            <a:spLocks noChangeArrowheads="1"/>
          </p:cNvSpPr>
          <p:nvPr/>
        </p:nvSpPr>
        <p:spPr bwMode="auto">
          <a:xfrm>
            <a:off x="4876800" y="557868"/>
            <a:ext cx="4267200" cy="523220"/>
          </a:xfrm>
          <a:prstGeom prst="rect">
            <a:avLst/>
          </a:prstGeom>
          <a:gradFill rotWithShape="1">
            <a:gsLst>
              <a:gs pos="0">
                <a:srgbClr val="2F002F"/>
              </a:gs>
              <a:gs pos="50000">
                <a:srgbClr val="660066"/>
              </a:gs>
              <a:gs pos="100000">
                <a:srgbClr val="2F002F"/>
              </a:gs>
            </a:gsLst>
            <a:lin ang="5400000" scaled="1"/>
          </a:gra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اليونانية: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13856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039"/>
                                        </p:tgtEl>
                                        <p:attrNameLst>
                                          <p:attrName>style.visibility</p:attrName>
                                        </p:attrNameLst>
                                      </p:cBhvr>
                                      <p:to>
                                        <p:strVal val="visible"/>
                                      </p:to>
                                    </p:set>
                                    <p:animEffect transition="in" filter="dissolve">
                                      <p:cBhvr>
                                        <p:cTn id="7" dur="500"/>
                                        <p:tgtEl>
                                          <p:spTgt spid="44039"/>
                                        </p:tgtEl>
                                      </p:cBhvr>
                                    </p:animEffect>
                                  </p:childTnLst>
                                </p:cTn>
                              </p:par>
                              <p:par>
                                <p:cTn id="8" presetID="9" presetClass="entr" presetSubtype="0" fill="hold" nodeType="withEffect">
                                  <p:stCondLst>
                                    <p:cond delay="0"/>
                                  </p:stCondLst>
                                  <p:childTnLst>
                                    <p:set>
                                      <p:cBhvr>
                                        <p:cTn id="9" dur="1" fill="hold">
                                          <p:stCondLst>
                                            <p:cond delay="0"/>
                                          </p:stCondLst>
                                        </p:cTn>
                                        <p:tgtEl>
                                          <p:spTgt spid="44037"/>
                                        </p:tgtEl>
                                        <p:attrNameLst>
                                          <p:attrName>style.visibility</p:attrName>
                                        </p:attrNameLst>
                                      </p:cBhvr>
                                      <p:to>
                                        <p:strVal val="visible"/>
                                      </p:to>
                                    </p:set>
                                    <p:animEffect transition="in" filter="dissolve">
                                      <p:cBhvr>
                                        <p:cTn id="10" dur="500"/>
                                        <p:tgtEl>
                                          <p:spTgt spid="4403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44040"/>
                                        </p:tgtEl>
                                        <p:attrNameLst>
                                          <p:attrName>style.visibility</p:attrName>
                                        </p:attrNameLst>
                                      </p:cBhvr>
                                      <p:to>
                                        <p:strVal val="visible"/>
                                      </p:to>
                                    </p:set>
                                    <p:animEffect transition="in" filter="fade">
                                      <p:cBhvr>
                                        <p:cTn id="15" dur="1000"/>
                                        <p:tgtEl>
                                          <p:spTgt spid="44040"/>
                                        </p:tgtEl>
                                      </p:cBhvr>
                                    </p:animEffect>
                                    <p:anim calcmode="lin" valueType="num">
                                      <p:cBhvr>
                                        <p:cTn id="16" dur="1000" fill="hold"/>
                                        <p:tgtEl>
                                          <p:spTgt spid="44040"/>
                                        </p:tgtEl>
                                        <p:attrNameLst>
                                          <p:attrName>ppt_x</p:attrName>
                                        </p:attrNameLst>
                                      </p:cBhvr>
                                      <p:tavLst>
                                        <p:tav tm="0">
                                          <p:val>
                                            <p:strVal val="#ppt_x"/>
                                          </p:val>
                                        </p:tav>
                                        <p:tav tm="100000">
                                          <p:val>
                                            <p:strVal val="#ppt_x"/>
                                          </p:val>
                                        </p:tav>
                                      </p:tavLst>
                                    </p:anim>
                                    <p:anim calcmode="lin" valueType="num">
                                      <p:cBhvr>
                                        <p:cTn id="17" dur="900" decel="100000" fill="hold"/>
                                        <p:tgtEl>
                                          <p:spTgt spid="4404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4040"/>
                                        </p:tgtEl>
                                        <p:attrNameLst>
                                          <p:attrName>ppt_y</p:attrName>
                                        </p:attrNameLst>
                                      </p:cBhvr>
                                      <p:tavLst>
                                        <p:tav tm="0">
                                          <p:val>
                                            <p:strVal val="#ppt_y-.03"/>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7" presetClass="entr" presetSubtype="0" fill="hold" grpId="0" nodeType="clickEffect">
                                  <p:stCondLst>
                                    <p:cond delay="0"/>
                                  </p:stCondLst>
                                  <p:childTnLst>
                                    <p:set>
                                      <p:cBhvr>
                                        <p:cTn id="22" dur="1" fill="hold">
                                          <p:stCondLst>
                                            <p:cond delay="0"/>
                                          </p:stCondLst>
                                        </p:cTn>
                                        <p:tgtEl>
                                          <p:spTgt spid="44038"/>
                                        </p:tgtEl>
                                        <p:attrNameLst>
                                          <p:attrName>style.visibility</p:attrName>
                                        </p:attrNameLst>
                                      </p:cBhvr>
                                      <p:to>
                                        <p:strVal val="visible"/>
                                      </p:to>
                                    </p:set>
                                    <p:animEffect transition="in" filter="fade">
                                      <p:cBhvr>
                                        <p:cTn id="23" dur="1000"/>
                                        <p:tgtEl>
                                          <p:spTgt spid="44038"/>
                                        </p:tgtEl>
                                      </p:cBhvr>
                                    </p:animEffect>
                                    <p:anim calcmode="lin" valueType="num">
                                      <p:cBhvr>
                                        <p:cTn id="24" dur="1000" fill="hold"/>
                                        <p:tgtEl>
                                          <p:spTgt spid="44038"/>
                                        </p:tgtEl>
                                        <p:attrNameLst>
                                          <p:attrName>ppt_x</p:attrName>
                                        </p:attrNameLst>
                                      </p:cBhvr>
                                      <p:tavLst>
                                        <p:tav tm="0">
                                          <p:val>
                                            <p:strVal val="#ppt_x"/>
                                          </p:val>
                                        </p:tav>
                                        <p:tav tm="100000">
                                          <p:val>
                                            <p:strVal val="#ppt_x"/>
                                          </p:val>
                                        </p:tav>
                                      </p:tavLst>
                                    </p:anim>
                                    <p:anim calcmode="lin" valueType="num">
                                      <p:cBhvr>
                                        <p:cTn id="25" dur="900" decel="100000" fill="hold"/>
                                        <p:tgtEl>
                                          <p:spTgt spid="44038"/>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44038"/>
                                        </p:tgtEl>
                                        <p:attrNameLst>
                                          <p:attrName>ppt_y</p:attrName>
                                        </p:attrNameLst>
                                      </p:cBhvr>
                                      <p:tavLst>
                                        <p:tav tm="0">
                                          <p:val>
                                            <p:strVal val="#ppt_y-.03"/>
                                          </p:val>
                                        </p:tav>
                                        <p:tav tm="100000">
                                          <p:val>
                                            <p:strVal val="#ppt_y"/>
                                          </p:val>
                                        </p:tav>
                                      </p:tavLst>
                                    </p:anim>
                                  </p:childTnLst>
                                </p:cTn>
                              </p:par>
                              <p:par>
                                <p:cTn id="27" presetID="22" presetClass="entr" presetSubtype="8" fill="hold" grpId="0" nodeType="with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8" grpId="0" animBg="1"/>
      <p:bldP spid="44039" grpId="0" animBg="1"/>
      <p:bldP spid="44040" grpId="0" animBg="1"/>
      <p:bldP spid="2" grpId="0" animBg="1"/>
      <p:bldP spid="9"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logo"/>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Screen Shot 2016-02-10 at 12.19.16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283968" y="692697"/>
            <a:ext cx="4860032" cy="3168352"/>
          </a:xfrm>
          <a:prstGeom prst="rect">
            <a:avLst/>
          </a:prstGeom>
        </p:spPr>
      </p:pic>
      <p:sp>
        <p:nvSpPr>
          <p:cNvPr id="196610" name="Rectangle 3"/>
          <p:cNvSpPr>
            <a:spLocks noGrp="1" noChangeArrowheads="1"/>
          </p:cNvSpPr>
          <p:nvPr>
            <p:ph type="title" idx="4294967295"/>
          </p:nvPr>
        </p:nvSpPr>
        <p:spPr>
          <a:xfrm>
            <a:off x="0" y="0"/>
            <a:ext cx="9144000" cy="685800"/>
          </a:xfrm>
          <a:solidFill>
            <a:srgbClr val="000000"/>
          </a:solidFill>
        </p:spPr>
        <p:txBody>
          <a:bodyPr/>
          <a:lstStyle/>
          <a:p>
            <a:r>
              <a:rPr lang="ar-JO" sz="3200" dirty="0">
                <a:solidFill>
                  <a:schemeClr val="bg1"/>
                </a:solidFill>
                <a:ea typeface="ＭＳ Ｐゴシック" charset="0"/>
                <a:cs typeface="Arial" panose="020B0604020202020204" pitchFamily="34" charset="0"/>
              </a:rPr>
              <a:t>من هم إسرائيل الله (غل 6: 16)؟</a:t>
            </a:r>
            <a:endParaRPr lang="en-US" sz="4000" dirty="0">
              <a:ea typeface="ＭＳ Ｐゴシック" charset="0"/>
              <a:cs typeface="Arial" panose="020B0604020202020204" pitchFamily="34" charset="0"/>
            </a:endParaRPr>
          </a:p>
        </p:txBody>
      </p:sp>
      <p:sp>
        <p:nvSpPr>
          <p:cNvPr id="217094" name="Rectangle 6"/>
          <p:cNvSpPr>
            <a:spLocks noChangeArrowheads="1"/>
          </p:cNvSpPr>
          <p:nvPr/>
        </p:nvSpPr>
        <p:spPr bwMode="auto">
          <a:xfrm>
            <a:off x="35496" y="692696"/>
            <a:ext cx="4320480" cy="2808312"/>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t"/>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سلام ورحمة لكل الذين يتبعون هذا القانون </a:t>
            </a:r>
            <a:r>
              <a:rPr lang="ar-JO" sz="3200" b="1" dirty="0">
                <a:solidFill>
                  <a:srgbClr val="FFFF00"/>
                </a:solidFill>
                <a:latin typeface="Arial" panose="020B0604020202020204" pitchFamily="34" charset="0"/>
                <a:cs typeface="Arial" panose="020B0604020202020204" pitchFamily="34" charset="0"/>
              </a:rPr>
              <a:t>حتى</a:t>
            </a:r>
            <a:r>
              <a:rPr lang="ar-JO" sz="3200" b="1" dirty="0">
                <a:solidFill>
                  <a:srgbClr val="FFFFFF"/>
                </a:solidFill>
                <a:latin typeface="Arial" panose="020B0604020202020204" pitchFamily="34" charset="0"/>
                <a:cs typeface="Arial" panose="020B0604020202020204" pitchFamily="34" charset="0"/>
              </a:rPr>
              <a:t> إلى إسرائيل الله </a:t>
            </a:r>
          </a:p>
          <a:p>
            <a:pPr algn="ctr" eaLnBrk="0" hangingPunct="0">
              <a:defRPr/>
            </a:pPr>
            <a:r>
              <a:rPr lang="en-US" sz="3200" b="1" dirty="0">
                <a:solidFill>
                  <a:srgbClr val="FFFFFF"/>
                </a:solidFill>
                <a:latin typeface="Arial" panose="020B0604020202020204" pitchFamily="34" charset="0"/>
                <a:cs typeface="Arial" panose="020B0604020202020204" pitchFamily="34" charset="0"/>
              </a:rPr>
              <a:t>(NIV).</a:t>
            </a:r>
          </a:p>
        </p:txBody>
      </p:sp>
      <p:sp>
        <p:nvSpPr>
          <p:cNvPr id="13" name="Rectangle 6"/>
          <p:cNvSpPr>
            <a:spLocks noChangeArrowheads="1"/>
          </p:cNvSpPr>
          <p:nvPr/>
        </p:nvSpPr>
        <p:spPr bwMode="auto">
          <a:xfrm>
            <a:off x="35496" y="3861048"/>
            <a:ext cx="4320480" cy="2808312"/>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t"/>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ليكن سلام ورحمة الله على كل الذين يعيشون بحسب هذا المبدأ </a:t>
            </a:r>
            <a:r>
              <a:rPr lang="ar-JO" sz="3200" b="1" dirty="0">
                <a:solidFill>
                  <a:srgbClr val="FFFF00"/>
                </a:solidFill>
                <a:latin typeface="Arial" panose="020B0604020202020204" pitchFamily="34" charset="0"/>
                <a:cs typeface="Arial" panose="020B0604020202020204" pitchFamily="34" charset="0"/>
              </a:rPr>
              <a:t>هم</a:t>
            </a:r>
            <a:r>
              <a:rPr lang="ar-JO" sz="3200" b="1" dirty="0">
                <a:solidFill>
                  <a:srgbClr val="FFFFFF"/>
                </a:solidFill>
                <a:latin typeface="Arial" panose="020B0604020202020204" pitchFamily="34" charset="0"/>
                <a:cs typeface="Arial" panose="020B0604020202020204" pitchFamily="34" charset="0"/>
              </a:rPr>
              <a:t> شعب الله الجديد</a:t>
            </a:r>
            <a:endParaRPr lang="en-US" sz="3200" b="1" dirty="0">
              <a:solidFill>
                <a:srgbClr val="FFFFFF"/>
              </a:solidFill>
              <a:latin typeface="Arial" panose="020B0604020202020204" pitchFamily="34" charset="0"/>
              <a:cs typeface="Arial" panose="020B0604020202020204" pitchFamily="34" charset="0"/>
            </a:endParaRPr>
          </a:p>
          <a:p>
            <a:pPr algn="ctr" eaLnBrk="0" hangingPunct="0">
              <a:defRPr/>
            </a:pPr>
            <a:r>
              <a:rPr lang="en-US" sz="3200" b="1" dirty="0">
                <a:solidFill>
                  <a:srgbClr val="FFFFFF"/>
                </a:solidFill>
                <a:latin typeface="Arial" panose="020B0604020202020204" pitchFamily="34" charset="0"/>
                <a:cs typeface="Arial" panose="020B0604020202020204" pitchFamily="34" charset="0"/>
              </a:rPr>
              <a:t> (NLT).</a:t>
            </a:r>
            <a:endParaRPr lang="en-US" sz="4000" b="1" dirty="0">
              <a:solidFill>
                <a:srgbClr val="000000"/>
              </a:solidFill>
              <a:latin typeface="Arial" panose="020B0604020202020204" pitchFamily="34" charset="0"/>
              <a:cs typeface="Arial" panose="020B0604020202020204" pitchFamily="34" charset="0"/>
            </a:endParaRPr>
          </a:p>
        </p:txBody>
      </p:sp>
      <p:sp>
        <p:nvSpPr>
          <p:cNvPr id="14" name="Rectangle 6"/>
          <p:cNvSpPr>
            <a:spLocks noChangeArrowheads="1"/>
          </p:cNvSpPr>
          <p:nvPr/>
        </p:nvSpPr>
        <p:spPr bwMode="auto">
          <a:xfrm>
            <a:off x="4499992" y="3861048"/>
            <a:ext cx="4572000" cy="2808312"/>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t"/>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وهؤلاء الذين يسلكون بهذا القانون رحمة وسلام لهم </a:t>
            </a:r>
            <a:r>
              <a:rPr lang="ar-JO" sz="3200" b="1" dirty="0">
                <a:solidFill>
                  <a:srgbClr val="FFFF00"/>
                </a:solidFill>
                <a:latin typeface="Arial" panose="020B0604020202020204" pitchFamily="34" charset="0"/>
                <a:cs typeface="Arial" panose="020B0604020202020204" pitchFamily="34" charset="0"/>
              </a:rPr>
              <a:t>و</a:t>
            </a:r>
            <a:r>
              <a:rPr lang="ar-JO" sz="3200" b="1" dirty="0">
                <a:solidFill>
                  <a:srgbClr val="FFFFFF"/>
                </a:solidFill>
                <a:latin typeface="Arial" panose="020B0604020202020204" pitchFamily="34" charset="0"/>
                <a:cs typeface="Arial" panose="020B0604020202020204" pitchFamily="34" charset="0"/>
              </a:rPr>
              <a:t>على إسرائيل الله</a:t>
            </a:r>
            <a:endParaRPr lang="en-US" sz="3200" b="1" dirty="0">
              <a:solidFill>
                <a:srgbClr val="FFFFFF"/>
              </a:solidFill>
              <a:latin typeface="Arial" panose="020B0604020202020204" pitchFamily="34" charset="0"/>
              <a:cs typeface="Arial" panose="020B0604020202020204" pitchFamily="34" charset="0"/>
            </a:endParaRPr>
          </a:p>
          <a:p>
            <a:pPr algn="ctr" eaLnBrk="0" hangingPunct="0">
              <a:defRPr/>
            </a:pPr>
            <a:r>
              <a:rPr lang="en-US" sz="3200" b="1" dirty="0">
                <a:solidFill>
                  <a:srgbClr val="FFFFFF"/>
                </a:solidFill>
                <a:latin typeface="Arial" panose="020B0604020202020204" pitchFamily="34" charset="0"/>
                <a:cs typeface="Arial" panose="020B0604020202020204" pitchFamily="34" charset="0"/>
              </a:rPr>
              <a:t> (NAU).</a:t>
            </a:r>
            <a:endParaRPr lang="en-US" sz="40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63406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709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4" grpId="0"/>
      <p:bldP spid="13" grpId="0"/>
      <p:bldP spid="14"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logo"/>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0" name="Rectangle 3"/>
          <p:cNvSpPr>
            <a:spLocks noGrp="1" noChangeArrowheads="1"/>
          </p:cNvSpPr>
          <p:nvPr>
            <p:ph type="title" idx="4294967295"/>
          </p:nvPr>
        </p:nvSpPr>
        <p:spPr>
          <a:xfrm>
            <a:off x="-1" y="0"/>
            <a:ext cx="9144000" cy="685800"/>
          </a:xfrm>
          <a:solidFill>
            <a:srgbClr val="000000"/>
          </a:solidFill>
        </p:spPr>
        <p:txBody>
          <a:bodyPr/>
          <a:lstStyle/>
          <a:p>
            <a:r>
              <a:rPr lang="ar-JO" altLang="ja-JP" sz="2800" dirty="0">
                <a:solidFill>
                  <a:schemeClr val="bg1"/>
                </a:solidFill>
                <a:ea typeface="ＭＳ Ｐゴシック" charset="0"/>
                <a:cs typeface="Arial" panose="020B0604020202020204" pitchFamily="34" charset="0"/>
              </a:rPr>
              <a:t>على إسرائيل الله (غل 6: 16)</a:t>
            </a:r>
            <a:r>
              <a:rPr lang="en-US" sz="2800" dirty="0">
                <a:solidFill>
                  <a:schemeClr val="bg1"/>
                </a:solidFill>
                <a:ea typeface="ＭＳ Ｐゴシック" charset="0"/>
                <a:cs typeface="Arial" panose="020B0604020202020204" pitchFamily="34" charset="0"/>
              </a:rPr>
              <a:t> (</a:t>
            </a:r>
            <a:r>
              <a:rPr lang="en-US" sz="2800" dirty="0">
                <a:solidFill>
                  <a:srgbClr val="FFFF00"/>
                </a:solidFill>
                <a:ea typeface="ＭＳ Ｐゴシック" charset="0"/>
                <a:cs typeface="Arial" panose="020B0604020202020204" pitchFamily="34" charset="0"/>
              </a:rPr>
              <a:t>kai</a:t>
            </a:r>
            <a:r>
              <a:rPr lang="en-US" sz="2800" dirty="0">
                <a:solidFill>
                  <a:schemeClr val="bg1"/>
                </a:solidFill>
                <a:ea typeface="ＭＳ Ｐゴシック" charset="0"/>
                <a:cs typeface="Arial" panose="020B0604020202020204" pitchFamily="34" charset="0"/>
              </a:rPr>
              <a:t>) </a:t>
            </a:r>
            <a:r>
              <a:rPr lang="ar-JO" sz="2800" dirty="0">
                <a:solidFill>
                  <a:schemeClr val="bg1"/>
                </a:solidFill>
                <a:ea typeface="ＭＳ Ｐゴシック" charset="0"/>
                <a:cs typeface="Arial" panose="020B0604020202020204" pitchFamily="34" charset="0"/>
              </a:rPr>
              <a:t>و</a:t>
            </a:r>
            <a:endParaRPr lang="en-US" sz="3600" dirty="0">
              <a:ea typeface="ＭＳ Ｐゴシック" charset="0"/>
              <a:cs typeface="Arial" panose="020B0604020202020204" pitchFamily="34" charset="0"/>
            </a:endParaRPr>
          </a:p>
        </p:txBody>
      </p:sp>
      <p:sp>
        <p:nvSpPr>
          <p:cNvPr id="217092" name="Rectangle 4"/>
          <p:cNvSpPr>
            <a:spLocks noChangeArrowheads="1"/>
          </p:cNvSpPr>
          <p:nvPr/>
        </p:nvSpPr>
        <p:spPr bwMode="auto">
          <a:xfrm>
            <a:off x="800100" y="914400"/>
            <a:ext cx="3429000" cy="1600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حتى</a:t>
            </a:r>
            <a:r>
              <a:rPr lang="ar-JO" sz="3200" b="1" dirty="0">
                <a:solidFill>
                  <a:srgbClr val="FFFFFF"/>
                </a:solidFill>
                <a:latin typeface="Arial" panose="020B0604020202020204" pitchFamily="34" charset="0"/>
                <a:cs typeface="Arial" panose="020B0604020202020204" pitchFamily="34" charset="0"/>
              </a:rPr>
              <a:t> إلى إسرائيل الله</a:t>
            </a:r>
            <a:endParaRPr lang="en-US" sz="3200" b="1" dirty="0">
              <a:solidFill>
                <a:srgbClr val="FFFFFF"/>
              </a:solidFill>
              <a:latin typeface="Arial" panose="020B0604020202020204" pitchFamily="34" charset="0"/>
              <a:cs typeface="Arial" panose="020B0604020202020204" pitchFamily="34" charset="0"/>
            </a:endParaRPr>
          </a:p>
          <a:p>
            <a:pPr algn="ctr" eaLnBrk="0" hangingPunct="0">
              <a:defRPr/>
            </a:pPr>
            <a:r>
              <a:rPr lang="en-US" sz="3200" b="1" dirty="0">
                <a:solidFill>
                  <a:srgbClr val="FFFFFF"/>
                </a:solidFill>
                <a:latin typeface="Arial" panose="020B0604020202020204" pitchFamily="34" charset="0"/>
                <a:cs typeface="Arial" panose="020B0604020202020204" pitchFamily="34" charset="0"/>
              </a:rPr>
              <a:t> (NIV)</a:t>
            </a:r>
            <a:endParaRPr lang="en-US" sz="4000" b="1" dirty="0">
              <a:solidFill>
                <a:srgbClr val="000000"/>
              </a:solidFill>
              <a:latin typeface="Arial" panose="020B0604020202020204" pitchFamily="34" charset="0"/>
              <a:cs typeface="Arial" panose="020B0604020202020204" pitchFamily="34" charset="0"/>
            </a:endParaRPr>
          </a:p>
        </p:txBody>
      </p:sp>
      <p:sp>
        <p:nvSpPr>
          <p:cNvPr id="217093" name="Rectangle 5"/>
          <p:cNvSpPr>
            <a:spLocks noChangeArrowheads="1"/>
          </p:cNvSpPr>
          <p:nvPr/>
        </p:nvSpPr>
        <p:spPr bwMode="auto">
          <a:xfrm>
            <a:off x="5292080" y="990600"/>
            <a:ext cx="3623320" cy="14478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altLang="ja-JP" sz="3200" b="1" dirty="0">
                <a:solidFill>
                  <a:srgbClr val="FFFFFF"/>
                </a:solidFill>
                <a:latin typeface="Arial" panose="020B0604020202020204" pitchFamily="34" charset="0"/>
                <a:cs typeface="Arial" panose="020B0604020202020204" pitchFamily="34" charset="0"/>
              </a:rPr>
              <a:t>.... </a:t>
            </a:r>
            <a:r>
              <a:rPr lang="ar-JO" altLang="ja-JP" sz="3200" b="1" dirty="0">
                <a:solidFill>
                  <a:srgbClr val="FFFF00"/>
                </a:solidFill>
                <a:latin typeface="Arial" panose="020B0604020202020204" pitchFamily="34" charset="0"/>
                <a:cs typeface="Arial" panose="020B0604020202020204" pitchFamily="34" charset="0"/>
              </a:rPr>
              <a:t>و</a:t>
            </a:r>
            <a:r>
              <a:rPr lang="ar-JO" altLang="ja-JP" sz="3200" b="1" dirty="0">
                <a:solidFill>
                  <a:srgbClr val="FFFFFF"/>
                </a:solidFill>
                <a:latin typeface="Arial" panose="020B0604020202020204" pitchFamily="34" charset="0"/>
                <a:cs typeface="Arial" panose="020B0604020202020204" pitchFamily="34" charset="0"/>
              </a:rPr>
              <a:t>على إسرائيل الله  </a:t>
            </a:r>
            <a:r>
              <a:rPr lang="en-US" sz="3200" b="1" dirty="0">
                <a:solidFill>
                  <a:srgbClr val="FFFFFF"/>
                </a:solidFill>
                <a:latin typeface="Arial" panose="020B0604020202020204" pitchFamily="34" charset="0"/>
                <a:cs typeface="Arial" panose="020B0604020202020204" pitchFamily="34" charset="0"/>
              </a:rPr>
              <a:t>(NAU)</a:t>
            </a:r>
            <a:endParaRPr lang="en-US" sz="4000" b="1" dirty="0">
              <a:solidFill>
                <a:srgbClr val="000000"/>
              </a:solidFill>
              <a:latin typeface="Arial" panose="020B0604020202020204" pitchFamily="34" charset="0"/>
              <a:cs typeface="Arial" panose="020B0604020202020204" pitchFamily="34" charset="0"/>
            </a:endParaRPr>
          </a:p>
        </p:txBody>
      </p:sp>
      <p:sp>
        <p:nvSpPr>
          <p:cNvPr id="217094" name="Rectangle 6"/>
          <p:cNvSpPr>
            <a:spLocks noChangeArrowheads="1"/>
          </p:cNvSpPr>
          <p:nvPr/>
        </p:nvSpPr>
        <p:spPr bwMode="auto">
          <a:xfrm>
            <a:off x="800100" y="5791200"/>
            <a:ext cx="34290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الكنيسة = إسرائيل</a:t>
            </a:r>
            <a:endParaRPr lang="en-US" sz="4000" b="1" dirty="0">
              <a:solidFill>
                <a:srgbClr val="000000"/>
              </a:solidFill>
              <a:latin typeface="Arial" panose="020B0604020202020204" pitchFamily="34" charset="0"/>
              <a:cs typeface="Arial" panose="020B0604020202020204" pitchFamily="34" charset="0"/>
            </a:endParaRPr>
          </a:p>
        </p:txBody>
      </p:sp>
      <p:sp>
        <p:nvSpPr>
          <p:cNvPr id="217095" name="Rectangle 7"/>
          <p:cNvSpPr>
            <a:spLocks noChangeArrowheads="1"/>
          </p:cNvSpPr>
          <p:nvPr/>
        </p:nvSpPr>
        <p:spPr bwMode="auto">
          <a:xfrm>
            <a:off x="5029200" y="5791200"/>
            <a:ext cx="38862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إسرائيل</a:t>
            </a:r>
            <a:r>
              <a:rPr lang="en-US" sz="3200" b="1" dirty="0">
                <a:solidFill>
                  <a:srgbClr val="FFFFFF"/>
                </a:solidFill>
                <a:latin typeface="Arial" panose="020B0604020202020204" pitchFamily="34" charset="0"/>
                <a:cs typeface="Arial" panose="020B0604020202020204" pitchFamily="34" charset="0"/>
              </a:rPr>
              <a:t> ≠ </a:t>
            </a:r>
            <a:r>
              <a:rPr lang="ar-JO" sz="3200" b="1" dirty="0">
                <a:solidFill>
                  <a:srgbClr val="FFFFFF"/>
                </a:solidFill>
                <a:latin typeface="Arial" panose="020B0604020202020204" pitchFamily="34" charset="0"/>
                <a:cs typeface="Arial" panose="020B0604020202020204" pitchFamily="34" charset="0"/>
              </a:rPr>
              <a:t>الكنيسة</a:t>
            </a:r>
            <a:endParaRPr lang="en-US" sz="4000" b="1" dirty="0">
              <a:solidFill>
                <a:srgbClr val="000000"/>
              </a:solidFill>
              <a:latin typeface="Arial" panose="020B0604020202020204" pitchFamily="34" charset="0"/>
              <a:cs typeface="Arial" panose="020B0604020202020204" pitchFamily="34" charset="0"/>
            </a:endParaRPr>
          </a:p>
        </p:txBody>
      </p:sp>
      <p:sp>
        <p:nvSpPr>
          <p:cNvPr id="217097" name="Rectangle 9"/>
          <p:cNvSpPr>
            <a:spLocks noChangeArrowheads="1"/>
          </p:cNvSpPr>
          <p:nvPr/>
        </p:nvSpPr>
        <p:spPr bwMode="auto">
          <a:xfrm>
            <a:off x="990600" y="4419600"/>
            <a:ext cx="30480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 كل المؤمنين</a:t>
            </a:r>
            <a:endParaRPr lang="en-US" sz="4000" b="1" dirty="0">
              <a:solidFill>
                <a:srgbClr val="000000"/>
              </a:solidFill>
              <a:latin typeface="Arial" panose="020B0604020202020204" pitchFamily="34" charset="0"/>
              <a:cs typeface="Arial" panose="020B0604020202020204" pitchFamily="34" charset="0"/>
            </a:endParaRPr>
          </a:p>
        </p:txBody>
      </p:sp>
      <p:sp>
        <p:nvSpPr>
          <p:cNvPr id="217098" name="Rectangle 10"/>
          <p:cNvSpPr>
            <a:spLocks noChangeArrowheads="1"/>
          </p:cNvSpPr>
          <p:nvPr/>
        </p:nvSpPr>
        <p:spPr bwMode="auto">
          <a:xfrm>
            <a:off x="5029200" y="4394200"/>
            <a:ext cx="38862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 اليهود المؤمنون</a:t>
            </a:r>
            <a:endParaRPr lang="en-US" sz="4000" b="1" dirty="0">
              <a:solidFill>
                <a:srgbClr val="000000"/>
              </a:solidFill>
              <a:latin typeface="Arial" panose="020B0604020202020204" pitchFamily="34" charset="0"/>
              <a:cs typeface="Arial" panose="020B0604020202020204" pitchFamily="34" charset="0"/>
            </a:endParaRPr>
          </a:p>
        </p:txBody>
      </p:sp>
      <p:sp>
        <p:nvSpPr>
          <p:cNvPr id="217100" name="Rectangle 12"/>
          <p:cNvSpPr>
            <a:spLocks noChangeArrowheads="1"/>
          </p:cNvSpPr>
          <p:nvPr/>
        </p:nvSpPr>
        <p:spPr bwMode="auto">
          <a:xfrm>
            <a:off x="990600" y="3048000"/>
            <a:ext cx="30480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cs typeface="Arial" panose="020B0604020202020204" pitchFamily="34" charset="0"/>
              </a:rPr>
              <a:t>استخدام غير طبيعي</a:t>
            </a:r>
            <a:endParaRPr lang="en-US" sz="3200" b="1" dirty="0">
              <a:solidFill>
                <a:srgbClr val="FFFFFF"/>
              </a:solidFill>
              <a:latin typeface="Arial" panose="020B0604020202020204" pitchFamily="34" charset="0"/>
              <a:cs typeface="Arial" panose="020B0604020202020204" pitchFamily="34" charset="0"/>
            </a:endParaRPr>
          </a:p>
          <a:p>
            <a:pPr algn="ctr" eaLnBrk="0" hangingPunct="0">
              <a:defRPr/>
            </a:pPr>
            <a:r>
              <a:rPr lang="en-US" sz="3200" b="1" dirty="0">
                <a:solidFill>
                  <a:srgbClr val="FFFFFF"/>
                </a:solidFill>
                <a:latin typeface="Arial" panose="020B0604020202020204" pitchFamily="34" charset="0"/>
                <a:cs typeface="Arial" panose="020B0604020202020204" pitchFamily="34" charset="0"/>
              </a:rPr>
              <a:t> </a:t>
            </a:r>
            <a:r>
              <a:rPr lang="en-US" sz="3200" b="1" dirty="0">
                <a:solidFill>
                  <a:srgbClr val="FFFF00"/>
                </a:solidFill>
                <a:latin typeface="Arial" panose="020B0604020202020204" pitchFamily="34" charset="0"/>
                <a:cs typeface="Arial" panose="020B0604020202020204" pitchFamily="34" charset="0"/>
              </a:rPr>
              <a:t>kai</a:t>
            </a:r>
            <a:endParaRPr lang="en-US" sz="4000" b="1" dirty="0">
              <a:solidFill>
                <a:srgbClr val="FFFF00"/>
              </a:solidFill>
              <a:latin typeface="Arial" panose="020B0604020202020204" pitchFamily="34" charset="0"/>
              <a:cs typeface="Arial" panose="020B0604020202020204" pitchFamily="34" charset="0"/>
            </a:endParaRPr>
          </a:p>
        </p:txBody>
      </p:sp>
      <p:sp>
        <p:nvSpPr>
          <p:cNvPr id="217101" name="Rectangle 13"/>
          <p:cNvSpPr>
            <a:spLocks noChangeArrowheads="1"/>
          </p:cNvSpPr>
          <p:nvPr/>
        </p:nvSpPr>
        <p:spPr bwMode="auto">
          <a:xfrm>
            <a:off x="5486400" y="2997200"/>
            <a:ext cx="3429000" cy="838200"/>
          </a:xfrm>
          <a:prstGeom prst="rect">
            <a:avLst/>
          </a:prstGeom>
          <a:noFill/>
          <a:ln w="9525">
            <a:noFill/>
            <a:miter lim="800000"/>
            <a:headEnd/>
            <a:tailEnd/>
          </a:ln>
          <a:effectLst>
            <a:outerShdw blurRad="63500" dist="107763" dir="2700000" algn="ctr" rotWithShape="0">
              <a:srgbClr val="000000">
                <a:alpha val="74998"/>
              </a:srgbClr>
            </a:outerShdw>
          </a:effectLst>
        </p:spPr>
        <p:txBody>
          <a:bodyPr anchor="ctr"/>
          <a:lstStyle/>
          <a:p>
            <a:pPr algn="ctr" eaLnBrk="0" hangingPunct="0">
              <a:defRPr/>
            </a:pPr>
            <a:r>
              <a:rPr lang="ar-JO" sz="3200" b="1" dirty="0">
                <a:solidFill>
                  <a:srgbClr val="FFFFFF"/>
                </a:solidFill>
                <a:latin typeface="Arial" panose="020B0604020202020204" pitchFamily="34" charset="0"/>
                <a:ea typeface="ＭＳ Ｐゴシック" pitchFamily="-112" charset="-128"/>
                <a:cs typeface="Arial" panose="020B0604020202020204" pitchFamily="34" charset="0"/>
              </a:rPr>
              <a:t>استخدام طبيعي</a:t>
            </a:r>
            <a:endParaRPr lang="en-US" sz="3200" b="1" dirty="0">
              <a:solidFill>
                <a:srgbClr val="FFFFFF"/>
              </a:solidFill>
              <a:latin typeface="Arial" panose="020B0604020202020204" pitchFamily="34" charset="0"/>
              <a:ea typeface="ＭＳ Ｐゴシック" pitchFamily="-112" charset="-128"/>
              <a:cs typeface="Arial" panose="020B0604020202020204" pitchFamily="34" charset="0"/>
            </a:endParaRPr>
          </a:p>
          <a:p>
            <a:pPr algn="ctr" eaLnBrk="0" hangingPunct="0">
              <a:defRPr/>
            </a:pPr>
            <a:r>
              <a:rPr lang="en-US" sz="3200" b="1" dirty="0">
                <a:solidFill>
                  <a:srgbClr val="FFFF00"/>
                </a:solidFill>
                <a:latin typeface="Arial" panose="020B0604020202020204" pitchFamily="34" charset="0"/>
                <a:ea typeface="ＭＳ Ｐゴシック" pitchFamily="-112" charset="-128"/>
                <a:cs typeface="Arial" panose="020B0604020202020204" pitchFamily="34" charset="0"/>
              </a:rPr>
              <a:t>kai</a:t>
            </a:r>
          </a:p>
        </p:txBody>
      </p:sp>
    </p:spTree>
    <p:extLst>
      <p:ext uri="{BB962C8B-B14F-4D97-AF65-F5344CB8AC3E}">
        <p14:creationId xmlns:p14="http://schemas.microsoft.com/office/powerpoint/2010/main" val="8578153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709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709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710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710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709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17098"/>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709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17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2" grpId="0"/>
      <p:bldP spid="217093" grpId="0"/>
      <p:bldP spid="217094" grpId="0"/>
      <p:bldP spid="217095" grpId="0"/>
      <p:bldP spid="217097" grpId="0"/>
      <p:bldP spid="217098" grpId="0"/>
      <p:bldP spid="217100" grpId="0"/>
      <p:bldP spid="217101"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Text Box 2"/>
          <p:cNvSpPr txBox="1">
            <a:spLocks noChangeArrowheads="1"/>
          </p:cNvSpPr>
          <p:nvPr/>
        </p:nvSpPr>
        <p:spPr bwMode="auto">
          <a:xfrm>
            <a:off x="7848600" y="76200"/>
            <a:ext cx="132600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172-173</a:t>
            </a:r>
            <a:endParaRPr lang="en-US" b="1" dirty="0">
              <a:latin typeface="Arial" panose="020B0604020202020204" pitchFamily="34" charset="0"/>
              <a:cs typeface="Arial" panose="020B0604020202020204" pitchFamily="34" charset="0"/>
            </a:endParaRPr>
          </a:p>
        </p:txBody>
      </p:sp>
      <p:sp>
        <p:nvSpPr>
          <p:cNvPr id="23555" name="Text Box 3"/>
          <p:cNvSpPr txBox="1">
            <a:spLocks noChangeArrowheads="1"/>
          </p:cNvSpPr>
          <p:nvPr/>
        </p:nvSpPr>
        <p:spPr bwMode="auto">
          <a:xfrm>
            <a:off x="4013825" y="152400"/>
            <a:ext cx="1151277" cy="523220"/>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sz="2800" b="1" dirty="0">
                <a:latin typeface="Arial" panose="020B0604020202020204" pitchFamily="34" charset="0"/>
                <a:cs typeface="Arial" panose="020B0604020202020204" pitchFamily="34" charset="0"/>
              </a:rPr>
              <a:t>الملخص</a:t>
            </a:r>
            <a:endParaRPr lang="en-US" sz="2800" b="1" dirty="0">
              <a:latin typeface="Arial" panose="020B0604020202020204" pitchFamily="34" charset="0"/>
              <a:cs typeface="Arial" panose="020B0604020202020204" pitchFamily="34" charset="0"/>
            </a:endParaRPr>
          </a:p>
        </p:txBody>
      </p:sp>
      <p:sp>
        <p:nvSpPr>
          <p:cNvPr id="23556" name="Text Box 4"/>
          <p:cNvSpPr txBox="1">
            <a:spLocks noChangeArrowheads="1"/>
          </p:cNvSpPr>
          <p:nvPr/>
        </p:nvSpPr>
        <p:spPr bwMode="auto">
          <a:xfrm>
            <a:off x="304800" y="873125"/>
            <a:ext cx="8458200" cy="1384995"/>
          </a:xfrm>
          <a:prstGeom prst="rect">
            <a:avLst/>
          </a:prstGeom>
          <a:solidFill>
            <a:srgbClr val="000000"/>
          </a:solidFill>
          <a:ln w="12700">
            <a:solidFill>
              <a:srgbClr val="000000"/>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cs typeface="Arial" panose="020B0604020202020204" pitchFamily="34" charset="0"/>
              </a:rPr>
              <a:t>سيرة ذاتية (غل 1-2)</a:t>
            </a:r>
            <a:r>
              <a:rPr lang="ar-JO" altLang="zh-CN" sz="2800" b="1" dirty="0">
                <a:latin typeface="Arial" panose="020B0604020202020204" pitchFamily="34" charset="0"/>
                <a:cs typeface="Arial" panose="020B0604020202020204" pitchFamily="34" charset="0"/>
              </a:rPr>
              <a:t> : يدافع بولس عن سلطته الرسولية لمواجهة ادعاءات المهودين الذين تسللوا إلى كنائس غلاطية بتعليمهم الكاذب بأنه قد اخترع التبرير بالإيمان بسلطته الشخصية  </a:t>
            </a:r>
            <a:r>
              <a:rPr lang="en-US" altLang="zh-CN" sz="2800" b="1" dirty="0">
                <a:latin typeface="Arial" panose="020B0604020202020204" pitchFamily="34" charset="0"/>
                <a:cs typeface="Arial" panose="020B0604020202020204" pitchFamily="34" charset="0"/>
              </a:rPr>
              <a:t> </a:t>
            </a:r>
            <a:endParaRPr lang="en-US" sz="2800" b="1" dirty="0">
              <a:latin typeface="Arial" panose="020B0604020202020204" pitchFamily="34" charset="0"/>
              <a:cs typeface="Arial" panose="020B0604020202020204" pitchFamily="34" charset="0"/>
            </a:endParaRPr>
          </a:p>
        </p:txBody>
      </p:sp>
      <p:sp>
        <p:nvSpPr>
          <p:cNvPr id="23557" name="Text Box 5"/>
          <p:cNvSpPr txBox="1">
            <a:spLocks noChangeArrowheads="1"/>
          </p:cNvSpPr>
          <p:nvPr/>
        </p:nvSpPr>
        <p:spPr bwMode="auto">
          <a:xfrm>
            <a:off x="304800" y="2596648"/>
            <a:ext cx="8534400" cy="1815882"/>
          </a:xfrm>
          <a:prstGeom prst="rect">
            <a:avLst/>
          </a:prstGeom>
          <a:solidFill>
            <a:srgbClr val="000000"/>
          </a:solidFill>
          <a:ln w="12700">
            <a:solidFill>
              <a:srgbClr val="000000"/>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cs typeface="Arial" panose="020B0604020202020204" pitchFamily="34" charset="0"/>
              </a:rPr>
              <a:t>لاهوتي (غل 3-4)</a:t>
            </a:r>
            <a:r>
              <a:rPr lang="ar-JO" altLang="zh-CN" sz="2800" b="1" dirty="0">
                <a:latin typeface="Arial" panose="020B0604020202020204" pitchFamily="34" charset="0"/>
                <a:cs typeface="Arial" panose="020B0604020202020204" pitchFamily="34" charset="0"/>
              </a:rPr>
              <a:t> : يؤكد بولس ويوضح الخلاص بالإيمان وليس بالناموس لمواجهة اتهامات المهودين أن التبرير بالإيمان كان تعليماً جديداً بإظهار أن الغلاطيين كونهم مخلصين بالإيمان فهم أحرار من الناموس</a:t>
            </a:r>
            <a:endParaRPr lang="en-US" altLang="zh-CN" sz="2800" b="1" dirty="0">
              <a:latin typeface="Arial" panose="020B0604020202020204" pitchFamily="34" charset="0"/>
              <a:cs typeface="Arial" panose="020B0604020202020204" pitchFamily="34" charset="0"/>
            </a:endParaRPr>
          </a:p>
        </p:txBody>
      </p:sp>
      <p:sp>
        <p:nvSpPr>
          <p:cNvPr id="23558" name="Text Box 6"/>
          <p:cNvSpPr txBox="1">
            <a:spLocks noChangeArrowheads="1"/>
          </p:cNvSpPr>
          <p:nvPr/>
        </p:nvSpPr>
        <p:spPr bwMode="auto">
          <a:xfrm>
            <a:off x="304800" y="4780309"/>
            <a:ext cx="8534400" cy="1384995"/>
          </a:xfrm>
          <a:prstGeom prst="rect">
            <a:avLst/>
          </a:prstGeom>
          <a:solidFill>
            <a:srgbClr val="000000"/>
          </a:solidFill>
          <a:ln w="12700">
            <a:solidFill>
              <a:srgbClr val="000000"/>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cs typeface="Arial" panose="020B0604020202020204" pitchFamily="34" charset="0"/>
              </a:rPr>
              <a:t>عملي (غل 5-6)</a:t>
            </a:r>
            <a:r>
              <a:rPr lang="ar-JO" altLang="zh-CN" sz="2800" b="1" dirty="0">
                <a:latin typeface="Arial" panose="020B0604020202020204" pitchFamily="34" charset="0"/>
                <a:cs typeface="Arial" panose="020B0604020202020204" pitchFamily="34" charset="0"/>
              </a:rPr>
              <a:t> : يطبق بولس الخلاص بالإيمان للحياة المسيحية من خلال تقديم وجهة نظر ومسؤوليات متوازنة تجاه الآخرين للحث على تطبيق تعليمه تحت قيادة الروح القدس</a:t>
            </a:r>
            <a:endParaRPr lang="en-US" altLang="zh-CN" sz="2800" b="1" dirty="0">
              <a:latin typeface="Arial" panose="020B0604020202020204" pitchFamily="34"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3556"/>
                                        </p:tgtEl>
                                        <p:attrNameLst>
                                          <p:attrName>style.visibility</p:attrName>
                                        </p:attrNameLst>
                                      </p:cBhvr>
                                      <p:to>
                                        <p:strVal val="visible"/>
                                      </p:to>
                                    </p:set>
                                    <p:animEffect transition="in" filter="box(in)">
                                      <p:cBhvr>
                                        <p:cTn id="7" dur="500"/>
                                        <p:tgtEl>
                                          <p:spTgt spid="235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23557"/>
                                        </p:tgtEl>
                                        <p:attrNameLst>
                                          <p:attrName>style.visibility</p:attrName>
                                        </p:attrNameLst>
                                      </p:cBhvr>
                                      <p:to>
                                        <p:strVal val="visible"/>
                                      </p:to>
                                    </p:set>
                                    <p:animEffect transition="in" filter="box(in)">
                                      <p:cBhvr>
                                        <p:cTn id="12" dur="500"/>
                                        <p:tgtEl>
                                          <p:spTgt spid="2355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23558"/>
                                        </p:tgtEl>
                                        <p:attrNameLst>
                                          <p:attrName>style.visibility</p:attrName>
                                        </p:attrNameLst>
                                      </p:cBhvr>
                                      <p:to>
                                        <p:strVal val="visible"/>
                                      </p:to>
                                    </p:set>
                                    <p:animEffect transition="in" filter="box(in)">
                                      <p:cBhvr>
                                        <p:cTn id="17" dur="500"/>
                                        <p:tgtEl>
                                          <p:spTgt spid="235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6" grpId="0" animBg="1" autoUpdateAnimBg="0"/>
      <p:bldP spid="23557" grpId="0" animBg="1" autoUpdateAnimBg="0"/>
      <p:bldP spid="23558" grpId="0" animBg="1"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يجب أن يكون الخلاص بالإيمان </a:t>
            </a:r>
            <a:r>
              <a:rPr lang="ar-JO" sz="5400" dirty="0">
                <a:solidFill>
                  <a:srgbClr val="FFFF00"/>
                </a:solidFill>
                <a:effectLst>
                  <a:glow rad="127000">
                    <a:schemeClr val="tx1"/>
                  </a:glow>
                </a:effectLst>
                <a:ea typeface="ＭＳ Ｐゴシック" charset="0"/>
              </a:rPr>
              <a:t>وحده</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57761180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دعا يسوع </a:t>
            </a:r>
            <a:r>
              <a:rPr lang="ar-JO" sz="4800" dirty="0">
                <a:solidFill>
                  <a:srgbClr val="FFFF00"/>
                </a:solidFill>
                <a:effectLst>
                  <a:glow rad="127000">
                    <a:schemeClr val="tx1"/>
                  </a:glow>
                </a:effectLst>
                <a:ea typeface="ＭＳ Ｐゴシック" charset="0"/>
              </a:rPr>
              <a:t>بولس</a:t>
            </a:r>
            <a:r>
              <a:rPr lang="ar-JO" sz="4800" dirty="0">
                <a:effectLst>
                  <a:glow rad="127000">
                    <a:schemeClr val="tx1"/>
                  </a:glow>
                </a:effectLst>
                <a:ea typeface="ＭＳ Ｐゴシック" charset="0"/>
              </a:rPr>
              <a:t> ليعلم عن الخلاص بالإيمان (غل 1-2)</a:t>
            </a:r>
            <a:endParaRPr lang="en-US" sz="4800" dirty="0">
              <a:effectLst>
                <a:glow rad="127000">
                  <a:schemeClr val="tx1"/>
                </a:glow>
              </a:effectLst>
              <a:ea typeface="ＭＳ Ｐゴシック"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7151763"/>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الخلاص كان </a:t>
            </a:r>
            <a:r>
              <a:rPr lang="ar-JO" sz="4800" dirty="0">
                <a:solidFill>
                  <a:srgbClr val="FFFF00"/>
                </a:solidFill>
                <a:effectLst>
                  <a:glow rad="127000">
                    <a:schemeClr val="tx1"/>
                  </a:glow>
                </a:effectLst>
                <a:ea typeface="ＭＳ Ｐゴシック" charset="0"/>
              </a:rPr>
              <a:t>دائماً</a:t>
            </a:r>
            <a:r>
              <a:rPr lang="ar-JO" sz="4800" dirty="0">
                <a:effectLst>
                  <a:glow rad="127000">
                    <a:schemeClr val="tx1"/>
                  </a:glow>
                </a:effectLst>
                <a:ea typeface="ＭＳ Ｐゴシック" charset="0"/>
              </a:rPr>
              <a:t> بالإيمان (غل 3-4)</a:t>
            </a:r>
            <a:endParaRPr lang="en-US" sz="4800" dirty="0">
              <a:effectLst>
                <a:glow rad="127000">
                  <a:schemeClr val="tx1"/>
                </a:glow>
              </a:effectLst>
              <a:ea typeface="ＭＳ Ｐゴシック" charset="0"/>
            </a:endParaRP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مركزية الصليب</a:t>
            </a:r>
            <a:endPar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endParaRP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قبل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الإيمان ينظر إلى الأمام نحو صليب يسوع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بعد الميلاد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الإيمان ينظر إلى الخلف نحو صليب يسوع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879763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p:bldP spid="11"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11063"/>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3. الخلاص بالإيمان وحده يغيرنا </a:t>
            </a:r>
            <a:r>
              <a:rPr lang="ar-JO" sz="4800" dirty="0">
                <a:solidFill>
                  <a:srgbClr val="FFFF00"/>
                </a:solidFill>
                <a:effectLst>
                  <a:glow rad="127000">
                    <a:schemeClr val="tx1"/>
                  </a:glow>
                </a:effectLst>
                <a:ea typeface="ＭＳ Ｐゴシック" charset="0"/>
              </a:rPr>
              <a:t>داخلياً </a:t>
            </a:r>
            <a:r>
              <a:rPr lang="ar-JO" sz="4800" dirty="0">
                <a:effectLst>
                  <a:glow rad="127000">
                    <a:schemeClr val="tx1"/>
                  </a:glow>
                </a:effectLst>
                <a:ea typeface="ＭＳ Ｐゴシック" charset="0"/>
              </a:rPr>
              <a:t>   (غل 5-6)</a:t>
            </a:r>
            <a:endParaRPr lang="en-US" sz="4800" dirty="0">
              <a:effectLst>
                <a:glow rad="127000">
                  <a:schemeClr val="tx1"/>
                </a:glow>
              </a:effectLst>
              <a:ea typeface="ＭＳ Ｐゴシック" charset="0"/>
            </a:endParaRPr>
          </a:p>
        </p:txBody>
      </p:sp>
      <p:pic>
        <p:nvPicPr>
          <p:cNvPr id="384002" name="Picture 2" descr="Image result for salvation by faith">
            <a:extLst>
              <a:ext uri="{FF2B5EF4-FFF2-40B4-BE49-F238E27FC236}">
                <a16:creationId xmlns:a16="http://schemas.microsoft.com/office/drawing/2014/main" id="{40F1966F-0773-8D4C-87E1-FBA080289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850" y="1772816"/>
            <a:ext cx="8242300" cy="4546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14174730"/>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20000"/>
              </a:spcBef>
            </a:pPr>
            <a:endParaRPr lang="en-US" b="1">
              <a:solidFill>
                <a:srgbClr val="000000"/>
              </a:solidFill>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altLang="ja-JP" sz="2000" b="1" dirty="0">
                <a:solidFill>
                  <a:srgbClr val="000000"/>
                </a:solidFill>
                <a:latin typeface="Arial" panose="020B0604020202020204" pitchFamily="34" charset="0"/>
                <a:cs typeface="Arial" panose="020B0604020202020204" pitchFamily="34" charset="0"/>
              </a:rPr>
              <a:t>إلى أقصى الأرض        (أع 1: 8)</a:t>
            </a:r>
            <a:endParaRPr lang="en-US" sz="2000" b="1" dirty="0">
              <a:solidFill>
                <a:srgbClr val="000000"/>
              </a:solidFill>
              <a:latin typeface="Arial" panose="020B0604020202020204" pitchFamily="34" charset="0"/>
              <a:cs typeface="Arial" panose="020B0604020202020204" pitchFamily="34" charset="0"/>
            </a:endParaRPr>
          </a:p>
          <a:p>
            <a:pPr eaLnBrk="1" hangingPunct="1">
              <a:defRPr/>
            </a:pPr>
            <a:r>
              <a:rPr lang="ar-JO" sz="1600" b="1" dirty="0">
                <a:solidFill>
                  <a:srgbClr val="000000"/>
                </a:solidFill>
                <a:latin typeface="Arial" panose="020B0604020202020204" pitchFamily="34" charset="0"/>
                <a:cs typeface="Arial" panose="020B0604020202020204" pitchFamily="34" charset="0"/>
              </a:rPr>
              <a:t>أع</a:t>
            </a:r>
            <a:r>
              <a:rPr lang="en-US" sz="16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9</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13</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14</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15</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16</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18</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21</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27</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28</a:t>
            </a:r>
            <a:endParaRPr lang="en-US" sz="2000" b="1" dirty="0">
              <a:solidFill>
                <a:srgbClr val="000000"/>
              </a:solidFill>
              <a:latin typeface="Arial" panose="020B0604020202020204" pitchFamily="34" charset="0"/>
              <a:cs typeface="Arial" panose="020B0604020202020204" pitchFamily="34" charset="0"/>
            </a:endParaRPr>
          </a:p>
        </p:txBody>
      </p:sp>
      <p:sp>
        <p:nvSpPr>
          <p:cNvPr id="33485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FFFFFF"/>
                </a:solidFill>
                <a:latin typeface="Arial" panose="020B0604020202020204" pitchFamily="34" charset="0"/>
                <a:cs typeface="Arial" panose="020B0604020202020204" pitchFamily="34" charset="0"/>
              </a:rPr>
              <a:t>خريف 49</a:t>
            </a:r>
            <a:endParaRPr lang="en-US" sz="1200" b="1" dirty="0">
              <a:solidFill>
                <a:srgbClr val="FFFFFF"/>
              </a:solidFill>
              <a:latin typeface="Arial" panose="020B0604020202020204" pitchFamily="34" charset="0"/>
              <a:cs typeface="Arial" panose="020B0604020202020204" pitchFamily="34" charset="0"/>
            </a:endParaRPr>
          </a:p>
          <a:p>
            <a:pPr algn="ctr" eaLnBrk="1" hangingPunct="1">
              <a:spcBef>
                <a:spcPct val="50000"/>
              </a:spcBef>
            </a:pPr>
            <a:r>
              <a:rPr lang="ar-JO" sz="1600" b="1" dirty="0">
                <a:solidFill>
                  <a:srgbClr val="FFFFFF"/>
                </a:solidFill>
                <a:latin typeface="Arial" panose="020B0604020202020204" pitchFamily="34" charset="0"/>
                <a:cs typeface="Arial" panose="020B0604020202020204" pitchFamily="34" charset="0"/>
              </a:rPr>
              <a:t>المجمع</a:t>
            </a:r>
            <a:endParaRPr lang="en-US" sz="1600" b="1" dirty="0">
              <a:solidFill>
                <a:srgbClr val="FFFFFF"/>
              </a:solidFill>
              <a:latin typeface="Arial" panose="020B0604020202020204" pitchFamily="34" charset="0"/>
              <a:cs typeface="Arial" panose="020B0604020202020204" pitchFamily="34" charset="0"/>
            </a:endParaRPr>
          </a:p>
        </p:txBody>
      </p:sp>
      <p:sp>
        <p:nvSpPr>
          <p:cNvPr id="334852"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FFFFFF"/>
                </a:solidFill>
                <a:latin typeface="Arial" panose="020B0604020202020204" pitchFamily="34" charset="0"/>
                <a:cs typeface="Arial" panose="020B0604020202020204" pitchFamily="34" charset="0"/>
              </a:rPr>
              <a:t>أيار 57-</a:t>
            </a:r>
            <a:br>
              <a:rPr lang="en-US" sz="1200" b="1" dirty="0">
                <a:solidFill>
                  <a:srgbClr val="FFFFFF"/>
                </a:solidFill>
                <a:latin typeface="Arial" panose="020B0604020202020204" pitchFamily="34" charset="0"/>
                <a:cs typeface="Arial" panose="020B0604020202020204" pitchFamily="34" charset="0"/>
              </a:rPr>
            </a:br>
            <a:r>
              <a:rPr lang="ar-JO" sz="1200" b="1" dirty="0">
                <a:solidFill>
                  <a:srgbClr val="FFFFFF"/>
                </a:solidFill>
                <a:latin typeface="Arial" panose="020B0604020202020204" pitchFamily="34" charset="0"/>
                <a:cs typeface="Arial" panose="020B0604020202020204" pitchFamily="34" charset="0"/>
              </a:rPr>
              <a:t>آب 59</a:t>
            </a:r>
            <a:endParaRPr lang="en-US" sz="1200" b="1" dirty="0">
              <a:solidFill>
                <a:srgbClr val="FFFFFF"/>
              </a:solidFill>
              <a:latin typeface="Arial" panose="020B0604020202020204" pitchFamily="34" charset="0"/>
              <a:cs typeface="Arial" panose="020B0604020202020204" pitchFamily="34" charset="0"/>
            </a:endParaRPr>
          </a:p>
          <a:p>
            <a:pPr algn="ctr" eaLnBrk="1" hangingPunct="1">
              <a:spcBef>
                <a:spcPct val="50000"/>
              </a:spcBef>
            </a:pPr>
            <a:r>
              <a:rPr lang="ar-JO" sz="1600" b="1" dirty="0">
                <a:solidFill>
                  <a:srgbClr val="FFFFFF"/>
                </a:solidFill>
                <a:latin typeface="Arial" panose="020B0604020202020204" pitchFamily="34" charset="0"/>
                <a:cs typeface="Arial" panose="020B0604020202020204" pitchFamily="34" charset="0"/>
              </a:rPr>
              <a:t>المحاكمة</a:t>
            </a:r>
            <a:endParaRPr lang="en-US" sz="1800" b="1" dirty="0">
              <a:solidFill>
                <a:srgbClr val="FFFFFF"/>
              </a:solidFill>
              <a:latin typeface="Arial" panose="020B0604020202020204" pitchFamily="34" charset="0"/>
              <a:cs typeface="Arial" panose="020B0604020202020204" pitchFamily="34" charset="0"/>
            </a:endParaRPr>
          </a:p>
        </p:txBody>
      </p:sp>
      <p:sp>
        <p:nvSpPr>
          <p:cNvPr id="33485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34854" name="Text Box 20"/>
          <p:cNvSpPr txBox="1">
            <a:spLocks noChangeArrowheads="1"/>
          </p:cNvSpPr>
          <p:nvPr/>
        </p:nvSpPr>
        <p:spPr bwMode="auto">
          <a:xfrm>
            <a:off x="8296275"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FFFFFF"/>
                </a:solidFill>
                <a:latin typeface="Arial" panose="020B0604020202020204" pitchFamily="34" charset="0"/>
                <a:cs typeface="Arial" panose="020B0604020202020204" pitchFamily="34" charset="0"/>
              </a:rPr>
              <a:t>ربيع 68</a:t>
            </a:r>
            <a:endParaRPr lang="en-US" sz="1200" b="1" dirty="0">
              <a:solidFill>
                <a:srgbClr val="FFFFFF"/>
              </a:solidFill>
              <a:latin typeface="Arial" panose="020B0604020202020204" pitchFamily="34" charset="0"/>
              <a:cs typeface="Arial" panose="020B0604020202020204" pitchFamily="34" charset="0"/>
            </a:endParaRPr>
          </a:p>
          <a:p>
            <a:pPr algn="ctr" eaLnBrk="1" hangingPunct="1">
              <a:spcBef>
                <a:spcPct val="50000"/>
              </a:spcBef>
            </a:pPr>
            <a:r>
              <a:rPr lang="ar-JO" sz="1400" b="1" dirty="0">
                <a:solidFill>
                  <a:srgbClr val="FFFFFF"/>
                </a:solidFill>
                <a:latin typeface="Arial" panose="020B0604020202020204" pitchFamily="34" charset="0"/>
                <a:cs typeface="Arial" panose="020B0604020202020204" pitchFamily="34" charset="0"/>
              </a:rPr>
              <a:t>توسع</a:t>
            </a:r>
          </a:p>
          <a:p>
            <a:pPr algn="ctr" eaLnBrk="1" hangingPunct="1">
              <a:spcBef>
                <a:spcPct val="50000"/>
              </a:spcBef>
            </a:pPr>
            <a:r>
              <a:rPr lang="ar-JO" sz="1400" b="1" dirty="0">
                <a:solidFill>
                  <a:srgbClr val="FFFFFF"/>
                </a:solidFill>
                <a:latin typeface="Arial" panose="020B0604020202020204" pitchFamily="34" charset="0"/>
                <a:cs typeface="Arial" panose="020B0604020202020204" pitchFamily="34" charset="0"/>
              </a:rPr>
              <a:t>الكنيسة</a:t>
            </a:r>
            <a:endParaRPr lang="en-US" sz="1600" b="1" dirty="0">
              <a:solidFill>
                <a:srgbClr val="FFFFFF"/>
              </a:solidFill>
              <a:latin typeface="Arial" panose="020B0604020202020204" pitchFamily="34" charset="0"/>
              <a:cs typeface="Arial" panose="020B0604020202020204" pitchFamily="34" charset="0"/>
            </a:endParaRPr>
          </a:p>
        </p:txBody>
      </p:sp>
      <p:sp>
        <p:nvSpPr>
          <p:cNvPr id="334855" name="Text Box 21"/>
          <p:cNvSpPr txBox="1">
            <a:spLocks noChangeArrowheads="1"/>
          </p:cNvSpPr>
          <p:nvPr/>
        </p:nvSpPr>
        <p:spPr bwMode="auto">
          <a:xfrm>
            <a:off x="0" y="3409950"/>
            <a:ext cx="91440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000" b="1" dirty="0">
                <a:solidFill>
                  <a:srgbClr val="FFFFFF"/>
                </a:solidFill>
                <a:latin typeface="Arial" panose="020B0604020202020204" pitchFamily="34" charset="0"/>
                <a:cs typeface="Arial" panose="020B0604020202020204" pitchFamily="34" charset="0"/>
              </a:rPr>
              <a:t>35</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48</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49</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50</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52</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53</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57</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60</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62</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67</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68</a:t>
            </a:r>
            <a:r>
              <a:rPr lang="en-US" sz="2000" b="1" dirty="0">
                <a:solidFill>
                  <a:srgbClr val="FFFFFF"/>
                </a:solidFill>
                <a:latin typeface="Arial" panose="020B0604020202020204" pitchFamily="34" charset="0"/>
                <a:cs typeface="Arial" panose="020B0604020202020204" pitchFamily="34" charset="0"/>
              </a:rPr>
              <a:t>     </a:t>
            </a:r>
            <a:r>
              <a:rPr lang="ar-JO" sz="2000" b="1" dirty="0">
                <a:solidFill>
                  <a:srgbClr val="FFFFFF"/>
                </a:solidFill>
                <a:latin typeface="Arial" panose="020B0604020202020204" pitchFamily="34" charset="0"/>
                <a:cs typeface="Arial" panose="020B0604020202020204" pitchFamily="34" charset="0"/>
              </a:rPr>
              <a:t>95</a:t>
            </a:r>
            <a:endParaRPr lang="en-US" sz="2000" b="1" dirty="0">
              <a:solidFill>
                <a:srgbClr val="FFFFFF"/>
              </a:solidFill>
              <a:latin typeface="Arial" panose="020B0604020202020204" pitchFamily="34" charset="0"/>
              <a:cs typeface="Arial" panose="020B0604020202020204" pitchFamily="34" charset="0"/>
            </a:endParaRPr>
          </a:p>
        </p:txBody>
      </p:sp>
      <p:sp>
        <p:nvSpPr>
          <p:cNvPr id="334856"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000000"/>
                </a:solidFill>
                <a:latin typeface="Arial" panose="020B0604020202020204" pitchFamily="34" charset="0"/>
                <a:cs typeface="Arial" panose="020B0604020202020204" pitchFamily="34" charset="0"/>
              </a:rPr>
              <a:t>نيسان 48-</a:t>
            </a:r>
            <a:br>
              <a:rPr lang="en-US" sz="1200" b="1" dirty="0">
                <a:solidFill>
                  <a:srgbClr val="000000"/>
                </a:solidFill>
                <a:latin typeface="Arial" panose="020B0604020202020204" pitchFamily="34" charset="0"/>
                <a:cs typeface="Arial" panose="020B0604020202020204" pitchFamily="34" charset="0"/>
              </a:rPr>
            </a:br>
            <a:r>
              <a:rPr lang="ar-JO" sz="1200" b="1" dirty="0">
                <a:solidFill>
                  <a:srgbClr val="000000"/>
                </a:solidFill>
                <a:latin typeface="Arial" panose="020B0604020202020204" pitchFamily="34" charset="0"/>
                <a:cs typeface="Arial" panose="020B0604020202020204" pitchFamily="34" charset="0"/>
              </a:rPr>
              <a:t>أيلول 49</a:t>
            </a:r>
            <a:endParaRPr lang="en-US" sz="1200" b="1" dirty="0">
              <a:solidFill>
                <a:srgbClr val="000000"/>
              </a:solidFill>
              <a:latin typeface="Arial" panose="020B0604020202020204" pitchFamily="34" charset="0"/>
              <a:cs typeface="Arial" panose="020B0604020202020204" pitchFamily="34" charset="0"/>
            </a:endParaRPr>
          </a:p>
          <a:p>
            <a:pPr algn="ctr" eaLnBrk="1" hangingPunct="1"/>
            <a:r>
              <a:rPr lang="ar-JO" b="1" dirty="0">
                <a:solidFill>
                  <a:srgbClr val="000000"/>
                </a:solidFill>
                <a:latin typeface="Arial" panose="020B0604020202020204" pitchFamily="34" charset="0"/>
                <a:cs typeface="Arial" panose="020B0604020202020204" pitchFamily="34" charset="0"/>
              </a:rPr>
              <a:t>1</a:t>
            </a:r>
            <a:br>
              <a:rPr lang="en-US" b="1" dirty="0">
                <a:solidFill>
                  <a:srgbClr val="000000"/>
                </a:solidFill>
                <a:latin typeface="Arial" panose="020B0604020202020204" pitchFamily="34" charset="0"/>
                <a:cs typeface="Arial" panose="020B0604020202020204" pitchFamily="34" charset="0"/>
              </a:rPr>
            </a:br>
            <a:r>
              <a:rPr lang="ar-JO" b="1" dirty="0">
                <a:solidFill>
                  <a:srgbClr val="000000"/>
                </a:solidFill>
                <a:latin typeface="Arial" panose="020B0604020202020204" pitchFamily="34" charset="0"/>
                <a:cs typeface="Arial" panose="020B0604020202020204" pitchFamily="34" charset="0"/>
              </a:rPr>
              <a:t>غلاطية</a:t>
            </a:r>
            <a:endParaRPr lang="en-US" b="1" dirty="0">
              <a:solidFill>
                <a:srgbClr val="000000"/>
              </a:solidFill>
              <a:latin typeface="Arial" panose="020B0604020202020204" pitchFamily="34" charset="0"/>
              <a:cs typeface="Arial" panose="020B0604020202020204" pitchFamily="34" charset="0"/>
            </a:endParaRPr>
          </a:p>
          <a:p>
            <a:pPr algn="ctr" eaLnBrk="1" hangingPunct="1">
              <a:spcBef>
                <a:spcPct val="50000"/>
              </a:spcBef>
            </a:pPr>
            <a:endParaRPr lang="en-US" sz="900" b="1" dirty="0">
              <a:solidFill>
                <a:srgbClr val="000000"/>
              </a:solidFill>
              <a:latin typeface="Arial" panose="020B0604020202020204" pitchFamily="34" charset="0"/>
              <a:cs typeface="Arial" panose="020B0604020202020204" pitchFamily="34" charset="0"/>
            </a:endParaRPr>
          </a:p>
        </p:txBody>
      </p:sp>
      <p:sp>
        <p:nvSpPr>
          <p:cNvPr id="334857" name="Text Box 8"/>
          <p:cNvSpPr txBox="1">
            <a:spLocks noChangeArrowheads="1"/>
          </p:cNvSpPr>
          <p:nvPr/>
        </p:nvSpPr>
        <p:spPr bwMode="auto">
          <a:xfrm>
            <a:off x="2667000" y="1981200"/>
            <a:ext cx="990600" cy="110799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000000"/>
                </a:solidFill>
                <a:latin typeface="Arial" panose="020B0604020202020204" pitchFamily="34" charset="0"/>
                <a:cs typeface="Arial" panose="020B0604020202020204" pitchFamily="34" charset="0"/>
              </a:rPr>
              <a:t>نيسان 50-</a:t>
            </a:r>
            <a:br>
              <a:rPr lang="en-US" sz="1200" b="1" dirty="0">
                <a:solidFill>
                  <a:srgbClr val="000000"/>
                </a:solidFill>
                <a:latin typeface="Arial" panose="020B0604020202020204" pitchFamily="34" charset="0"/>
                <a:cs typeface="Arial" panose="020B0604020202020204" pitchFamily="34" charset="0"/>
              </a:rPr>
            </a:br>
            <a:r>
              <a:rPr lang="ar-JO" sz="1200" b="1" dirty="0">
                <a:solidFill>
                  <a:srgbClr val="000000"/>
                </a:solidFill>
                <a:latin typeface="Arial" panose="020B0604020202020204" pitchFamily="34" charset="0"/>
                <a:cs typeface="Arial" panose="020B0604020202020204" pitchFamily="34" charset="0"/>
              </a:rPr>
              <a:t>أيلول 52</a:t>
            </a:r>
            <a:endParaRPr lang="en-US" sz="1200" b="1" dirty="0">
              <a:solidFill>
                <a:srgbClr val="000000"/>
              </a:solidFill>
              <a:latin typeface="Arial" panose="020B0604020202020204" pitchFamily="34" charset="0"/>
              <a:cs typeface="Arial" panose="020B0604020202020204" pitchFamily="34" charset="0"/>
            </a:endParaRPr>
          </a:p>
          <a:p>
            <a:pPr algn="ctr" eaLnBrk="1" hangingPunct="1"/>
            <a:r>
              <a:rPr lang="ar-JO" b="1" dirty="0">
                <a:solidFill>
                  <a:srgbClr val="000000"/>
                </a:solidFill>
                <a:latin typeface="Arial" panose="020B0604020202020204" pitchFamily="34" charset="0"/>
                <a:cs typeface="Arial" panose="020B0604020202020204" pitchFamily="34" charset="0"/>
              </a:rPr>
              <a:t>2</a:t>
            </a:r>
            <a:endParaRPr lang="en-US" b="1" dirty="0">
              <a:solidFill>
                <a:srgbClr val="000000"/>
              </a:solidFill>
              <a:latin typeface="Arial" panose="020B0604020202020204" pitchFamily="34" charset="0"/>
              <a:cs typeface="Arial" panose="020B0604020202020204" pitchFamily="34" charset="0"/>
            </a:endParaRPr>
          </a:p>
          <a:p>
            <a:pPr algn="ctr" eaLnBrk="1" hangingPunct="1"/>
            <a:r>
              <a:rPr lang="ar-JO" b="1" dirty="0">
                <a:solidFill>
                  <a:srgbClr val="000000"/>
                </a:solidFill>
                <a:latin typeface="Arial" panose="020B0604020202020204" pitchFamily="34" charset="0"/>
                <a:cs typeface="Arial" panose="020B0604020202020204" pitchFamily="34" charset="0"/>
              </a:rPr>
              <a:t>بحر إيجة</a:t>
            </a:r>
            <a:endParaRPr lang="en-US" sz="1600" b="1" dirty="0">
              <a:solidFill>
                <a:srgbClr val="000000"/>
              </a:solidFill>
              <a:latin typeface="Arial" panose="020B0604020202020204" pitchFamily="34" charset="0"/>
              <a:cs typeface="Arial" panose="020B0604020202020204" pitchFamily="34" charset="0"/>
            </a:endParaRPr>
          </a:p>
        </p:txBody>
      </p:sp>
      <p:sp>
        <p:nvSpPr>
          <p:cNvPr id="334858"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000000"/>
                </a:solidFill>
                <a:latin typeface="Arial" panose="020B0604020202020204" pitchFamily="34" charset="0"/>
                <a:cs typeface="Arial" panose="020B0604020202020204" pitchFamily="34" charset="0"/>
              </a:rPr>
              <a:t>أيلول 53-</a:t>
            </a:r>
            <a:br>
              <a:rPr lang="en-US" sz="1200" b="1" dirty="0">
                <a:solidFill>
                  <a:srgbClr val="000000"/>
                </a:solidFill>
                <a:latin typeface="Arial" panose="020B0604020202020204" pitchFamily="34" charset="0"/>
                <a:cs typeface="Arial" panose="020B0604020202020204" pitchFamily="34" charset="0"/>
              </a:rPr>
            </a:br>
            <a:r>
              <a:rPr lang="ar-JO" sz="1200" b="1" dirty="0">
                <a:solidFill>
                  <a:srgbClr val="000000"/>
                </a:solidFill>
                <a:latin typeface="Arial" panose="020B0604020202020204" pitchFamily="34" charset="0"/>
                <a:cs typeface="Arial" panose="020B0604020202020204" pitchFamily="34" charset="0"/>
              </a:rPr>
              <a:t>أيار 57</a:t>
            </a:r>
            <a:endParaRPr lang="en-US" sz="1200" b="1" dirty="0">
              <a:solidFill>
                <a:srgbClr val="000000"/>
              </a:solidFill>
              <a:latin typeface="Arial" panose="020B0604020202020204" pitchFamily="34" charset="0"/>
              <a:cs typeface="Arial" panose="020B0604020202020204" pitchFamily="34" charset="0"/>
            </a:endParaRPr>
          </a:p>
          <a:p>
            <a:pPr algn="ctr" eaLnBrk="1" hangingPunct="1"/>
            <a:r>
              <a:rPr lang="ar-JO" b="1" dirty="0">
                <a:solidFill>
                  <a:srgbClr val="000000"/>
                </a:solidFill>
                <a:latin typeface="Arial" panose="020B0604020202020204" pitchFamily="34" charset="0"/>
                <a:cs typeface="Arial" panose="020B0604020202020204" pitchFamily="34" charset="0"/>
              </a:rPr>
              <a:t>3</a:t>
            </a:r>
            <a:br>
              <a:rPr lang="en-US" b="1" dirty="0">
                <a:solidFill>
                  <a:srgbClr val="000000"/>
                </a:solidFill>
                <a:latin typeface="Arial" panose="020B0604020202020204" pitchFamily="34" charset="0"/>
                <a:cs typeface="Arial" panose="020B0604020202020204" pitchFamily="34" charset="0"/>
              </a:rPr>
            </a:br>
            <a:r>
              <a:rPr lang="ar-JO" b="1" dirty="0">
                <a:solidFill>
                  <a:srgbClr val="000000"/>
                </a:solidFill>
                <a:latin typeface="Arial" panose="020B0604020202020204" pitchFamily="34" charset="0"/>
                <a:cs typeface="Arial" panose="020B0604020202020204" pitchFamily="34" charset="0"/>
              </a:rPr>
              <a:t>آسيا</a:t>
            </a:r>
            <a:endParaRPr lang="en-US" b="1" dirty="0">
              <a:solidFill>
                <a:srgbClr val="000000"/>
              </a:solidFill>
              <a:latin typeface="Arial" panose="020B0604020202020204" pitchFamily="34" charset="0"/>
              <a:cs typeface="Arial" panose="020B0604020202020204" pitchFamily="34" charset="0"/>
            </a:endParaRPr>
          </a:p>
          <a:p>
            <a:pPr algn="ctr" eaLnBrk="1" hangingPunct="1">
              <a:spcBef>
                <a:spcPct val="50000"/>
              </a:spcBef>
            </a:pPr>
            <a:endParaRPr lang="en-US" sz="1000" b="1" dirty="0">
              <a:solidFill>
                <a:srgbClr val="000000"/>
              </a:solidFill>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1200" b="1" dirty="0">
                <a:solidFill>
                  <a:srgbClr val="FFFFFF"/>
                </a:solidFill>
                <a:latin typeface="Arial" panose="020B0604020202020204" pitchFamily="34" charset="0"/>
                <a:cs typeface="Arial" panose="020B0604020202020204" pitchFamily="34" charset="0"/>
              </a:rPr>
              <a:t>شباط 60-</a:t>
            </a:r>
            <a:br>
              <a:rPr lang="en-US" sz="1200" b="1" dirty="0">
                <a:solidFill>
                  <a:srgbClr val="FFFFFF"/>
                </a:solidFill>
                <a:latin typeface="Arial" panose="020B0604020202020204" pitchFamily="34" charset="0"/>
                <a:cs typeface="Arial" panose="020B0604020202020204" pitchFamily="34" charset="0"/>
              </a:rPr>
            </a:br>
            <a:r>
              <a:rPr lang="ar-JO" sz="1200" b="1" dirty="0">
                <a:solidFill>
                  <a:srgbClr val="FFFFFF"/>
                </a:solidFill>
                <a:latin typeface="Arial" panose="020B0604020202020204" pitchFamily="34" charset="0"/>
                <a:cs typeface="Arial" panose="020B0604020202020204" pitchFamily="34" charset="0"/>
              </a:rPr>
              <a:t>آذار 62</a:t>
            </a:r>
            <a:endParaRPr lang="en-US" sz="1200" b="1" dirty="0">
              <a:solidFill>
                <a:srgbClr val="FFFFFF"/>
              </a:solidFill>
              <a:latin typeface="Arial" panose="020B0604020202020204" pitchFamily="34" charset="0"/>
              <a:cs typeface="Arial" panose="020B0604020202020204" pitchFamily="34" charset="0"/>
            </a:endParaRPr>
          </a:p>
          <a:p>
            <a:pPr algn="ctr" eaLnBrk="1" hangingPunct="1">
              <a:defRPr/>
            </a:pPr>
            <a:r>
              <a:rPr lang="ar-JO" b="1" dirty="0">
                <a:solidFill>
                  <a:srgbClr val="FFFFFF"/>
                </a:solidFill>
                <a:latin typeface="Arial" panose="020B0604020202020204" pitchFamily="34" charset="0"/>
                <a:cs typeface="Arial" panose="020B0604020202020204" pitchFamily="34" charset="0"/>
              </a:rPr>
              <a:t>1</a:t>
            </a:r>
            <a:br>
              <a:rPr lang="en-US" b="1" dirty="0">
                <a:solidFill>
                  <a:srgbClr val="FFFFFF"/>
                </a:solidFill>
                <a:latin typeface="Arial" panose="020B0604020202020204" pitchFamily="34" charset="0"/>
                <a:cs typeface="Arial" panose="020B0604020202020204" pitchFamily="34" charset="0"/>
              </a:rPr>
            </a:br>
            <a:r>
              <a:rPr lang="ar-JO" b="1" dirty="0">
                <a:solidFill>
                  <a:srgbClr val="FFFFFF"/>
                </a:solidFill>
                <a:latin typeface="Arial" panose="020B0604020202020204" pitchFamily="34" charset="0"/>
                <a:cs typeface="Arial" panose="020B0604020202020204" pitchFamily="34" charset="0"/>
              </a:rPr>
              <a:t>روما</a:t>
            </a:r>
            <a:endParaRPr lang="en-US" b="1" dirty="0">
              <a:solidFill>
                <a:srgbClr val="FFFFFF"/>
              </a:solidFill>
              <a:latin typeface="Arial" panose="020B0604020202020204" pitchFamily="34" charset="0"/>
              <a:cs typeface="Arial" panose="020B0604020202020204" pitchFamily="34" charset="0"/>
            </a:endParaRPr>
          </a:p>
          <a:p>
            <a:pPr algn="ctr" eaLnBrk="1" hangingPunct="1">
              <a:spcBef>
                <a:spcPct val="50000"/>
              </a:spcBef>
              <a:defRPr/>
            </a:pPr>
            <a:endParaRPr lang="en-US" sz="1000" b="1" dirty="0">
              <a:solidFill>
                <a:srgbClr val="FFFFFF"/>
              </a:solidFill>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1200" b="1" dirty="0">
                <a:solidFill>
                  <a:srgbClr val="FFFFFF"/>
                </a:solidFill>
                <a:latin typeface="Arial" panose="020B0604020202020204" pitchFamily="34" charset="0"/>
                <a:cs typeface="Arial" panose="020B0604020202020204" pitchFamily="34" charset="0"/>
              </a:rPr>
              <a:t>خريف 67-</a:t>
            </a:r>
            <a:br>
              <a:rPr lang="en-US" sz="1200" b="1" dirty="0">
                <a:solidFill>
                  <a:srgbClr val="FFFFFF"/>
                </a:solidFill>
                <a:latin typeface="Arial" panose="020B0604020202020204" pitchFamily="34" charset="0"/>
                <a:cs typeface="Arial" panose="020B0604020202020204" pitchFamily="34" charset="0"/>
              </a:rPr>
            </a:br>
            <a:r>
              <a:rPr lang="ar-JO" sz="1200" b="1" dirty="0">
                <a:solidFill>
                  <a:srgbClr val="FFFFFF"/>
                </a:solidFill>
                <a:latin typeface="Arial" panose="020B0604020202020204" pitchFamily="34" charset="0"/>
                <a:cs typeface="Arial" panose="020B0604020202020204" pitchFamily="34" charset="0"/>
              </a:rPr>
              <a:t>ربيع 68</a:t>
            </a:r>
            <a:endParaRPr lang="en-US" sz="1200" b="1" dirty="0">
              <a:solidFill>
                <a:srgbClr val="FFFFFF"/>
              </a:solidFill>
              <a:latin typeface="Arial" panose="020B0604020202020204" pitchFamily="34" charset="0"/>
              <a:cs typeface="Arial" panose="020B0604020202020204" pitchFamily="34" charset="0"/>
            </a:endParaRPr>
          </a:p>
          <a:p>
            <a:pPr algn="ctr" eaLnBrk="1" hangingPunct="1">
              <a:defRPr/>
            </a:pPr>
            <a:r>
              <a:rPr lang="en-US" b="1" dirty="0">
                <a:solidFill>
                  <a:srgbClr val="FFFFFF"/>
                </a:solidFill>
                <a:latin typeface="Arial" panose="020B0604020202020204" pitchFamily="34" charset="0"/>
                <a:cs typeface="Arial" panose="020B0604020202020204" pitchFamily="34" charset="0"/>
              </a:rPr>
              <a:t>2</a:t>
            </a:r>
            <a:br>
              <a:rPr lang="en-US" b="1" dirty="0">
                <a:solidFill>
                  <a:srgbClr val="FFFFFF"/>
                </a:solidFill>
                <a:latin typeface="Arial" panose="020B0604020202020204" pitchFamily="34" charset="0"/>
                <a:cs typeface="Arial" panose="020B0604020202020204" pitchFamily="34" charset="0"/>
              </a:rPr>
            </a:br>
            <a:r>
              <a:rPr lang="ar-JO" b="1" dirty="0">
                <a:solidFill>
                  <a:srgbClr val="FFFFFF"/>
                </a:solidFill>
                <a:latin typeface="Arial" panose="020B0604020202020204" pitchFamily="34" charset="0"/>
                <a:cs typeface="Arial" panose="020B0604020202020204" pitchFamily="34" charset="0"/>
              </a:rPr>
              <a:t>روما</a:t>
            </a:r>
            <a:endParaRPr lang="en-US" b="1" dirty="0">
              <a:solidFill>
                <a:srgbClr val="FFFFFF"/>
              </a:solidFill>
              <a:latin typeface="Arial" panose="020B0604020202020204" pitchFamily="34" charset="0"/>
              <a:cs typeface="Arial" panose="020B0604020202020204" pitchFamily="34" charset="0"/>
            </a:endParaRPr>
          </a:p>
          <a:p>
            <a:pPr algn="ctr" eaLnBrk="1" hangingPunct="1">
              <a:spcBef>
                <a:spcPct val="50000"/>
              </a:spcBef>
              <a:defRPr/>
            </a:pPr>
            <a:endParaRPr lang="en-US" sz="1000" b="1" dirty="0">
              <a:solidFill>
                <a:srgbClr val="FFFFFF"/>
              </a:solidFill>
              <a:latin typeface="Arial" panose="020B0604020202020204" pitchFamily="34" charset="0"/>
              <a:cs typeface="Arial" panose="020B0604020202020204" pitchFamily="34" charset="0"/>
            </a:endParaRPr>
          </a:p>
        </p:txBody>
      </p:sp>
      <p:sp>
        <p:nvSpPr>
          <p:cNvPr id="334861"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ar-JO" sz="2000" b="1" dirty="0">
                <a:solidFill>
                  <a:srgbClr val="FFFFFF"/>
                </a:solidFill>
                <a:latin typeface="Arial" panose="020B0604020202020204" pitchFamily="34" charset="0"/>
                <a:cs typeface="Arial" panose="020B0604020202020204" pitchFamily="34" charset="0"/>
              </a:rPr>
              <a:t>143</a:t>
            </a:r>
            <a:br>
              <a:rPr lang="en-US" sz="2000" b="1" dirty="0">
                <a:solidFill>
                  <a:srgbClr val="FFFFFF"/>
                </a:solidFill>
                <a:latin typeface="Arial" panose="020B0604020202020204" pitchFamily="34" charset="0"/>
                <a:cs typeface="Arial" panose="020B0604020202020204" pitchFamily="34" charset="0"/>
              </a:rPr>
            </a:br>
            <a:r>
              <a:rPr lang="ar-JO" sz="2000" b="1" dirty="0">
                <a:solidFill>
                  <a:srgbClr val="FFFFFF"/>
                </a:solidFill>
                <a:latin typeface="Arial" panose="020B0604020202020204" pitchFamily="34" charset="0"/>
                <a:cs typeface="Arial" panose="020B0604020202020204" pitchFamily="34" charset="0"/>
              </a:rPr>
              <a:t>124</a:t>
            </a:r>
            <a:br>
              <a:rPr lang="en-US" sz="2000" b="1" dirty="0">
                <a:solidFill>
                  <a:srgbClr val="FFFFFF"/>
                </a:solidFill>
                <a:latin typeface="Arial" panose="020B0604020202020204" pitchFamily="34" charset="0"/>
                <a:cs typeface="Arial" panose="020B0604020202020204" pitchFamily="34" charset="0"/>
              </a:rPr>
            </a:br>
            <a:r>
              <a:rPr lang="ar-JO" sz="2000" b="1" dirty="0">
                <a:solidFill>
                  <a:srgbClr val="FFFFFF"/>
                </a:solidFill>
                <a:latin typeface="Arial" panose="020B0604020202020204" pitchFamily="34" charset="0"/>
                <a:cs typeface="Arial" panose="020B0604020202020204" pitchFamily="34" charset="0"/>
              </a:rPr>
              <a:t>39-41</a:t>
            </a:r>
            <a:endParaRPr lang="en-US" sz="2000" b="1" dirty="0">
              <a:solidFill>
                <a:srgbClr val="FFFFFF"/>
              </a:solidFill>
              <a:latin typeface="Arial" panose="020B0604020202020204" pitchFamily="34" charset="0"/>
              <a:cs typeface="Arial" panose="020B0604020202020204" pitchFamily="34" charset="0"/>
            </a:endParaRPr>
          </a:p>
        </p:txBody>
      </p:sp>
      <p:sp>
        <p:nvSpPr>
          <p:cNvPr id="334862"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000000"/>
                </a:solidFill>
                <a:latin typeface="Arial" panose="020B0604020202020204" pitchFamily="34" charset="0"/>
                <a:cs typeface="Arial" panose="020B0604020202020204" pitchFamily="34" charset="0"/>
              </a:rPr>
              <a:t>أيلول 62-</a:t>
            </a:r>
            <a:br>
              <a:rPr lang="en-US" sz="1200" b="1" dirty="0">
                <a:solidFill>
                  <a:srgbClr val="000000"/>
                </a:solidFill>
                <a:latin typeface="Arial" panose="020B0604020202020204" pitchFamily="34" charset="0"/>
                <a:cs typeface="Arial" panose="020B0604020202020204" pitchFamily="34" charset="0"/>
              </a:rPr>
            </a:br>
            <a:r>
              <a:rPr lang="ar-JO" sz="1200" b="1" dirty="0">
                <a:solidFill>
                  <a:srgbClr val="000000"/>
                </a:solidFill>
                <a:latin typeface="Arial" panose="020B0604020202020204" pitchFamily="34" charset="0"/>
                <a:cs typeface="Arial" panose="020B0604020202020204" pitchFamily="34" charset="0"/>
              </a:rPr>
              <a:t>خريف 67</a:t>
            </a:r>
            <a:endParaRPr lang="en-US" sz="1200" b="1" dirty="0">
              <a:solidFill>
                <a:srgbClr val="000000"/>
              </a:solidFill>
              <a:latin typeface="Arial" panose="020B0604020202020204" pitchFamily="34" charset="0"/>
              <a:cs typeface="Arial" panose="020B0604020202020204" pitchFamily="34" charset="0"/>
            </a:endParaRPr>
          </a:p>
          <a:p>
            <a:pPr algn="ctr" eaLnBrk="1" hangingPunct="1"/>
            <a:r>
              <a:rPr lang="ar-JO" b="1" dirty="0">
                <a:solidFill>
                  <a:srgbClr val="000000"/>
                </a:solidFill>
                <a:latin typeface="Arial" panose="020B0604020202020204" pitchFamily="34" charset="0"/>
                <a:cs typeface="Arial" panose="020B0604020202020204" pitchFamily="34" charset="0"/>
              </a:rPr>
              <a:t>4</a:t>
            </a:r>
            <a:br>
              <a:rPr lang="en-US" b="1" dirty="0">
                <a:solidFill>
                  <a:srgbClr val="000000"/>
                </a:solidFill>
                <a:latin typeface="Arial" panose="020B0604020202020204" pitchFamily="34" charset="0"/>
                <a:cs typeface="Arial" panose="020B0604020202020204" pitchFamily="34" charset="0"/>
              </a:rPr>
            </a:br>
            <a:r>
              <a:rPr lang="ar-JO" b="1" dirty="0">
                <a:solidFill>
                  <a:srgbClr val="000000"/>
                </a:solidFill>
                <a:latin typeface="Arial" panose="020B0604020202020204" pitchFamily="34" charset="0"/>
                <a:cs typeface="Arial" panose="020B0604020202020204" pitchFamily="34" charset="0"/>
              </a:rPr>
              <a:t>إسبانيا</a:t>
            </a:r>
            <a:endParaRPr lang="en-US" b="1" dirty="0">
              <a:solidFill>
                <a:srgbClr val="000000"/>
              </a:solidFill>
              <a:latin typeface="Arial" panose="020B0604020202020204" pitchFamily="34" charset="0"/>
              <a:cs typeface="Arial" panose="020B0604020202020204" pitchFamily="34" charset="0"/>
            </a:endParaRPr>
          </a:p>
          <a:p>
            <a:pPr algn="ctr" eaLnBrk="1" hangingPunct="1">
              <a:spcBef>
                <a:spcPct val="50000"/>
              </a:spcBef>
            </a:pPr>
            <a:endParaRPr lang="en-US" sz="1000" b="1" dirty="0">
              <a:solidFill>
                <a:srgbClr val="000000"/>
              </a:solidFill>
              <a:latin typeface="Arial" panose="020B0604020202020204" pitchFamily="34" charset="0"/>
              <a:cs typeface="Arial" panose="020B0604020202020204" pitchFamily="34" charset="0"/>
            </a:endParaRPr>
          </a:p>
        </p:txBody>
      </p:sp>
      <p:sp>
        <p:nvSpPr>
          <p:cNvPr id="97297" name="Text Box 22"/>
          <p:cNvSpPr txBox="1">
            <a:spLocks noChangeArrowheads="1"/>
          </p:cNvSpPr>
          <p:nvPr/>
        </p:nvSpPr>
        <p:spPr bwMode="auto">
          <a:xfrm>
            <a:off x="914400" y="3810000"/>
            <a:ext cx="990600" cy="868363"/>
          </a:xfrm>
          <a:prstGeom prst="rect">
            <a:avLst/>
          </a:prstGeom>
          <a:solidFill>
            <a:schemeClr val="bg1"/>
          </a:solidFill>
          <a:ln w="12700">
            <a:solidFill>
              <a:schemeClr val="tx1"/>
            </a:solidFill>
            <a:miter lim="800000"/>
            <a:headEnd/>
            <a:tailEnd/>
          </a:ln>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800" b="1" dirty="0">
                <a:solidFill>
                  <a:srgbClr val="000000"/>
                </a:solidFill>
                <a:latin typeface="Arial" panose="020B0604020202020204" pitchFamily="34" charset="0"/>
                <a:cs typeface="Arial" panose="020B0604020202020204" pitchFamily="34" charset="0"/>
              </a:rPr>
              <a:t>غلاطية</a:t>
            </a:r>
            <a:endParaRPr lang="en-US" sz="1800" b="1" dirty="0">
              <a:solidFill>
                <a:srgbClr val="000000"/>
              </a:solidFill>
              <a:latin typeface="Arial" panose="020B0604020202020204" pitchFamily="34" charset="0"/>
              <a:cs typeface="Arial" panose="020B0604020202020204" pitchFamily="34" charset="0"/>
            </a:endParaRPr>
          </a:p>
          <a:p>
            <a:pPr algn="ctr" eaLnBrk="1" hangingPunct="1"/>
            <a:r>
              <a:rPr lang="ar-JO" sz="1600" b="1" dirty="0">
                <a:solidFill>
                  <a:srgbClr val="000000"/>
                </a:solidFill>
                <a:latin typeface="Arial" panose="020B0604020202020204" pitchFamily="34" charset="0"/>
                <a:cs typeface="Arial" panose="020B0604020202020204" pitchFamily="34" charset="0"/>
              </a:rPr>
              <a:t>أنطاكية</a:t>
            </a:r>
            <a:endParaRPr lang="en-US" sz="1600" b="1" dirty="0">
              <a:solidFill>
                <a:srgbClr val="000000"/>
              </a:solidFill>
              <a:latin typeface="Arial" panose="020B0604020202020204" pitchFamily="34" charset="0"/>
              <a:cs typeface="Arial" panose="020B0604020202020204" pitchFamily="34" charset="0"/>
            </a:endParaRPr>
          </a:p>
          <a:p>
            <a:pPr algn="ctr" eaLnBrk="1" hangingPunct="1"/>
            <a:r>
              <a:rPr lang="ar-JO" sz="1600" b="1" dirty="0">
                <a:solidFill>
                  <a:srgbClr val="000000"/>
                </a:solidFill>
                <a:latin typeface="Arial" panose="020B0604020202020204" pitchFamily="34" charset="0"/>
                <a:cs typeface="Arial" panose="020B0604020202020204" pitchFamily="34" charset="0"/>
              </a:rPr>
              <a:t>خريف 49</a:t>
            </a:r>
            <a:endParaRPr lang="en-US" sz="1600" b="1" dirty="0">
              <a:solidFill>
                <a:srgbClr val="000000"/>
              </a:solidFill>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4000"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بولس ورسائله</a:t>
            </a:r>
            <a:endParaRPr lang="en-US" sz="4000"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334867"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200" b="1" dirty="0">
                <a:solidFill>
                  <a:srgbClr val="FFFFFF"/>
                </a:solidFill>
                <a:latin typeface="Arial" panose="020B0604020202020204" pitchFamily="34" charset="0"/>
                <a:cs typeface="Arial" panose="020B0604020202020204" pitchFamily="34" charset="0"/>
              </a:rPr>
              <a:t>صيف</a:t>
            </a:r>
          </a:p>
          <a:p>
            <a:pPr algn="ctr" eaLnBrk="1" hangingPunct="1">
              <a:spcBef>
                <a:spcPct val="50000"/>
              </a:spcBef>
            </a:pPr>
            <a:r>
              <a:rPr lang="ar-JO" sz="1200" b="1" dirty="0">
                <a:solidFill>
                  <a:srgbClr val="FFFFFF"/>
                </a:solidFill>
                <a:latin typeface="Arial" panose="020B0604020202020204" pitchFamily="34" charset="0"/>
                <a:cs typeface="Arial" panose="020B0604020202020204" pitchFamily="34" charset="0"/>
              </a:rPr>
              <a:t>35-37</a:t>
            </a:r>
            <a:endParaRPr lang="en-US" sz="1200" b="1" dirty="0">
              <a:solidFill>
                <a:srgbClr val="FFFFFF"/>
              </a:solidFill>
              <a:latin typeface="Arial" panose="020B0604020202020204" pitchFamily="34" charset="0"/>
              <a:cs typeface="Arial" panose="020B0604020202020204" pitchFamily="34" charset="0"/>
            </a:endParaRPr>
          </a:p>
          <a:p>
            <a:pPr algn="ctr" eaLnBrk="1" hangingPunct="1">
              <a:spcBef>
                <a:spcPct val="50000"/>
              </a:spcBef>
            </a:pPr>
            <a:r>
              <a:rPr lang="ar-JO" sz="1600" b="1" dirty="0">
                <a:solidFill>
                  <a:srgbClr val="FFFFFF"/>
                </a:solidFill>
                <a:latin typeface="Arial" panose="020B0604020202020204" pitchFamily="34" charset="0"/>
                <a:cs typeface="Arial" panose="020B0604020202020204" pitchFamily="34" charset="0"/>
              </a:rPr>
              <a:t>دمشق</a:t>
            </a:r>
            <a:br>
              <a:rPr lang="en-US" sz="1600" b="1" dirty="0">
                <a:solidFill>
                  <a:srgbClr val="FFFFFF"/>
                </a:solidFill>
                <a:latin typeface="Arial" panose="020B0604020202020204" pitchFamily="34" charset="0"/>
                <a:cs typeface="Arial" panose="020B0604020202020204" pitchFamily="34" charset="0"/>
              </a:rPr>
            </a:br>
            <a:r>
              <a:rPr lang="ar-JO" sz="1600" b="1" dirty="0">
                <a:solidFill>
                  <a:srgbClr val="FFFFFF"/>
                </a:solidFill>
                <a:latin typeface="Arial" panose="020B0604020202020204" pitchFamily="34" charset="0"/>
                <a:cs typeface="Arial" panose="020B0604020202020204" pitchFamily="34" charset="0"/>
              </a:rPr>
              <a:t>أنطاكية</a:t>
            </a:r>
            <a:endParaRPr lang="en-US" sz="16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7"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Image result for Salvation has always been by faith">
            <a:extLst>
              <a:ext uri="{FF2B5EF4-FFF2-40B4-BE49-F238E27FC236}">
                <a16:creationId xmlns:a16="http://schemas.microsoft.com/office/drawing/2014/main" id="{10772E5A-9208-8A4C-A46C-069075644B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241"/>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غلاطية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1"/>
            <a:ext cx="9144000" cy="334493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الخلاص بالإيمان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يحرر</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نا من الناموس ليعطينا حرية في المسيح</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54901929"/>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8818" name="Text Box 14"/>
          <p:cNvSpPr txBox="1">
            <a:spLocks noChangeArrowheads="1"/>
          </p:cNvSpPr>
          <p:nvPr/>
        </p:nvSpPr>
        <p:spPr bwMode="auto">
          <a:xfrm>
            <a:off x="0" y="-26988"/>
            <a:ext cx="6084888" cy="708026"/>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4000" b="1" dirty="0">
                <a:solidFill>
                  <a:srgbClr val="FFFFFF"/>
                </a:solidFill>
                <a:latin typeface="Arial" panose="020B0604020202020204" pitchFamily="34" charset="0"/>
                <a:cs typeface="Arial" panose="020B0604020202020204" pitchFamily="34" charset="0"/>
              </a:rPr>
              <a:t>مسألة الناموسية</a:t>
            </a:r>
            <a:endParaRPr lang="en-GB" sz="4000" b="1" dirty="0">
              <a:solidFill>
                <a:srgbClr val="FFFFFF"/>
              </a:solidFill>
              <a:latin typeface="Arial" panose="020B0604020202020204" pitchFamily="34" charset="0"/>
              <a:cs typeface="Arial" panose="020B0604020202020204" pitchFamily="34" charset="0"/>
            </a:endParaRPr>
          </a:p>
        </p:txBody>
      </p:sp>
      <p:sp>
        <p:nvSpPr>
          <p:cNvPr id="16399" name="Text Box 15" descr="EXPTEXTB"/>
          <p:cNvSpPr txBox="1">
            <a:spLocks noChangeArrowheads="1"/>
          </p:cNvSpPr>
          <p:nvPr/>
        </p:nvSpPr>
        <p:spPr bwMode="auto">
          <a:xfrm>
            <a:off x="611188" y="620713"/>
            <a:ext cx="5473700" cy="12741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FFFF00"/>
                </a:solidFill>
                <a:latin typeface="Arial" panose="020B0604020202020204" pitchFamily="34" charset="0"/>
                <a:cs typeface="Arial" panose="020B0604020202020204" pitchFamily="34" charset="0"/>
              </a:rPr>
              <a:t>التعريف</a:t>
            </a:r>
            <a:endParaRPr lang="en-US" b="1" dirty="0">
              <a:solidFill>
                <a:srgbClr val="FFFF00"/>
              </a:solidFill>
              <a:latin typeface="Arial" panose="020B0604020202020204" pitchFamily="34" charset="0"/>
              <a:cs typeface="Arial" panose="020B0604020202020204" pitchFamily="34" charset="0"/>
            </a:endParaRPr>
          </a:p>
          <a:p>
            <a:pPr algn="r" eaLnBrk="1" hangingPunct="1">
              <a:spcBef>
                <a:spcPct val="20000"/>
              </a:spcBef>
            </a:pPr>
            <a:r>
              <a:rPr lang="ar-JO" b="1" dirty="0">
                <a:solidFill>
                  <a:srgbClr val="FFFFFF"/>
                </a:solidFill>
                <a:latin typeface="Arial" panose="020B0604020202020204" pitchFamily="34" charset="0"/>
                <a:cs typeface="Arial" panose="020B0604020202020204" pitchFamily="34" charset="0"/>
              </a:rPr>
              <a:t>الناموسية هي السعي لكسب رضا الله من خلال جهودنا الشخصية من خلال التكريس والطاعة</a:t>
            </a:r>
          </a:p>
        </p:txBody>
      </p:sp>
      <p:sp>
        <p:nvSpPr>
          <p:cNvPr id="16400" name="Text Box 16"/>
          <p:cNvSpPr txBox="1">
            <a:spLocks noChangeArrowheads="1"/>
          </p:cNvSpPr>
          <p:nvPr/>
        </p:nvSpPr>
        <p:spPr bwMode="auto">
          <a:xfrm>
            <a:off x="611188" y="2225146"/>
            <a:ext cx="8532812"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FFFF00"/>
                </a:solidFill>
                <a:latin typeface="Arial" panose="020B0604020202020204" pitchFamily="34" charset="0"/>
                <a:cs typeface="Arial" panose="020B0604020202020204" pitchFamily="34" charset="0"/>
              </a:rPr>
              <a:t>الغلاطيين ...</a:t>
            </a:r>
            <a:endParaRPr lang="ar-JO" altLang="ja-JP" b="1" dirty="0">
              <a:solidFill>
                <a:srgbClr val="FFFFFF"/>
              </a:solidFill>
              <a:latin typeface="Arial" panose="020B0604020202020204" pitchFamily="34" charset="0"/>
              <a:cs typeface="Arial" panose="020B0604020202020204" pitchFamily="34" charset="0"/>
            </a:endParaRPr>
          </a:p>
          <a:p>
            <a:pPr algn="r" eaLnBrk="1" hangingPunct="1">
              <a:spcBef>
                <a:spcPct val="20000"/>
              </a:spcBef>
            </a:pPr>
            <a:r>
              <a:rPr lang="ar-JO" b="1" dirty="0">
                <a:solidFill>
                  <a:srgbClr val="FFFFFF"/>
                </a:solidFill>
                <a:latin typeface="Arial" panose="020B0604020202020204" pitchFamily="34" charset="0"/>
                <a:cs typeface="Arial" panose="020B0604020202020204" pitchFamily="34" charset="0"/>
              </a:rPr>
              <a:t>حاولوا كسب تأييد الله من خلال طاعة الناموس</a:t>
            </a:r>
            <a:endParaRPr lang="en-GB" b="1" dirty="0">
              <a:solidFill>
                <a:srgbClr val="FFFFFF"/>
              </a:solidFill>
              <a:latin typeface="Arial" panose="020B0604020202020204" pitchFamily="34" charset="0"/>
              <a:cs typeface="Arial" panose="020B0604020202020204" pitchFamily="34" charset="0"/>
            </a:endParaRPr>
          </a:p>
        </p:txBody>
      </p:sp>
      <p:sp>
        <p:nvSpPr>
          <p:cNvPr id="16401" name="Text Box 17"/>
          <p:cNvSpPr txBox="1">
            <a:spLocks noChangeArrowheads="1"/>
          </p:cNvSpPr>
          <p:nvPr/>
        </p:nvSpPr>
        <p:spPr bwMode="auto">
          <a:xfrm>
            <a:off x="446088" y="3429000"/>
            <a:ext cx="8697912" cy="208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FFFF00"/>
                </a:solidFill>
                <a:latin typeface="Arial" panose="020B0604020202020204" pitchFamily="34" charset="0"/>
                <a:cs typeface="Arial" panose="020B0604020202020204" pitchFamily="34" charset="0"/>
              </a:rPr>
              <a:t>اليوم</a:t>
            </a:r>
            <a:endParaRPr lang="en-US" b="1" dirty="0">
              <a:solidFill>
                <a:srgbClr val="FFFF00"/>
              </a:solidFill>
              <a:latin typeface="Arial" panose="020B0604020202020204" pitchFamily="34" charset="0"/>
              <a:cs typeface="Arial" panose="020B0604020202020204" pitchFamily="34" charset="0"/>
            </a:endParaRPr>
          </a:p>
          <a:p>
            <a:pPr algn="r" eaLnBrk="1" hangingPunct="1">
              <a:spcBef>
                <a:spcPct val="20000"/>
              </a:spcBef>
            </a:pPr>
            <a:r>
              <a:rPr lang="ar-JO" b="1" dirty="0">
                <a:solidFill>
                  <a:srgbClr val="FFFFFF"/>
                </a:solidFill>
                <a:latin typeface="Arial" panose="020B0604020202020204" pitchFamily="34" charset="0"/>
                <a:cs typeface="Arial" panose="020B0604020202020204" pitchFamily="34" charset="0"/>
              </a:rPr>
              <a:t>نحاول أن نرتقي إلى مستوى توقعات الله والناس بشأن كيفية تصرف المسيحيين، بالإضافة إلى الطاعة، والتفاني، والخدمة المسيحية بدوام كامل، والدراسة الأكاديمية، والعمل التطوعي.</a:t>
            </a:r>
          </a:p>
          <a:p>
            <a:pPr algn="r" eaLnBrk="1" hangingPunct="1">
              <a:spcBef>
                <a:spcPct val="20000"/>
              </a:spcBef>
            </a:pPr>
            <a:endParaRPr lang="en-GB" b="1" dirty="0">
              <a:solidFill>
                <a:srgbClr val="FFFFFF"/>
              </a:solidFill>
              <a:latin typeface="Arial" panose="020B0604020202020204" pitchFamily="34" charset="0"/>
              <a:cs typeface="Arial" panose="020B0604020202020204" pitchFamily="34" charset="0"/>
            </a:endParaRPr>
          </a:p>
        </p:txBody>
      </p:sp>
      <p:sp>
        <p:nvSpPr>
          <p:cNvPr id="16402" name="Text Box 18"/>
          <p:cNvSpPr txBox="1">
            <a:spLocks noChangeArrowheads="1"/>
          </p:cNvSpPr>
          <p:nvPr/>
        </p:nvSpPr>
        <p:spPr bwMode="auto">
          <a:xfrm>
            <a:off x="611188" y="5064125"/>
            <a:ext cx="8532812" cy="12741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FFFF00"/>
                </a:solidFill>
                <a:latin typeface="Arial" panose="020B0604020202020204" pitchFamily="34" charset="0"/>
                <a:cs typeface="Arial" panose="020B0604020202020204" pitchFamily="34" charset="0"/>
              </a:rPr>
              <a:t>الدرس</a:t>
            </a:r>
            <a:endParaRPr lang="en-US" b="1" dirty="0">
              <a:solidFill>
                <a:srgbClr val="FFFF00"/>
              </a:solidFill>
              <a:latin typeface="Arial" panose="020B0604020202020204" pitchFamily="34" charset="0"/>
              <a:cs typeface="Arial" panose="020B0604020202020204" pitchFamily="34" charset="0"/>
            </a:endParaRPr>
          </a:p>
          <a:p>
            <a:pPr algn="r" eaLnBrk="1" hangingPunct="1">
              <a:spcBef>
                <a:spcPct val="20000"/>
              </a:spcBef>
            </a:pPr>
            <a:r>
              <a:rPr lang="ar-JO" b="1" dirty="0">
                <a:solidFill>
                  <a:srgbClr val="FFFFFF"/>
                </a:solidFill>
                <a:latin typeface="Arial" panose="020B0604020202020204" pitchFamily="34" charset="0"/>
                <a:cs typeface="Arial" panose="020B0604020202020204" pitchFamily="34" charset="0"/>
              </a:rPr>
              <a:t>علينا أن نطيع ونخدم بدافع الحب والإمتنان للمسيح، يجب أن يقوينا الروح القدس، خدمتنا المكرسة لا تزيل الخطية أو تمنحنا النعمة المخلصة</a:t>
            </a:r>
            <a:endParaRPr lang="en-GB" b="1" dirty="0">
              <a:solidFill>
                <a:srgbClr val="FFFFFF"/>
              </a:solidFill>
              <a:latin typeface="Arial" panose="020B0604020202020204" pitchFamily="34" charset="0"/>
              <a:cs typeface="Arial" panose="020B0604020202020204" pitchFamily="34" charset="0"/>
            </a:endParaRPr>
          </a:p>
        </p:txBody>
      </p:sp>
      <p:sp>
        <p:nvSpPr>
          <p:cNvPr id="418823" name="Text Box 18"/>
          <p:cNvSpPr txBox="1">
            <a:spLocks noChangeArrowheads="1"/>
          </p:cNvSpPr>
          <p:nvPr/>
        </p:nvSpPr>
        <p:spPr bwMode="auto">
          <a:xfrm rot="-5400000">
            <a:off x="-2721769" y="3594894"/>
            <a:ext cx="5997575"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600" b="1" dirty="0">
                <a:latin typeface="Arial" panose="020B0604020202020204" pitchFamily="34" charset="0"/>
                <a:cs typeface="Arial" panose="020B0604020202020204" pitchFamily="34" charset="0"/>
              </a:rPr>
              <a:t>جيريمي تشيو، مدرسة شرق آسيا للاهوت، سنغافورة</a:t>
            </a:r>
            <a:endParaRPr lang="en-GB" sz="1600" b="1" dirty="0">
              <a:latin typeface="Arial" panose="020B0604020202020204" pitchFamily="34" charset="0"/>
              <a:cs typeface="Arial" panose="020B0604020202020204" pitchFamily="34" charset="0"/>
            </a:endParaRPr>
          </a:p>
        </p:txBody>
      </p:sp>
      <p:pic>
        <p:nvPicPr>
          <p:cNvPr id="41882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84888" y="260350"/>
            <a:ext cx="2916237" cy="1941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6399"/>
                                        </p:tgtEl>
                                        <p:attrNameLst>
                                          <p:attrName>style.visibility</p:attrName>
                                        </p:attrNameLst>
                                      </p:cBhvr>
                                      <p:to>
                                        <p:strVal val="visible"/>
                                      </p:to>
                                    </p:set>
                                    <p:animEffect transition="in" filter="checkerboard(across)">
                                      <p:cBhvr>
                                        <p:cTn id="7" dur="500"/>
                                        <p:tgtEl>
                                          <p:spTgt spid="163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6400"/>
                                        </p:tgtEl>
                                        <p:attrNameLst>
                                          <p:attrName>style.visibility</p:attrName>
                                        </p:attrNameLst>
                                      </p:cBhvr>
                                      <p:to>
                                        <p:strVal val="visible"/>
                                      </p:to>
                                    </p:set>
                                    <p:animEffect transition="in" filter="checkerboard(across)">
                                      <p:cBhvr>
                                        <p:cTn id="12" dur="500"/>
                                        <p:tgtEl>
                                          <p:spTgt spid="1640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6401"/>
                                        </p:tgtEl>
                                        <p:attrNameLst>
                                          <p:attrName>style.visibility</p:attrName>
                                        </p:attrNameLst>
                                      </p:cBhvr>
                                      <p:to>
                                        <p:strVal val="visible"/>
                                      </p:to>
                                    </p:set>
                                    <p:animEffect transition="in" filter="checkerboard(across)">
                                      <p:cBhvr>
                                        <p:cTn id="17" dur="500"/>
                                        <p:tgtEl>
                                          <p:spTgt spid="1640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6402"/>
                                        </p:tgtEl>
                                        <p:attrNameLst>
                                          <p:attrName>style.visibility</p:attrName>
                                        </p:attrNameLst>
                                      </p:cBhvr>
                                      <p:to>
                                        <p:strVal val="visible"/>
                                      </p:to>
                                    </p:set>
                                    <p:animEffect transition="in" filter="checkerboard(across)">
                                      <p:cBhvr>
                                        <p:cTn id="22" dur="500"/>
                                        <p:tgtEl>
                                          <p:spTgt spid="16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9" grpId="0"/>
      <p:bldP spid="16400" grpId="0" autoUpdateAnimBg="0"/>
      <p:bldP spid="16401" grpId="0" autoUpdateAnimBg="0"/>
      <p:bldP spid="16402" grpId="0"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0689" name="Title 1"/>
          <p:cNvSpPr>
            <a:spLocks noGrp="1"/>
          </p:cNvSpPr>
          <p:nvPr>
            <p:ph type="title"/>
          </p:nvPr>
        </p:nvSpPr>
        <p:spPr>
          <a:xfrm>
            <a:off x="2514600" y="44450"/>
            <a:ext cx="6629400" cy="1022350"/>
          </a:xfrm>
        </p:spPr>
        <p:txBody>
          <a:bodyPr/>
          <a:lstStyle/>
          <a:p>
            <a:pPr>
              <a:defRPr/>
            </a:pPr>
            <a:r>
              <a:rPr lang="ar-JO" b="1" dirty="0">
                <a:solidFill>
                  <a:srgbClr val="FF00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الناموسيون المسيحيون</a:t>
            </a:r>
            <a:endParaRPr lang="en-US" b="1" dirty="0">
              <a:solidFill>
                <a:srgbClr val="FF00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pic>
        <p:nvPicPr>
          <p:cNvPr id="419843" name="Picture 2" descr="Lega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120775"/>
            <a:ext cx="9144000" cy="573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44" name="Picture 3" descr="legalistic church_lady.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2501900" cy="3797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0865" name="Picture 2" descr="jordanian wome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19088"/>
            <a:ext cx="9144000" cy="6538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0866" name="Title 1"/>
          <p:cNvSpPr>
            <a:spLocks noGrp="1"/>
          </p:cNvSpPr>
          <p:nvPr>
            <p:ph type="title"/>
          </p:nvPr>
        </p:nvSpPr>
        <p:spPr/>
        <p:txBody>
          <a:bodyPr/>
          <a:lstStyle/>
          <a:p>
            <a:r>
              <a:rPr lang="ar-JO" b="1" dirty="0">
                <a:latin typeface="Arial" panose="020B0604020202020204" pitchFamily="34" charset="0"/>
                <a:ea typeface="ＭＳ Ｐゴシック" charset="0"/>
                <a:cs typeface="Arial" panose="020B0604020202020204" pitchFamily="34" charset="0"/>
              </a:rPr>
              <a:t>تمت دعوتهم للكنيسة</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Title 1"/>
          <p:cNvSpPr>
            <a:spLocks noGrp="1"/>
          </p:cNvSpPr>
          <p:nvPr>
            <p:ph type="title"/>
          </p:nvPr>
        </p:nvSpPr>
        <p:spPr/>
        <p:txBody>
          <a:bodyPr/>
          <a:lstStyle/>
          <a:p>
            <a:pPr>
              <a:defRPr/>
            </a:pPr>
            <a:r>
              <a:rPr lang="en-US" b="1">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Boy with long hair</a:t>
            </a:r>
          </a:p>
        </p:txBody>
      </p:sp>
      <p:pic>
        <p:nvPicPr>
          <p:cNvPr id="422914" name="Picture 2" descr="emo-boy-hai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4961" name="Picture 2" descr="truejesuschurchadamroa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2000"/>
            <a:ext cx="9183688"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0"/>
            <a:ext cx="9144000" cy="762000"/>
          </a:xfrm>
          <a:solidFill>
            <a:schemeClr val="accent1">
              <a:lumMod val="50000"/>
            </a:schemeClr>
          </a:solidFill>
        </p:spPr>
        <p:txBody>
          <a:bodyPr/>
          <a:lstStyle/>
          <a:p>
            <a:pPr eaLnBrk="1" hangingPunct="1">
              <a:defRPr/>
            </a:pPr>
            <a:r>
              <a:rPr lang="ar-JO" sz="3600" b="1" dirty="0">
                <a:solidFill>
                  <a:srgbClr val="FFFFFF"/>
                </a:solidFill>
                <a:latin typeface="Arial" panose="020B0604020202020204" pitchFamily="34" charset="0"/>
                <a:ea typeface="Bank Gothic" pitchFamily="-111" charset="0"/>
                <a:cs typeface="Arial" panose="020B0604020202020204" pitchFamily="34" charset="0"/>
              </a:rPr>
              <a:t>كنيسة يسوع الحقيقي، طريق آدم</a:t>
            </a:r>
            <a:endParaRPr lang="en-US" sz="3600" b="1" dirty="0">
              <a:solidFill>
                <a:srgbClr val="FFFFFF"/>
              </a:solidFill>
              <a:latin typeface="Arial" panose="020B0604020202020204" pitchFamily="34" charset="0"/>
              <a:ea typeface="Bank Gothic" pitchFamily="-111" charset="0"/>
              <a:cs typeface="Arial" panose="020B0604020202020204" pitchFamily="34" charset="0"/>
            </a:endParaRPr>
          </a:p>
        </p:txBody>
      </p:sp>
      <p:sp>
        <p:nvSpPr>
          <p:cNvPr id="424963" name="Text Box 2"/>
          <p:cNvSpPr txBox="1">
            <a:spLocks noChangeArrowheads="1"/>
          </p:cNvSpPr>
          <p:nvPr/>
        </p:nvSpPr>
        <p:spPr bwMode="auto">
          <a:xfrm>
            <a:off x="8502650" y="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5985" name="Picture 3" descr="frostroadcopy2hu.jpg"/>
          <p:cNvPicPr>
            <a:picLocks noChangeAspect="1"/>
          </p:cNvPicPr>
          <p:nvPr/>
        </p:nvPicPr>
        <p:blipFill>
          <a:blip r:embed="rId3">
            <a:lum bright="-1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81000" y="0"/>
            <a:ext cx="2362200" cy="4876800"/>
          </a:xfrm>
        </p:spPr>
        <p:txBody>
          <a:bodyPr/>
          <a:lstStyle/>
          <a:p>
            <a:pPr eaLnBrk="1" hangingPunct="1">
              <a:defRPr/>
            </a:pPr>
            <a:r>
              <a:rPr lang="ar-JO" sz="36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بماذا تؤمن كنيسة يسوع الحقيقي؟</a:t>
            </a:r>
            <a:endParaRPr lang="en-US" sz="36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2438400" y="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هوية كنيسة يسوع الحقيقي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3" name="Group 7"/>
          <p:cNvGrpSpPr>
            <a:grpSpLocks/>
          </p:cNvGrpSpPr>
          <p:nvPr/>
        </p:nvGrpSpPr>
        <p:grpSpPr bwMode="auto">
          <a:xfrm>
            <a:off x="2438400" y="304800"/>
            <a:ext cx="6705600" cy="1219200"/>
            <a:chOff x="2438400" y="533400"/>
            <a:chExt cx="6705600" cy="1219200"/>
          </a:xfrm>
        </p:grpSpPr>
        <p:sp>
          <p:nvSpPr>
            <p:cNvPr id="6"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7"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المعمودية في كنيسة يسوع الحقيقي (إحناء الرأس)</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4" name="Group 8"/>
          <p:cNvGrpSpPr>
            <a:grpSpLocks/>
          </p:cNvGrpSpPr>
          <p:nvPr/>
        </p:nvGrpSpPr>
        <p:grpSpPr bwMode="auto">
          <a:xfrm>
            <a:off x="2438400" y="1143000"/>
            <a:ext cx="6705600" cy="1219200"/>
            <a:chOff x="2438400" y="533400"/>
            <a:chExt cx="6705600" cy="1219200"/>
          </a:xfrm>
        </p:grpSpPr>
        <p:sp>
          <p:nvSpPr>
            <p:cNvPr id="10"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11"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غسل الأرجل من خادم كنيسة يسوع الحقيقي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8" name="Group 11"/>
          <p:cNvGrpSpPr>
            <a:grpSpLocks/>
          </p:cNvGrpSpPr>
          <p:nvPr/>
        </p:nvGrpSpPr>
        <p:grpSpPr bwMode="auto">
          <a:xfrm>
            <a:off x="2438400" y="2362200"/>
            <a:ext cx="6705600" cy="838200"/>
            <a:chOff x="2438400" y="533400"/>
            <a:chExt cx="6705600" cy="1219200"/>
          </a:xfrm>
        </p:grpSpPr>
        <p:sp>
          <p:nvSpPr>
            <p:cNvPr id="13"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14"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شركة المائدة (الإستحالة)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9" name="Group 14"/>
          <p:cNvGrpSpPr>
            <a:grpSpLocks/>
          </p:cNvGrpSpPr>
          <p:nvPr/>
        </p:nvGrpSpPr>
        <p:grpSpPr bwMode="auto">
          <a:xfrm>
            <a:off x="2438400" y="2819400"/>
            <a:ext cx="6705600" cy="1219200"/>
            <a:chOff x="2438400" y="533400"/>
            <a:chExt cx="6705600" cy="1219200"/>
          </a:xfrm>
        </p:grpSpPr>
        <p:sp>
          <p:nvSpPr>
            <p:cNvPr id="16"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17"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استقبال الروح القدس</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2" name="Group 17"/>
          <p:cNvGrpSpPr>
            <a:grpSpLocks/>
          </p:cNvGrpSpPr>
          <p:nvPr/>
        </p:nvGrpSpPr>
        <p:grpSpPr bwMode="auto">
          <a:xfrm>
            <a:off x="2438400" y="3657600"/>
            <a:ext cx="6705600" cy="1219200"/>
            <a:chOff x="2438400" y="533400"/>
            <a:chExt cx="6705600" cy="1219200"/>
          </a:xfrm>
        </p:grpSpPr>
        <p:sp>
          <p:nvSpPr>
            <p:cNvPr id="19"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20"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التكلم بألسنة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5" name="Group 20"/>
          <p:cNvGrpSpPr>
            <a:grpSpLocks/>
          </p:cNvGrpSpPr>
          <p:nvPr/>
        </p:nvGrpSpPr>
        <p:grpSpPr bwMode="auto">
          <a:xfrm>
            <a:off x="2438400" y="4495800"/>
            <a:ext cx="6705600" cy="1219200"/>
            <a:chOff x="2438400" y="533400"/>
            <a:chExt cx="6705600" cy="1219200"/>
          </a:xfrm>
        </p:grpSpPr>
        <p:sp>
          <p:nvSpPr>
            <p:cNvPr id="22"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23"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بالمسيح؟ لا</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 name="Group 23"/>
          <p:cNvGrpSpPr>
            <a:grpSpLocks/>
          </p:cNvGrpSpPr>
          <p:nvPr/>
        </p:nvGrpSpPr>
        <p:grpSpPr bwMode="auto">
          <a:xfrm>
            <a:off x="2438400" y="5410200"/>
            <a:ext cx="6705600" cy="1219200"/>
            <a:chOff x="2438400" y="533400"/>
            <a:chExt cx="6705600" cy="1219200"/>
          </a:xfrm>
        </p:grpSpPr>
        <p:sp>
          <p:nvSpPr>
            <p:cNvPr id="25" name="Title 1"/>
            <p:cNvSpPr txBox="1">
              <a:spLocks/>
            </p:cNvSpPr>
            <p:nvPr/>
          </p:nvSpPr>
          <p:spPr bwMode="auto">
            <a:xfrm>
              <a:off x="2438400" y="5334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26" name="Title 1"/>
            <p:cNvSpPr txBox="1">
              <a:spLocks/>
            </p:cNvSpPr>
            <p:nvPr/>
          </p:nvSpPr>
          <p:spPr bwMode="auto">
            <a:xfrm>
              <a:off x="2438400" y="1066800"/>
              <a:ext cx="6705600" cy="685800"/>
            </a:xfrm>
            <a:prstGeom prst="rect">
              <a:avLst/>
            </a:prstGeom>
            <a:noFill/>
            <a:ln w="9525">
              <a:noFill/>
              <a:miter lim="800000"/>
              <a:headEnd/>
              <a:tailEnd/>
            </a:ln>
            <a:effectLst/>
          </p:spPr>
          <p:txBody>
            <a:bodyPr lIns="92075" tIns="46038" rIns="92075" bIns="460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425995" name="Text Box 2"/>
          <p:cNvSpPr txBox="1">
            <a:spLocks noChangeArrowheads="1"/>
          </p:cNvSpPr>
          <p:nvPr/>
        </p:nvSpPr>
        <p:spPr bwMode="auto">
          <a:xfrm>
            <a:off x="8502650" y="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425996" name="Picture 27" descr="welcome-to-glcc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 y="4419600"/>
            <a:ext cx="3352800" cy="2346325"/>
          </a:xfrm>
          <a:prstGeom prst="rect">
            <a:avLst/>
          </a:prstGeom>
          <a:noFill/>
          <a:ln w="57150">
            <a:solidFill>
              <a:srgbClr val="000000"/>
            </a:solidFill>
            <a:round/>
            <a:headEnd/>
            <a:tailEnd/>
          </a:ln>
          <a:extLst>
            <a:ext uri="{909E8E84-426E-40dd-AFC4-6F175D3DCCD1}">
              <a14:hiddenFill xmlns=""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700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1052513"/>
            <a:ext cx="9183688" cy="583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7010" name="Title 1"/>
          <p:cNvSpPr>
            <a:spLocks noGrp="1"/>
          </p:cNvSpPr>
          <p:nvPr>
            <p:ph type="title"/>
          </p:nvPr>
        </p:nvSpPr>
        <p:spPr>
          <a:xfrm>
            <a:off x="0" y="0"/>
            <a:ext cx="9144000" cy="946150"/>
          </a:xfrm>
        </p:spPr>
        <p:txBody>
          <a:bodyPr/>
          <a:lstStyle/>
          <a:p>
            <a:r>
              <a:rPr lang="ar-JO" b="1" dirty="0">
                <a:latin typeface="Arial" panose="020B0604020202020204" pitchFamily="34" charset="0"/>
                <a:ea typeface="ＭＳ Ｐゴシック" charset="0"/>
                <a:cs typeface="Arial" panose="020B0604020202020204" pitchFamily="34" charset="0"/>
              </a:rPr>
              <a:t>لماذا يحب الناس الناموسية؟</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Title 1"/>
          <p:cNvSpPr>
            <a:spLocks noGrp="1"/>
          </p:cNvSpPr>
          <p:nvPr>
            <p:ph type="title"/>
          </p:nvPr>
        </p:nvSpPr>
        <p:spPr>
          <a:xfrm>
            <a:off x="0" y="0"/>
            <a:ext cx="9144000" cy="946150"/>
          </a:xfrm>
        </p:spPr>
        <p:txBody>
          <a:bodyPr/>
          <a:lstStyle/>
          <a:p>
            <a:r>
              <a:rPr lang="ar-JO" b="1" dirty="0">
                <a:latin typeface="Arial" panose="020B0604020202020204" pitchFamily="34" charset="0"/>
                <a:ea typeface="ＭＳ Ｐゴシック" charset="0"/>
                <a:cs typeface="Arial" panose="020B0604020202020204" pitchFamily="34" charset="0"/>
              </a:rPr>
              <a:t>لماذا يحب الناس الناموسية؟</a:t>
            </a:r>
            <a:endParaRPr lang="en-US" b="1" dirty="0">
              <a:latin typeface="Arial" panose="020B0604020202020204" pitchFamily="34" charset="0"/>
              <a:ea typeface="ＭＳ Ｐゴシック" charset="0"/>
              <a:cs typeface="Arial" panose="020B0604020202020204" pitchFamily="34" charset="0"/>
            </a:endParaRPr>
          </a:p>
        </p:txBody>
      </p:sp>
      <p:pic>
        <p:nvPicPr>
          <p:cNvPr id="428034" name="Picture 2" descr="stop no go.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77813" y="1084263"/>
            <a:ext cx="1485900" cy="560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1828800" y="1143000"/>
            <a:ext cx="73152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marL="534988" indent="-5349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34988" marR="0" lvl="0" indent="-534988" algn="r" defTabSz="914400" rtl="1" eaLnBrk="0" fontAlgn="base" latinLnBrk="0" hangingPunct="0">
              <a:lnSpc>
                <a:spcPct val="100000"/>
              </a:lnSpc>
              <a:spcBef>
                <a:spcPct val="0"/>
              </a:spcBef>
              <a:spcAft>
                <a:spcPct val="0"/>
              </a:spcAft>
              <a:buClrTx/>
              <a:buSzTx/>
              <a:buFont typeface="Arial" charset="0"/>
              <a:buChar char="•"/>
              <a:tabLst/>
              <a:defRPr/>
            </a:pP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تعطينا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مقياساً محسوساً </a:t>
            </a: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للمكان الذي نقف فيه</a:t>
            </a:r>
            <a:endParaRPr kumimoji="0" lang="en-US"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a:p>
            <a:pPr marL="534988" marR="0" lvl="0" indent="-534988" algn="r" defTabSz="914400" rtl="1" eaLnBrk="0" fontAlgn="base" latinLnBrk="0" hangingPunct="0">
              <a:lnSpc>
                <a:spcPct val="100000"/>
              </a:lnSpc>
              <a:spcBef>
                <a:spcPct val="0"/>
              </a:spcBef>
              <a:spcAft>
                <a:spcPct val="0"/>
              </a:spcAft>
              <a:buClrTx/>
              <a:buSzTx/>
              <a:buFont typeface="Arial" charset="0"/>
              <a:buChar char="•"/>
              <a:tabLst/>
              <a:defRPr/>
            </a:pPr>
            <a:endParaRPr kumimoji="0" lang="en-US"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a:p>
            <a:pPr marL="534988" marR="0" lvl="0" indent="-534988" algn="r" defTabSz="914400" rtl="1" eaLnBrk="0" fontAlgn="base" latinLnBrk="0" hangingPunct="0">
              <a:lnSpc>
                <a:spcPct val="100000"/>
              </a:lnSpc>
              <a:spcBef>
                <a:spcPct val="0"/>
              </a:spcBef>
              <a:spcAft>
                <a:spcPct val="0"/>
              </a:spcAft>
              <a:buClrTx/>
              <a:buSzTx/>
              <a:buFont typeface="Arial" charset="0"/>
              <a:buChar char="•"/>
              <a:tabLst/>
              <a:defRPr/>
            </a:pP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تضع ثقة في أيدينا حتى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نضع الفضل </a:t>
            </a: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لأعمالنا</a:t>
            </a:r>
            <a:endParaRPr kumimoji="0" lang="en-US"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a:p>
            <a:pPr marL="534988" marR="0" lvl="0" indent="-534988" algn="r" defTabSz="914400" rtl="1" eaLnBrk="0" fontAlgn="base" latinLnBrk="0" hangingPunct="0">
              <a:lnSpc>
                <a:spcPct val="100000"/>
              </a:lnSpc>
              <a:spcBef>
                <a:spcPct val="0"/>
              </a:spcBef>
              <a:spcAft>
                <a:spcPct val="0"/>
              </a:spcAft>
              <a:buClrTx/>
              <a:buSzTx/>
              <a:buFont typeface="Arial" charset="0"/>
              <a:buChar char="•"/>
              <a:tabLst/>
              <a:defRPr/>
            </a:pPr>
            <a:endParaRPr kumimoji="0" lang="en-US"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a:p>
            <a:pPr marL="534988" marR="0" lvl="0" indent="-534988" algn="r" defTabSz="914400" rtl="1" eaLnBrk="0" fontAlgn="base" latinLnBrk="0" hangingPunct="0">
              <a:lnSpc>
                <a:spcPct val="100000"/>
              </a:lnSpc>
              <a:spcBef>
                <a:spcPct val="0"/>
              </a:spcBef>
              <a:spcAft>
                <a:spcPct val="0"/>
              </a:spcAft>
              <a:buClrTx/>
              <a:buSzTx/>
              <a:buFont typeface="Arial" charset="0"/>
              <a:buChar char="•"/>
              <a:tabLst/>
              <a:defRPr/>
            </a:pP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تجعل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اتخاذ القرار أسهل </a:t>
            </a:r>
            <a:r>
              <a:rPr kumimoji="0" lang="ar-JO" sz="32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من اعتبار الأمور صحيحة أم خاطئة</a:t>
            </a:r>
            <a:endParaRPr kumimoji="0" lang="en-US" sz="54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Title 1"/>
          <p:cNvSpPr>
            <a:spLocks noGrp="1"/>
          </p:cNvSpPr>
          <p:nvPr>
            <p:ph type="title"/>
          </p:nvPr>
        </p:nvSpPr>
        <p:spPr>
          <a:xfrm>
            <a:off x="0" y="0"/>
            <a:ext cx="9144000" cy="946150"/>
          </a:xfrm>
        </p:spPr>
        <p:txBody>
          <a:bodyPr/>
          <a:lstStyle/>
          <a:p>
            <a:r>
              <a:rPr lang="ar-JO" b="1" dirty="0">
                <a:latin typeface="Arial" panose="020B0604020202020204" pitchFamily="34" charset="0"/>
                <a:ea typeface="ＭＳ Ｐゴシック" charset="0"/>
                <a:cs typeface="Arial" panose="020B0604020202020204" pitchFamily="34" charset="0"/>
              </a:rPr>
              <a:t>لماذا يحب الناس الناموسية؟</a:t>
            </a:r>
            <a:endParaRPr lang="en-US" b="1" dirty="0">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0" y="333375"/>
            <a:ext cx="91440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rPr>
              <a:t>الكبرياء</a:t>
            </a:r>
            <a:endParaRPr kumimoji="0" lang="en-US" sz="16600" b="1" u="none" strike="noStrike" kern="1200" cap="none" spc="0" normalizeH="0" baseline="0" noProof="0" dirty="0">
              <a:ln>
                <a:noFill/>
              </a:ln>
              <a:solidFill>
                <a:srgbClr val="E3EBF1"/>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98" name="Rectangle 82"/>
          <p:cNvSpPr>
            <a:spLocks noChangeArrowheads="1"/>
          </p:cNvSpPr>
          <p:nvPr/>
        </p:nvSpPr>
        <p:spPr bwMode="auto">
          <a:xfrm>
            <a:off x="34629" y="2339752"/>
            <a:ext cx="3048000" cy="44196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nchor="ctr"/>
          <a:lstStyle/>
          <a:p>
            <a:endParaRPr lang="en-US" sz="3200" b="1">
              <a:latin typeface="Arial" panose="020B0604020202020204" pitchFamily="34" charset="0"/>
              <a:cs typeface="Arial" panose="020B0604020202020204" pitchFamily="34" charset="0"/>
            </a:endParaRPr>
          </a:p>
        </p:txBody>
      </p:sp>
      <p:sp>
        <p:nvSpPr>
          <p:cNvPr id="281601" name="Rectangle 2"/>
          <p:cNvSpPr>
            <a:spLocks noGrp="1" noChangeArrowheads="1"/>
          </p:cNvSpPr>
          <p:nvPr>
            <p:ph type="title"/>
          </p:nvPr>
        </p:nvSpPr>
        <p:spPr>
          <a:xfrm>
            <a:off x="0" y="233363"/>
            <a:ext cx="7956376" cy="609600"/>
          </a:xfrm>
        </p:spPr>
        <p:txBody>
          <a:bodyPr/>
          <a:lstStyle/>
          <a:p>
            <a:pPr algn="ctr" eaLnBrk="1" hangingPunct="1">
              <a:defRPr/>
            </a:pPr>
            <a:r>
              <a:rPr lang="ar-JO" sz="3200" b="1" i="0"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تباين يعقوب وغلاطية</a:t>
            </a:r>
            <a:endParaRPr lang="en-US" sz="3200" b="1" i="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3"/>
          <p:cNvGrpSpPr>
            <a:grpSpLocks/>
          </p:cNvGrpSpPr>
          <p:nvPr/>
        </p:nvGrpSpPr>
        <p:grpSpPr bwMode="auto">
          <a:xfrm>
            <a:off x="0" y="1196752"/>
            <a:ext cx="9144000" cy="5615997"/>
            <a:chOff x="-3" y="-3"/>
            <a:chExt cx="5765" cy="3064"/>
          </a:xfrm>
        </p:grpSpPr>
        <p:grpSp>
          <p:nvGrpSpPr>
            <p:cNvPr id="281617" name="Group 4"/>
            <p:cNvGrpSpPr>
              <a:grpSpLocks/>
            </p:cNvGrpSpPr>
            <p:nvPr/>
          </p:nvGrpSpPr>
          <p:grpSpPr bwMode="auto">
            <a:xfrm>
              <a:off x="0" y="0"/>
              <a:ext cx="5759" cy="3061"/>
              <a:chOff x="0" y="0"/>
              <a:chExt cx="5759" cy="3061"/>
            </a:xfrm>
          </p:grpSpPr>
          <p:grpSp>
            <p:nvGrpSpPr>
              <p:cNvPr id="281619" name="Group 5"/>
              <p:cNvGrpSpPr>
                <a:grpSpLocks/>
              </p:cNvGrpSpPr>
              <p:nvPr/>
            </p:nvGrpSpPr>
            <p:grpSpPr bwMode="auto">
              <a:xfrm>
                <a:off x="0" y="0"/>
                <a:ext cx="1919" cy="403"/>
                <a:chOff x="0" y="0"/>
                <a:chExt cx="1919" cy="403"/>
              </a:xfrm>
            </p:grpSpPr>
            <p:sp>
              <p:nvSpPr>
                <p:cNvPr id="281680" name="Rectangle 6"/>
                <p:cNvSpPr>
                  <a:spLocks noChangeArrowheads="1"/>
                </p:cNvSpPr>
                <p:nvPr/>
              </p:nvSpPr>
              <p:spPr bwMode="auto">
                <a:xfrm>
                  <a:off x="43" y="0"/>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القضية</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81" name="Rectangle 7"/>
                <p:cNvSpPr>
                  <a:spLocks noChangeArrowheads="1"/>
                </p:cNvSpPr>
                <p:nvPr/>
              </p:nvSpPr>
              <p:spPr bwMode="auto">
                <a:xfrm>
                  <a:off x="0" y="0"/>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0" name="Group 8"/>
              <p:cNvGrpSpPr>
                <a:grpSpLocks/>
              </p:cNvGrpSpPr>
              <p:nvPr/>
            </p:nvGrpSpPr>
            <p:grpSpPr bwMode="auto">
              <a:xfrm>
                <a:off x="1919" y="0"/>
                <a:ext cx="1920" cy="403"/>
                <a:chOff x="1919" y="0"/>
                <a:chExt cx="1920" cy="403"/>
              </a:xfrm>
            </p:grpSpPr>
            <p:sp>
              <p:nvSpPr>
                <p:cNvPr id="281678" name="Rectangle 9"/>
                <p:cNvSpPr>
                  <a:spLocks noChangeArrowheads="1"/>
                </p:cNvSpPr>
                <p:nvPr/>
              </p:nvSpPr>
              <p:spPr bwMode="auto">
                <a:xfrm>
                  <a:off x="1962" y="0"/>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SA" sz="3200" b="1" dirty="0">
                      <a:effectLst>
                        <a:outerShdw blurRad="38100" dist="38100" dir="2700000" algn="tl">
                          <a:srgbClr val="000000"/>
                        </a:outerShdw>
                      </a:effectLst>
                      <a:latin typeface="Arial" panose="020B0604020202020204" pitchFamily="34" charset="0"/>
                      <a:cs typeface="Arial" panose="020B0604020202020204" pitchFamily="34" charset="0"/>
                    </a:rPr>
                    <a:t>غلاطية</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9" name="Rectangle 10"/>
                <p:cNvSpPr>
                  <a:spLocks noChangeArrowheads="1"/>
                </p:cNvSpPr>
                <p:nvPr/>
              </p:nvSpPr>
              <p:spPr bwMode="auto">
                <a:xfrm>
                  <a:off x="1919" y="0"/>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1" name="Group 11"/>
              <p:cNvGrpSpPr>
                <a:grpSpLocks/>
              </p:cNvGrpSpPr>
              <p:nvPr/>
            </p:nvGrpSpPr>
            <p:grpSpPr bwMode="auto">
              <a:xfrm>
                <a:off x="3839" y="0"/>
                <a:ext cx="1920" cy="403"/>
                <a:chOff x="3839" y="0"/>
                <a:chExt cx="1920" cy="403"/>
              </a:xfrm>
            </p:grpSpPr>
            <p:sp>
              <p:nvSpPr>
                <p:cNvPr id="281676" name="Rectangle 12"/>
                <p:cNvSpPr>
                  <a:spLocks noChangeArrowheads="1"/>
                </p:cNvSpPr>
                <p:nvPr/>
              </p:nvSpPr>
              <p:spPr bwMode="auto">
                <a:xfrm>
                  <a:off x="3882" y="0"/>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يعقوب</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7" name="Rectangle 13"/>
                <p:cNvSpPr>
                  <a:spLocks noChangeArrowheads="1"/>
                </p:cNvSpPr>
                <p:nvPr/>
              </p:nvSpPr>
              <p:spPr bwMode="auto">
                <a:xfrm>
                  <a:off x="3839" y="0"/>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2" name="Group 14"/>
              <p:cNvGrpSpPr>
                <a:grpSpLocks/>
              </p:cNvGrpSpPr>
              <p:nvPr/>
            </p:nvGrpSpPr>
            <p:grpSpPr bwMode="auto">
              <a:xfrm>
                <a:off x="0" y="403"/>
                <a:ext cx="1919" cy="403"/>
                <a:chOff x="0" y="403"/>
                <a:chExt cx="1919" cy="403"/>
              </a:xfrm>
            </p:grpSpPr>
            <p:sp>
              <p:nvSpPr>
                <p:cNvPr id="281674" name="Rectangle 15"/>
                <p:cNvSpPr>
                  <a:spLocks noChangeArrowheads="1"/>
                </p:cNvSpPr>
                <p:nvPr/>
              </p:nvSpPr>
              <p:spPr bwMode="auto">
                <a:xfrm>
                  <a:off x="43" y="403"/>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الكاتب</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eaLnBrk="0" hangingPunct="0"/>
                  <a:endParaRPr kumimoji="1" lang="en-GB" sz="3200" b="1" dirty="0">
                    <a:latin typeface="Arial" panose="020B0604020202020204" pitchFamily="34" charset="0"/>
                    <a:cs typeface="Arial" panose="020B0604020202020204" pitchFamily="34" charset="0"/>
                  </a:endParaRPr>
                </a:p>
              </p:txBody>
            </p:sp>
            <p:sp>
              <p:nvSpPr>
                <p:cNvPr id="281675" name="Rectangle 16"/>
                <p:cNvSpPr>
                  <a:spLocks noChangeArrowheads="1"/>
                </p:cNvSpPr>
                <p:nvPr/>
              </p:nvSpPr>
              <p:spPr bwMode="auto">
                <a:xfrm>
                  <a:off x="0" y="403"/>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3" name="Group 17"/>
              <p:cNvGrpSpPr>
                <a:grpSpLocks/>
              </p:cNvGrpSpPr>
              <p:nvPr/>
            </p:nvGrpSpPr>
            <p:grpSpPr bwMode="auto">
              <a:xfrm>
                <a:off x="1919" y="403"/>
                <a:ext cx="1920" cy="403"/>
                <a:chOff x="1919" y="403"/>
                <a:chExt cx="1920" cy="403"/>
              </a:xfrm>
            </p:grpSpPr>
            <p:sp>
              <p:nvSpPr>
                <p:cNvPr id="281672" name="Rectangle 18"/>
                <p:cNvSpPr>
                  <a:spLocks noChangeArrowheads="1"/>
                </p:cNvSpPr>
                <p:nvPr/>
              </p:nvSpPr>
              <p:spPr bwMode="auto">
                <a:xfrm>
                  <a:off x="1962" y="403"/>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بولس</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3" name="Rectangle 19"/>
                <p:cNvSpPr>
                  <a:spLocks noChangeArrowheads="1"/>
                </p:cNvSpPr>
                <p:nvPr/>
              </p:nvSpPr>
              <p:spPr bwMode="auto">
                <a:xfrm>
                  <a:off x="1919" y="403"/>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4" name="Group 20"/>
              <p:cNvGrpSpPr>
                <a:grpSpLocks/>
              </p:cNvGrpSpPr>
              <p:nvPr/>
            </p:nvGrpSpPr>
            <p:grpSpPr bwMode="auto">
              <a:xfrm>
                <a:off x="3839" y="403"/>
                <a:ext cx="1920" cy="403"/>
                <a:chOff x="3839" y="403"/>
                <a:chExt cx="1920" cy="403"/>
              </a:xfrm>
            </p:grpSpPr>
            <p:sp>
              <p:nvSpPr>
                <p:cNvPr id="281670" name="Rectangle 21"/>
                <p:cNvSpPr>
                  <a:spLocks noChangeArrowheads="1"/>
                </p:cNvSpPr>
                <p:nvPr/>
              </p:nvSpPr>
              <p:spPr bwMode="auto">
                <a:xfrm>
                  <a:off x="3882" y="403"/>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يعقوب</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1" name="Rectangle 22"/>
                <p:cNvSpPr>
                  <a:spLocks noChangeArrowheads="1"/>
                </p:cNvSpPr>
                <p:nvPr/>
              </p:nvSpPr>
              <p:spPr bwMode="auto">
                <a:xfrm>
                  <a:off x="3839" y="403"/>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5" name="Group 23"/>
              <p:cNvGrpSpPr>
                <a:grpSpLocks/>
              </p:cNvGrpSpPr>
              <p:nvPr/>
            </p:nvGrpSpPr>
            <p:grpSpPr bwMode="auto">
              <a:xfrm>
                <a:off x="0" y="806"/>
                <a:ext cx="1919" cy="403"/>
                <a:chOff x="0" y="806"/>
                <a:chExt cx="1919" cy="403"/>
              </a:xfrm>
            </p:grpSpPr>
            <p:sp>
              <p:nvSpPr>
                <p:cNvPr id="281668" name="Rectangle 24"/>
                <p:cNvSpPr>
                  <a:spLocks noChangeArrowheads="1"/>
                </p:cNvSpPr>
                <p:nvPr/>
              </p:nvSpPr>
              <p:spPr bwMode="auto">
                <a:xfrm>
                  <a:off x="43" y="806"/>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التاريخ</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eaLnBrk="0" hangingPunct="0"/>
                  <a:endParaRPr kumimoji="1" lang="en-GB" sz="3200" b="1" dirty="0">
                    <a:latin typeface="Arial" panose="020B0604020202020204" pitchFamily="34" charset="0"/>
                    <a:cs typeface="Arial" panose="020B0604020202020204" pitchFamily="34" charset="0"/>
                  </a:endParaRPr>
                </a:p>
              </p:txBody>
            </p:sp>
            <p:sp>
              <p:nvSpPr>
                <p:cNvPr id="281669" name="Rectangle 25"/>
                <p:cNvSpPr>
                  <a:spLocks noChangeArrowheads="1"/>
                </p:cNvSpPr>
                <p:nvPr/>
              </p:nvSpPr>
              <p:spPr bwMode="auto">
                <a:xfrm>
                  <a:off x="0" y="806"/>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6" name="Group 26"/>
              <p:cNvGrpSpPr>
                <a:grpSpLocks/>
              </p:cNvGrpSpPr>
              <p:nvPr/>
            </p:nvGrpSpPr>
            <p:grpSpPr bwMode="auto">
              <a:xfrm>
                <a:off x="1919" y="806"/>
                <a:ext cx="1920" cy="403"/>
                <a:chOff x="1919" y="806"/>
                <a:chExt cx="1920" cy="403"/>
              </a:xfrm>
            </p:grpSpPr>
            <p:sp>
              <p:nvSpPr>
                <p:cNvPr id="281666" name="Rectangle 27"/>
                <p:cNvSpPr>
                  <a:spLocks noChangeArrowheads="1"/>
                </p:cNvSpPr>
                <p:nvPr/>
              </p:nvSpPr>
              <p:spPr bwMode="auto">
                <a:xfrm>
                  <a:off x="1962" y="806"/>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 49 م</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67" name="Rectangle 28"/>
                <p:cNvSpPr>
                  <a:spLocks noChangeArrowheads="1"/>
                </p:cNvSpPr>
                <p:nvPr/>
              </p:nvSpPr>
              <p:spPr bwMode="auto">
                <a:xfrm>
                  <a:off x="1919" y="806"/>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7" name="Group 29"/>
              <p:cNvGrpSpPr>
                <a:grpSpLocks/>
              </p:cNvGrpSpPr>
              <p:nvPr/>
            </p:nvGrpSpPr>
            <p:grpSpPr bwMode="auto">
              <a:xfrm>
                <a:off x="3839" y="806"/>
                <a:ext cx="1920" cy="403"/>
                <a:chOff x="3839" y="806"/>
                <a:chExt cx="1920" cy="403"/>
              </a:xfrm>
            </p:grpSpPr>
            <p:sp>
              <p:nvSpPr>
                <p:cNvPr id="281664" name="Rectangle 30"/>
                <p:cNvSpPr>
                  <a:spLocks noChangeArrowheads="1"/>
                </p:cNvSpPr>
                <p:nvPr/>
              </p:nvSpPr>
              <p:spPr bwMode="auto">
                <a:xfrm>
                  <a:off x="3882" y="806"/>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kumimoji="1" lang="ar-JO" sz="3200" b="1" dirty="0">
                      <a:latin typeface="Arial" panose="020B0604020202020204" pitchFamily="34" charset="0"/>
                      <a:cs typeface="Arial" panose="020B0604020202020204" pitchFamily="34" charset="0"/>
                    </a:rPr>
                    <a:t>44-48 م</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65" name="Rectangle 31"/>
                <p:cNvSpPr>
                  <a:spLocks noChangeArrowheads="1"/>
                </p:cNvSpPr>
                <p:nvPr/>
              </p:nvSpPr>
              <p:spPr bwMode="auto">
                <a:xfrm>
                  <a:off x="3839" y="806"/>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8" name="Group 32"/>
              <p:cNvGrpSpPr>
                <a:grpSpLocks/>
              </p:cNvGrpSpPr>
              <p:nvPr/>
            </p:nvGrpSpPr>
            <p:grpSpPr bwMode="auto">
              <a:xfrm>
                <a:off x="0" y="1209"/>
                <a:ext cx="1919" cy="403"/>
                <a:chOff x="0" y="1209"/>
                <a:chExt cx="1919" cy="403"/>
              </a:xfrm>
            </p:grpSpPr>
            <p:sp>
              <p:nvSpPr>
                <p:cNvPr id="281662" name="Rectangle 33"/>
                <p:cNvSpPr>
                  <a:spLocks noChangeArrowheads="1"/>
                </p:cNvSpPr>
                <p:nvPr/>
              </p:nvSpPr>
              <p:spPr bwMode="auto">
                <a:xfrm>
                  <a:off x="43" y="1209"/>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الجمهور</a:t>
                  </a:r>
                  <a:r>
                    <a:rPr kumimoji="1" lang="ar-JO" sz="3200" b="1" dirty="0">
                      <a:effectLst>
                        <a:outerShdw blurRad="38100" dist="38100" dir="2700000" algn="tl">
                          <a:srgbClr val="000000"/>
                        </a:outerShdw>
                      </a:effectLst>
                      <a:latin typeface="Arial" panose="020B0604020202020204" pitchFamily="34" charset="0"/>
                      <a:cs typeface="Arial" panose="020B0604020202020204" pitchFamily="34" charset="0"/>
                    </a:rPr>
                    <a:t> العرقي</a:t>
                  </a:r>
                  <a:endParaRPr kumimoji="1" lang="en-GB" sz="3200" b="1" dirty="0">
                    <a:latin typeface="Arial" panose="020B0604020202020204" pitchFamily="34" charset="0"/>
                    <a:cs typeface="Arial" panose="020B0604020202020204" pitchFamily="34" charset="0"/>
                  </a:endParaRPr>
                </a:p>
              </p:txBody>
            </p:sp>
            <p:sp>
              <p:nvSpPr>
                <p:cNvPr id="281663" name="Rectangle 34"/>
                <p:cNvSpPr>
                  <a:spLocks noChangeArrowheads="1"/>
                </p:cNvSpPr>
                <p:nvPr/>
              </p:nvSpPr>
              <p:spPr bwMode="auto">
                <a:xfrm>
                  <a:off x="0" y="1209"/>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29" name="Group 35"/>
              <p:cNvGrpSpPr>
                <a:grpSpLocks/>
              </p:cNvGrpSpPr>
              <p:nvPr/>
            </p:nvGrpSpPr>
            <p:grpSpPr bwMode="auto">
              <a:xfrm>
                <a:off x="1919" y="1209"/>
                <a:ext cx="1920" cy="403"/>
                <a:chOff x="1919" y="1209"/>
                <a:chExt cx="1920" cy="403"/>
              </a:xfrm>
            </p:grpSpPr>
            <p:sp>
              <p:nvSpPr>
                <p:cNvPr id="281660" name="Rectangle 36"/>
                <p:cNvSpPr>
                  <a:spLocks noChangeArrowheads="1"/>
                </p:cNvSpPr>
                <p:nvPr/>
              </p:nvSpPr>
              <p:spPr bwMode="auto">
                <a:xfrm>
                  <a:off x="1962" y="1209"/>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الوثنيون</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61" name="Rectangle 37"/>
                <p:cNvSpPr>
                  <a:spLocks noChangeArrowheads="1"/>
                </p:cNvSpPr>
                <p:nvPr/>
              </p:nvSpPr>
              <p:spPr bwMode="auto">
                <a:xfrm>
                  <a:off x="1919" y="1209"/>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0" name="Group 38"/>
              <p:cNvGrpSpPr>
                <a:grpSpLocks/>
              </p:cNvGrpSpPr>
              <p:nvPr/>
            </p:nvGrpSpPr>
            <p:grpSpPr bwMode="auto">
              <a:xfrm>
                <a:off x="3839" y="1209"/>
                <a:ext cx="1920" cy="403"/>
                <a:chOff x="3839" y="1209"/>
                <a:chExt cx="1920" cy="403"/>
              </a:xfrm>
            </p:grpSpPr>
            <p:sp>
              <p:nvSpPr>
                <p:cNvPr id="281658" name="Rectangle 39"/>
                <p:cNvSpPr>
                  <a:spLocks noChangeArrowheads="1"/>
                </p:cNvSpPr>
                <p:nvPr/>
              </p:nvSpPr>
              <p:spPr bwMode="auto">
                <a:xfrm>
                  <a:off x="3882" y="1209"/>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اليهود</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9" name="Rectangle 40"/>
                <p:cNvSpPr>
                  <a:spLocks noChangeArrowheads="1"/>
                </p:cNvSpPr>
                <p:nvPr/>
              </p:nvSpPr>
              <p:spPr bwMode="auto">
                <a:xfrm>
                  <a:off x="3839" y="1209"/>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1" name="Group 41"/>
              <p:cNvGrpSpPr>
                <a:grpSpLocks/>
              </p:cNvGrpSpPr>
              <p:nvPr/>
            </p:nvGrpSpPr>
            <p:grpSpPr bwMode="auto">
              <a:xfrm>
                <a:off x="0" y="1612"/>
                <a:ext cx="1919" cy="525"/>
                <a:chOff x="0" y="1612"/>
                <a:chExt cx="1919" cy="525"/>
              </a:xfrm>
            </p:grpSpPr>
            <p:sp>
              <p:nvSpPr>
                <p:cNvPr id="281656" name="Rectangle 42"/>
                <p:cNvSpPr>
                  <a:spLocks noChangeArrowheads="1"/>
                </p:cNvSpPr>
                <p:nvPr/>
              </p:nvSpPr>
              <p:spPr bwMode="auto">
                <a:xfrm>
                  <a:off x="43" y="1734"/>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SA" sz="3200" b="1" dirty="0">
                      <a:effectLst>
                        <a:outerShdw blurRad="38100" dist="38100" dir="2700000" algn="tl">
                          <a:srgbClr val="000000"/>
                        </a:outerShdw>
                      </a:effectLst>
                      <a:latin typeface="Arial" panose="020B0604020202020204" pitchFamily="34" charset="0"/>
                      <a:cs typeface="Arial" panose="020B0604020202020204" pitchFamily="34" charset="0"/>
                    </a:rPr>
                    <a:t>التبرير</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7" name="Rectangle 43"/>
                <p:cNvSpPr>
                  <a:spLocks noChangeArrowheads="1"/>
                </p:cNvSpPr>
                <p:nvPr/>
              </p:nvSpPr>
              <p:spPr bwMode="auto">
                <a:xfrm>
                  <a:off x="0" y="1612"/>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2" name="Group 44"/>
              <p:cNvGrpSpPr>
                <a:grpSpLocks/>
              </p:cNvGrpSpPr>
              <p:nvPr/>
            </p:nvGrpSpPr>
            <p:grpSpPr bwMode="auto">
              <a:xfrm>
                <a:off x="1919" y="1612"/>
                <a:ext cx="1920" cy="525"/>
                <a:chOff x="1919" y="1612"/>
                <a:chExt cx="1920" cy="525"/>
              </a:xfrm>
            </p:grpSpPr>
            <p:sp>
              <p:nvSpPr>
                <p:cNvPr id="281654" name="Rectangle 45"/>
                <p:cNvSpPr>
                  <a:spLocks noChangeArrowheads="1"/>
                </p:cNvSpPr>
                <p:nvPr/>
              </p:nvSpPr>
              <p:spPr bwMode="auto">
                <a:xfrm>
                  <a:off x="1962" y="1734"/>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أمام الله (عمودي)</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5" name="Rectangle 46"/>
                <p:cNvSpPr>
                  <a:spLocks noChangeArrowheads="1"/>
                </p:cNvSpPr>
                <p:nvPr/>
              </p:nvSpPr>
              <p:spPr bwMode="auto">
                <a:xfrm>
                  <a:off x="1919" y="1612"/>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3" name="Group 47"/>
              <p:cNvGrpSpPr>
                <a:grpSpLocks/>
              </p:cNvGrpSpPr>
              <p:nvPr/>
            </p:nvGrpSpPr>
            <p:grpSpPr bwMode="auto">
              <a:xfrm>
                <a:off x="3796" y="1612"/>
                <a:ext cx="1963" cy="525"/>
                <a:chOff x="3796" y="1612"/>
                <a:chExt cx="1963" cy="525"/>
              </a:xfrm>
            </p:grpSpPr>
            <p:sp>
              <p:nvSpPr>
                <p:cNvPr id="281652" name="Rectangle 48"/>
                <p:cNvSpPr>
                  <a:spLocks noChangeArrowheads="1"/>
                </p:cNvSpPr>
                <p:nvPr/>
              </p:nvSpPr>
              <p:spPr bwMode="auto">
                <a:xfrm>
                  <a:off x="3796" y="1734"/>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أمام الإنسان (أفقي)</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3" name="Rectangle 49"/>
                <p:cNvSpPr>
                  <a:spLocks noChangeArrowheads="1"/>
                </p:cNvSpPr>
                <p:nvPr/>
              </p:nvSpPr>
              <p:spPr bwMode="auto">
                <a:xfrm>
                  <a:off x="3839" y="1612"/>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4" name="Group 50"/>
              <p:cNvGrpSpPr>
                <a:grpSpLocks/>
              </p:cNvGrpSpPr>
              <p:nvPr/>
            </p:nvGrpSpPr>
            <p:grpSpPr bwMode="auto">
              <a:xfrm>
                <a:off x="0" y="2015"/>
                <a:ext cx="1919" cy="653"/>
                <a:chOff x="0" y="2015"/>
                <a:chExt cx="1919" cy="653"/>
              </a:xfrm>
            </p:grpSpPr>
            <p:sp>
              <p:nvSpPr>
                <p:cNvPr id="281650" name="Rectangle 51"/>
                <p:cNvSpPr>
                  <a:spLocks noChangeArrowheads="1"/>
                </p:cNvSpPr>
                <p:nvPr/>
              </p:nvSpPr>
              <p:spPr bwMode="auto">
                <a:xfrm>
                  <a:off x="43" y="2265"/>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وقت الايمان ...</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1" name="Rectangle 52"/>
                <p:cNvSpPr>
                  <a:spLocks noChangeArrowheads="1"/>
                </p:cNvSpPr>
                <p:nvPr/>
              </p:nvSpPr>
              <p:spPr bwMode="auto">
                <a:xfrm>
                  <a:off x="0" y="2015"/>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5" name="Group 53"/>
              <p:cNvGrpSpPr>
                <a:grpSpLocks/>
              </p:cNvGrpSpPr>
              <p:nvPr/>
            </p:nvGrpSpPr>
            <p:grpSpPr bwMode="auto">
              <a:xfrm>
                <a:off x="1919" y="2015"/>
                <a:ext cx="1920" cy="643"/>
                <a:chOff x="1919" y="2015"/>
                <a:chExt cx="1920" cy="643"/>
              </a:xfrm>
            </p:grpSpPr>
            <p:sp>
              <p:nvSpPr>
                <p:cNvPr id="281648" name="Rectangle 54"/>
                <p:cNvSpPr>
                  <a:spLocks noChangeArrowheads="1"/>
                </p:cNvSpPr>
                <p:nvPr/>
              </p:nvSpPr>
              <p:spPr bwMode="auto">
                <a:xfrm>
                  <a:off x="1962" y="2255"/>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قبل الخلاص</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9" name="Rectangle 55"/>
                <p:cNvSpPr>
                  <a:spLocks noChangeArrowheads="1"/>
                </p:cNvSpPr>
                <p:nvPr/>
              </p:nvSpPr>
              <p:spPr bwMode="auto">
                <a:xfrm>
                  <a:off x="1919" y="2015"/>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6" name="Group 56"/>
              <p:cNvGrpSpPr>
                <a:grpSpLocks/>
              </p:cNvGrpSpPr>
              <p:nvPr/>
            </p:nvGrpSpPr>
            <p:grpSpPr bwMode="auto">
              <a:xfrm>
                <a:off x="3839" y="2015"/>
                <a:ext cx="1920" cy="643"/>
                <a:chOff x="3839" y="2015"/>
                <a:chExt cx="1920" cy="643"/>
              </a:xfrm>
            </p:grpSpPr>
            <p:sp>
              <p:nvSpPr>
                <p:cNvPr id="281646" name="Rectangle 57"/>
                <p:cNvSpPr>
                  <a:spLocks noChangeArrowheads="1"/>
                </p:cNvSpPr>
                <p:nvPr/>
              </p:nvSpPr>
              <p:spPr bwMode="auto">
                <a:xfrm>
                  <a:off x="3882" y="2255"/>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بعد الخلاص</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7" name="Rectangle 58"/>
                <p:cNvSpPr>
                  <a:spLocks noChangeArrowheads="1"/>
                </p:cNvSpPr>
                <p:nvPr/>
              </p:nvSpPr>
              <p:spPr bwMode="auto">
                <a:xfrm>
                  <a:off x="3839" y="2015"/>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7" name="Group 59"/>
              <p:cNvGrpSpPr>
                <a:grpSpLocks/>
              </p:cNvGrpSpPr>
              <p:nvPr/>
            </p:nvGrpSpPr>
            <p:grpSpPr bwMode="auto">
              <a:xfrm>
                <a:off x="0" y="2418"/>
                <a:ext cx="1919" cy="643"/>
                <a:chOff x="0" y="2418"/>
                <a:chExt cx="1919" cy="643"/>
              </a:xfrm>
            </p:grpSpPr>
            <p:sp>
              <p:nvSpPr>
                <p:cNvPr id="281644" name="Rectangle 60"/>
                <p:cNvSpPr>
                  <a:spLocks noChangeArrowheads="1"/>
                </p:cNvSpPr>
                <p:nvPr/>
              </p:nvSpPr>
              <p:spPr bwMode="auto">
                <a:xfrm>
                  <a:off x="43" y="2658"/>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التركيز على ...</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5" name="Rectangle 61"/>
                <p:cNvSpPr>
                  <a:spLocks noChangeArrowheads="1"/>
                </p:cNvSpPr>
                <p:nvPr/>
              </p:nvSpPr>
              <p:spPr bwMode="auto">
                <a:xfrm>
                  <a:off x="0" y="2418"/>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8" name="Group 62"/>
              <p:cNvGrpSpPr>
                <a:grpSpLocks/>
              </p:cNvGrpSpPr>
              <p:nvPr/>
            </p:nvGrpSpPr>
            <p:grpSpPr bwMode="auto">
              <a:xfrm>
                <a:off x="1919" y="2418"/>
                <a:ext cx="1920" cy="643"/>
                <a:chOff x="1919" y="2418"/>
                <a:chExt cx="1920" cy="643"/>
              </a:xfrm>
            </p:grpSpPr>
            <p:sp>
              <p:nvSpPr>
                <p:cNvPr id="281642" name="Rectangle 63"/>
                <p:cNvSpPr>
                  <a:spLocks noChangeArrowheads="1"/>
                </p:cNvSpPr>
                <p:nvPr/>
              </p:nvSpPr>
              <p:spPr bwMode="auto">
                <a:xfrm>
                  <a:off x="1962" y="2658"/>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الإيمان</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eaLnBrk="0" hangingPunct="0"/>
                  <a:endParaRPr kumimoji="1" lang="en-GB" sz="3200" b="1" dirty="0">
                    <a:latin typeface="Arial" panose="020B0604020202020204" pitchFamily="34" charset="0"/>
                    <a:cs typeface="Arial" panose="020B0604020202020204" pitchFamily="34" charset="0"/>
                  </a:endParaRPr>
                </a:p>
              </p:txBody>
            </p:sp>
            <p:sp>
              <p:nvSpPr>
                <p:cNvPr id="281643" name="Rectangle 64"/>
                <p:cNvSpPr>
                  <a:spLocks noChangeArrowheads="1"/>
                </p:cNvSpPr>
                <p:nvPr/>
              </p:nvSpPr>
              <p:spPr bwMode="auto">
                <a:xfrm>
                  <a:off x="1919" y="2418"/>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nvGrpSpPr>
              <p:cNvPr id="281639" name="Group 65"/>
              <p:cNvGrpSpPr>
                <a:grpSpLocks/>
              </p:cNvGrpSpPr>
              <p:nvPr/>
            </p:nvGrpSpPr>
            <p:grpSpPr bwMode="auto">
              <a:xfrm>
                <a:off x="3839" y="2418"/>
                <a:ext cx="1920" cy="643"/>
                <a:chOff x="3839" y="2418"/>
                <a:chExt cx="1920" cy="643"/>
              </a:xfrm>
            </p:grpSpPr>
            <p:sp>
              <p:nvSpPr>
                <p:cNvPr id="281640" name="Rectangle 66"/>
                <p:cNvSpPr>
                  <a:spLocks noChangeArrowheads="1"/>
                </p:cNvSpPr>
                <p:nvPr/>
              </p:nvSpPr>
              <p:spPr bwMode="auto">
                <a:xfrm>
                  <a:off x="3882" y="2658"/>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الأعمال</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eaLnBrk="0" hangingPunct="0"/>
                  <a:endParaRPr kumimoji="1" lang="en-GB" sz="3200" b="1" dirty="0">
                    <a:latin typeface="Arial" panose="020B0604020202020204" pitchFamily="34" charset="0"/>
                    <a:cs typeface="Arial" panose="020B0604020202020204" pitchFamily="34" charset="0"/>
                  </a:endParaRPr>
                </a:p>
              </p:txBody>
            </p:sp>
            <p:sp>
              <p:nvSpPr>
                <p:cNvPr id="281641" name="Rectangle 67"/>
                <p:cNvSpPr>
                  <a:spLocks noChangeArrowheads="1"/>
                </p:cNvSpPr>
                <p:nvPr/>
              </p:nvSpPr>
              <p:spPr bwMode="auto">
                <a:xfrm>
                  <a:off x="3839" y="2418"/>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grpSp>
        <p:sp>
          <p:nvSpPr>
            <p:cNvPr id="281618" name="Rectangle 68"/>
            <p:cNvSpPr>
              <a:spLocks noChangeArrowheads="1"/>
            </p:cNvSpPr>
            <p:nvPr/>
          </p:nvSpPr>
          <p:spPr bwMode="auto">
            <a:xfrm>
              <a:off x="-3" y="-3"/>
              <a:ext cx="5765" cy="28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1112" cap="sq">
                  <a:solidFill>
                    <a:srgbClr val="000000"/>
                  </a:solidFill>
                  <a:miter lim="800000"/>
                  <a:headEnd type="none" w="sm" len="sm"/>
                  <a:tailEnd type="none" w="sm" len="sm"/>
                </a14:hiddenLine>
              </a:ext>
            </a:extLst>
          </p:spPr>
          <p:txBody>
            <a:bodyPr/>
            <a:lstStyle/>
            <a:p>
              <a:endParaRPr lang="en-US" sz="3200" b="1">
                <a:latin typeface="Arial" panose="020B0604020202020204" pitchFamily="34" charset="0"/>
                <a:cs typeface="Arial" panose="020B0604020202020204" pitchFamily="34" charset="0"/>
              </a:endParaRPr>
            </a:p>
          </p:txBody>
        </p:sp>
      </p:grpSp>
      <p:sp>
        <p:nvSpPr>
          <p:cNvPr id="281603" name="Text Box 69"/>
          <p:cNvSpPr txBox="1">
            <a:spLocks noChangeArrowheads="1"/>
          </p:cNvSpPr>
          <p:nvPr/>
        </p:nvSpPr>
        <p:spPr bwMode="auto">
          <a:xfrm>
            <a:off x="8305800" y="76200"/>
            <a:ext cx="105509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174ر</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10" name="Picture 2" descr="Image result for Be free from the slavery of legalism so you can live for Christ">
            <a:extLst>
              <a:ext uri="{FF2B5EF4-FFF2-40B4-BE49-F238E27FC236}">
                <a16:creationId xmlns:a16="http://schemas.microsoft.com/office/drawing/2014/main" id="{BB4F5EB5-70C7-9C4B-B9AD-A05333FF47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6096" y="1340768"/>
            <a:ext cx="3704332" cy="342011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
            <a:ext cx="9144000" cy="1001358"/>
          </a:xfrm>
          <a:solidFill>
            <a:srgbClr val="056A04"/>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تطبيق غلاطية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340769"/>
            <a:ext cx="5432524" cy="2016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حراً من عبودية الناموس</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93D908B4-F0B0-0440-A7A3-64C1A87921D7}"/>
              </a:ext>
            </a:extLst>
          </p:cNvPr>
          <p:cNvSpPr txBox="1">
            <a:spLocks noChangeArrowheads="1"/>
          </p:cNvSpPr>
          <p:nvPr/>
        </p:nvSpPr>
        <p:spPr bwMode="auto">
          <a:xfrm>
            <a:off x="5436096" y="4760882"/>
            <a:ext cx="3707904" cy="20971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حتى تستطيع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العيش للمسيح</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375812" name="Picture 4" descr="Image result for Be free from the slavery of legalism so you can live for Christ">
            <a:extLst>
              <a:ext uri="{FF2B5EF4-FFF2-40B4-BE49-F238E27FC236}">
                <a16:creationId xmlns:a16="http://schemas.microsoft.com/office/drawing/2014/main" id="{DE1B7065-1888-EA4C-995F-B38F476D87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96" y="3140968"/>
            <a:ext cx="5294083" cy="2921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84512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5810"/>
                                        </p:tgtEl>
                                        <p:attrNameLst>
                                          <p:attrName>style.visibility</p:attrName>
                                        </p:attrNameLst>
                                      </p:cBhvr>
                                      <p:to>
                                        <p:strVal val="visible"/>
                                      </p:to>
                                    </p:set>
                                    <p:anim calcmode="lin" valueType="num">
                                      <p:cBhvr additive="base">
                                        <p:cTn id="7" dur="500" fill="hold"/>
                                        <p:tgtEl>
                                          <p:spTgt spid="375810"/>
                                        </p:tgtEl>
                                        <p:attrNameLst>
                                          <p:attrName>ppt_x</p:attrName>
                                        </p:attrNameLst>
                                      </p:cBhvr>
                                      <p:tavLst>
                                        <p:tav tm="0">
                                          <p:val>
                                            <p:strVal val="#ppt_x"/>
                                          </p:val>
                                        </p:tav>
                                        <p:tav tm="100000">
                                          <p:val>
                                            <p:strVal val="#ppt_x"/>
                                          </p:val>
                                        </p:tav>
                                      </p:tavLst>
                                    </p:anim>
                                    <p:anim calcmode="lin" valueType="num">
                                      <p:cBhvr additive="base">
                                        <p:cTn id="8" dur="500" fill="hold"/>
                                        <p:tgtEl>
                                          <p:spTgt spid="3758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518270725"/>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وعظ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التقديمي </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2918697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753" name="Picture 2" descr="DSS"/>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4419600" cy="6900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3" name="Rectangle 3"/>
          <p:cNvSpPr>
            <a:spLocks noChangeArrowheads="1"/>
          </p:cNvSpPr>
          <p:nvPr/>
        </p:nvSpPr>
        <p:spPr bwMode="auto">
          <a:xfrm>
            <a:off x="4648200" y="0"/>
            <a:ext cx="4572000" cy="6858000"/>
          </a:xfrm>
          <a:prstGeom prst="rect">
            <a:avLst/>
          </a:prstGeom>
          <a:gradFill rotWithShape="0">
            <a:gsLst>
              <a:gs pos="0">
                <a:schemeClr val="accent2"/>
              </a:gs>
              <a:gs pos="100000">
                <a:schemeClr val="accent2">
                  <a:gamma/>
                  <a:shade val="21569"/>
                  <a:invGamma/>
                </a:schemeClr>
              </a:gs>
            </a:gsLst>
            <a:path path="shape">
              <a:fillToRect l="50000" t="50000" r="50000" b="50000"/>
            </a:path>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a:cs typeface="Arial" panose="020B0604020202020204" pitchFamily="34" charset="0"/>
            </a:endParaRPr>
          </a:p>
        </p:txBody>
      </p:sp>
      <p:sp>
        <p:nvSpPr>
          <p:cNvPr id="271364" name="Rectangle 4"/>
          <p:cNvSpPr>
            <a:spLocks noGrp="1" noChangeArrowheads="1"/>
          </p:cNvSpPr>
          <p:nvPr>
            <p:ph type="title" idx="4294967295"/>
          </p:nvPr>
        </p:nvSpPr>
        <p:spPr>
          <a:xfrm>
            <a:off x="0" y="0"/>
            <a:ext cx="9144000" cy="990600"/>
          </a:xfrm>
          <a:gradFill rotWithShape="0">
            <a:gsLst>
              <a:gs pos="0">
                <a:schemeClr val="tx2"/>
              </a:gs>
              <a:gs pos="100000">
                <a:schemeClr val="tx2">
                  <a:gamma/>
                  <a:shade val="46275"/>
                  <a:invGamma/>
                  <a:alpha val="3999"/>
                </a:schemeClr>
              </a:gs>
            </a:gsLst>
            <a:lin ang="5400000" scaled="1"/>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cs typeface="Arial" panose="020B0604020202020204" pitchFamily="34" charset="0"/>
              </a:rPr>
              <a:t>بولس مقابل الناموسيين</a:t>
            </a:r>
            <a:endParaRPr lang="en-US" dirty="0">
              <a:solidFill>
                <a:schemeClr val="bg1"/>
              </a:solidFill>
              <a:cs typeface="Arial" panose="020B0604020202020204" pitchFamily="34" charset="0"/>
            </a:endParaRPr>
          </a:p>
        </p:txBody>
      </p:sp>
      <p:sp>
        <p:nvSpPr>
          <p:cNvPr id="271365" name="Text Box 5"/>
          <p:cNvSpPr txBox="1">
            <a:spLocks noChangeArrowheads="1"/>
          </p:cNvSpPr>
          <p:nvPr/>
        </p:nvSpPr>
        <p:spPr bwMode="auto">
          <a:xfrm>
            <a:off x="304800" y="973138"/>
            <a:ext cx="3810000"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الناموسيون</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6" name="Text Box 6"/>
          <p:cNvSpPr txBox="1">
            <a:spLocks noChangeArrowheads="1"/>
          </p:cNvSpPr>
          <p:nvPr/>
        </p:nvSpPr>
        <p:spPr bwMode="auto">
          <a:xfrm>
            <a:off x="4876800" y="973138"/>
            <a:ext cx="4343400"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بولس</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7" name="Text Box 7"/>
          <p:cNvSpPr txBox="1">
            <a:spLocks noChangeArrowheads="1"/>
          </p:cNvSpPr>
          <p:nvPr/>
        </p:nvSpPr>
        <p:spPr bwMode="auto">
          <a:xfrm>
            <a:off x="34925" y="1674813"/>
            <a:ext cx="4321175" cy="3847207"/>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الرجل الذي يصنع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البر يخزن حياة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لنفسه مع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مزامير سليمان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(حوالي 50 ق.م)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المعجزات سوف تظهر في وقتها لهؤلاء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المخلصين بأعمالهم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باروخ</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(حوالي 100 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8" name="Text Box 8"/>
          <p:cNvSpPr txBox="1">
            <a:spLocks noChangeArrowheads="1"/>
          </p:cNvSpPr>
          <p:nvPr/>
        </p:nvSpPr>
        <p:spPr bwMode="auto">
          <a:xfrm>
            <a:off x="4876800" y="1676400"/>
            <a:ext cx="4267200" cy="2308324"/>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أريد أن أتعلم منكم هذا فقط </a:t>
            </a:r>
            <a:r>
              <a:rPr kumimoji="0" lang="ar-JO" altLang="ja-JP"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أبأعمال الناموس </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أخذتم الروح أم بخبر الإيمان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غل 3: 2</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p>
        </p:txBody>
      </p:sp>
      <p:sp>
        <p:nvSpPr>
          <p:cNvPr id="330760" name="Text Box 4"/>
          <p:cNvSpPr txBox="1">
            <a:spLocks noChangeArrowheads="1"/>
          </p:cNvSpPr>
          <p:nvPr/>
        </p:nvSpPr>
        <p:spPr bwMode="auto">
          <a:xfrm>
            <a:off x="8268754" y="95250"/>
            <a:ext cx="867843"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154ك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71368"/>
                                        </p:tgtEl>
                                        <p:attrNameLst>
                                          <p:attrName>style.visibility</p:attrName>
                                        </p:attrNameLst>
                                      </p:cBhvr>
                                      <p:to>
                                        <p:strVal val="visible"/>
                                      </p:to>
                                    </p:set>
                                    <p:anim calcmode="lin" valueType="num">
                                      <p:cBhvr>
                                        <p:cTn id="7" dur="1000" fill="hold"/>
                                        <p:tgtEl>
                                          <p:spTgt spid="271368"/>
                                        </p:tgtEl>
                                        <p:attrNameLst>
                                          <p:attrName>ppt_w</p:attrName>
                                        </p:attrNameLst>
                                      </p:cBhvr>
                                      <p:tavLst>
                                        <p:tav tm="0">
                                          <p:val>
                                            <p:fltVal val="0"/>
                                          </p:val>
                                        </p:tav>
                                        <p:tav tm="100000">
                                          <p:val>
                                            <p:strVal val="#ppt_w"/>
                                          </p:val>
                                        </p:tav>
                                      </p:tavLst>
                                    </p:anim>
                                    <p:anim calcmode="lin" valueType="num">
                                      <p:cBhvr>
                                        <p:cTn id="8" dur="1000" fill="hold"/>
                                        <p:tgtEl>
                                          <p:spTgt spid="271368"/>
                                        </p:tgtEl>
                                        <p:attrNameLst>
                                          <p:attrName>ppt_h</p:attrName>
                                        </p:attrNameLst>
                                      </p:cBhvr>
                                      <p:tavLst>
                                        <p:tav tm="0">
                                          <p:val>
                                            <p:fltVal val="0"/>
                                          </p:val>
                                        </p:tav>
                                        <p:tav tm="100000">
                                          <p:val>
                                            <p:strVal val="#ppt_h"/>
                                          </p:val>
                                        </p:tav>
                                      </p:tavLst>
                                    </p:anim>
                                    <p:anim calcmode="lin" valueType="num">
                                      <p:cBhvr>
                                        <p:cTn id="9" dur="1000" fill="hold"/>
                                        <p:tgtEl>
                                          <p:spTgt spid="27136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713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71367"/>
                                        </p:tgtEl>
                                        <p:attrNameLst>
                                          <p:attrName>style.visibility</p:attrName>
                                        </p:attrNameLst>
                                      </p:cBhvr>
                                      <p:to>
                                        <p:strVal val="visible"/>
                                      </p:to>
                                    </p:set>
                                    <p:anim calcmode="lin" valueType="num">
                                      <p:cBhvr>
                                        <p:cTn id="15" dur="1000" fill="hold"/>
                                        <p:tgtEl>
                                          <p:spTgt spid="271367"/>
                                        </p:tgtEl>
                                        <p:attrNameLst>
                                          <p:attrName>ppt_w</p:attrName>
                                        </p:attrNameLst>
                                      </p:cBhvr>
                                      <p:tavLst>
                                        <p:tav tm="0">
                                          <p:val>
                                            <p:fltVal val="0"/>
                                          </p:val>
                                        </p:tav>
                                        <p:tav tm="100000">
                                          <p:val>
                                            <p:strVal val="#ppt_w"/>
                                          </p:val>
                                        </p:tav>
                                      </p:tavLst>
                                    </p:anim>
                                    <p:anim calcmode="lin" valueType="num">
                                      <p:cBhvr>
                                        <p:cTn id="16" dur="1000" fill="hold"/>
                                        <p:tgtEl>
                                          <p:spTgt spid="271367"/>
                                        </p:tgtEl>
                                        <p:attrNameLst>
                                          <p:attrName>ppt_h</p:attrName>
                                        </p:attrNameLst>
                                      </p:cBhvr>
                                      <p:tavLst>
                                        <p:tav tm="0">
                                          <p:val>
                                            <p:fltVal val="0"/>
                                          </p:val>
                                        </p:tav>
                                        <p:tav tm="100000">
                                          <p:val>
                                            <p:strVal val="#ppt_h"/>
                                          </p:val>
                                        </p:tav>
                                      </p:tavLst>
                                    </p:anim>
                                    <p:anim calcmode="lin" valueType="num">
                                      <p:cBhvr>
                                        <p:cTn id="17" dur="1000" fill="hold"/>
                                        <p:tgtEl>
                                          <p:spTgt spid="27136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713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7" grpId="0"/>
      <p:bldP spid="271368"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Text Box 12"/>
          <p:cNvSpPr txBox="1">
            <a:spLocks noChangeArrowheads="1"/>
          </p:cNvSpPr>
          <p:nvPr/>
        </p:nvSpPr>
        <p:spPr bwMode="auto">
          <a:xfrm>
            <a:off x="8274050" y="0"/>
            <a:ext cx="88197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173ج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61" name="Text Box 13"/>
          <p:cNvSpPr txBox="1">
            <a:spLocks noChangeArrowheads="1"/>
          </p:cNvSpPr>
          <p:nvPr/>
        </p:nvSpPr>
        <p:spPr bwMode="auto">
          <a:xfrm>
            <a:off x="6553200" y="685800"/>
            <a:ext cx="2209800" cy="1815882"/>
          </a:xfrm>
          <a:prstGeom prst="rect">
            <a:avLst/>
          </a:prstGeom>
          <a:gradFill rotWithShape="1">
            <a:gsLst>
              <a:gs pos="0">
                <a:srgbClr val="9933FF"/>
              </a:gs>
              <a:gs pos="50000">
                <a:schemeClr val="bg2"/>
              </a:gs>
              <a:gs pos="100000">
                <a:srgbClr val="9933FF"/>
              </a:gs>
            </a:gsLst>
            <a:lin ang="5400000" scaled="1"/>
          </a:gradFill>
          <a:ln w="76200" cap="flat" cmpd="sng" algn="ctr">
            <a:solidFill>
              <a:srgbClr val="000000"/>
            </a:solidFill>
            <a:prstDash val="solid"/>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الدين الطقسي مقابل الدين الحقيقي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غل 4: 1-7</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p>
        </p:txBody>
      </p:sp>
      <p:sp>
        <p:nvSpPr>
          <p:cNvPr id="379907" name="Rectangle 14"/>
          <p:cNvSpPr>
            <a:spLocks noChangeArrowheads="1"/>
          </p:cNvSpPr>
          <p:nvPr/>
        </p:nvSpPr>
        <p:spPr bwMode="auto">
          <a:xfrm>
            <a:off x="465138" y="1695450"/>
            <a:ext cx="9144000" cy="305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08" name="Rectangle 15"/>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09" name="Rectangle 16"/>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0" name="Rectangle 17"/>
          <p:cNvSpPr>
            <a:spLocks noChangeArrowheads="1"/>
          </p:cNvSpPr>
          <p:nvPr/>
        </p:nvSpPr>
        <p:spPr bwMode="auto">
          <a:xfrm>
            <a:off x="465138" y="1695450"/>
            <a:ext cx="9144000" cy="62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1" name="Rectangle 18"/>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9912" name="Rectangle 20"/>
          <p:cNvSpPr>
            <a:spLocks noChangeArrowheads="1"/>
          </p:cNvSpPr>
          <p:nvPr/>
        </p:nvSpPr>
        <p:spPr bwMode="auto">
          <a:xfrm>
            <a:off x="1938338" y="-9525"/>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11" name="Group 31"/>
          <p:cNvGraphicFramePr>
            <a:graphicFrameLocks noGrp="1"/>
          </p:cNvGraphicFramePr>
          <p:nvPr/>
        </p:nvGraphicFramePr>
        <p:xfrm>
          <a:off x="0" y="0"/>
          <a:ext cx="6172200" cy="6858000"/>
        </p:xfrm>
        <a:graphic>
          <a:graphicData uri="http://schemas.openxmlformats.org/drawingml/2006/table">
            <a:tbl>
              <a:tblPr/>
              <a:tblGrid>
                <a:gridCol w="2955925">
                  <a:extLst>
                    <a:ext uri="{9D8B030D-6E8A-4147-A177-3AD203B41FA5}">
                      <a16:colId xmlns:a16="http://schemas.microsoft.com/office/drawing/2014/main" val="20000"/>
                    </a:ext>
                  </a:extLst>
                </a:gridCol>
                <a:gridCol w="3216275">
                  <a:extLst>
                    <a:ext uri="{9D8B030D-6E8A-4147-A177-3AD203B41FA5}">
                      <a16:colId xmlns:a16="http://schemas.microsoft.com/office/drawing/2014/main" val="20001"/>
                    </a:ext>
                  </a:extLst>
                </a:gridCol>
              </a:tblGrid>
              <a:tr h="7747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rPr>
                        <a:t>الطفل</a:t>
                      </a:r>
                      <a:endParaRPr kumimoji="0" lang="zh-CN" altLang="en-GB"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rPr>
                        <a:t>البالغ</a:t>
                      </a:r>
                      <a:endParaRPr kumimoji="0" lang="zh-CN" altLang="en-GB" sz="3200" b="1" i="0" u="none" strike="noStrike" cap="none" normalizeH="0" baseline="0" dirty="0">
                        <a:ln>
                          <a:noFill/>
                        </a:ln>
                        <a:solidFill>
                          <a:schemeClr val="tx1"/>
                        </a:solidFill>
                        <a:effectLst>
                          <a:outerShdw blurRad="38100" dist="38100" dir="2700000" algn="tl">
                            <a:srgbClr val="000066"/>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تحت وصي</a:t>
                      </a:r>
                      <a:b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b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الناموس</a:t>
                      </a: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يتمتع بعلاقة الأب مع ابنه</a:t>
                      </a:r>
                    </a:p>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مفدي</a:t>
                      </a:r>
                      <a:r>
                        <a:rPr kumimoji="0" lang="en-US"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1"/>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الحالة : مثل عبد غير مدرك لحقوق البنوية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الحالة : ابن ووارث و حاصل على كل حقوق البنوية</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2"/>
                  </a:ext>
                </a:extLst>
              </a:tr>
              <a:tr h="1371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تحت عبودية : سلطة خارجية للناموس</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حر : سلطة داخلية لروح الله</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3"/>
                  </a:ext>
                </a:extLst>
              </a:tr>
              <a:tr h="19685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غير ناضج : مدرسة أساسية في الناموس مع تحفيز خارجي</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r>
                        <a:rPr kumimoji="0" lang="ar-JO" altLang="zh-CN"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rPr>
                        <a:t>ناضج : مدرسة أساسية للروح مع تحفيز داخلي</a:t>
                      </a:r>
                      <a:endParaRPr kumimoji="0" lang="zh-CN" altLang="en-GB" sz="2000" b="1" i="0" u="none" strike="noStrike" cap="none" normalizeH="0" baseline="0" dirty="0">
                        <a:ln>
                          <a:noFill/>
                        </a:ln>
                        <a:solidFill>
                          <a:schemeClr val="tx1"/>
                        </a:solidFill>
                        <a:effectLst>
                          <a:outerShdw blurRad="38100" dist="38100" dir="2700000" algn="tl">
                            <a:srgbClr val="000000"/>
                          </a:outerShdw>
                        </a:effectLst>
                        <a:latin typeface="Tahoma" charset="0"/>
                        <a:ea typeface="宋体" charset="0"/>
                        <a:cs typeface="宋体" charset="0"/>
                      </a:endParaRPr>
                    </a:p>
                  </a:txBody>
                  <a:tcPr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6600CC"/>
                        </a:gs>
                        <a:gs pos="100000">
                          <a:srgbClr val="000000"/>
                        </a:gs>
                      </a:gsLst>
                      <a:path path="rect">
                        <a:fillToRect l="50000" t="50000" r="50000" b="50000"/>
                      </a:path>
                    </a:gradFill>
                  </a:tcPr>
                </a:tc>
                <a:extLst>
                  <a:ext uri="{0D108BD9-81ED-4DB2-BD59-A6C34878D82A}">
                    <a16:rowId xmlns:a16="http://schemas.microsoft.com/office/drawing/2014/main" val="10004"/>
                  </a:ext>
                </a:extLst>
              </a:tr>
            </a:tbl>
          </a:graphicData>
        </a:graphic>
      </p:graphicFrame>
      <p:sp>
        <p:nvSpPr>
          <p:cNvPr id="379933" name="Text Box 13"/>
          <p:cNvSpPr txBox="1">
            <a:spLocks noChangeArrowheads="1"/>
          </p:cNvSpPr>
          <p:nvPr/>
        </p:nvSpPr>
        <p:spPr bwMode="auto">
          <a:xfrm>
            <a:off x="6629400" y="4953000"/>
            <a:ext cx="220980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بول أ. بومرفيل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 ورومية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(بروكسل : 1976)، 95</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ea typeface="ＭＳ Ｐゴシック" charset="0"/>
                <a:cs typeface="ＭＳ Ｐゴシック" charset="0"/>
              </a:rPr>
              <a:t>Black</a:t>
            </a:r>
            <a:endParaRPr lang="en-US">
              <a:ea typeface="ＭＳ Ｐゴシック" charset="0"/>
              <a:cs typeface="ＭＳ Ｐゴシック" charset="0"/>
            </a:endParaRPr>
          </a:p>
        </p:txBody>
      </p:sp>
    </p:spTree>
  </p:cSld>
  <p:clrMapOvr>
    <a:masterClrMapping/>
  </p:clrMapOvr>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0267728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98" name="Rectangle 82"/>
          <p:cNvSpPr>
            <a:spLocks noChangeArrowheads="1"/>
          </p:cNvSpPr>
          <p:nvPr/>
        </p:nvSpPr>
        <p:spPr bwMode="auto">
          <a:xfrm>
            <a:off x="34629" y="2339752"/>
            <a:ext cx="3048000" cy="44196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81601" name="Rectangle 2"/>
          <p:cNvSpPr>
            <a:spLocks noGrp="1" noChangeArrowheads="1"/>
          </p:cNvSpPr>
          <p:nvPr>
            <p:ph type="title"/>
          </p:nvPr>
        </p:nvSpPr>
        <p:spPr>
          <a:xfrm>
            <a:off x="0" y="233363"/>
            <a:ext cx="7956376" cy="609600"/>
          </a:xfrm>
        </p:spPr>
        <p:txBody>
          <a:bodyPr/>
          <a:lstStyle/>
          <a:p>
            <a:pPr algn="ctr" eaLnBrk="1" hangingPunct="1"/>
            <a:r>
              <a:rPr lang="ar-JO" sz="3200" b="1" i="0"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تباين يعقوب وغلاطية</a:t>
            </a:r>
            <a:endParaRPr lang="en-US" sz="3200" b="1" i="0"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3"/>
          <p:cNvGrpSpPr>
            <a:grpSpLocks/>
          </p:cNvGrpSpPr>
          <p:nvPr/>
        </p:nvGrpSpPr>
        <p:grpSpPr bwMode="auto">
          <a:xfrm>
            <a:off x="0" y="1196752"/>
            <a:ext cx="9144000" cy="5689313"/>
            <a:chOff x="-3" y="-3"/>
            <a:chExt cx="5765" cy="3104"/>
          </a:xfrm>
        </p:grpSpPr>
        <p:grpSp>
          <p:nvGrpSpPr>
            <p:cNvPr id="281617" name="Group 4"/>
            <p:cNvGrpSpPr>
              <a:grpSpLocks/>
            </p:cNvGrpSpPr>
            <p:nvPr/>
          </p:nvGrpSpPr>
          <p:grpSpPr bwMode="auto">
            <a:xfrm>
              <a:off x="0" y="0"/>
              <a:ext cx="5759" cy="3101"/>
              <a:chOff x="0" y="0"/>
              <a:chExt cx="5759" cy="3101"/>
            </a:xfrm>
          </p:grpSpPr>
          <p:grpSp>
            <p:nvGrpSpPr>
              <p:cNvPr id="281619" name="Group 5"/>
              <p:cNvGrpSpPr>
                <a:grpSpLocks/>
              </p:cNvGrpSpPr>
              <p:nvPr/>
            </p:nvGrpSpPr>
            <p:grpSpPr bwMode="auto">
              <a:xfrm>
                <a:off x="0" y="0"/>
                <a:ext cx="1919" cy="403"/>
                <a:chOff x="0" y="0"/>
                <a:chExt cx="1919" cy="403"/>
              </a:xfrm>
            </p:grpSpPr>
            <p:sp>
              <p:nvSpPr>
                <p:cNvPr id="281680" name="Rectangle 6"/>
                <p:cNvSpPr>
                  <a:spLocks noChangeArrowheads="1"/>
                </p:cNvSpPr>
                <p:nvPr/>
              </p:nvSpPr>
              <p:spPr bwMode="auto">
                <a:xfrm>
                  <a:off x="43" y="0"/>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kumimoji="1" lang="ar-JO" sz="3200" b="1" u="sng" dirty="0">
                      <a:latin typeface="Arial" panose="020B0604020202020204" pitchFamily="34" charset="0"/>
                      <a:cs typeface="Arial" panose="020B0604020202020204" pitchFamily="34" charset="0"/>
                    </a:rPr>
                    <a:t>القضية</a:t>
                  </a:r>
                  <a:endParaRPr kumimoji="1" lang="en-GB"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GB"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81" name="Rectangle 7"/>
                <p:cNvSpPr>
                  <a:spLocks noChangeArrowheads="1"/>
                </p:cNvSpPr>
                <p:nvPr/>
              </p:nvSpPr>
              <p:spPr bwMode="auto">
                <a:xfrm>
                  <a:off x="0" y="0"/>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0" name="Group 8"/>
              <p:cNvGrpSpPr>
                <a:grpSpLocks/>
              </p:cNvGrpSpPr>
              <p:nvPr/>
            </p:nvGrpSpPr>
            <p:grpSpPr bwMode="auto">
              <a:xfrm>
                <a:off x="1919" y="0"/>
                <a:ext cx="1920" cy="403"/>
                <a:chOff x="1919" y="0"/>
                <a:chExt cx="1920" cy="403"/>
              </a:xfrm>
            </p:grpSpPr>
            <p:sp>
              <p:nvSpPr>
                <p:cNvPr id="281678" name="Rectangle 9"/>
                <p:cNvSpPr>
                  <a:spLocks noChangeArrowheads="1"/>
                </p:cNvSpPr>
                <p:nvPr/>
              </p:nvSpPr>
              <p:spPr bwMode="auto">
                <a:xfrm>
                  <a:off x="1962" y="0"/>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SA"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غلاطية</a:t>
                  </a:r>
                  <a:endParaRPr kumimoji="1" lang="en-GB"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9" name="Rectangle 10"/>
                <p:cNvSpPr>
                  <a:spLocks noChangeArrowheads="1"/>
                </p:cNvSpPr>
                <p:nvPr/>
              </p:nvSpPr>
              <p:spPr bwMode="auto">
                <a:xfrm>
                  <a:off x="1919" y="0"/>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1" name="Group 11"/>
              <p:cNvGrpSpPr>
                <a:grpSpLocks/>
              </p:cNvGrpSpPr>
              <p:nvPr/>
            </p:nvGrpSpPr>
            <p:grpSpPr bwMode="auto">
              <a:xfrm>
                <a:off x="3839" y="0"/>
                <a:ext cx="1920" cy="403"/>
                <a:chOff x="3839" y="0"/>
                <a:chExt cx="1920" cy="403"/>
              </a:xfrm>
            </p:grpSpPr>
            <p:sp>
              <p:nvSpPr>
                <p:cNvPr id="281676" name="Rectangle 12"/>
                <p:cNvSpPr>
                  <a:spLocks noChangeArrowheads="1"/>
                </p:cNvSpPr>
                <p:nvPr/>
              </p:nvSpPr>
              <p:spPr bwMode="auto">
                <a:xfrm>
                  <a:off x="3882" y="0"/>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يعقوب</a:t>
                  </a:r>
                  <a:endParaRPr kumimoji="1" lang="en-GB"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7" name="Rectangle 13"/>
                <p:cNvSpPr>
                  <a:spLocks noChangeArrowheads="1"/>
                </p:cNvSpPr>
                <p:nvPr/>
              </p:nvSpPr>
              <p:spPr bwMode="auto">
                <a:xfrm>
                  <a:off x="3839" y="0"/>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2" name="Group 14"/>
              <p:cNvGrpSpPr>
                <a:grpSpLocks/>
              </p:cNvGrpSpPr>
              <p:nvPr/>
            </p:nvGrpSpPr>
            <p:grpSpPr bwMode="auto">
              <a:xfrm>
                <a:off x="0" y="403"/>
                <a:ext cx="1919" cy="403"/>
                <a:chOff x="0" y="403"/>
                <a:chExt cx="1919" cy="403"/>
              </a:xfrm>
            </p:grpSpPr>
            <p:sp>
              <p:nvSpPr>
                <p:cNvPr id="281674" name="Rectangle 15"/>
                <p:cNvSpPr>
                  <a:spLocks noChangeArrowheads="1"/>
                </p:cNvSpPr>
                <p:nvPr/>
              </p:nvSpPr>
              <p:spPr bwMode="auto">
                <a:xfrm>
                  <a:off x="43" y="403"/>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ذكر الروح القدس</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5" name="Rectangle 16"/>
                <p:cNvSpPr>
                  <a:spLocks noChangeArrowheads="1"/>
                </p:cNvSpPr>
                <p:nvPr/>
              </p:nvSpPr>
              <p:spPr bwMode="auto">
                <a:xfrm>
                  <a:off x="0" y="403"/>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3" name="Group 17"/>
              <p:cNvGrpSpPr>
                <a:grpSpLocks/>
              </p:cNvGrpSpPr>
              <p:nvPr/>
            </p:nvGrpSpPr>
            <p:grpSpPr bwMode="auto">
              <a:xfrm>
                <a:off x="1919" y="403"/>
                <a:ext cx="1920" cy="403"/>
                <a:chOff x="1919" y="403"/>
                <a:chExt cx="1920" cy="403"/>
              </a:xfrm>
            </p:grpSpPr>
            <p:sp>
              <p:nvSpPr>
                <p:cNvPr id="281672" name="Rectangle 18"/>
                <p:cNvSpPr>
                  <a:spLocks noChangeArrowheads="1"/>
                </p:cNvSpPr>
                <p:nvPr/>
              </p:nvSpPr>
              <p:spPr bwMode="auto">
                <a:xfrm>
                  <a:off x="1962" y="403"/>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19 مرة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3" name="Rectangle 19"/>
                <p:cNvSpPr>
                  <a:spLocks noChangeArrowheads="1"/>
                </p:cNvSpPr>
                <p:nvPr/>
              </p:nvSpPr>
              <p:spPr bwMode="auto">
                <a:xfrm>
                  <a:off x="1919" y="403"/>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4" name="Group 20"/>
              <p:cNvGrpSpPr>
                <a:grpSpLocks/>
              </p:cNvGrpSpPr>
              <p:nvPr/>
            </p:nvGrpSpPr>
            <p:grpSpPr bwMode="auto">
              <a:xfrm>
                <a:off x="3839" y="403"/>
                <a:ext cx="1920" cy="403"/>
                <a:chOff x="3839" y="403"/>
                <a:chExt cx="1920" cy="403"/>
              </a:xfrm>
            </p:grpSpPr>
            <p:sp>
              <p:nvSpPr>
                <p:cNvPr id="281670" name="Rectangle 21"/>
                <p:cNvSpPr>
                  <a:spLocks noChangeArrowheads="1"/>
                </p:cNvSpPr>
                <p:nvPr/>
              </p:nvSpPr>
              <p:spPr bwMode="auto">
                <a:xfrm>
                  <a:off x="3882" y="403"/>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لا يوجد ذكر له</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1" name="Rectangle 22"/>
                <p:cNvSpPr>
                  <a:spLocks noChangeArrowheads="1"/>
                </p:cNvSpPr>
                <p:nvPr/>
              </p:nvSpPr>
              <p:spPr bwMode="auto">
                <a:xfrm>
                  <a:off x="3839" y="403"/>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5" name="Group 23"/>
              <p:cNvGrpSpPr>
                <a:grpSpLocks/>
              </p:cNvGrpSpPr>
              <p:nvPr/>
            </p:nvGrpSpPr>
            <p:grpSpPr bwMode="auto">
              <a:xfrm>
                <a:off x="0" y="806"/>
                <a:ext cx="1919" cy="403"/>
                <a:chOff x="0" y="806"/>
                <a:chExt cx="1919" cy="403"/>
              </a:xfrm>
            </p:grpSpPr>
            <p:sp>
              <p:nvSpPr>
                <p:cNvPr id="281668" name="Rectangle 24"/>
                <p:cNvSpPr>
                  <a:spLocks noChangeArrowheads="1"/>
                </p:cNvSpPr>
                <p:nvPr/>
              </p:nvSpPr>
              <p:spPr bwMode="auto">
                <a:xfrm>
                  <a:off x="43" y="806"/>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ذكر الإنجيل</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9" name="Rectangle 25"/>
                <p:cNvSpPr>
                  <a:spLocks noChangeArrowheads="1"/>
                </p:cNvSpPr>
                <p:nvPr/>
              </p:nvSpPr>
              <p:spPr bwMode="auto">
                <a:xfrm>
                  <a:off x="0" y="806"/>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6" name="Group 26"/>
              <p:cNvGrpSpPr>
                <a:grpSpLocks/>
              </p:cNvGrpSpPr>
              <p:nvPr/>
            </p:nvGrpSpPr>
            <p:grpSpPr bwMode="auto">
              <a:xfrm>
                <a:off x="1919" y="806"/>
                <a:ext cx="1920" cy="403"/>
                <a:chOff x="1919" y="806"/>
                <a:chExt cx="1920" cy="403"/>
              </a:xfrm>
            </p:grpSpPr>
            <p:sp>
              <p:nvSpPr>
                <p:cNvPr id="281666" name="Rectangle 27"/>
                <p:cNvSpPr>
                  <a:spLocks noChangeArrowheads="1"/>
                </p:cNvSpPr>
                <p:nvPr/>
              </p:nvSpPr>
              <p:spPr bwMode="auto">
                <a:xfrm>
                  <a:off x="1962" y="806"/>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12 مرة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7" name="Rectangle 28"/>
                <p:cNvSpPr>
                  <a:spLocks noChangeArrowheads="1"/>
                </p:cNvSpPr>
                <p:nvPr/>
              </p:nvSpPr>
              <p:spPr bwMode="auto">
                <a:xfrm>
                  <a:off x="1919" y="806"/>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7" name="Group 29"/>
              <p:cNvGrpSpPr>
                <a:grpSpLocks/>
              </p:cNvGrpSpPr>
              <p:nvPr/>
            </p:nvGrpSpPr>
            <p:grpSpPr bwMode="auto">
              <a:xfrm>
                <a:off x="3839" y="806"/>
                <a:ext cx="1920" cy="403"/>
                <a:chOff x="3839" y="806"/>
                <a:chExt cx="1920" cy="403"/>
              </a:xfrm>
            </p:grpSpPr>
            <p:sp>
              <p:nvSpPr>
                <p:cNvPr id="281664" name="Rectangle 30"/>
                <p:cNvSpPr>
                  <a:spLocks noChangeArrowheads="1"/>
                </p:cNvSpPr>
                <p:nvPr/>
              </p:nvSpPr>
              <p:spPr bwMode="auto">
                <a:xfrm>
                  <a:off x="3882" y="806"/>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لا يوجد ذكر له</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5" name="Rectangle 31"/>
                <p:cNvSpPr>
                  <a:spLocks noChangeArrowheads="1"/>
                </p:cNvSpPr>
                <p:nvPr/>
              </p:nvSpPr>
              <p:spPr bwMode="auto">
                <a:xfrm>
                  <a:off x="3839" y="806"/>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8" name="Group 32"/>
              <p:cNvGrpSpPr>
                <a:grpSpLocks/>
              </p:cNvGrpSpPr>
              <p:nvPr/>
            </p:nvGrpSpPr>
            <p:grpSpPr bwMode="auto">
              <a:xfrm>
                <a:off x="0" y="1209"/>
                <a:ext cx="1919" cy="403"/>
                <a:chOff x="0" y="1209"/>
                <a:chExt cx="1919" cy="403"/>
              </a:xfrm>
            </p:grpSpPr>
            <p:sp>
              <p:nvSpPr>
                <p:cNvPr id="281662" name="Rectangle 33"/>
                <p:cNvSpPr>
                  <a:spLocks noChangeArrowheads="1"/>
                </p:cNvSpPr>
                <p:nvPr/>
              </p:nvSpPr>
              <p:spPr bwMode="auto">
                <a:xfrm>
                  <a:off x="43" y="1209"/>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الكاتب المعاكس</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3" name="Rectangle 34"/>
                <p:cNvSpPr>
                  <a:spLocks noChangeArrowheads="1"/>
                </p:cNvSpPr>
                <p:nvPr/>
              </p:nvSpPr>
              <p:spPr bwMode="auto">
                <a:xfrm>
                  <a:off x="0" y="1209"/>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9" name="Group 35"/>
              <p:cNvGrpSpPr>
                <a:grpSpLocks/>
              </p:cNvGrpSpPr>
              <p:nvPr/>
            </p:nvGrpSpPr>
            <p:grpSpPr bwMode="auto">
              <a:xfrm>
                <a:off x="1919" y="1209"/>
                <a:ext cx="1920" cy="403"/>
                <a:chOff x="1919" y="1209"/>
                <a:chExt cx="1920" cy="403"/>
              </a:xfrm>
            </p:grpSpPr>
            <p:sp>
              <p:nvSpPr>
                <p:cNvPr id="281660" name="Rectangle 36"/>
                <p:cNvSpPr>
                  <a:spLocks noChangeArrowheads="1"/>
                </p:cNvSpPr>
                <p:nvPr/>
              </p:nvSpPr>
              <p:spPr bwMode="auto">
                <a:xfrm>
                  <a:off x="1962" y="1209"/>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ذكر يعقوب</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1" name="Rectangle 37"/>
                <p:cNvSpPr>
                  <a:spLocks noChangeArrowheads="1"/>
                </p:cNvSpPr>
                <p:nvPr/>
              </p:nvSpPr>
              <p:spPr bwMode="auto">
                <a:xfrm>
                  <a:off x="1919" y="1209"/>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0" name="Group 38"/>
              <p:cNvGrpSpPr>
                <a:grpSpLocks/>
              </p:cNvGrpSpPr>
              <p:nvPr/>
            </p:nvGrpSpPr>
            <p:grpSpPr bwMode="auto">
              <a:xfrm>
                <a:off x="3839" y="1209"/>
                <a:ext cx="1920" cy="403"/>
                <a:chOff x="3839" y="1209"/>
                <a:chExt cx="1920" cy="403"/>
              </a:xfrm>
            </p:grpSpPr>
            <p:sp>
              <p:nvSpPr>
                <p:cNvPr id="281658" name="Rectangle 39"/>
                <p:cNvSpPr>
                  <a:spLocks noChangeArrowheads="1"/>
                </p:cNvSpPr>
                <p:nvPr/>
              </p:nvSpPr>
              <p:spPr bwMode="auto">
                <a:xfrm>
                  <a:off x="3882" y="1209"/>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بولس غير مذكور</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9" name="Rectangle 40"/>
                <p:cNvSpPr>
                  <a:spLocks noChangeArrowheads="1"/>
                </p:cNvSpPr>
                <p:nvPr/>
              </p:nvSpPr>
              <p:spPr bwMode="auto">
                <a:xfrm>
                  <a:off x="3839" y="1209"/>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1" name="Group 41"/>
              <p:cNvGrpSpPr>
                <a:grpSpLocks/>
              </p:cNvGrpSpPr>
              <p:nvPr/>
            </p:nvGrpSpPr>
            <p:grpSpPr bwMode="auto">
              <a:xfrm>
                <a:off x="0" y="1612"/>
                <a:ext cx="1919" cy="428"/>
                <a:chOff x="0" y="1612"/>
                <a:chExt cx="1919" cy="428"/>
              </a:xfrm>
            </p:grpSpPr>
            <p:sp>
              <p:nvSpPr>
                <p:cNvPr id="281656" name="Rectangle 42"/>
                <p:cNvSpPr>
                  <a:spLocks noChangeArrowheads="1"/>
                </p:cNvSpPr>
                <p:nvPr/>
              </p:nvSpPr>
              <p:spPr bwMode="auto">
                <a:xfrm>
                  <a:off x="43" y="1637"/>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لقب المؤلف</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7" name="Rectangle 43"/>
                <p:cNvSpPr>
                  <a:spLocks noChangeArrowheads="1"/>
                </p:cNvSpPr>
                <p:nvPr/>
              </p:nvSpPr>
              <p:spPr bwMode="auto">
                <a:xfrm>
                  <a:off x="0" y="1612"/>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2" name="Group 44"/>
              <p:cNvGrpSpPr>
                <a:grpSpLocks/>
              </p:cNvGrpSpPr>
              <p:nvPr/>
            </p:nvGrpSpPr>
            <p:grpSpPr bwMode="auto">
              <a:xfrm>
                <a:off x="1919" y="1612"/>
                <a:ext cx="1920" cy="428"/>
                <a:chOff x="1919" y="1612"/>
                <a:chExt cx="1920" cy="428"/>
              </a:xfrm>
            </p:grpSpPr>
            <p:sp>
              <p:nvSpPr>
                <p:cNvPr id="281654" name="Rectangle 45"/>
                <p:cNvSpPr>
                  <a:spLocks noChangeArrowheads="1"/>
                </p:cNvSpPr>
                <p:nvPr/>
              </p:nvSpPr>
              <p:spPr bwMode="auto">
                <a:xfrm>
                  <a:off x="1962" y="1637"/>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رسول (1: 1)</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5" name="Rectangle 46"/>
                <p:cNvSpPr>
                  <a:spLocks noChangeArrowheads="1"/>
                </p:cNvSpPr>
                <p:nvPr/>
              </p:nvSpPr>
              <p:spPr bwMode="auto">
                <a:xfrm>
                  <a:off x="1919" y="1612"/>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3" name="Group 47"/>
              <p:cNvGrpSpPr>
                <a:grpSpLocks/>
              </p:cNvGrpSpPr>
              <p:nvPr/>
            </p:nvGrpSpPr>
            <p:grpSpPr bwMode="auto">
              <a:xfrm>
                <a:off x="3839" y="1612"/>
                <a:ext cx="1920" cy="428"/>
                <a:chOff x="3839" y="1612"/>
                <a:chExt cx="1920" cy="428"/>
              </a:xfrm>
            </p:grpSpPr>
            <p:sp>
              <p:nvSpPr>
                <p:cNvPr id="281652" name="Rectangle 48"/>
                <p:cNvSpPr>
                  <a:spLocks noChangeArrowheads="1"/>
                </p:cNvSpPr>
                <p:nvPr/>
              </p:nvSpPr>
              <p:spPr bwMode="auto">
                <a:xfrm>
                  <a:off x="3882" y="1637"/>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عبد (1: 1)</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3" name="Rectangle 49"/>
                <p:cNvSpPr>
                  <a:spLocks noChangeArrowheads="1"/>
                </p:cNvSpPr>
                <p:nvPr/>
              </p:nvSpPr>
              <p:spPr bwMode="auto">
                <a:xfrm>
                  <a:off x="3839" y="1612"/>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4" name="Group 50"/>
              <p:cNvGrpSpPr>
                <a:grpSpLocks/>
              </p:cNvGrpSpPr>
              <p:nvPr/>
            </p:nvGrpSpPr>
            <p:grpSpPr bwMode="auto">
              <a:xfrm>
                <a:off x="0" y="2015"/>
                <a:ext cx="1919" cy="477"/>
                <a:chOff x="0" y="2015"/>
                <a:chExt cx="1919" cy="477"/>
              </a:xfrm>
            </p:grpSpPr>
            <p:sp>
              <p:nvSpPr>
                <p:cNvPr id="281650" name="Rectangle 51"/>
                <p:cNvSpPr>
                  <a:spLocks noChangeArrowheads="1"/>
                </p:cNvSpPr>
                <p:nvPr/>
              </p:nvSpPr>
              <p:spPr bwMode="auto">
                <a:xfrm>
                  <a:off x="43" y="2089"/>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مشكلة القارئ</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1" name="Rectangle 52"/>
                <p:cNvSpPr>
                  <a:spLocks noChangeArrowheads="1"/>
                </p:cNvSpPr>
                <p:nvPr/>
              </p:nvSpPr>
              <p:spPr bwMode="auto">
                <a:xfrm>
                  <a:off x="0" y="2015"/>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5" name="Group 53"/>
              <p:cNvGrpSpPr>
                <a:grpSpLocks/>
              </p:cNvGrpSpPr>
              <p:nvPr/>
            </p:nvGrpSpPr>
            <p:grpSpPr bwMode="auto">
              <a:xfrm>
                <a:off x="1919" y="2015"/>
                <a:ext cx="1920" cy="467"/>
                <a:chOff x="1919" y="2015"/>
                <a:chExt cx="1920" cy="467"/>
              </a:xfrm>
            </p:grpSpPr>
            <p:sp>
              <p:nvSpPr>
                <p:cNvPr id="281648" name="Rectangle 54"/>
                <p:cNvSpPr>
                  <a:spLocks noChangeArrowheads="1"/>
                </p:cNvSpPr>
                <p:nvPr/>
              </p:nvSpPr>
              <p:spPr bwMode="auto">
                <a:xfrm>
                  <a:off x="1962" y="2079"/>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تشويش حول  طريقة الخلاص</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49" name="Rectangle 55"/>
                <p:cNvSpPr>
                  <a:spLocks noChangeArrowheads="1"/>
                </p:cNvSpPr>
                <p:nvPr/>
              </p:nvSpPr>
              <p:spPr bwMode="auto">
                <a:xfrm>
                  <a:off x="1919" y="2015"/>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6" name="Group 56"/>
              <p:cNvGrpSpPr>
                <a:grpSpLocks/>
              </p:cNvGrpSpPr>
              <p:nvPr/>
            </p:nvGrpSpPr>
            <p:grpSpPr bwMode="auto">
              <a:xfrm>
                <a:off x="3839" y="2015"/>
                <a:ext cx="1920" cy="467"/>
                <a:chOff x="3839" y="2015"/>
                <a:chExt cx="1920" cy="467"/>
              </a:xfrm>
            </p:grpSpPr>
            <p:sp>
              <p:nvSpPr>
                <p:cNvPr id="281646" name="Rectangle 57"/>
                <p:cNvSpPr>
                  <a:spLocks noChangeArrowheads="1"/>
                </p:cNvSpPr>
                <p:nvPr/>
              </p:nvSpPr>
              <p:spPr bwMode="auto">
                <a:xfrm>
                  <a:off x="3882" y="2079"/>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dirty="0">
                      <a:solidFill>
                        <a:srgbClr val="FFFFCC"/>
                      </a:solidFill>
                      <a:latin typeface="Arial" panose="020B0604020202020204" pitchFamily="34" charset="0"/>
                      <a:cs typeface="Arial" panose="020B0604020202020204" pitchFamily="34" charset="0"/>
                    </a:rPr>
                    <a:t>تشويش حول           طريقة التلمذة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47" name="Rectangle 58"/>
                <p:cNvSpPr>
                  <a:spLocks noChangeArrowheads="1"/>
                </p:cNvSpPr>
                <p:nvPr/>
              </p:nvSpPr>
              <p:spPr bwMode="auto">
                <a:xfrm>
                  <a:off x="3839" y="2015"/>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7" name="Group 59"/>
              <p:cNvGrpSpPr>
                <a:grpSpLocks/>
              </p:cNvGrpSpPr>
              <p:nvPr/>
            </p:nvGrpSpPr>
            <p:grpSpPr bwMode="auto">
              <a:xfrm>
                <a:off x="0" y="2418"/>
                <a:ext cx="1919" cy="683"/>
                <a:chOff x="0" y="2418"/>
                <a:chExt cx="1919" cy="683"/>
              </a:xfrm>
            </p:grpSpPr>
            <p:sp>
              <p:nvSpPr>
                <p:cNvPr id="281644" name="Rectangle 60"/>
                <p:cNvSpPr>
                  <a:spLocks noChangeArrowheads="1"/>
                </p:cNvSpPr>
                <p:nvPr/>
              </p:nvSpPr>
              <p:spPr bwMode="auto">
                <a:xfrm>
                  <a:off x="43" y="2698"/>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استخدام مخلّص</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45" name="Rectangle 61"/>
                <p:cNvSpPr>
                  <a:spLocks noChangeArrowheads="1"/>
                </p:cNvSpPr>
                <p:nvPr/>
              </p:nvSpPr>
              <p:spPr bwMode="auto">
                <a:xfrm>
                  <a:off x="0" y="2418"/>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8" name="Group 62"/>
              <p:cNvGrpSpPr>
                <a:grpSpLocks/>
              </p:cNvGrpSpPr>
              <p:nvPr/>
            </p:nvGrpSpPr>
            <p:grpSpPr bwMode="auto">
              <a:xfrm>
                <a:off x="1919" y="2418"/>
                <a:ext cx="1920" cy="683"/>
                <a:chOff x="1919" y="2418"/>
                <a:chExt cx="1920" cy="683"/>
              </a:xfrm>
            </p:grpSpPr>
            <p:sp>
              <p:nvSpPr>
                <p:cNvPr id="281642" name="Rectangle 63"/>
                <p:cNvSpPr>
                  <a:spLocks noChangeArrowheads="1"/>
                </p:cNvSpPr>
                <p:nvPr/>
              </p:nvSpPr>
              <p:spPr bwMode="auto">
                <a:xfrm>
                  <a:off x="1962" y="2698"/>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علم الخلاص</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43" name="Rectangle 64"/>
                <p:cNvSpPr>
                  <a:spLocks noChangeArrowheads="1"/>
                </p:cNvSpPr>
                <p:nvPr/>
              </p:nvSpPr>
              <p:spPr bwMode="auto">
                <a:xfrm>
                  <a:off x="1919" y="2418"/>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9" name="Group 65"/>
              <p:cNvGrpSpPr>
                <a:grpSpLocks/>
              </p:cNvGrpSpPr>
              <p:nvPr/>
            </p:nvGrpSpPr>
            <p:grpSpPr bwMode="auto">
              <a:xfrm>
                <a:off x="3839" y="2418"/>
                <a:ext cx="1920" cy="683"/>
                <a:chOff x="3839" y="2418"/>
                <a:chExt cx="1920" cy="683"/>
              </a:xfrm>
            </p:grpSpPr>
            <p:sp>
              <p:nvSpPr>
                <p:cNvPr id="281640" name="Rectangle 66"/>
                <p:cNvSpPr>
                  <a:spLocks noChangeArrowheads="1"/>
                </p:cNvSpPr>
                <p:nvPr/>
              </p:nvSpPr>
              <p:spPr bwMode="auto">
                <a:xfrm>
                  <a:off x="3882" y="2698"/>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حياة المثابرة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41" name="Rectangle 67"/>
                <p:cNvSpPr>
                  <a:spLocks noChangeArrowheads="1"/>
                </p:cNvSpPr>
                <p:nvPr/>
              </p:nvSpPr>
              <p:spPr bwMode="auto">
                <a:xfrm>
                  <a:off x="3839" y="2418"/>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sp>
          <p:nvSpPr>
            <p:cNvPr id="281618" name="Rectangle 68"/>
            <p:cNvSpPr>
              <a:spLocks noChangeArrowheads="1"/>
            </p:cNvSpPr>
            <p:nvPr/>
          </p:nvSpPr>
          <p:spPr bwMode="auto">
            <a:xfrm>
              <a:off x="-3" y="-3"/>
              <a:ext cx="5765" cy="28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1112"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sp>
        <p:nvSpPr>
          <p:cNvPr id="71" name="Text Box 69"/>
          <p:cNvSpPr txBox="1">
            <a:spLocks noChangeArrowheads="1"/>
          </p:cNvSpPr>
          <p:nvPr/>
        </p:nvSpPr>
        <p:spPr bwMode="auto">
          <a:xfrm>
            <a:off x="8305800" y="76200"/>
            <a:ext cx="105509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174ر</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728677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98" name="Rectangle 82"/>
          <p:cNvSpPr>
            <a:spLocks noChangeArrowheads="1"/>
          </p:cNvSpPr>
          <p:nvPr/>
        </p:nvSpPr>
        <p:spPr bwMode="auto">
          <a:xfrm>
            <a:off x="34629" y="2339752"/>
            <a:ext cx="3048000" cy="4419600"/>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81601" name="Rectangle 2"/>
          <p:cNvSpPr>
            <a:spLocks noGrp="1" noChangeArrowheads="1"/>
          </p:cNvSpPr>
          <p:nvPr>
            <p:ph type="title"/>
          </p:nvPr>
        </p:nvSpPr>
        <p:spPr>
          <a:xfrm>
            <a:off x="0" y="233363"/>
            <a:ext cx="7956376" cy="609600"/>
          </a:xfrm>
        </p:spPr>
        <p:txBody>
          <a:bodyPr/>
          <a:lstStyle/>
          <a:p>
            <a:pPr algn="ctr" eaLnBrk="1" hangingPunct="1">
              <a:defRPr/>
            </a:pPr>
            <a:r>
              <a:rPr lang="ar-JO" sz="3200" b="1" i="0"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تباين يعقوب وغلاطية</a:t>
            </a:r>
            <a:endParaRPr lang="en-US" sz="3200" b="1" i="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3"/>
          <p:cNvGrpSpPr>
            <a:grpSpLocks/>
          </p:cNvGrpSpPr>
          <p:nvPr/>
        </p:nvGrpSpPr>
        <p:grpSpPr bwMode="auto">
          <a:xfrm>
            <a:off x="0" y="1196752"/>
            <a:ext cx="9144000" cy="5689313"/>
            <a:chOff x="-3" y="-3"/>
            <a:chExt cx="5765" cy="3104"/>
          </a:xfrm>
        </p:grpSpPr>
        <p:grpSp>
          <p:nvGrpSpPr>
            <p:cNvPr id="281617" name="Group 4"/>
            <p:cNvGrpSpPr>
              <a:grpSpLocks/>
            </p:cNvGrpSpPr>
            <p:nvPr/>
          </p:nvGrpSpPr>
          <p:grpSpPr bwMode="auto">
            <a:xfrm>
              <a:off x="0" y="0"/>
              <a:ext cx="5759" cy="3101"/>
              <a:chOff x="0" y="0"/>
              <a:chExt cx="5759" cy="3101"/>
            </a:xfrm>
          </p:grpSpPr>
          <p:grpSp>
            <p:nvGrpSpPr>
              <p:cNvPr id="281619" name="Group 5"/>
              <p:cNvGrpSpPr>
                <a:grpSpLocks/>
              </p:cNvGrpSpPr>
              <p:nvPr/>
            </p:nvGrpSpPr>
            <p:grpSpPr bwMode="auto">
              <a:xfrm>
                <a:off x="0" y="0"/>
                <a:ext cx="1919" cy="403"/>
                <a:chOff x="0" y="0"/>
                <a:chExt cx="1919" cy="403"/>
              </a:xfrm>
            </p:grpSpPr>
            <p:sp>
              <p:nvSpPr>
                <p:cNvPr id="281680" name="Rectangle 6"/>
                <p:cNvSpPr>
                  <a:spLocks noChangeArrowheads="1"/>
                </p:cNvSpPr>
                <p:nvPr/>
              </p:nvSpPr>
              <p:spPr bwMode="auto">
                <a:xfrm>
                  <a:off x="43" y="0"/>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latinLnBrk="0">
                    <a:lnSpc>
                      <a:spcPct val="100000"/>
                    </a:lnSpc>
                    <a:buClrTx/>
                    <a:buSzTx/>
                    <a:buFontTx/>
                    <a:buNone/>
                    <a:tabLst/>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القضية</a:t>
                  </a:r>
                  <a:endParaRPr kumimoji="1" lang="en-GB" sz="3200" b="1" u="sng"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81" name="Rectangle 7"/>
                <p:cNvSpPr>
                  <a:spLocks noChangeArrowheads="1"/>
                </p:cNvSpPr>
                <p:nvPr/>
              </p:nvSpPr>
              <p:spPr bwMode="auto">
                <a:xfrm>
                  <a:off x="0" y="0"/>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0" name="Group 8"/>
              <p:cNvGrpSpPr>
                <a:grpSpLocks/>
              </p:cNvGrpSpPr>
              <p:nvPr/>
            </p:nvGrpSpPr>
            <p:grpSpPr bwMode="auto">
              <a:xfrm>
                <a:off x="1919" y="0"/>
                <a:ext cx="1920" cy="403"/>
                <a:chOff x="1919" y="0"/>
                <a:chExt cx="1920" cy="403"/>
              </a:xfrm>
            </p:grpSpPr>
            <p:sp>
              <p:nvSpPr>
                <p:cNvPr id="281678" name="Rectangle 9"/>
                <p:cNvSpPr>
                  <a:spLocks noChangeArrowheads="1"/>
                </p:cNvSpPr>
                <p:nvPr/>
              </p:nvSpPr>
              <p:spPr bwMode="auto">
                <a:xfrm>
                  <a:off x="1962" y="0"/>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SA" sz="3200" b="1" dirty="0">
                      <a:effectLst>
                        <a:outerShdw blurRad="38100" dist="38100" dir="2700000" algn="tl">
                          <a:srgbClr val="000000"/>
                        </a:outerShdw>
                      </a:effectLst>
                      <a:latin typeface="Arial" panose="020B0604020202020204" pitchFamily="34" charset="0"/>
                      <a:cs typeface="Arial" panose="020B0604020202020204" pitchFamily="34" charset="0"/>
                    </a:rPr>
                    <a:t>غلاطية</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9" name="Rectangle 10"/>
                <p:cNvSpPr>
                  <a:spLocks noChangeArrowheads="1"/>
                </p:cNvSpPr>
                <p:nvPr/>
              </p:nvSpPr>
              <p:spPr bwMode="auto">
                <a:xfrm>
                  <a:off x="1919" y="0"/>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1" name="Group 11"/>
              <p:cNvGrpSpPr>
                <a:grpSpLocks/>
              </p:cNvGrpSpPr>
              <p:nvPr/>
            </p:nvGrpSpPr>
            <p:grpSpPr bwMode="auto">
              <a:xfrm>
                <a:off x="3839" y="0"/>
                <a:ext cx="1920" cy="403"/>
                <a:chOff x="3839" y="0"/>
                <a:chExt cx="1920" cy="403"/>
              </a:xfrm>
            </p:grpSpPr>
            <p:sp>
              <p:nvSpPr>
                <p:cNvPr id="281676" name="Rectangle 12"/>
                <p:cNvSpPr>
                  <a:spLocks noChangeArrowheads="1"/>
                </p:cNvSpPr>
                <p:nvPr/>
              </p:nvSpPr>
              <p:spPr bwMode="auto">
                <a:xfrm>
                  <a:off x="3882" y="0"/>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يعقوب</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7" name="Rectangle 13"/>
                <p:cNvSpPr>
                  <a:spLocks noChangeArrowheads="1"/>
                </p:cNvSpPr>
                <p:nvPr/>
              </p:nvSpPr>
              <p:spPr bwMode="auto">
                <a:xfrm>
                  <a:off x="3839" y="0"/>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2" name="Group 14"/>
              <p:cNvGrpSpPr>
                <a:grpSpLocks/>
              </p:cNvGrpSpPr>
              <p:nvPr/>
            </p:nvGrpSpPr>
            <p:grpSpPr bwMode="auto">
              <a:xfrm>
                <a:off x="0" y="403"/>
                <a:ext cx="1919" cy="403"/>
                <a:chOff x="0" y="403"/>
                <a:chExt cx="1919" cy="403"/>
              </a:xfrm>
            </p:grpSpPr>
            <p:sp>
              <p:nvSpPr>
                <p:cNvPr id="281674" name="Rectangle 15"/>
                <p:cNvSpPr>
                  <a:spLocks noChangeArrowheads="1"/>
                </p:cNvSpPr>
                <p:nvPr/>
              </p:nvSpPr>
              <p:spPr bwMode="auto">
                <a:xfrm>
                  <a:off x="43" y="403"/>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الختان</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5" name="Rectangle 16"/>
                <p:cNvSpPr>
                  <a:spLocks noChangeArrowheads="1"/>
                </p:cNvSpPr>
                <p:nvPr/>
              </p:nvSpPr>
              <p:spPr bwMode="auto">
                <a:xfrm>
                  <a:off x="0" y="403"/>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3" name="Group 17"/>
              <p:cNvGrpSpPr>
                <a:grpSpLocks/>
              </p:cNvGrpSpPr>
              <p:nvPr/>
            </p:nvGrpSpPr>
            <p:grpSpPr bwMode="auto">
              <a:xfrm>
                <a:off x="1919" y="403"/>
                <a:ext cx="1920" cy="403"/>
                <a:chOff x="1919" y="403"/>
                <a:chExt cx="1920" cy="403"/>
              </a:xfrm>
            </p:grpSpPr>
            <p:sp>
              <p:nvSpPr>
                <p:cNvPr id="281672" name="Rectangle 18"/>
                <p:cNvSpPr>
                  <a:spLocks noChangeArrowheads="1"/>
                </p:cNvSpPr>
                <p:nvPr/>
              </p:nvSpPr>
              <p:spPr bwMode="auto">
                <a:xfrm>
                  <a:off x="1962" y="403"/>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قضية كبرى</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73" name="Rectangle 19"/>
                <p:cNvSpPr>
                  <a:spLocks noChangeArrowheads="1"/>
                </p:cNvSpPr>
                <p:nvPr/>
              </p:nvSpPr>
              <p:spPr bwMode="auto">
                <a:xfrm>
                  <a:off x="1919" y="403"/>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4" name="Group 20"/>
              <p:cNvGrpSpPr>
                <a:grpSpLocks/>
              </p:cNvGrpSpPr>
              <p:nvPr/>
            </p:nvGrpSpPr>
            <p:grpSpPr bwMode="auto">
              <a:xfrm>
                <a:off x="3839" y="403"/>
                <a:ext cx="1920" cy="403"/>
                <a:chOff x="3839" y="403"/>
                <a:chExt cx="1920" cy="403"/>
              </a:xfrm>
            </p:grpSpPr>
            <p:sp>
              <p:nvSpPr>
                <p:cNvPr id="281670" name="Rectangle 21"/>
                <p:cNvSpPr>
                  <a:spLocks noChangeArrowheads="1"/>
                </p:cNvSpPr>
                <p:nvPr/>
              </p:nvSpPr>
              <p:spPr bwMode="auto">
                <a:xfrm>
                  <a:off x="3882" y="403"/>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مشكلة</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71" name="Rectangle 22"/>
                <p:cNvSpPr>
                  <a:spLocks noChangeArrowheads="1"/>
                </p:cNvSpPr>
                <p:nvPr/>
              </p:nvSpPr>
              <p:spPr bwMode="auto">
                <a:xfrm>
                  <a:off x="3839" y="403"/>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5" name="Group 23"/>
              <p:cNvGrpSpPr>
                <a:grpSpLocks/>
              </p:cNvGrpSpPr>
              <p:nvPr/>
            </p:nvGrpSpPr>
            <p:grpSpPr bwMode="auto">
              <a:xfrm>
                <a:off x="0" y="806"/>
                <a:ext cx="1919" cy="403"/>
                <a:chOff x="0" y="806"/>
                <a:chExt cx="1919" cy="403"/>
              </a:xfrm>
            </p:grpSpPr>
            <p:sp>
              <p:nvSpPr>
                <p:cNvPr id="281668" name="Rectangle 24"/>
                <p:cNvSpPr>
                  <a:spLocks noChangeArrowheads="1"/>
                </p:cNvSpPr>
                <p:nvPr/>
              </p:nvSpPr>
              <p:spPr bwMode="auto">
                <a:xfrm>
                  <a:off x="43" y="806"/>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المعارضين</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9" name="Rectangle 25"/>
                <p:cNvSpPr>
                  <a:spLocks noChangeArrowheads="1"/>
                </p:cNvSpPr>
                <p:nvPr/>
              </p:nvSpPr>
              <p:spPr bwMode="auto">
                <a:xfrm>
                  <a:off x="0" y="806"/>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6" name="Group 26"/>
              <p:cNvGrpSpPr>
                <a:grpSpLocks/>
              </p:cNvGrpSpPr>
              <p:nvPr/>
            </p:nvGrpSpPr>
            <p:grpSpPr bwMode="auto">
              <a:xfrm>
                <a:off x="1919" y="806"/>
                <a:ext cx="1920" cy="403"/>
                <a:chOff x="1919" y="806"/>
                <a:chExt cx="1920" cy="403"/>
              </a:xfrm>
            </p:grpSpPr>
            <p:sp>
              <p:nvSpPr>
                <p:cNvPr id="281666" name="Rectangle 27"/>
                <p:cNvSpPr>
                  <a:spLocks noChangeArrowheads="1"/>
                </p:cNvSpPr>
                <p:nvPr/>
              </p:nvSpPr>
              <p:spPr bwMode="auto">
                <a:xfrm>
                  <a:off x="1962" y="806"/>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مهوِّدون</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7" name="Rectangle 28"/>
                <p:cNvSpPr>
                  <a:spLocks noChangeArrowheads="1"/>
                </p:cNvSpPr>
                <p:nvPr/>
              </p:nvSpPr>
              <p:spPr bwMode="auto">
                <a:xfrm>
                  <a:off x="1919" y="806"/>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7" name="Group 29"/>
              <p:cNvGrpSpPr>
                <a:grpSpLocks/>
              </p:cNvGrpSpPr>
              <p:nvPr/>
            </p:nvGrpSpPr>
            <p:grpSpPr bwMode="auto">
              <a:xfrm>
                <a:off x="3839" y="806"/>
                <a:ext cx="1920" cy="403"/>
                <a:chOff x="3839" y="806"/>
                <a:chExt cx="1920" cy="403"/>
              </a:xfrm>
            </p:grpSpPr>
            <p:sp>
              <p:nvSpPr>
                <p:cNvPr id="281664" name="Rectangle 30"/>
                <p:cNvSpPr>
                  <a:spLocks noChangeArrowheads="1"/>
                </p:cNvSpPr>
                <p:nvPr/>
              </p:nvSpPr>
              <p:spPr bwMode="auto">
                <a:xfrm>
                  <a:off x="3882" y="806"/>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أحد</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65" name="Rectangle 31"/>
                <p:cNvSpPr>
                  <a:spLocks noChangeArrowheads="1"/>
                </p:cNvSpPr>
                <p:nvPr/>
              </p:nvSpPr>
              <p:spPr bwMode="auto">
                <a:xfrm>
                  <a:off x="3839" y="806"/>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8" name="Group 32"/>
              <p:cNvGrpSpPr>
                <a:grpSpLocks/>
              </p:cNvGrpSpPr>
              <p:nvPr/>
            </p:nvGrpSpPr>
            <p:grpSpPr bwMode="auto">
              <a:xfrm>
                <a:off x="0" y="1209"/>
                <a:ext cx="1919" cy="403"/>
                <a:chOff x="0" y="1209"/>
                <a:chExt cx="1919" cy="403"/>
              </a:xfrm>
            </p:grpSpPr>
            <p:sp>
              <p:nvSpPr>
                <p:cNvPr id="281662" name="Rectangle 33"/>
                <p:cNvSpPr>
                  <a:spLocks noChangeArrowheads="1"/>
                </p:cNvSpPr>
                <p:nvPr/>
              </p:nvSpPr>
              <p:spPr bwMode="auto">
                <a:xfrm>
                  <a:off x="43" y="1209"/>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الجمهور</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3" name="Rectangle 34"/>
                <p:cNvSpPr>
                  <a:spLocks noChangeArrowheads="1"/>
                </p:cNvSpPr>
                <p:nvPr/>
              </p:nvSpPr>
              <p:spPr bwMode="auto">
                <a:xfrm>
                  <a:off x="0" y="1209"/>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29" name="Group 35"/>
              <p:cNvGrpSpPr>
                <a:grpSpLocks/>
              </p:cNvGrpSpPr>
              <p:nvPr/>
            </p:nvGrpSpPr>
            <p:grpSpPr bwMode="auto">
              <a:xfrm>
                <a:off x="1919" y="1209"/>
                <a:ext cx="1920" cy="403"/>
                <a:chOff x="1919" y="1209"/>
                <a:chExt cx="1920" cy="403"/>
              </a:xfrm>
            </p:grpSpPr>
            <p:sp>
              <p:nvSpPr>
                <p:cNvPr id="281660" name="Rectangle 36"/>
                <p:cNvSpPr>
                  <a:spLocks noChangeArrowheads="1"/>
                </p:cNvSpPr>
                <p:nvPr/>
              </p:nvSpPr>
              <p:spPr bwMode="auto">
                <a:xfrm>
                  <a:off x="1962" y="1209"/>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مفككة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61" name="Rectangle 37"/>
                <p:cNvSpPr>
                  <a:spLocks noChangeArrowheads="1"/>
                </p:cNvSpPr>
                <p:nvPr/>
              </p:nvSpPr>
              <p:spPr bwMode="auto">
                <a:xfrm>
                  <a:off x="1919" y="1209"/>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0" name="Group 38"/>
              <p:cNvGrpSpPr>
                <a:grpSpLocks/>
              </p:cNvGrpSpPr>
              <p:nvPr/>
            </p:nvGrpSpPr>
            <p:grpSpPr bwMode="auto">
              <a:xfrm>
                <a:off x="3839" y="1209"/>
                <a:ext cx="1920" cy="403"/>
                <a:chOff x="3839" y="1209"/>
                <a:chExt cx="1920" cy="403"/>
              </a:xfrm>
            </p:grpSpPr>
            <p:sp>
              <p:nvSpPr>
                <p:cNvPr id="281658" name="Rectangle 39"/>
                <p:cNvSpPr>
                  <a:spLocks noChangeArrowheads="1"/>
                </p:cNvSpPr>
                <p:nvPr/>
              </p:nvSpPr>
              <p:spPr bwMode="auto">
                <a:xfrm>
                  <a:off x="3882" y="1209"/>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متحد</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9" name="Rectangle 40"/>
                <p:cNvSpPr>
                  <a:spLocks noChangeArrowheads="1"/>
                </p:cNvSpPr>
                <p:nvPr/>
              </p:nvSpPr>
              <p:spPr bwMode="auto">
                <a:xfrm>
                  <a:off x="3839" y="1209"/>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1" name="Group 41"/>
              <p:cNvGrpSpPr>
                <a:grpSpLocks/>
              </p:cNvGrpSpPr>
              <p:nvPr/>
            </p:nvGrpSpPr>
            <p:grpSpPr bwMode="auto">
              <a:xfrm>
                <a:off x="0" y="1612"/>
                <a:ext cx="1919" cy="428"/>
                <a:chOff x="0" y="1612"/>
                <a:chExt cx="1919" cy="428"/>
              </a:xfrm>
            </p:grpSpPr>
            <p:sp>
              <p:nvSpPr>
                <p:cNvPr id="281656" name="Rectangle 42"/>
                <p:cNvSpPr>
                  <a:spLocks noChangeArrowheads="1"/>
                </p:cNvSpPr>
                <p:nvPr/>
              </p:nvSpPr>
              <p:spPr bwMode="auto">
                <a:xfrm>
                  <a:off x="43" y="1637"/>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البنية</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7" name="Rectangle 43"/>
                <p:cNvSpPr>
                  <a:spLocks noChangeArrowheads="1"/>
                </p:cNvSpPr>
                <p:nvPr/>
              </p:nvSpPr>
              <p:spPr bwMode="auto">
                <a:xfrm>
                  <a:off x="0" y="1612"/>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2" name="Group 44"/>
              <p:cNvGrpSpPr>
                <a:grpSpLocks/>
              </p:cNvGrpSpPr>
              <p:nvPr/>
            </p:nvGrpSpPr>
            <p:grpSpPr bwMode="auto">
              <a:xfrm>
                <a:off x="1919" y="1612"/>
                <a:ext cx="1960" cy="428"/>
                <a:chOff x="1919" y="1612"/>
                <a:chExt cx="1960" cy="428"/>
              </a:xfrm>
            </p:grpSpPr>
            <p:sp>
              <p:nvSpPr>
                <p:cNvPr id="281654" name="Rectangle 45"/>
                <p:cNvSpPr>
                  <a:spLocks noChangeArrowheads="1"/>
                </p:cNvSpPr>
                <p:nvPr/>
              </p:nvSpPr>
              <p:spPr bwMode="auto">
                <a:xfrm>
                  <a:off x="1962" y="1637"/>
                  <a:ext cx="191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kumimoji="1" lang="ar-JO" sz="3200" b="1" dirty="0">
                      <a:solidFill>
                        <a:srgbClr val="FFFFCC"/>
                      </a:solidFill>
                      <a:latin typeface="Arial" panose="020B0604020202020204" pitchFamily="34" charset="0"/>
                      <a:cs typeface="Arial" panose="020B0604020202020204" pitchFamily="34" charset="0"/>
                    </a:rPr>
                    <a:t>منطقي ، متسلسل</a:t>
                  </a:r>
                  <a:endParaRPr kumimoji="1" lang="en-GB"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81655" name="Rectangle 46"/>
                <p:cNvSpPr>
                  <a:spLocks noChangeArrowheads="1"/>
                </p:cNvSpPr>
                <p:nvPr/>
              </p:nvSpPr>
              <p:spPr bwMode="auto">
                <a:xfrm>
                  <a:off x="1919" y="1612"/>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3" name="Group 47"/>
              <p:cNvGrpSpPr>
                <a:grpSpLocks/>
              </p:cNvGrpSpPr>
              <p:nvPr/>
            </p:nvGrpSpPr>
            <p:grpSpPr bwMode="auto">
              <a:xfrm>
                <a:off x="3839" y="1612"/>
                <a:ext cx="1920" cy="428"/>
                <a:chOff x="3839" y="1612"/>
                <a:chExt cx="1920" cy="428"/>
              </a:xfrm>
            </p:grpSpPr>
            <p:sp>
              <p:nvSpPr>
                <p:cNvPr id="281652" name="Rectangle 48"/>
                <p:cNvSpPr>
                  <a:spLocks noChangeArrowheads="1"/>
                </p:cNvSpPr>
                <p:nvPr/>
              </p:nvSpPr>
              <p:spPr bwMode="auto">
                <a:xfrm>
                  <a:off x="3882" y="1637"/>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عشوائي متكرر</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3" name="Rectangle 49"/>
                <p:cNvSpPr>
                  <a:spLocks noChangeArrowheads="1"/>
                </p:cNvSpPr>
                <p:nvPr/>
              </p:nvSpPr>
              <p:spPr bwMode="auto">
                <a:xfrm>
                  <a:off x="3839" y="1612"/>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4" name="Group 50"/>
              <p:cNvGrpSpPr>
                <a:grpSpLocks/>
              </p:cNvGrpSpPr>
              <p:nvPr/>
            </p:nvGrpSpPr>
            <p:grpSpPr bwMode="auto">
              <a:xfrm>
                <a:off x="0" y="2015"/>
                <a:ext cx="1919" cy="477"/>
                <a:chOff x="0" y="2015"/>
                <a:chExt cx="1919" cy="477"/>
              </a:xfrm>
            </p:grpSpPr>
            <p:sp>
              <p:nvSpPr>
                <p:cNvPr id="281650" name="Rectangle 51"/>
                <p:cNvSpPr>
                  <a:spLocks noChangeArrowheads="1"/>
                </p:cNvSpPr>
                <p:nvPr/>
              </p:nvSpPr>
              <p:spPr bwMode="auto">
                <a:xfrm>
                  <a:off x="43" y="2089"/>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الجغرافيا</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51" name="Rectangle 52"/>
                <p:cNvSpPr>
                  <a:spLocks noChangeArrowheads="1"/>
                </p:cNvSpPr>
                <p:nvPr/>
              </p:nvSpPr>
              <p:spPr bwMode="auto">
                <a:xfrm>
                  <a:off x="0" y="2015"/>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5" name="Group 53"/>
              <p:cNvGrpSpPr>
                <a:grpSpLocks/>
              </p:cNvGrpSpPr>
              <p:nvPr/>
            </p:nvGrpSpPr>
            <p:grpSpPr bwMode="auto">
              <a:xfrm>
                <a:off x="1919" y="2015"/>
                <a:ext cx="1920" cy="467"/>
                <a:chOff x="1919" y="2015"/>
                <a:chExt cx="1920" cy="467"/>
              </a:xfrm>
            </p:grpSpPr>
            <p:sp>
              <p:nvSpPr>
                <p:cNvPr id="281648" name="Rectangle 54"/>
                <p:cNvSpPr>
                  <a:spLocks noChangeArrowheads="1"/>
                </p:cNvSpPr>
                <p:nvPr/>
              </p:nvSpPr>
              <p:spPr bwMode="auto">
                <a:xfrm>
                  <a:off x="1962" y="2079"/>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مقاطعة غلاطية الرومانية</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9" name="Rectangle 55"/>
                <p:cNvSpPr>
                  <a:spLocks noChangeArrowheads="1"/>
                </p:cNvSpPr>
                <p:nvPr/>
              </p:nvSpPr>
              <p:spPr bwMode="auto">
                <a:xfrm>
                  <a:off x="1919" y="2015"/>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6" name="Group 56"/>
              <p:cNvGrpSpPr>
                <a:grpSpLocks/>
              </p:cNvGrpSpPr>
              <p:nvPr/>
            </p:nvGrpSpPr>
            <p:grpSpPr bwMode="auto">
              <a:xfrm>
                <a:off x="3839" y="2015"/>
                <a:ext cx="1920" cy="467"/>
                <a:chOff x="3839" y="2015"/>
                <a:chExt cx="1920" cy="467"/>
              </a:xfrm>
            </p:grpSpPr>
            <p:sp>
              <p:nvSpPr>
                <p:cNvPr id="281646" name="Rectangle 57"/>
                <p:cNvSpPr>
                  <a:spLocks noChangeArrowheads="1"/>
                </p:cNvSpPr>
                <p:nvPr/>
              </p:nvSpPr>
              <p:spPr bwMode="auto">
                <a:xfrm>
                  <a:off x="3882" y="2079"/>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الإمبراطورية الرومانية في مجملها</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7" name="Rectangle 58"/>
                <p:cNvSpPr>
                  <a:spLocks noChangeArrowheads="1"/>
                </p:cNvSpPr>
                <p:nvPr/>
              </p:nvSpPr>
              <p:spPr bwMode="auto">
                <a:xfrm>
                  <a:off x="3839" y="2015"/>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7" name="Group 59"/>
              <p:cNvGrpSpPr>
                <a:grpSpLocks/>
              </p:cNvGrpSpPr>
              <p:nvPr/>
            </p:nvGrpSpPr>
            <p:grpSpPr bwMode="auto">
              <a:xfrm>
                <a:off x="0" y="2418"/>
                <a:ext cx="1919" cy="683"/>
                <a:chOff x="0" y="2418"/>
                <a:chExt cx="1919" cy="683"/>
              </a:xfrm>
            </p:grpSpPr>
            <p:sp>
              <p:nvSpPr>
                <p:cNvPr id="281644" name="Rectangle 60"/>
                <p:cNvSpPr>
                  <a:spLocks noChangeArrowheads="1"/>
                </p:cNvSpPr>
                <p:nvPr/>
              </p:nvSpPr>
              <p:spPr bwMode="auto">
                <a:xfrm>
                  <a:off x="43" y="2698"/>
                  <a:ext cx="183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واحد من ١٢؟</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5" name="Rectangle 61"/>
                <p:cNvSpPr>
                  <a:spLocks noChangeArrowheads="1"/>
                </p:cNvSpPr>
                <p:nvPr/>
              </p:nvSpPr>
              <p:spPr bwMode="auto">
                <a:xfrm>
                  <a:off x="0" y="2418"/>
                  <a:ext cx="1919"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8" name="Group 62"/>
              <p:cNvGrpSpPr>
                <a:grpSpLocks/>
              </p:cNvGrpSpPr>
              <p:nvPr/>
            </p:nvGrpSpPr>
            <p:grpSpPr bwMode="auto">
              <a:xfrm>
                <a:off x="1919" y="2418"/>
                <a:ext cx="1920" cy="683"/>
                <a:chOff x="1919" y="2418"/>
                <a:chExt cx="1920" cy="683"/>
              </a:xfrm>
            </p:grpSpPr>
            <p:sp>
              <p:nvSpPr>
                <p:cNvPr id="281642" name="Rectangle 63"/>
                <p:cNvSpPr>
                  <a:spLocks noChangeArrowheads="1"/>
                </p:cNvSpPr>
                <p:nvPr/>
              </p:nvSpPr>
              <p:spPr bwMode="auto">
                <a:xfrm>
                  <a:off x="1962" y="2698"/>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 جاء لاحقًا</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3" name="Rectangle 64"/>
                <p:cNvSpPr>
                  <a:spLocks noChangeArrowheads="1"/>
                </p:cNvSpPr>
                <p:nvPr/>
              </p:nvSpPr>
              <p:spPr bwMode="auto">
                <a:xfrm>
                  <a:off x="1919" y="2418"/>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281639" name="Group 65"/>
              <p:cNvGrpSpPr>
                <a:grpSpLocks/>
              </p:cNvGrpSpPr>
              <p:nvPr/>
            </p:nvGrpSpPr>
            <p:grpSpPr bwMode="auto">
              <a:xfrm>
                <a:off x="3839" y="2418"/>
                <a:ext cx="1920" cy="683"/>
                <a:chOff x="3839" y="2418"/>
                <a:chExt cx="1920" cy="683"/>
              </a:xfrm>
            </p:grpSpPr>
            <p:sp>
              <p:nvSpPr>
                <p:cNvPr id="281640" name="Rectangle 66"/>
                <p:cNvSpPr>
                  <a:spLocks noChangeArrowheads="1"/>
                </p:cNvSpPr>
                <p:nvPr/>
              </p:nvSpPr>
              <p:spPr bwMode="auto">
                <a:xfrm>
                  <a:off x="3882" y="2698"/>
                  <a:ext cx="183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 جاء لاحقًا</a:t>
                  </a:r>
                  <a:endParaRPr lang="en-GB"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81641" name="Rectangle 67"/>
                <p:cNvSpPr>
                  <a:spLocks noChangeArrowheads="1"/>
                </p:cNvSpPr>
                <p:nvPr/>
              </p:nvSpPr>
              <p:spPr bwMode="auto">
                <a:xfrm>
                  <a:off x="3839" y="2418"/>
                  <a:ext cx="19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grpSp>
        <p:sp>
          <p:nvSpPr>
            <p:cNvPr id="281618" name="Rectangle 68"/>
            <p:cNvSpPr>
              <a:spLocks noChangeArrowheads="1"/>
            </p:cNvSpPr>
            <p:nvPr/>
          </p:nvSpPr>
          <p:spPr bwMode="auto">
            <a:xfrm>
              <a:off x="-3" y="-3"/>
              <a:ext cx="5765" cy="28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1112"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sp>
        <p:nvSpPr>
          <p:cNvPr id="71" name="Text Box 69"/>
          <p:cNvSpPr txBox="1">
            <a:spLocks noChangeArrowheads="1"/>
          </p:cNvSpPr>
          <p:nvPr/>
        </p:nvSpPr>
        <p:spPr bwMode="auto">
          <a:xfrm>
            <a:off x="8305800" y="76200"/>
            <a:ext cx="105509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174ر</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8592032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a:xfrm>
            <a:off x="467544" y="207987"/>
            <a:ext cx="7828322" cy="1420813"/>
          </a:xfrm>
        </p:spPr>
        <p:txBody>
          <a:bodyPr/>
          <a:lstStyle/>
          <a:p>
            <a:pPr eaLnBrk="1" hangingPunct="1">
              <a:defRPr/>
            </a:pPr>
            <a:r>
              <a:rPr lang="ar-JO" sz="4000" dirty="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dirty="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4000" b="1" dirty="0">
                <a:latin typeface="Arial" panose="020B0604020202020204" pitchFamily="34" charset="0"/>
                <a:ea typeface="ＭＳ Ｐゴシック" charset="0"/>
                <a:cs typeface="Arial" panose="020B0604020202020204" pitchFamily="34" charset="0"/>
              </a:rPr>
              <a:t>الأمم</a:t>
            </a:r>
            <a:endParaRPr lang="en-US" sz="4000" b="1" dirty="0">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ctr" defTabSz="914400" rtl="1" latinLnBrk="0">
              <a:lnSpc>
                <a:spcPct val="100000"/>
              </a:lnSpc>
              <a:buClr>
                <a:srgbClr val="FFCC66"/>
              </a:buClr>
              <a:buSzPct val="65000"/>
              <a:buFont typeface="Wingdings" charset="0"/>
              <a:buChar char="n"/>
              <a:tabLst/>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إله واحد</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849" marR="0" lvl="0" indent="-342849" algn="ctr" defTabSz="914400" rtl="1" latinLnBrk="0">
              <a:lnSpc>
                <a:spcPct val="100000"/>
              </a:lnSpc>
              <a:buClr>
                <a:srgbClr val="FFCC66"/>
              </a:buClr>
              <a:buSzPct val="65000"/>
              <a:buFont typeface="Wingdings" charset="0"/>
              <a:buChar char="n"/>
              <a:tabLst/>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محرمات كثيرة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ctr" defTabSz="914400" rtl="1" latinLnBrk="0">
              <a:lnSpc>
                <a:spcPct val="100000"/>
              </a:lnSpc>
              <a:buClr>
                <a:srgbClr val="FFCC66"/>
              </a:buClr>
              <a:buSzPct val="65000"/>
              <a:buFont typeface="Wingdings" charset="0"/>
              <a:buChar char="n"/>
              <a:tabLst/>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آلهة عديدة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849" marR="0" lvl="0" indent="-342849" algn="r" defTabSz="914400" rtl="1" latinLnBrk="0">
              <a:lnSpc>
                <a:spcPct val="100000"/>
              </a:lnSpc>
              <a:buClr>
                <a:srgbClr val="FFCC66"/>
              </a:buClr>
              <a:buSzPct val="65000"/>
              <a:buFont typeface="Wingdings" charset="0"/>
              <a:buChar char="n"/>
              <a:tabLst/>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محرمات قليلة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0702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١۸٠ب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59590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5378" name="Rectangle 5"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5379" name="Rectangle 2"/>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67587" name="Rectangle 3"/>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الشعر</a:t>
            </a:r>
            <a:r>
              <a:rPr lang="ar-JO" sz="3600" b="1" dirty="0">
                <a:latin typeface="Arial" panose="020B0604020202020204" pitchFamily="34" charset="0"/>
                <a:cs typeface="Arial" panose="020B0604020202020204" pitchFamily="34" charset="0"/>
              </a:rPr>
              <a:t> واللغة التصويرية والرمزية</a:t>
            </a:r>
            <a:endParaRPr lang="en-US" sz="3600" b="1" dirty="0">
              <a:latin typeface="Arial" panose="020B0604020202020204" pitchFamily="34" charset="0"/>
              <a:ea typeface="ＭＳ Ｐゴシック" charset="0"/>
              <a:cs typeface="Arial" panose="020B0604020202020204" pitchFamily="34" charset="0"/>
            </a:endParaRPr>
          </a:p>
        </p:txBody>
      </p:sp>
      <p:sp>
        <p:nvSpPr>
          <p:cNvPr id="67588" name="Rectangle 4"/>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الملخصات</a:t>
            </a:r>
            <a:r>
              <a:rPr lang="ar-JO" sz="3600" b="1" dirty="0">
                <a:latin typeface="Arial" panose="020B0604020202020204" pitchFamily="34" charset="0"/>
                <a:cs typeface="Arial" panose="020B0604020202020204" pitchFamily="34" charset="0"/>
              </a:rPr>
              <a:t> والقوائم والنقاط</a:t>
            </a:r>
            <a:endParaRPr lang="en-US" sz="3600" b="1" dirty="0">
              <a:latin typeface="Arial" panose="020B0604020202020204" pitchFamily="34" charset="0"/>
              <a:ea typeface="ＭＳ Ｐゴシック" charset="0"/>
              <a:cs typeface="Arial" panose="020B0604020202020204" pitchFamily="34" charset="0"/>
            </a:endParaRPr>
          </a:p>
        </p:txBody>
      </p:sp>
      <p:sp>
        <p:nvSpPr>
          <p:cNvPr id="67591" name="Text Box 7"/>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7592" name="Text Box 8"/>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5384" name="WordArt 10"/>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أسلوب الكتابة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538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BA803B1-380E-C24D-AB71-F42FA3CE0D9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31744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7426"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7427"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6500"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صفة أو</a:t>
            </a:r>
            <a:r>
              <a:rPr lang="ar-JO" sz="3600" b="1" dirty="0">
                <a:solidFill>
                  <a:srgbClr val="FFFF00"/>
                </a:solidFill>
                <a:latin typeface="Arial" panose="020B0604020202020204" pitchFamily="34" charset="0"/>
                <a:ea typeface="ＭＳ Ｐゴシック" charset="0"/>
                <a:cs typeface="Arial" panose="020B0604020202020204" pitchFamily="34" charset="0"/>
              </a:rPr>
              <a:t> رمز</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1"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a:t>
            </a:r>
            <a:r>
              <a:rPr lang="ar-JO" sz="3600" b="1" dirty="0">
                <a:solidFill>
                  <a:srgbClr val="FFFF00"/>
                </a:solidFill>
                <a:latin typeface="Arial" panose="020B0604020202020204" pitchFamily="34" charset="0"/>
                <a:ea typeface="ＭＳ Ｐゴシック" charset="0"/>
                <a:cs typeface="Arial" panose="020B0604020202020204" pitchFamily="34" charset="0"/>
              </a:rPr>
              <a:t>كمية </a:t>
            </a:r>
            <a:r>
              <a:rPr lang="ar-JO" sz="3600" b="1" dirty="0">
                <a:latin typeface="Arial" panose="020B0604020202020204" pitchFamily="34" charset="0"/>
                <a:ea typeface="ＭＳ Ｐゴシック" charset="0"/>
                <a:cs typeface="Arial" panose="020B0604020202020204" pitchFamily="34" charset="0"/>
              </a:rPr>
              <a:t>محددة</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2"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6503"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7432"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الأرقام</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743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820A8451-E799-6647-976E-D43F704DEF37}"/>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48972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9474"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9475"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8548" name="Rectangle 4"/>
          <p:cNvSpPr>
            <a:spLocks noGrp="1" noChangeArrowheads="1"/>
          </p:cNvSpPr>
          <p:nvPr>
            <p:ph type="body" sz="half" idx="1"/>
          </p:nvPr>
        </p:nvSpPr>
        <p:spPr>
          <a:xfrm>
            <a:off x="48768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علاقة </a:t>
            </a:r>
            <a:r>
              <a:rPr lang="ar-JO" sz="3600" b="1" dirty="0">
                <a:solidFill>
                  <a:srgbClr val="FFFF00"/>
                </a:solidFill>
                <a:latin typeface="Arial" panose="020B0604020202020204" pitchFamily="34" charset="0"/>
                <a:ea typeface="ＭＳ Ｐゴシック" charset="0"/>
                <a:cs typeface="Arial" panose="020B0604020202020204" pitchFamily="34" charset="0"/>
              </a:rPr>
              <a:t>الفرد</a:t>
            </a:r>
            <a:r>
              <a:rPr lang="ar-JO" sz="3600" b="1" dirty="0">
                <a:latin typeface="Arial" panose="020B0604020202020204" pitchFamily="34" charset="0"/>
                <a:ea typeface="ＭＳ Ｐゴシック" charset="0"/>
                <a:cs typeface="Arial" panose="020B0604020202020204" pitchFamily="34" charset="0"/>
              </a:rPr>
              <a:t>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49" name="Rectangle 5"/>
          <p:cNvSpPr>
            <a:spLocks noGrp="1" noChangeArrowheads="1"/>
          </p:cNvSpPr>
          <p:nvPr>
            <p:ph type="body" sz="half" idx="2"/>
          </p:nvPr>
        </p:nvSpPr>
        <p:spPr>
          <a:xfrm>
            <a:off x="4572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علاقة </a:t>
            </a:r>
            <a:r>
              <a:rPr lang="ar-JO" sz="3600" b="1" dirty="0">
                <a:solidFill>
                  <a:srgbClr val="FFFF00"/>
                </a:solidFill>
                <a:latin typeface="Arial" panose="020B0604020202020204" pitchFamily="34" charset="0"/>
                <a:ea typeface="ＭＳ Ｐゴシック" charset="0"/>
                <a:cs typeface="Arial" panose="020B0604020202020204" pitchFamily="34" charset="0"/>
              </a:rPr>
              <a:t>المجتمع</a:t>
            </a:r>
            <a:r>
              <a:rPr lang="ar-JO" sz="3600" b="1" dirty="0">
                <a:latin typeface="Arial" panose="020B0604020202020204" pitchFamily="34" charset="0"/>
                <a:ea typeface="ＭＳ Ｐゴシック" charset="0"/>
                <a:cs typeface="Arial" panose="020B0604020202020204" pitchFamily="34" charset="0"/>
              </a:rPr>
              <a:t>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50"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8551"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9480"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العلاقة مع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948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44D5BD36-E9F7-CD43-B989-B7A792A0933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445470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1522"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1523"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0596"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يبدأ ملكوت الله </a:t>
            </a:r>
            <a:r>
              <a:rPr lang="ar-JO" sz="3600" b="1" dirty="0">
                <a:solidFill>
                  <a:srgbClr val="FFFF00"/>
                </a:solidFill>
                <a:latin typeface="Arial" panose="020B0604020202020204" pitchFamily="34" charset="0"/>
                <a:cs typeface="Arial" panose="020B0604020202020204" pitchFamily="34" charset="0"/>
              </a:rPr>
              <a:t>في هذه الحياة</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تعيش الحياة الأبدية في وئام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7"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ملكوت الله </a:t>
            </a:r>
            <a:r>
              <a:rPr lang="ar-JO" sz="3600" b="1" dirty="0">
                <a:solidFill>
                  <a:srgbClr val="FFFF00"/>
                </a:solidFill>
                <a:latin typeface="Arial" panose="020B0604020202020204" pitchFamily="34" charset="0"/>
                <a:cs typeface="Arial" panose="020B0604020202020204" pitchFamily="34" charset="0"/>
              </a:rPr>
              <a:t>خارج هذا العالم </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ستحدث الحياة الأبدية بعد انتهاء هذه الحياة .</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8"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0599"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1528"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الحياة الأبدية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1529"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F14ED4C8-4107-2B42-807D-530F9C647370}"/>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627698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pPr>
              <a:defRPr/>
            </a:pPr>
            <a:r>
              <a:rPr lang="ar-SA" sz="6000" dirty="0">
                <a:solidFill>
                  <a:srgbClr val="FFFFFF"/>
                </a:solidFill>
                <a:ea typeface="ＭＳ Ｐゴシック" charset="0"/>
              </a:rPr>
              <a:t>الموضوع الرئيسي</a:t>
            </a:r>
            <a:endParaRPr lang="en-US" sz="6000" dirty="0">
              <a:solidFill>
                <a:srgbClr val="FFFFFF"/>
              </a:solidFill>
              <a:ea typeface="ＭＳ Ｐゴシック"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8653" y="2060415"/>
            <a:ext cx="9144000" cy="2737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 بالإيمان</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SA" sz="6000" b="1" dirty="0">
                <a:solidFill>
                  <a:srgbClr val="FFFFFF"/>
                </a:solidFill>
                <a:latin typeface="Arial" panose="020B0604020202020204" pitchFamily="34" charset="0"/>
                <a:ea typeface="ＭＳ Ｐゴシック" charset="0"/>
                <a:cs typeface="Arial" panose="020B0604020202020204" pitchFamily="34" charset="0"/>
              </a:rPr>
              <a:t>غلاطية</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701178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3570"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3571"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2644" name="Rectangle 4"/>
          <p:cNvSpPr>
            <a:spLocks noGrp="1" noChangeArrowheads="1"/>
          </p:cNvSpPr>
          <p:nvPr>
            <p:ph type="body" sz="half" idx="1"/>
          </p:nvPr>
        </p:nvSpPr>
        <p:spPr>
          <a:xfrm>
            <a:off x="381000" y="1989138"/>
            <a:ext cx="4046538" cy="45720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a:t>
            </a:r>
            <a:r>
              <a:rPr lang="ar-JO" sz="3600" b="1" dirty="0">
                <a:solidFill>
                  <a:srgbClr val="FFFF00"/>
                </a:solidFill>
                <a:latin typeface="Arial" panose="020B0604020202020204" pitchFamily="34" charset="0"/>
                <a:ea typeface="ＭＳ Ｐゴシック" charset="0"/>
                <a:cs typeface="Arial" panose="020B0604020202020204" pitchFamily="34" charset="0"/>
              </a:rPr>
              <a:t>سلوك</a:t>
            </a:r>
            <a:r>
              <a:rPr lang="ar-JO" sz="3600" b="1" dirty="0">
                <a:latin typeface="Arial" panose="020B0604020202020204" pitchFamily="34" charset="0"/>
                <a:ea typeface="ＭＳ Ｐゴシック" charset="0"/>
                <a:cs typeface="Arial" panose="020B0604020202020204" pitchFamily="34" charset="0"/>
              </a:rPr>
              <a:t> خاطئ فقط</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cs typeface="Arial" panose="020B0604020202020204" pitchFamily="34" charset="0"/>
              </a:rPr>
              <a:t>يؤكدون على أن ما </a:t>
            </a:r>
            <a:r>
              <a:rPr lang="ar-JO" sz="3600" b="1" dirty="0">
                <a:solidFill>
                  <a:srgbClr val="FFFF00"/>
                </a:solidFill>
                <a:latin typeface="Arial" panose="020B0604020202020204" pitchFamily="34" charset="0"/>
                <a:cs typeface="Arial" panose="020B0604020202020204" pitchFamily="34" charset="0"/>
              </a:rPr>
              <a:t>يفعله</a:t>
            </a:r>
            <a:r>
              <a:rPr lang="ar-JO" sz="3600" b="1" dirty="0">
                <a:latin typeface="Arial" panose="020B0604020202020204" pitchFamily="34" charset="0"/>
                <a:cs typeface="Arial" panose="020B0604020202020204" pitchFamily="34" charset="0"/>
              </a:rPr>
              <a:t> المرء هو استجابة للإيمان.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5" name="Rectangle 5"/>
          <p:cNvSpPr>
            <a:spLocks noGrp="1" noChangeArrowheads="1"/>
          </p:cNvSpPr>
          <p:nvPr>
            <p:ph type="body" sz="half" idx="2"/>
          </p:nvPr>
        </p:nvSpPr>
        <p:spPr>
          <a:xfrm>
            <a:off x="4495800" y="1989139"/>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أفعال و</a:t>
            </a:r>
            <a:r>
              <a:rPr lang="ar-JO" sz="3600" b="1" dirty="0">
                <a:solidFill>
                  <a:srgbClr val="FFFF00"/>
                </a:solidFill>
                <a:latin typeface="Arial" panose="020B0604020202020204" pitchFamily="34" charset="0"/>
                <a:ea typeface="ＭＳ Ｐゴシック" charset="0"/>
                <a:cs typeface="Arial" panose="020B0604020202020204" pitchFamily="34" charset="0"/>
              </a:rPr>
              <a:t>تفكير</a:t>
            </a:r>
            <a:r>
              <a:rPr lang="ar-JO" sz="3600" b="1" dirty="0">
                <a:latin typeface="Arial" panose="020B0604020202020204" pitchFamily="34" charset="0"/>
                <a:ea typeface="ＭＳ Ｐゴシック" charset="0"/>
                <a:cs typeface="Arial" panose="020B0604020202020204" pitchFamily="34" charset="0"/>
              </a:rPr>
              <a:t> خاطئ</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يؤكدون ما </a:t>
            </a:r>
            <a:r>
              <a:rPr lang="ar-JO" sz="3600" b="1" dirty="0">
                <a:solidFill>
                  <a:srgbClr val="FFFF00"/>
                </a:solidFill>
                <a:latin typeface="Arial" panose="020B0604020202020204" pitchFamily="34" charset="0"/>
                <a:ea typeface="ＭＳ Ｐゴシック" charset="0"/>
                <a:cs typeface="Arial" panose="020B0604020202020204" pitchFamily="34" charset="0"/>
              </a:rPr>
              <a:t>يعرفه</a:t>
            </a:r>
            <a:r>
              <a:rPr lang="ar-JO" sz="3600" b="1" dirty="0">
                <a:latin typeface="Arial" panose="020B0604020202020204" pitchFamily="34" charset="0"/>
                <a:ea typeface="ＭＳ Ｐゴシック" charset="0"/>
                <a:cs typeface="Arial" panose="020B0604020202020204" pitchFamily="34" charset="0"/>
              </a:rPr>
              <a:t> المرء عن الإيمان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6"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2647"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3576"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الخطية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3577"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B1C6E6D7-D4A0-744D-812C-BDFD255877A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47994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5618"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5619"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4692"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solidFill>
                  <a:srgbClr val="FFFF00"/>
                </a:solidFill>
                <a:latin typeface="Arial" panose="020B0604020202020204" pitchFamily="34" charset="0"/>
                <a:ea typeface="ＭＳ Ｐゴシック" charset="0"/>
                <a:cs typeface="Arial" panose="020B0604020202020204" pitchFamily="34" charset="0"/>
              </a:rPr>
              <a:t>يفترض </a:t>
            </a:r>
            <a:r>
              <a:rPr lang="ar-JO" sz="3600" b="1" dirty="0">
                <a:latin typeface="Arial" panose="020B0604020202020204" pitchFamily="34" charset="0"/>
                <a:ea typeface="ＭＳ Ｐゴシック" charset="0"/>
                <a:cs typeface="Arial" panose="020B0604020202020204" pitchFamily="34" charset="0"/>
              </a:rPr>
              <a:t>أن الله موجود</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3" name="Rectangle 1029"/>
          <p:cNvSpPr>
            <a:spLocks noGrp="1" noChangeArrowheads="1"/>
          </p:cNvSpPr>
          <p:nvPr>
            <p:ph type="body" sz="half" idx="2"/>
          </p:nvPr>
        </p:nvSpPr>
        <p:spPr>
          <a:xfrm>
            <a:off x="4724400" y="2133600"/>
            <a:ext cx="41910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يحاول أن </a:t>
            </a:r>
            <a:r>
              <a:rPr lang="ar-JO" sz="3600" b="1" dirty="0">
                <a:solidFill>
                  <a:srgbClr val="FFFF00"/>
                </a:solidFill>
                <a:latin typeface="Arial" panose="020B0604020202020204" pitchFamily="34" charset="0"/>
                <a:ea typeface="ＭＳ Ｐゴシック" charset="0"/>
                <a:cs typeface="Arial" panose="020B0604020202020204" pitchFamily="34" charset="0"/>
              </a:rPr>
              <a:t>يثبت</a:t>
            </a:r>
            <a:r>
              <a:rPr lang="ar-JO" sz="3600" b="1" dirty="0">
                <a:latin typeface="Arial" panose="020B0604020202020204" pitchFamily="34" charset="0"/>
                <a:ea typeface="ＭＳ Ｐゴシック" charset="0"/>
                <a:cs typeface="Arial" panose="020B0604020202020204" pitchFamily="34" charset="0"/>
              </a:rPr>
              <a:t> وجود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4"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4695"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5624" name="WordArt 1032"/>
          <p:cNvSpPr>
            <a:spLocks noChangeArrowheads="1" noChangeShapeType="1" noTextEdit="1"/>
          </p:cNvSpPr>
          <p:nvPr/>
        </p:nvSpPr>
        <p:spPr bwMode="auto">
          <a:xfrm>
            <a:off x="3563941" y="0"/>
            <a:ext cx="3095625" cy="23622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وجود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562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6420FAAD-B239-F54B-ABCF-CF512ED9372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777487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7666"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7667"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6740"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علاقاتي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من جهة </a:t>
            </a:r>
            <a:r>
              <a:rPr lang="ar-JO" sz="3200" b="1" dirty="0">
                <a:solidFill>
                  <a:srgbClr val="FFFF00"/>
                </a:solidFill>
                <a:latin typeface="Arial" panose="020B0604020202020204" pitchFamily="34" charset="0"/>
                <a:ea typeface="ＭＳ Ｐゴシック" charset="0"/>
                <a:cs typeface="Arial" panose="020B0604020202020204" pitchFamily="34" charset="0"/>
              </a:rPr>
              <a:t>العلاقة</a:t>
            </a:r>
            <a:r>
              <a:rPr lang="ar-JO" sz="3200" b="1" dirty="0">
                <a:latin typeface="Arial" panose="020B0604020202020204" pitchFamily="34" charset="0"/>
                <a:ea typeface="ＭＳ Ｐゴシック" charset="0"/>
                <a:cs typeface="Arial" panose="020B0604020202020204" pitchFamily="34" charset="0"/>
              </a:rPr>
              <a:t> مع الله بدلاً من العقلانية</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1" name="Rectangle 1029"/>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فكري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غير 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بالقوانين و</a:t>
            </a:r>
            <a:r>
              <a:rPr lang="ar-JO" sz="3200" b="1" dirty="0">
                <a:solidFill>
                  <a:srgbClr val="FFFF00"/>
                </a:solidFill>
                <a:latin typeface="Arial" panose="020B0604020202020204" pitchFamily="34" charset="0"/>
                <a:ea typeface="ＭＳ Ｐゴシック" charset="0"/>
                <a:cs typeface="Arial" panose="020B0604020202020204" pitchFamily="34" charset="0"/>
              </a:rPr>
              <a:t>العقيدة</a:t>
            </a:r>
            <a:r>
              <a:rPr lang="ar-JO" sz="3200" b="1" dirty="0">
                <a:latin typeface="Arial" panose="020B0604020202020204" pitchFamily="34" charset="0"/>
                <a:ea typeface="ＭＳ Ｐゴシック" charset="0"/>
                <a:cs typeface="Arial" panose="020B0604020202020204" pitchFamily="34" charset="0"/>
              </a:rPr>
              <a:t> مع الدعم بنصوص إثبات</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2"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6743"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7672"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الإيمان</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767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0EEA0B32-8745-6B4E-A507-04F9A49B1A5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445210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9714"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9715"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8788" name="Rectangle 1028"/>
          <p:cNvSpPr>
            <a:spLocks noGrp="1" noChangeArrowheads="1"/>
          </p:cNvSpPr>
          <p:nvPr>
            <p:ph type="body" sz="half" idx="1"/>
          </p:nvPr>
        </p:nvSpPr>
        <p:spPr>
          <a:xfrm>
            <a:off x="762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تجريبي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ماذا</a:t>
            </a:r>
            <a:r>
              <a:rPr lang="ar-JO" sz="3200" b="1" dirty="0">
                <a:latin typeface="Arial" panose="020B0604020202020204" pitchFamily="34" charset="0"/>
                <a:ea typeface="ＭＳ Ｐゴシック" charset="0"/>
                <a:cs typeface="Arial" panose="020B0604020202020204" pitchFamily="34" charset="0"/>
              </a:rPr>
              <a:t> حدث ومن الذي فعله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الإختبار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قابل للإكتشاف </a:t>
            </a:r>
            <a:r>
              <a:rPr lang="ar-JO" sz="3200" b="1" dirty="0">
                <a:solidFill>
                  <a:srgbClr val="FFFF00"/>
                </a:solidFill>
                <a:latin typeface="Arial" panose="020B0604020202020204" pitchFamily="34" charset="0"/>
                <a:ea typeface="ＭＳ Ｐゴシック" charset="0"/>
                <a:cs typeface="Arial" panose="020B0604020202020204" pitchFamily="34" charset="0"/>
              </a:rPr>
              <a:t>ونسبي</a:t>
            </a:r>
            <a:endParaRPr lang="en-US" sz="3200" b="1" dirty="0">
              <a:latin typeface="Arial" panose="020B0604020202020204" pitchFamily="34" charset="0"/>
              <a:ea typeface="ＭＳ Ｐゴシック" charset="0"/>
              <a:cs typeface="Arial" panose="020B0604020202020204" pitchFamily="34" charset="0"/>
            </a:endParaRPr>
          </a:p>
        </p:txBody>
      </p:sp>
      <p:sp>
        <p:nvSpPr>
          <p:cNvPr id="118789" name="Rectangle 1029"/>
          <p:cNvSpPr>
            <a:spLocks noGrp="1" noChangeArrowheads="1"/>
          </p:cNvSpPr>
          <p:nvPr>
            <p:ph type="body" sz="half" idx="2"/>
          </p:nvPr>
        </p:nvSpPr>
        <p:spPr>
          <a:xfrm>
            <a:off x="44958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علمي</a:t>
            </a:r>
            <a:r>
              <a:rPr lang="ar-JO" sz="3200" b="1" dirty="0">
                <a:latin typeface="Arial" panose="020B0604020202020204" pitchFamily="34" charset="0"/>
                <a:ea typeface="ＭＳ Ｐゴシック" charset="0"/>
                <a:cs typeface="Arial" panose="020B0604020202020204" pitchFamily="34" charset="0"/>
              </a:rPr>
              <a:t> وعقلاني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كيف</a:t>
            </a:r>
            <a:r>
              <a:rPr lang="ar-JO" sz="3200" b="1" dirty="0">
                <a:latin typeface="Arial" panose="020B0604020202020204" pitchFamily="34" charset="0"/>
                <a:ea typeface="ＭＳ Ｐゴシック" charset="0"/>
                <a:cs typeface="Arial" panose="020B0604020202020204" pitchFamily="34" charset="0"/>
              </a:rPr>
              <a:t> حدثت الأمور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التفكير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ثابت و</a:t>
            </a:r>
            <a:r>
              <a:rPr lang="ar-JO" sz="3200" b="1" dirty="0">
                <a:solidFill>
                  <a:srgbClr val="FFFF00"/>
                </a:solidFill>
                <a:latin typeface="Arial" panose="020B0604020202020204" pitchFamily="34" charset="0"/>
                <a:ea typeface="ＭＳ Ｐゴシック" charset="0"/>
                <a:cs typeface="Arial" panose="020B0604020202020204" pitchFamily="34" charset="0"/>
              </a:rPr>
              <a:t>لا يتغير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8790"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8791" name="Text Box 1031"/>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9720"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الحق</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972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p>
        </p:txBody>
      </p:sp>
      <p:sp>
        <p:nvSpPr>
          <p:cNvPr id="10" name="Text Box 37">
            <a:extLst>
              <a:ext uri="{FF2B5EF4-FFF2-40B4-BE49-F238E27FC236}">
                <a16:creationId xmlns:a16="http://schemas.microsoft.com/office/drawing/2014/main" id="{613459A7-7A45-8D4A-9012-1C4E20D2EB9F}"/>
              </a:ext>
            </a:extLst>
          </p:cNvPr>
          <p:cNvSpPr txBox="1">
            <a:spLocks noChangeArrowheads="1"/>
          </p:cNvSpPr>
          <p:nvPr/>
        </p:nvSpPr>
        <p:spPr bwMode="auto">
          <a:xfrm>
            <a:off x="8295866" y="-6300"/>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531638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3" name="Picture 2"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1074" name="Picture 3"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676400"/>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21" name="Rectangle 5"/>
          <p:cNvSpPr>
            <a:spLocks noGrp="1" noChangeArrowheads="1"/>
          </p:cNvSpPr>
          <p:nvPr>
            <p:ph type="body" sz="half" idx="2"/>
          </p:nvPr>
        </p:nvSpPr>
        <p:spPr>
          <a:xfrm>
            <a:off x="4267200" y="1676400"/>
            <a:ext cx="2209800" cy="685800"/>
          </a:xfrm>
          <a:solidFill>
            <a:srgbClr val="000000"/>
          </a:solidFill>
        </p:spPr>
        <p:txBody>
          <a:bodyPr/>
          <a:lstStyle/>
          <a:p>
            <a:pPr algn="ctr" eaLnBrk="1" hangingPunct="1">
              <a:buFont typeface="Wingdings" charset="0"/>
              <a:buNone/>
              <a:defRPr/>
            </a:pPr>
            <a:r>
              <a:rPr lang="en-US"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Gentiles</a:t>
            </a:r>
          </a:p>
        </p:txBody>
      </p:sp>
      <p:sp>
        <p:nvSpPr>
          <p:cNvPr id="34822" name="Rectangle 6"/>
          <p:cNvSpPr>
            <a:spLocks noChangeArrowheads="1"/>
          </p:cNvSpPr>
          <p:nvPr/>
        </p:nvSpPr>
        <p:spPr bwMode="auto">
          <a:xfrm>
            <a:off x="1905000" y="2327275"/>
            <a:ext cx="1828800" cy="2244725"/>
          </a:xfrm>
          <a:prstGeom prst="rect">
            <a:avLst/>
          </a:prstGeom>
          <a:solidFill>
            <a:srgbClr val="FF0000"/>
          </a:solidFill>
          <a:ln w="9525">
            <a:noFill/>
            <a:miter lim="800000"/>
            <a:headEnd/>
            <a:tailEnd/>
          </a:ln>
          <a:effectLst/>
        </p:spPr>
        <p:txBody>
          <a:bodyPr/>
          <a:lstStyle/>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إله </a:t>
            </a:r>
          </a:p>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واحد</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الحب فوق المحرمات</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31077" name="Rectangle 9"/>
          <p:cNvSpPr>
            <a:spLocks noChangeArrowheads="1"/>
          </p:cNvSpPr>
          <p:nvPr/>
        </p:nvSpPr>
        <p:spPr bwMode="auto">
          <a:xfrm>
            <a:off x="3657600" y="0"/>
            <a:ext cx="609600" cy="6858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4820" name="Rectangle 4"/>
          <p:cNvSpPr>
            <a:spLocks noGrp="1" noChangeArrowheads="1"/>
          </p:cNvSpPr>
          <p:nvPr>
            <p:ph type="title"/>
          </p:nvPr>
        </p:nvSpPr>
        <p:spPr>
          <a:xfrm>
            <a:off x="0" y="277813"/>
            <a:ext cx="9144000" cy="1143000"/>
          </a:xfrm>
        </p:spPr>
        <p:txBody>
          <a:bodyPr/>
          <a:lstStyle/>
          <a:p>
            <a:pPr eaLnBrk="1" hangingPunct="1">
              <a:defRPr/>
            </a:pPr>
            <a:r>
              <a:rPr lang="ar-JO" sz="4000" kern="1200" dirty="0">
                <a:solidFill>
                  <a:schemeClr val="tx1"/>
                </a:solidFill>
                <a:ea typeface="ＭＳ Ｐゴシック" charset="0"/>
                <a:cs typeface="Arial" panose="020B0604020202020204" pitchFamily="34" charset="0"/>
              </a:rPr>
              <a:t>الصليب يجعل العرق غير ذي صلة</a:t>
            </a:r>
            <a:endParaRPr lang="en-US" sz="4000" kern="1200" dirty="0">
              <a:solidFill>
                <a:schemeClr val="tx1"/>
              </a:solidFill>
              <a:ea typeface="ＭＳ Ｐゴシック" charset="0"/>
              <a:cs typeface="Arial" panose="020B0604020202020204" pitchFamily="34" charset="0"/>
            </a:endParaRPr>
          </a:p>
        </p:txBody>
      </p:sp>
      <p:sp>
        <p:nvSpPr>
          <p:cNvPr id="34824" name="Rectangle 8"/>
          <p:cNvSpPr>
            <a:spLocks noGrp="1" noChangeArrowheads="1"/>
          </p:cNvSpPr>
          <p:nvPr>
            <p:ph type="body" sz="half" idx="1"/>
          </p:nvPr>
        </p:nvSpPr>
        <p:spPr>
          <a:xfrm>
            <a:off x="1524000" y="1676400"/>
            <a:ext cx="4953000" cy="685800"/>
          </a:xfrm>
          <a:solidFill>
            <a:srgbClr val="000000"/>
          </a:solidFill>
        </p:spPr>
        <p:txBody>
          <a:bodyPr/>
          <a:lstStyle/>
          <a:p>
            <a:pPr algn="ctr" eaLnBrk="1" hangingPunct="1">
              <a:spcBef>
                <a:spcPct val="0"/>
              </a:spcBef>
              <a:buNone/>
              <a:defRPr/>
            </a:pPr>
            <a:r>
              <a:rPr lang="ar-JO" sz="4000" b="1" kern="1200" dirty="0">
                <a:latin typeface="Arial" panose="020B0604020202020204" pitchFamily="34" charset="0"/>
                <a:ea typeface="ＭＳ Ｐゴシック" charset="0"/>
                <a:cs typeface="Arial" panose="020B0604020202020204" pitchFamily="34" charset="0"/>
              </a:rPr>
              <a:t>وحدة اليهود والأمم</a:t>
            </a:r>
            <a:endParaRPr lang="en-US" sz="4000" b="1" kern="1200" dirty="0">
              <a:latin typeface="Arial" panose="020B0604020202020204" pitchFamily="34" charset="0"/>
              <a:ea typeface="ＭＳ Ｐゴシック" charset="0"/>
              <a:cs typeface="Arial" panose="020B0604020202020204" pitchFamily="34" charset="0"/>
            </a:endParaRPr>
          </a:p>
        </p:txBody>
      </p:sp>
      <p:sp>
        <p:nvSpPr>
          <p:cNvPr id="34827" name="Text Box 11"/>
          <p:cNvSpPr txBox="1">
            <a:spLocks noChangeArrowheads="1"/>
          </p:cNvSpPr>
          <p:nvPr/>
        </p:nvSpPr>
        <p:spPr bwMode="auto">
          <a:xfrm rot="-766274">
            <a:off x="4116231" y="4339630"/>
            <a:ext cx="4911166" cy="2062103"/>
          </a:xfrm>
          <a:prstGeom prst="rect">
            <a:avLst/>
          </a:prstGeom>
          <a:gradFill rotWithShape="1">
            <a:gsLst>
              <a:gs pos="0">
                <a:srgbClr val="242052"/>
              </a:gs>
              <a:gs pos="50000">
                <a:srgbClr val="4E46B2"/>
              </a:gs>
              <a:gs pos="100000">
                <a:srgbClr val="24205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يوجد يهودي ولا يوناني ، لا عبد ولا حر ، لا ذكر ولا أنثى ، لأنكم كلكم واحد في المسيح يسوع.</a:t>
            </a:r>
            <a:r>
              <a:rPr lang="en-US" sz="3200" b="1" dirty="0">
                <a:effectLst>
                  <a:outerShdw blurRad="38100" dist="38100" dir="2700000" algn="tl">
                    <a:srgbClr val="000000"/>
                  </a:outerShdw>
                </a:effectLst>
                <a:latin typeface="Arial" panose="020B0604020202020204" pitchFamily="34" charset="0"/>
                <a:cs typeface="Arial" panose="020B0604020202020204" pitchFamily="34" charset="0"/>
              </a:rPr>
              <a:t> </a:t>
            </a:r>
          </a:p>
          <a:p>
            <a:pPr lvl="0" algn="ctr">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غلاطية : ٣ - ٢٨</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31082" name="Text Box 12"/>
          <p:cNvSpPr txBox="1">
            <a:spLocks noChangeArrowheads="1"/>
          </p:cNvSpPr>
          <p:nvPr/>
        </p:nvSpPr>
        <p:spPr bwMode="auto">
          <a:xfrm>
            <a:off x="8397875" y="8255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sz="2000" b="1" dirty="0">
                <a:solidFill>
                  <a:srgbClr val="FFFFFF"/>
                </a:solidFill>
                <a:latin typeface="Arial" panose="020B0604020202020204" pitchFamily="34" charset="0"/>
                <a:cs typeface="Arial" panose="020B0604020202020204" pitchFamily="34" charset="0"/>
              </a:rPr>
              <a:t>١٠٧</a:t>
            </a:r>
          </a:p>
        </p:txBody>
      </p:sp>
      <p:sp>
        <p:nvSpPr>
          <p:cNvPr id="12" name="Rectangle 6"/>
          <p:cNvSpPr>
            <a:spLocks noChangeArrowheads="1"/>
          </p:cNvSpPr>
          <p:nvPr/>
        </p:nvSpPr>
        <p:spPr bwMode="auto">
          <a:xfrm>
            <a:off x="4267200" y="2362200"/>
            <a:ext cx="1828800" cy="2244725"/>
          </a:xfrm>
          <a:prstGeom prst="rect">
            <a:avLst/>
          </a:prstGeom>
          <a:solidFill>
            <a:srgbClr val="FF0000"/>
          </a:solidFill>
          <a:ln w="9525">
            <a:noFill/>
            <a:miter lim="800000"/>
            <a:headEnd/>
            <a:tailEnd/>
          </a:ln>
          <a:effectLst/>
        </p:spPr>
        <p:txBody>
          <a:bodyPr/>
          <a:lstStyle/>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إله </a:t>
            </a:r>
          </a:p>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واحد</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lvl="0" algn="ctr">
              <a:buClr>
                <a:srgbClr val="FFCC66"/>
              </a:buClr>
              <a:buSzPct val="65000"/>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الحب فوق المحرمات</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55774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34827">
                                            <p:bg/>
                                          </p:spTgt>
                                        </p:tgtEl>
                                        <p:attrNameLst>
                                          <p:attrName>style.visibility</p:attrName>
                                        </p:attrNameLst>
                                      </p:cBhvr>
                                      <p:to>
                                        <p:strVal val="visible"/>
                                      </p:to>
                                    </p:set>
                                    <p:anim calcmode="lin" valueType="num">
                                      <p:cBhvr>
                                        <p:cTn id="7" dur="1000" fill="hold"/>
                                        <p:tgtEl>
                                          <p:spTgt spid="34827">
                                            <p:bg/>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34827">
                                            <p:bg/>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34827">
                                            <p:bg/>
                                          </p:spTgt>
                                        </p:tgtEl>
                                        <p:attrNameLst>
                                          <p:attrName>ppt_y</p:attrName>
                                        </p:attrNameLst>
                                      </p:cBhvr>
                                      <p:tavLst>
                                        <p:tav tm="0">
                                          <p:val>
                                            <p:strVal val="#ppt_y"/>
                                          </p:val>
                                        </p:tav>
                                        <p:tav tm="100000">
                                          <p:val>
                                            <p:strVal val="#ppt_y"/>
                                          </p:val>
                                        </p:tav>
                                      </p:tavLst>
                                    </p:anim>
                                    <p:animEffect transition="in" filter="fade">
                                      <p:cBhvr>
                                        <p:cTn id="10" dur="1000"/>
                                        <p:tgtEl>
                                          <p:spTgt spid="34827">
                                            <p:bg/>
                                          </p:spTgt>
                                        </p:tgtEl>
                                      </p:cBhvr>
                                    </p:animEffect>
                                  </p:childTnLst>
                                </p:cTn>
                              </p:par>
                              <p:par>
                                <p:cTn id="11" presetID="48" presetClass="entr" presetSubtype="0" accel="50000" fill="hold" grpId="0" nodeType="withEffect">
                                  <p:stCondLst>
                                    <p:cond delay="0"/>
                                  </p:stCondLst>
                                  <p:childTnLst>
                                    <p:set>
                                      <p:cBhvr>
                                        <p:cTn id="12" dur="1" fill="hold">
                                          <p:stCondLst>
                                            <p:cond delay="0"/>
                                          </p:stCondLst>
                                        </p:cTn>
                                        <p:tgtEl>
                                          <p:spTgt spid="34827">
                                            <p:txEl>
                                              <p:pRg st="0" end="0"/>
                                            </p:txEl>
                                          </p:spTgt>
                                        </p:tgtEl>
                                        <p:attrNameLst>
                                          <p:attrName>style.visibility</p:attrName>
                                        </p:attrNameLst>
                                      </p:cBhvr>
                                      <p:to>
                                        <p:strVal val="visible"/>
                                      </p:to>
                                    </p:set>
                                    <p:anim calcmode="lin" valueType="num">
                                      <p:cBhvr>
                                        <p:cTn id="13" dur="1000" fill="hold"/>
                                        <p:tgtEl>
                                          <p:spTgt spid="34827">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4" dur="1000" fill="hold"/>
                                        <p:tgtEl>
                                          <p:spTgt spid="34827">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5" dur="1000" fill="hold"/>
                                        <p:tgtEl>
                                          <p:spTgt spid="34827">
                                            <p:txEl>
                                              <p:pRg st="0" end="0"/>
                                            </p:txEl>
                                          </p:spTgt>
                                        </p:tgtEl>
                                        <p:attrNameLst>
                                          <p:attrName>ppt_y</p:attrName>
                                        </p:attrNameLst>
                                      </p:cBhvr>
                                      <p:tavLst>
                                        <p:tav tm="0">
                                          <p:val>
                                            <p:strVal val="#ppt_y"/>
                                          </p:val>
                                        </p:tav>
                                        <p:tav tm="100000">
                                          <p:val>
                                            <p:strVal val="#ppt_y"/>
                                          </p:val>
                                        </p:tav>
                                      </p:tavLst>
                                    </p:anim>
                                    <p:animEffect transition="in" filter="fade">
                                      <p:cBhvr>
                                        <p:cTn id="16" dur="1000"/>
                                        <p:tgtEl>
                                          <p:spTgt spid="34827">
                                            <p:txEl>
                                              <p:pRg st="0" end="0"/>
                                            </p:txEl>
                                          </p:spTgt>
                                        </p:tgtEl>
                                      </p:cBhvr>
                                    </p:animEffect>
                                  </p:childTnLst>
                                </p:cTn>
                              </p:par>
                              <p:par>
                                <p:cTn id="17" presetID="48" presetClass="entr" presetSubtype="0" accel="50000" fill="hold" grpId="0" nodeType="withEffect">
                                  <p:stCondLst>
                                    <p:cond delay="0"/>
                                  </p:stCondLst>
                                  <p:childTnLst>
                                    <p:set>
                                      <p:cBhvr>
                                        <p:cTn id="18" dur="1" fill="hold">
                                          <p:stCondLst>
                                            <p:cond delay="0"/>
                                          </p:stCondLst>
                                        </p:cTn>
                                        <p:tgtEl>
                                          <p:spTgt spid="34827">
                                            <p:txEl>
                                              <p:pRg st="1" end="1"/>
                                            </p:txEl>
                                          </p:spTgt>
                                        </p:tgtEl>
                                        <p:attrNameLst>
                                          <p:attrName>style.visibility</p:attrName>
                                        </p:attrNameLst>
                                      </p:cBhvr>
                                      <p:to>
                                        <p:strVal val="visible"/>
                                      </p:to>
                                    </p:set>
                                    <p:anim calcmode="lin" valueType="num">
                                      <p:cBhvr>
                                        <p:cTn id="19" dur="1000" fill="hold"/>
                                        <p:tgtEl>
                                          <p:spTgt spid="34827">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0" dur="1000" fill="hold"/>
                                        <p:tgtEl>
                                          <p:spTgt spid="34827">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1" dur="1000" fill="hold"/>
                                        <p:tgtEl>
                                          <p:spTgt spid="34827">
                                            <p:txEl>
                                              <p:pRg st="1" end="1"/>
                                            </p:txEl>
                                          </p:spTgt>
                                        </p:tgtEl>
                                        <p:attrNameLst>
                                          <p:attrName>ppt_y</p:attrName>
                                        </p:attrNameLst>
                                      </p:cBhvr>
                                      <p:tavLst>
                                        <p:tav tm="0">
                                          <p:val>
                                            <p:strVal val="#ppt_y"/>
                                          </p:val>
                                        </p:tav>
                                        <p:tav tm="100000">
                                          <p:val>
                                            <p:strVal val="#ppt_y"/>
                                          </p:val>
                                        </p:tav>
                                      </p:tavLst>
                                    </p:anim>
                                    <p:animEffect transition="in" filter="fade">
                                      <p:cBhvr>
                                        <p:cTn id="22" dur="1000"/>
                                        <p:tgtEl>
                                          <p:spTgt spid="3482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7" grpId="0" build="allAtOnce"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1026" descr="torah-001_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5" name="WordArt 1027"/>
          <p:cNvSpPr>
            <a:spLocks noChangeArrowheads="1" noChangeShapeType="1" noTextEdit="1"/>
          </p:cNvSpPr>
          <p:nvPr/>
        </p:nvSpPr>
        <p:spPr bwMode="auto">
          <a:xfrm rot="-1711157">
            <a:off x="581025" y="3016250"/>
            <a:ext cx="7812088" cy="1616075"/>
          </a:xfrm>
          <a:prstGeom prst="rect">
            <a:avLst/>
          </a:prstGeom>
        </p:spPr>
        <p:txBody>
          <a:bodyPr wrap="none" fromWordArt="1">
            <a:prstTxWarp prst="textPlain">
              <a:avLst>
                <a:gd name="adj" fmla="val 50000"/>
              </a:avLst>
            </a:prstTxWarp>
          </a:bodyPr>
          <a:lstStyle/>
          <a:p>
            <a:pPr algn="ctr"/>
            <a:r>
              <a:rPr lang="ar-JO" sz="3600" b="1" kern="10" dirty="0">
                <a:ln w="12700">
                  <a:solidFill>
                    <a:schemeClr val="tx1"/>
                  </a:solidFill>
                  <a:round/>
                  <a:headEnd/>
                  <a:tailEnd/>
                </a:ln>
                <a:gradFill rotWithShape="1">
                  <a:gsLst>
                    <a:gs pos="0">
                      <a:srgbClr val="825600"/>
                    </a:gs>
                    <a:gs pos="13000">
                      <a:srgbClr val="FFA800"/>
                    </a:gs>
                    <a:gs pos="28000">
                      <a:srgbClr val="825600"/>
                    </a:gs>
                    <a:gs pos="42999">
                      <a:srgbClr val="FFA800"/>
                    </a:gs>
                    <a:gs pos="58000">
                      <a:srgbClr val="825600"/>
                    </a:gs>
                    <a:gs pos="72000">
                      <a:srgbClr val="FFA800"/>
                    </a:gs>
                    <a:gs pos="87000">
                      <a:srgbClr val="825600"/>
                    </a:gs>
                    <a:gs pos="100000">
                      <a:srgbClr val="FFA800"/>
                    </a:gs>
                  </a:gsLst>
                  <a:lin ang="17880000" scaled="1"/>
                </a:gradFill>
                <a:effectLst>
                  <a:glow rad="228600">
                    <a:schemeClr val="tx1"/>
                  </a:glow>
                  <a:outerShdw blurRad="63500" dist="46662" dir="2115817" algn="ctr" rotWithShape="0">
                    <a:srgbClr val="9999FF">
                      <a:alpha val="74997"/>
                    </a:srgbClr>
                  </a:outerShdw>
                </a:effectLst>
                <a:latin typeface="Tahoma"/>
                <a:ea typeface="Tahoma"/>
                <a:cs typeface="Tahoma"/>
              </a:rPr>
              <a:t>تطبيق القانون</a:t>
            </a:r>
            <a:endParaRPr lang="en-US" sz="3600" b="1" kern="10" dirty="0">
              <a:ln w="12700">
                <a:solidFill>
                  <a:schemeClr val="tx1"/>
                </a:solidFill>
                <a:round/>
                <a:headEnd/>
                <a:tailEnd/>
              </a:ln>
              <a:gradFill rotWithShape="1">
                <a:gsLst>
                  <a:gs pos="0">
                    <a:srgbClr val="825600"/>
                  </a:gs>
                  <a:gs pos="13000">
                    <a:srgbClr val="FFA800"/>
                  </a:gs>
                  <a:gs pos="28000">
                    <a:srgbClr val="825600"/>
                  </a:gs>
                  <a:gs pos="42999">
                    <a:srgbClr val="FFA800"/>
                  </a:gs>
                  <a:gs pos="58000">
                    <a:srgbClr val="825600"/>
                  </a:gs>
                  <a:gs pos="72000">
                    <a:srgbClr val="FFA800"/>
                  </a:gs>
                  <a:gs pos="87000">
                    <a:srgbClr val="825600"/>
                  </a:gs>
                  <a:gs pos="100000">
                    <a:srgbClr val="FFA800"/>
                  </a:gs>
                </a:gsLst>
                <a:lin ang="17880000" scaled="1"/>
              </a:gradFill>
              <a:effectLst>
                <a:glow rad="228600">
                  <a:schemeClr val="tx1"/>
                </a:glow>
                <a:outerShdw blurRad="63500" dist="46662" dir="2115817" algn="ctr" rotWithShape="0">
                  <a:srgbClr val="9999FF">
                    <a:alpha val="74997"/>
                  </a:srgbClr>
                </a:outerShdw>
              </a:effectLst>
              <a:latin typeface="Tahoma"/>
              <a:ea typeface="Tahoma"/>
              <a:cs typeface="Tahoma"/>
            </a:endParaRPr>
          </a:p>
        </p:txBody>
      </p:sp>
      <p:sp>
        <p:nvSpPr>
          <p:cNvPr id="4" name="Title 3"/>
          <p:cNvSpPr>
            <a:spLocks noGrp="1"/>
          </p:cNvSpPr>
          <p:nvPr>
            <p:ph type="title"/>
          </p:nvPr>
        </p:nvSpPr>
        <p:spPr>
          <a:xfrm>
            <a:off x="685800" y="-990600"/>
            <a:ext cx="7772400" cy="1143000"/>
          </a:xfrm>
        </p:spPr>
        <p:txBody>
          <a:bodyPr/>
          <a:lstStyle/>
          <a:p>
            <a:pPr>
              <a:defRPr/>
            </a:pPr>
            <a:r>
              <a:rPr lang="en-US" b="1">
                <a:latin typeface="Arial" panose="020B0604020202020204" pitchFamily="34" charset="0"/>
                <a:ea typeface="ＭＳ Ｐゴシック" charset="0"/>
                <a:cs typeface="Arial" panose="020B0604020202020204" pitchFamily="34" charset="0"/>
              </a:rPr>
              <a:t>Applying the Law</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95235"/>
                                        </p:tgtEl>
                                        <p:attrNameLst>
                                          <p:attrName>style.visibility</p:attrName>
                                        </p:attrNameLst>
                                      </p:cBhvr>
                                      <p:to>
                                        <p:strVal val="visible"/>
                                      </p:to>
                                    </p:set>
                                    <p:anim calcmode="lin" valueType="num">
                                      <p:cBhvr>
                                        <p:cTn id="7" dur="500" fill="hold"/>
                                        <p:tgtEl>
                                          <p:spTgt spid="95235"/>
                                        </p:tgtEl>
                                        <p:attrNameLst>
                                          <p:attrName>ppt_w</p:attrName>
                                        </p:attrNameLst>
                                      </p:cBhvr>
                                      <p:tavLst>
                                        <p:tav tm="0">
                                          <p:val>
                                            <p:strVal val="4*#ppt_w"/>
                                          </p:val>
                                        </p:tav>
                                        <p:tav tm="100000">
                                          <p:val>
                                            <p:strVal val="#ppt_w"/>
                                          </p:val>
                                        </p:tav>
                                      </p:tavLst>
                                    </p:anim>
                                    <p:anim calcmode="lin" valueType="num">
                                      <p:cBhvr>
                                        <p:cTn id="8" dur="500" fill="hold"/>
                                        <p:tgtEl>
                                          <p:spTgt spid="9523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7288" name="Rectangle 8"/>
          <p:cNvSpPr>
            <a:spLocks noChangeArrowheads="1"/>
          </p:cNvSpPr>
          <p:nvPr/>
        </p:nvSpPr>
        <p:spPr bwMode="auto">
          <a:xfrm>
            <a:off x="462426" y="1724561"/>
            <a:ext cx="8425590" cy="4114800"/>
          </a:xfrm>
          <a:prstGeom prst="rect">
            <a:avLst/>
          </a:prstGeom>
          <a:noFill/>
          <a:ln w="9525">
            <a:noFill/>
            <a:miter lim="800000"/>
            <a:headEnd/>
            <a:tailEnd/>
          </a:ln>
          <a:effectLst/>
        </p:spPr>
        <p:txBody>
          <a:bodyPr/>
          <a:lstStyle/>
          <a:p>
            <a:pPr marL="342900" indent="-342900" algn="r" rtl="1">
              <a:buFontTx/>
              <a:buChar char="•"/>
              <a:defRPr/>
            </a:pPr>
            <a:r>
              <a:rPr lang="ar-JO" sz="4000" b="1" dirty="0">
                <a:effectLst>
                  <a:outerShdw blurRad="38100" dist="38100" dir="2700000" algn="tl">
                    <a:srgbClr val="000000"/>
                  </a:outerShdw>
                </a:effectLst>
                <a:latin typeface="Arial" panose="020B0604020202020204" pitchFamily="34" charset="0"/>
                <a:cs typeface="Arial" panose="020B0604020202020204" pitchFamily="34" charset="0"/>
              </a:rPr>
              <a:t>يشترط القانون على الناس الإستحمام مرة واحدة في السنة</a:t>
            </a:r>
          </a:p>
          <a:p>
            <a:pPr marL="342900" indent="-342900" algn="r" rtl="1">
              <a:buFontTx/>
              <a:buChar char="•"/>
              <a:defRPr/>
            </a:pPr>
            <a:r>
              <a:rPr lang="ar-JO" sz="4000" b="1" dirty="0">
                <a:effectLst>
                  <a:outerShdw blurRad="38100" dist="38100" dir="2700000" algn="tl">
                    <a:srgbClr val="000000"/>
                  </a:outerShdw>
                </a:effectLst>
                <a:latin typeface="Arial" panose="020B0604020202020204" pitchFamily="34" charset="0"/>
                <a:cs typeface="Arial" panose="020B0604020202020204" pitchFamily="34" charset="0"/>
              </a:rPr>
              <a:t>من غير القانوني امتلاك كلب </a:t>
            </a:r>
          </a:p>
          <a:p>
            <a:pPr marL="342900" indent="-342900" algn="r" rtl="1">
              <a:buFontTx/>
              <a:buChar char="•"/>
              <a:defRPr/>
            </a:pPr>
            <a:r>
              <a:rPr lang="ar-JO" sz="4000" b="1" dirty="0">
                <a:effectLst>
                  <a:outerShdw blurRad="38100" dist="38100" dir="2700000" algn="tl">
                    <a:srgbClr val="000000"/>
                  </a:outerShdw>
                </a:effectLst>
                <a:latin typeface="Arial" panose="020B0604020202020204" pitchFamily="34" charset="0"/>
                <a:cs typeface="Arial" panose="020B0604020202020204" pitchFamily="34" charset="0"/>
              </a:rPr>
              <a:t>بموجب القانون يجب أن يعرف الناس كيفية القراءة من أجل الزواج</a:t>
            </a:r>
            <a:endParaRPr lang="en-US" sz="40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97282" name="Rectangle 2"/>
          <p:cNvSpPr>
            <a:spLocks noGrp="1" noChangeArrowheads="1"/>
          </p:cNvSpPr>
          <p:nvPr>
            <p:ph type="title"/>
          </p:nvPr>
        </p:nvSpPr>
        <p:spPr>
          <a:xfrm>
            <a:off x="914400" y="304800"/>
            <a:ext cx="6934200" cy="762000"/>
          </a:xfrm>
          <a:solidFill>
            <a:schemeClr val="bg1"/>
          </a:solidFill>
          <a:ln w="28575">
            <a:solidFill>
              <a:schemeClr val="tx1"/>
            </a:solidFill>
          </a:ln>
        </p:spPr>
        <p:txBody>
          <a:bodyPr/>
          <a:lstStyle/>
          <a:p>
            <a:pPr eaLnBrk="1" hangingPunct="1">
              <a:defRPr/>
            </a:pPr>
            <a:r>
              <a:rPr lang="ar-JO" sz="4000" b="1"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صح أم خطأ؟</a:t>
            </a:r>
            <a:endParaRPr lang="en-US" sz="4000" b="1" kern="1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97284" name="Text Box 4"/>
          <p:cNvSpPr txBox="1">
            <a:spLocks noChangeArrowheads="1"/>
          </p:cNvSpPr>
          <p:nvPr/>
        </p:nvSpPr>
        <p:spPr bwMode="auto">
          <a:xfrm rot="-880341">
            <a:off x="228870" y="5438581"/>
            <a:ext cx="3530668" cy="707886"/>
          </a:xfrm>
          <a:prstGeom prst="rect">
            <a:avLst/>
          </a:prstGeom>
          <a:noFill/>
          <a:ln w="9525">
            <a:noFill/>
            <a:miter lim="800000"/>
            <a:headEnd/>
            <a:tailEnd/>
          </a:ln>
          <a:effectLst>
            <a:outerShdw blurRad="63500" dist="107763"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4000" b="1" dirty="0">
                <a:latin typeface="Arial" panose="020B0604020202020204" pitchFamily="34" charset="0"/>
                <a:cs typeface="Arial" panose="020B0604020202020204" pitchFamily="34" charset="0"/>
              </a:rPr>
              <a:t>كنتاكي</a:t>
            </a:r>
            <a:endParaRPr lang="en-US" sz="4000" b="1" dirty="0">
              <a:latin typeface="Arial" panose="020B0604020202020204" pitchFamily="34" charset="0"/>
              <a:cs typeface="Arial" panose="020B0604020202020204" pitchFamily="34" charset="0"/>
            </a:endParaRPr>
          </a:p>
        </p:txBody>
      </p:sp>
      <p:sp>
        <p:nvSpPr>
          <p:cNvPr id="97285" name="Text Box 5"/>
          <p:cNvSpPr txBox="1">
            <a:spLocks noChangeArrowheads="1"/>
          </p:cNvSpPr>
          <p:nvPr/>
        </p:nvSpPr>
        <p:spPr bwMode="auto">
          <a:xfrm rot="-880341">
            <a:off x="3053378" y="5438580"/>
            <a:ext cx="3946525" cy="707886"/>
          </a:xfrm>
          <a:prstGeom prst="rect">
            <a:avLst/>
          </a:prstGeom>
          <a:noFill/>
          <a:ln w="9525">
            <a:noFill/>
            <a:miter lim="800000"/>
            <a:headEnd/>
            <a:tailEnd/>
          </a:ln>
          <a:effectLst>
            <a:outerShdw blurRad="63500" dist="107763"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4000" b="1" dirty="0">
                <a:latin typeface="Arial" panose="020B0604020202020204" pitchFamily="34" charset="0"/>
                <a:cs typeface="Arial" panose="020B0604020202020204" pitchFamily="34" charset="0"/>
              </a:rPr>
              <a:t>ريكيافيك ، أيسلندا</a:t>
            </a:r>
            <a:endParaRPr lang="en-US" sz="4000" b="1" dirty="0">
              <a:latin typeface="Arial" panose="020B0604020202020204" pitchFamily="34" charset="0"/>
              <a:cs typeface="Arial" panose="020B0604020202020204" pitchFamily="34" charset="0"/>
            </a:endParaRPr>
          </a:p>
        </p:txBody>
      </p:sp>
      <p:sp>
        <p:nvSpPr>
          <p:cNvPr id="97286" name="Text Box 6"/>
          <p:cNvSpPr txBox="1">
            <a:spLocks noChangeArrowheads="1"/>
          </p:cNvSpPr>
          <p:nvPr/>
        </p:nvSpPr>
        <p:spPr bwMode="auto">
          <a:xfrm rot="-880341">
            <a:off x="6166732" y="5622729"/>
            <a:ext cx="3134272" cy="707886"/>
          </a:xfrm>
          <a:prstGeom prst="rect">
            <a:avLst/>
          </a:prstGeom>
          <a:noFill/>
          <a:ln w="9525">
            <a:noFill/>
            <a:miter lim="800000"/>
            <a:headEnd/>
            <a:tailEnd/>
          </a:ln>
          <a:effectLst>
            <a:outerShdw blurRad="63500" dist="107763"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4000" b="1" dirty="0">
                <a:latin typeface="Arial" panose="020B0604020202020204" pitchFamily="34" charset="0"/>
                <a:cs typeface="Arial" panose="020B0604020202020204" pitchFamily="34" charset="0"/>
              </a:rPr>
              <a:t>فنلندا</a:t>
            </a:r>
            <a:endParaRPr lang="en-US" sz="4000" b="1" dirty="0">
              <a:latin typeface="Arial" panose="020B0604020202020204" pitchFamily="34" charset="0"/>
              <a:cs typeface="Arial" panose="020B0604020202020204" pitchFamily="34" charset="0"/>
            </a:endParaRPr>
          </a:p>
        </p:txBody>
      </p:sp>
      <p:sp>
        <p:nvSpPr>
          <p:cNvPr id="285703" name="Text Box 7"/>
          <p:cNvSpPr txBox="1">
            <a:spLocks noChangeArrowheads="1"/>
          </p:cNvSpPr>
          <p:nvPr/>
        </p:nvSpPr>
        <p:spPr bwMode="auto">
          <a:xfrm>
            <a:off x="462426" y="1103293"/>
            <a:ext cx="8681573"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4000" b="1" dirty="0">
                <a:effectLst>
                  <a:outerShdw blurRad="38100" dist="38100" dir="2700000" algn="tl">
                    <a:srgbClr val="000000"/>
                  </a:outerShdw>
                </a:effectLst>
                <a:latin typeface="Arial" panose="020B0604020202020204" pitchFamily="34" charset="0"/>
                <a:cs typeface="Arial" panose="020B0604020202020204" pitchFamily="34" charset="0"/>
              </a:rPr>
              <a:t>هل هذه القوانين فعلية في مكان ما في العالم؟</a:t>
            </a:r>
            <a:endParaRPr lang="en-US" sz="40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97284"/>
                                        </p:tgtEl>
                                        <p:attrNameLst>
                                          <p:attrName>style.visibility</p:attrName>
                                        </p:attrNameLst>
                                      </p:cBhvr>
                                      <p:to>
                                        <p:strVal val="visible"/>
                                      </p:to>
                                    </p:set>
                                    <p:anim calcmode="lin" valueType="num">
                                      <p:cBhvr>
                                        <p:cTn id="7" dur="500" fill="hold"/>
                                        <p:tgtEl>
                                          <p:spTgt spid="97284"/>
                                        </p:tgtEl>
                                        <p:attrNameLst>
                                          <p:attrName>ppt_w</p:attrName>
                                        </p:attrNameLst>
                                      </p:cBhvr>
                                      <p:tavLst>
                                        <p:tav tm="0">
                                          <p:val>
                                            <p:strVal val="4*#ppt_w"/>
                                          </p:val>
                                        </p:tav>
                                        <p:tav tm="100000">
                                          <p:val>
                                            <p:strVal val="#ppt_w"/>
                                          </p:val>
                                        </p:tav>
                                      </p:tavLst>
                                    </p:anim>
                                    <p:anim calcmode="lin" valueType="num">
                                      <p:cBhvr>
                                        <p:cTn id="8" dur="500" fill="hold"/>
                                        <p:tgtEl>
                                          <p:spTgt spid="97284"/>
                                        </p:tgtEl>
                                        <p:attrNameLst>
                                          <p:attrName>ppt_h</p:attrName>
                                        </p:attrNameLst>
                                      </p:cBhvr>
                                      <p:tavLst>
                                        <p:tav tm="0">
                                          <p:val>
                                            <p:strVal val="4*#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32" fill="hold" grpId="0" nodeType="clickEffect">
                                  <p:stCondLst>
                                    <p:cond delay="0"/>
                                  </p:stCondLst>
                                  <p:childTnLst>
                                    <p:set>
                                      <p:cBhvr>
                                        <p:cTn id="12" dur="1" fill="hold">
                                          <p:stCondLst>
                                            <p:cond delay="0"/>
                                          </p:stCondLst>
                                        </p:cTn>
                                        <p:tgtEl>
                                          <p:spTgt spid="97285"/>
                                        </p:tgtEl>
                                        <p:attrNameLst>
                                          <p:attrName>style.visibility</p:attrName>
                                        </p:attrNameLst>
                                      </p:cBhvr>
                                      <p:to>
                                        <p:strVal val="visible"/>
                                      </p:to>
                                    </p:set>
                                    <p:anim calcmode="lin" valueType="num">
                                      <p:cBhvr>
                                        <p:cTn id="13" dur="500" fill="hold"/>
                                        <p:tgtEl>
                                          <p:spTgt spid="97285"/>
                                        </p:tgtEl>
                                        <p:attrNameLst>
                                          <p:attrName>ppt_w</p:attrName>
                                        </p:attrNameLst>
                                      </p:cBhvr>
                                      <p:tavLst>
                                        <p:tav tm="0">
                                          <p:val>
                                            <p:strVal val="4*#ppt_w"/>
                                          </p:val>
                                        </p:tav>
                                        <p:tav tm="100000">
                                          <p:val>
                                            <p:strVal val="#ppt_w"/>
                                          </p:val>
                                        </p:tav>
                                      </p:tavLst>
                                    </p:anim>
                                    <p:anim calcmode="lin" valueType="num">
                                      <p:cBhvr>
                                        <p:cTn id="14" dur="500" fill="hold"/>
                                        <p:tgtEl>
                                          <p:spTgt spid="97285"/>
                                        </p:tgtEl>
                                        <p:attrNameLst>
                                          <p:attrName>ppt_h</p:attrName>
                                        </p:attrNameLst>
                                      </p:cBhvr>
                                      <p:tavLst>
                                        <p:tav tm="0">
                                          <p:val>
                                            <p:strVal val="4*#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32" fill="hold" grpId="0" nodeType="clickEffect">
                                  <p:stCondLst>
                                    <p:cond delay="0"/>
                                  </p:stCondLst>
                                  <p:childTnLst>
                                    <p:set>
                                      <p:cBhvr>
                                        <p:cTn id="18" dur="1" fill="hold">
                                          <p:stCondLst>
                                            <p:cond delay="0"/>
                                          </p:stCondLst>
                                        </p:cTn>
                                        <p:tgtEl>
                                          <p:spTgt spid="97286"/>
                                        </p:tgtEl>
                                        <p:attrNameLst>
                                          <p:attrName>style.visibility</p:attrName>
                                        </p:attrNameLst>
                                      </p:cBhvr>
                                      <p:to>
                                        <p:strVal val="visible"/>
                                      </p:to>
                                    </p:set>
                                    <p:anim calcmode="lin" valueType="num">
                                      <p:cBhvr>
                                        <p:cTn id="19" dur="500" fill="hold"/>
                                        <p:tgtEl>
                                          <p:spTgt spid="97286"/>
                                        </p:tgtEl>
                                        <p:attrNameLst>
                                          <p:attrName>ppt_w</p:attrName>
                                        </p:attrNameLst>
                                      </p:cBhvr>
                                      <p:tavLst>
                                        <p:tav tm="0">
                                          <p:val>
                                            <p:strVal val="4*#ppt_w"/>
                                          </p:val>
                                        </p:tav>
                                        <p:tav tm="100000">
                                          <p:val>
                                            <p:strVal val="#ppt_w"/>
                                          </p:val>
                                        </p:tav>
                                      </p:tavLst>
                                    </p:anim>
                                    <p:anim calcmode="lin" valueType="num">
                                      <p:cBhvr>
                                        <p:cTn id="20" dur="500" fill="hold"/>
                                        <p:tgtEl>
                                          <p:spTgt spid="97286"/>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utoUpdateAnimBg="0"/>
      <p:bldP spid="97285" grpId="0" autoUpdateAnimBg="0"/>
      <p:bldP spid="97286"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1026" descr="rabbi"/>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7746" name="Rectangle 1027"/>
          <p:cNvSpPr>
            <a:spLocks noGrp="1" noChangeArrowheads="1"/>
          </p:cNvSpPr>
          <p:nvPr>
            <p:ph type="title"/>
          </p:nvPr>
        </p:nvSpPr>
        <p:spPr>
          <a:xfrm>
            <a:off x="685800" y="76200"/>
            <a:ext cx="7772400" cy="914400"/>
          </a:xfrm>
          <a:solidFill>
            <a:srgbClr val="000000"/>
          </a:solidFill>
        </p:spPr>
        <p:txBody>
          <a:bodyPr/>
          <a:lstStyle/>
          <a:p>
            <a:pPr eaLnBrk="1" hangingPunct="1"/>
            <a:r>
              <a:rPr lang="ar-JO" b="1" dirty="0">
                <a:solidFill>
                  <a:srgbClr val="FFFFFF"/>
                </a:solidFill>
                <a:effectLst/>
                <a:latin typeface="Arial" panose="020B0604020202020204" pitchFamily="34" charset="0"/>
                <a:ea typeface="ＭＳ Ｐゴシック" charset="0"/>
                <a:cs typeface="Arial" panose="020B0604020202020204" pitchFamily="34" charset="0"/>
              </a:rPr>
              <a:t>نقصّ أو لا نقصّ؟</a:t>
            </a:r>
            <a:endParaRPr lang="en-US" b="1" dirty="0">
              <a:solidFill>
                <a:srgbClr val="FFFFFF"/>
              </a:solidFill>
              <a:effectLst/>
              <a:latin typeface="Arial" panose="020B0604020202020204" pitchFamily="34" charset="0"/>
              <a:ea typeface="ＭＳ Ｐゴシック" charset="0"/>
              <a:cs typeface="Arial" panose="020B0604020202020204" pitchFamily="34" charset="0"/>
            </a:endParaRPr>
          </a:p>
        </p:txBody>
      </p:sp>
      <p:sp>
        <p:nvSpPr>
          <p:cNvPr id="99333" name="Text Box 1029"/>
          <p:cNvSpPr txBox="1">
            <a:spLocks noChangeArrowheads="1"/>
          </p:cNvSpPr>
          <p:nvPr/>
        </p:nvSpPr>
        <p:spPr bwMode="auto">
          <a:xfrm>
            <a:off x="0" y="5983288"/>
            <a:ext cx="9144000" cy="584775"/>
          </a:xfrm>
          <a:prstGeom prst="rect">
            <a:avLst/>
          </a:prstGeom>
          <a:solidFill>
            <a:srgbClr val="000000"/>
          </a:solidFill>
          <a:ln w="28575">
            <a:solidFill>
              <a:srgbClr val="FFFFFF"/>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eaLnBrk="1" latinLnBrk="0" hangingPunct="1">
              <a:lnSpc>
                <a:spcPct val="100000"/>
              </a:lnSpc>
              <a:buClrTx/>
              <a:buSzTx/>
              <a:buFontTx/>
              <a:buNone/>
              <a:tabLst/>
              <a:defRPr/>
            </a:pPr>
            <a:r>
              <a:rPr lang="ar-JO" sz="32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لا ١٩: ٢٧ ( لا تقصروا رؤوسكم مستديراً ولا تفسد عارضيك )</a:t>
            </a:r>
            <a:endParaRPr lang="en-US" sz="32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54048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9333"/>
                                        </p:tgtEl>
                                        <p:attrNameLst>
                                          <p:attrName>style.visibility</p:attrName>
                                        </p:attrNameLst>
                                      </p:cBhvr>
                                      <p:to>
                                        <p:strVal val="visible"/>
                                      </p:to>
                                    </p:set>
                                    <p:anim calcmode="lin" valueType="num">
                                      <p:cBhvr additive="base">
                                        <p:cTn id="7" dur="500" fill="hold"/>
                                        <p:tgtEl>
                                          <p:spTgt spid="99333"/>
                                        </p:tgtEl>
                                        <p:attrNameLst>
                                          <p:attrName>ppt_x</p:attrName>
                                        </p:attrNameLst>
                                      </p:cBhvr>
                                      <p:tavLst>
                                        <p:tav tm="0">
                                          <p:val>
                                            <p:strVal val="0-#ppt_w/2"/>
                                          </p:val>
                                        </p:tav>
                                        <p:tav tm="100000">
                                          <p:val>
                                            <p:strVal val="#ppt_x"/>
                                          </p:val>
                                        </p:tav>
                                      </p:tavLst>
                                    </p:anim>
                                    <p:anim calcmode="lin" valueType="num">
                                      <p:cBhvr additive="base">
                                        <p:cTn id="8" dur="500" fill="hold"/>
                                        <p:tgtEl>
                                          <p:spTgt spid="993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3"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8200"/>
            </a:gs>
            <a:gs pos="10001">
              <a:srgbClr val="FF0000"/>
            </a:gs>
            <a:gs pos="35001">
              <a:srgbClr val="BA0066"/>
            </a:gs>
            <a:gs pos="70000">
              <a:srgbClr val="66008F"/>
            </a:gs>
            <a:gs pos="100000">
              <a:srgbClr val="000082"/>
            </a:gs>
          </a:gsLst>
          <a:lin ang="2700000" scaled="1"/>
        </a:gradFill>
        <a:effectLst/>
      </p:bgPr>
    </p:bg>
    <p:spTree>
      <p:nvGrpSpPr>
        <p:cNvPr id="1" name=""/>
        <p:cNvGrpSpPr/>
        <p:nvPr/>
      </p:nvGrpSpPr>
      <p:grpSpPr>
        <a:xfrm>
          <a:off x="0" y="0"/>
          <a:ext cx="0" cy="0"/>
          <a:chOff x="0" y="0"/>
          <a:chExt cx="0" cy="0"/>
        </a:xfrm>
      </p:grpSpPr>
      <p:sp>
        <p:nvSpPr>
          <p:cNvPr id="289794" name="WordArt 2" descr="Sand"/>
          <p:cNvSpPr>
            <a:spLocks noChangeArrowheads="1" noChangeShapeType="1" noTextEdit="1"/>
          </p:cNvSpPr>
          <p:nvPr/>
        </p:nvSpPr>
        <p:spPr bwMode="auto">
          <a:xfrm>
            <a:off x="2971800" y="2343150"/>
            <a:ext cx="3219450" cy="154305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i="0" u="none" strike="noStrike" kern="10" cap="none" spc="0" normalizeH="0" baseline="0" noProof="0" dirty="0">
                <a:ln>
                  <a:noFill/>
                </a:ln>
                <a:blipFill dpi="0" rotWithShape="0">
                  <a:blip r:embed="rId3"/>
                  <a:srcRect/>
                  <a:tile tx="0" ty="0" sx="100000" sy="100000" flip="none" algn="tl"/>
                </a:blipFill>
                <a:effectLst>
                  <a:outerShdw blurRad="63500" dist="38099" dir="2700000" algn="ctr" rotWithShape="0">
                    <a:srgbClr val="C0C0C0">
                      <a:alpha val="74997"/>
                    </a:srgbClr>
                  </a:outerShdw>
                </a:effectLst>
                <a:uLnTx/>
                <a:uFillTx/>
                <a:latin typeface="Verdana"/>
                <a:ea typeface="Verdana"/>
                <a:cs typeface="Verdana"/>
              </a:rPr>
              <a:t>الناموس</a:t>
            </a:r>
            <a:endParaRPr kumimoji="0" lang="en-US" sz="7200" b="1" i="0" u="none" strike="noStrike" kern="10" cap="none" spc="0" normalizeH="0" baseline="0" noProof="0" dirty="0">
              <a:ln>
                <a:noFill/>
              </a:ln>
              <a:blipFill dpi="0" rotWithShape="0">
                <a:blip r:embed="rId3"/>
                <a:srcRect/>
                <a:tile tx="0" ty="0" sx="100000" sy="100000" flip="none" algn="tl"/>
              </a:blipFill>
              <a:effectLst>
                <a:outerShdw blurRad="63500" dist="38099" dir="2700000" algn="ctr" rotWithShape="0">
                  <a:srgbClr val="C0C0C0">
                    <a:alpha val="74997"/>
                  </a:srgbClr>
                </a:outerShdw>
              </a:effectLst>
              <a:uLnTx/>
              <a:uFillTx/>
              <a:latin typeface="Verdana"/>
              <a:ea typeface="Verdana"/>
              <a:cs typeface="Verdana"/>
            </a:endParaRPr>
          </a:p>
        </p:txBody>
      </p:sp>
      <p:sp>
        <p:nvSpPr>
          <p:cNvPr id="101379" name="Text Box 3"/>
          <p:cNvSpPr txBox="1">
            <a:spLocks noChangeArrowheads="1"/>
          </p:cNvSpPr>
          <p:nvPr/>
        </p:nvSpPr>
        <p:spPr bwMode="auto">
          <a:xfrm>
            <a:off x="381000" y="304800"/>
            <a:ext cx="1905000" cy="954107"/>
          </a:xfrm>
          <a:prstGeom prst="rect">
            <a:avLst/>
          </a:prstGeom>
          <a:solidFill>
            <a:srgbClr val="00000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نعيش تحت الناموس؟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0" name="Text Box 4"/>
          <p:cNvSpPr txBox="1">
            <a:spLocks noChangeArrowheads="1"/>
          </p:cNvSpPr>
          <p:nvPr/>
        </p:nvSpPr>
        <p:spPr bwMode="auto">
          <a:xfrm>
            <a:off x="3657600" y="304800"/>
            <a:ext cx="1905000" cy="954107"/>
          </a:xfrm>
          <a:prstGeom prst="rect">
            <a:avLst/>
          </a:prstGeom>
          <a:solidFill>
            <a:srgbClr val="80000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يمكنني أكل الخنزير؟</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1" name="Text Box 5"/>
          <p:cNvSpPr txBox="1">
            <a:spLocks noChangeArrowheads="1"/>
          </p:cNvSpPr>
          <p:nvPr/>
        </p:nvSpPr>
        <p:spPr bwMode="auto">
          <a:xfrm>
            <a:off x="6324600" y="304800"/>
            <a:ext cx="2362200" cy="954107"/>
          </a:xfrm>
          <a:prstGeom prst="rect">
            <a:avLst/>
          </a:prstGeom>
          <a:solidFill>
            <a:srgbClr val="660066"/>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هل يجب أن أطيع السبت؟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1382" name="Text Box 6"/>
          <p:cNvSpPr txBox="1">
            <a:spLocks noChangeArrowheads="1"/>
          </p:cNvSpPr>
          <p:nvPr/>
        </p:nvSpPr>
        <p:spPr bwMode="auto">
          <a:xfrm>
            <a:off x="381000" y="3792538"/>
            <a:ext cx="2590800" cy="954107"/>
          </a:xfrm>
          <a:prstGeom prst="rect">
            <a:avLst/>
          </a:prstGeom>
          <a:solidFill>
            <a:srgbClr val="0000FF"/>
          </a:solidFill>
          <a:ln w="19050" cap="flat" cmpd="sng" algn="ctr">
            <a:solidFill>
              <a:srgbClr val="FFFFFF"/>
            </a:solidFill>
            <a:prstDash val="solid"/>
            <a:miter lim="800000"/>
            <a:headEnd type="none" w="med" len="med"/>
            <a:tailEnd type="none" w="med" len="med"/>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كيف يرتبط الناموس بنا؟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3" name="Text Box 7"/>
          <p:cNvSpPr txBox="1">
            <a:spLocks noChangeArrowheads="1"/>
          </p:cNvSpPr>
          <p:nvPr/>
        </p:nvSpPr>
        <p:spPr bwMode="auto">
          <a:xfrm>
            <a:off x="6553200" y="3124200"/>
            <a:ext cx="2286000" cy="1815882"/>
          </a:xfrm>
          <a:prstGeom prst="rect">
            <a:avLst/>
          </a:prstGeom>
          <a:solidFill>
            <a:srgbClr val="00009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هل يمكن للمسيحيين تناول الدم (مثل يونغ تاو فو، سجق الدم)؟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endParaRPr>
          </a:p>
        </p:txBody>
      </p:sp>
      <p:sp>
        <p:nvSpPr>
          <p:cNvPr id="101384" name="Text Box 8"/>
          <p:cNvSpPr txBox="1">
            <a:spLocks noChangeArrowheads="1"/>
          </p:cNvSpPr>
          <p:nvPr/>
        </p:nvSpPr>
        <p:spPr bwMode="auto">
          <a:xfrm>
            <a:off x="3419872" y="4419600"/>
            <a:ext cx="2868386" cy="954107"/>
          </a:xfrm>
          <a:prstGeom prst="rect">
            <a:avLst/>
          </a:prstGeom>
          <a:solidFill>
            <a:schemeClr val="tx2">
              <a:lumMod val="85000"/>
              <a:lumOff val="15000"/>
            </a:schemeClr>
          </a:solidFill>
          <a:ln w="19050" cap="flat" cmpd="sng" algn="ctr">
            <a:solidFill>
              <a:srgbClr val="FFFFFF"/>
            </a:solidFill>
            <a:prstDash val="solid"/>
            <a:miter lim="800000"/>
            <a:headEnd type="none" w="med" len="med"/>
            <a:tailEnd type="none" w="med" len="med"/>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يطلب الله العشور مني؟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5" name="Rectangle 9"/>
          <p:cNvSpPr>
            <a:spLocks noGrp="1" noChangeArrowheads="1"/>
          </p:cNvSpPr>
          <p:nvPr>
            <p:ph type="title"/>
          </p:nvPr>
        </p:nvSpPr>
        <p:spPr>
          <a:xfrm>
            <a:off x="533400" y="2133600"/>
            <a:ext cx="7772400" cy="1143000"/>
          </a:xfrm>
        </p:spPr>
        <p:txBody>
          <a:bodyPr/>
          <a:lstStyle/>
          <a:p>
            <a:pPr eaLnBrk="1" hangingPunct="1">
              <a:defRPr/>
            </a:pP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ماذا تعتقد؟</a:t>
            </a:r>
            <a:endParaRPr lang="en-US"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75327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grpId="0" nodeType="afterEffect">
                                  <p:stCondLst>
                                    <p:cond delay="3000"/>
                                  </p:stCondLst>
                                  <p:childTnLst>
                                    <p:set>
                                      <p:cBhvr>
                                        <p:cTn id="6" dur="1" fill="hold">
                                          <p:stCondLst>
                                            <p:cond delay="0"/>
                                          </p:stCondLst>
                                        </p:cTn>
                                        <p:tgtEl>
                                          <p:spTgt spid="101379"/>
                                        </p:tgtEl>
                                        <p:attrNameLst>
                                          <p:attrName>style.visibility</p:attrName>
                                        </p:attrNameLst>
                                      </p:cBhvr>
                                      <p:to>
                                        <p:strVal val="visible"/>
                                      </p:to>
                                    </p:set>
                                    <p:anim calcmode="lin" valueType="num">
                                      <p:cBhvr additive="base">
                                        <p:cTn id="7" dur="5000" fill="hold"/>
                                        <p:tgtEl>
                                          <p:spTgt spid="101379"/>
                                        </p:tgtEl>
                                        <p:attrNameLst>
                                          <p:attrName>ppt_x</p:attrName>
                                        </p:attrNameLst>
                                      </p:cBhvr>
                                      <p:tavLst>
                                        <p:tav tm="0">
                                          <p:val>
                                            <p:strVal val="0-#ppt_w/2"/>
                                          </p:val>
                                        </p:tav>
                                        <p:tav tm="100000">
                                          <p:val>
                                            <p:strVal val="#ppt_x"/>
                                          </p:val>
                                        </p:tav>
                                      </p:tavLst>
                                    </p:anim>
                                    <p:anim calcmode="lin" valueType="num">
                                      <p:cBhvr additive="base">
                                        <p:cTn id="8" dur="5000" fill="hold"/>
                                        <p:tgtEl>
                                          <p:spTgt spid="10137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8000"/>
                            </p:stCondLst>
                            <p:childTnLst>
                              <p:par>
                                <p:cTn id="10" presetID="7" presetClass="entr" presetSubtype="1" fill="hold" grpId="0" nodeType="afterEffect">
                                  <p:stCondLst>
                                    <p:cond delay="0"/>
                                  </p:stCondLst>
                                  <p:childTnLst>
                                    <p:set>
                                      <p:cBhvr>
                                        <p:cTn id="11" dur="1" fill="hold">
                                          <p:stCondLst>
                                            <p:cond delay="0"/>
                                          </p:stCondLst>
                                        </p:cTn>
                                        <p:tgtEl>
                                          <p:spTgt spid="101380"/>
                                        </p:tgtEl>
                                        <p:attrNameLst>
                                          <p:attrName>style.visibility</p:attrName>
                                        </p:attrNameLst>
                                      </p:cBhvr>
                                      <p:to>
                                        <p:strVal val="visible"/>
                                      </p:to>
                                    </p:set>
                                    <p:anim calcmode="lin" valueType="num">
                                      <p:cBhvr additive="base">
                                        <p:cTn id="12" dur="5000" fill="hold"/>
                                        <p:tgtEl>
                                          <p:spTgt spid="101380"/>
                                        </p:tgtEl>
                                        <p:attrNameLst>
                                          <p:attrName>ppt_x</p:attrName>
                                        </p:attrNameLst>
                                      </p:cBhvr>
                                      <p:tavLst>
                                        <p:tav tm="0">
                                          <p:val>
                                            <p:strVal val="#ppt_x"/>
                                          </p:val>
                                        </p:tav>
                                        <p:tav tm="100000">
                                          <p:val>
                                            <p:strVal val="#ppt_x"/>
                                          </p:val>
                                        </p:tav>
                                      </p:tavLst>
                                    </p:anim>
                                    <p:anim calcmode="lin" valueType="num">
                                      <p:cBhvr additive="base">
                                        <p:cTn id="13" dur="5000" fill="hold"/>
                                        <p:tgtEl>
                                          <p:spTgt spid="101380"/>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3000"/>
                            </p:stCondLst>
                            <p:childTnLst>
                              <p:par>
                                <p:cTn id="15" presetID="7" presetClass="entr" presetSubtype="2" fill="hold" grpId="0" nodeType="afterEffect">
                                  <p:stCondLst>
                                    <p:cond delay="0"/>
                                  </p:stCondLst>
                                  <p:childTnLst>
                                    <p:set>
                                      <p:cBhvr>
                                        <p:cTn id="16" dur="1" fill="hold">
                                          <p:stCondLst>
                                            <p:cond delay="0"/>
                                          </p:stCondLst>
                                        </p:cTn>
                                        <p:tgtEl>
                                          <p:spTgt spid="101381"/>
                                        </p:tgtEl>
                                        <p:attrNameLst>
                                          <p:attrName>style.visibility</p:attrName>
                                        </p:attrNameLst>
                                      </p:cBhvr>
                                      <p:to>
                                        <p:strVal val="visible"/>
                                      </p:to>
                                    </p:set>
                                    <p:anim calcmode="lin" valueType="num">
                                      <p:cBhvr additive="base">
                                        <p:cTn id="17" dur="5000" fill="hold"/>
                                        <p:tgtEl>
                                          <p:spTgt spid="101381"/>
                                        </p:tgtEl>
                                        <p:attrNameLst>
                                          <p:attrName>ppt_x</p:attrName>
                                        </p:attrNameLst>
                                      </p:cBhvr>
                                      <p:tavLst>
                                        <p:tav tm="0">
                                          <p:val>
                                            <p:strVal val="1+#ppt_w/2"/>
                                          </p:val>
                                        </p:tav>
                                        <p:tav tm="100000">
                                          <p:val>
                                            <p:strVal val="#ppt_x"/>
                                          </p:val>
                                        </p:tav>
                                      </p:tavLst>
                                    </p:anim>
                                    <p:anim calcmode="lin" valueType="num">
                                      <p:cBhvr additive="base">
                                        <p:cTn id="18" dur="5000" fill="hold"/>
                                        <p:tgtEl>
                                          <p:spTgt spid="101381"/>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8000"/>
                            </p:stCondLst>
                            <p:childTnLst>
                              <p:par>
                                <p:cTn id="20" presetID="7" presetClass="entr" presetSubtype="8" fill="hold" grpId="0" nodeType="afterEffect">
                                  <p:stCondLst>
                                    <p:cond delay="0"/>
                                  </p:stCondLst>
                                  <p:childTnLst>
                                    <p:set>
                                      <p:cBhvr>
                                        <p:cTn id="21" dur="1" fill="hold">
                                          <p:stCondLst>
                                            <p:cond delay="0"/>
                                          </p:stCondLst>
                                        </p:cTn>
                                        <p:tgtEl>
                                          <p:spTgt spid="101382"/>
                                        </p:tgtEl>
                                        <p:attrNameLst>
                                          <p:attrName>style.visibility</p:attrName>
                                        </p:attrNameLst>
                                      </p:cBhvr>
                                      <p:to>
                                        <p:strVal val="visible"/>
                                      </p:to>
                                    </p:set>
                                    <p:anim calcmode="lin" valueType="num">
                                      <p:cBhvr additive="base">
                                        <p:cTn id="22" dur="5000" fill="hold"/>
                                        <p:tgtEl>
                                          <p:spTgt spid="101382"/>
                                        </p:tgtEl>
                                        <p:attrNameLst>
                                          <p:attrName>ppt_x</p:attrName>
                                        </p:attrNameLst>
                                      </p:cBhvr>
                                      <p:tavLst>
                                        <p:tav tm="0">
                                          <p:val>
                                            <p:strVal val="0-#ppt_w/2"/>
                                          </p:val>
                                        </p:tav>
                                        <p:tav tm="100000">
                                          <p:val>
                                            <p:strVal val="#ppt_x"/>
                                          </p:val>
                                        </p:tav>
                                      </p:tavLst>
                                    </p:anim>
                                    <p:anim calcmode="lin" valueType="num">
                                      <p:cBhvr additive="base">
                                        <p:cTn id="23" dur="5000" fill="hold"/>
                                        <p:tgtEl>
                                          <p:spTgt spid="101382"/>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3000"/>
                            </p:stCondLst>
                            <p:childTnLst>
                              <p:par>
                                <p:cTn id="25" presetID="7" presetClass="entr" presetSubtype="4" fill="hold" grpId="0" nodeType="afterEffect">
                                  <p:stCondLst>
                                    <p:cond delay="0"/>
                                  </p:stCondLst>
                                  <p:childTnLst>
                                    <p:set>
                                      <p:cBhvr>
                                        <p:cTn id="26" dur="1" fill="hold">
                                          <p:stCondLst>
                                            <p:cond delay="0"/>
                                          </p:stCondLst>
                                        </p:cTn>
                                        <p:tgtEl>
                                          <p:spTgt spid="101384"/>
                                        </p:tgtEl>
                                        <p:attrNameLst>
                                          <p:attrName>style.visibility</p:attrName>
                                        </p:attrNameLst>
                                      </p:cBhvr>
                                      <p:to>
                                        <p:strVal val="visible"/>
                                      </p:to>
                                    </p:set>
                                    <p:anim calcmode="lin" valueType="num">
                                      <p:cBhvr additive="base">
                                        <p:cTn id="27" dur="5000" fill="hold"/>
                                        <p:tgtEl>
                                          <p:spTgt spid="101384"/>
                                        </p:tgtEl>
                                        <p:attrNameLst>
                                          <p:attrName>ppt_x</p:attrName>
                                        </p:attrNameLst>
                                      </p:cBhvr>
                                      <p:tavLst>
                                        <p:tav tm="0">
                                          <p:val>
                                            <p:strVal val="#ppt_x"/>
                                          </p:val>
                                        </p:tav>
                                        <p:tav tm="100000">
                                          <p:val>
                                            <p:strVal val="#ppt_x"/>
                                          </p:val>
                                        </p:tav>
                                      </p:tavLst>
                                    </p:anim>
                                    <p:anim calcmode="lin" valueType="num">
                                      <p:cBhvr additive="base">
                                        <p:cTn id="28" dur="5000" fill="hold"/>
                                        <p:tgtEl>
                                          <p:spTgt spid="101384"/>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28000"/>
                            </p:stCondLst>
                            <p:childTnLst>
                              <p:par>
                                <p:cTn id="30" presetID="7" presetClass="entr" presetSubtype="2" fill="hold" grpId="0" nodeType="afterEffect">
                                  <p:stCondLst>
                                    <p:cond delay="0"/>
                                  </p:stCondLst>
                                  <p:childTnLst>
                                    <p:set>
                                      <p:cBhvr>
                                        <p:cTn id="31" dur="1" fill="hold">
                                          <p:stCondLst>
                                            <p:cond delay="0"/>
                                          </p:stCondLst>
                                        </p:cTn>
                                        <p:tgtEl>
                                          <p:spTgt spid="101383"/>
                                        </p:tgtEl>
                                        <p:attrNameLst>
                                          <p:attrName>style.visibility</p:attrName>
                                        </p:attrNameLst>
                                      </p:cBhvr>
                                      <p:to>
                                        <p:strVal val="visible"/>
                                      </p:to>
                                    </p:set>
                                    <p:anim calcmode="lin" valueType="num">
                                      <p:cBhvr additive="base">
                                        <p:cTn id="32" dur="5000" fill="hold"/>
                                        <p:tgtEl>
                                          <p:spTgt spid="101383"/>
                                        </p:tgtEl>
                                        <p:attrNameLst>
                                          <p:attrName>ppt_x</p:attrName>
                                        </p:attrNameLst>
                                      </p:cBhvr>
                                      <p:tavLst>
                                        <p:tav tm="0">
                                          <p:val>
                                            <p:strVal val="1+#ppt_w/2"/>
                                          </p:val>
                                        </p:tav>
                                        <p:tav tm="100000">
                                          <p:val>
                                            <p:strVal val="#ppt_x"/>
                                          </p:val>
                                        </p:tav>
                                      </p:tavLst>
                                    </p:anim>
                                    <p:anim calcmode="lin" valueType="num">
                                      <p:cBhvr additive="base">
                                        <p:cTn id="33" dur="5000" fill="hold"/>
                                        <p:tgtEl>
                                          <p:spTgt spid="1013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animBg="1" autoUpdateAnimBg="0"/>
      <p:bldP spid="101380" grpId="0" animBg="1" autoUpdateAnimBg="0"/>
      <p:bldP spid="101381" grpId="0" animBg="1" autoUpdateAnimBg="0"/>
      <p:bldP spid="101382" grpId="0" animBg="1" autoUpdateAnimBg="0"/>
      <p:bldP spid="101383" grpId="0" animBg="1" autoUpdateAnimBg="0"/>
      <p:bldP spid="101384"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0" y="3124200"/>
            <a:ext cx="3689350" cy="1676400"/>
          </a:xfrm>
        </p:spPr>
        <p:txBody>
          <a:bodyPr anchor="ctr"/>
          <a:lstStyle/>
          <a:p>
            <a:pPr algn="ctr" eaLnBrk="1" hangingPunct="1">
              <a:defRPr/>
            </a:pPr>
            <a:r>
              <a:rPr lang="ar-JO" sz="4000" b="1" kern="1200" dirty="0">
                <a:solidFill>
                  <a:schemeClr val="tx1"/>
                </a:solidFill>
                <a:latin typeface="Arial" panose="020B0604020202020204" pitchFamily="34" charset="0"/>
                <a:ea typeface="ＭＳ Ｐゴシック" charset="0"/>
                <a:cs typeface="Arial" panose="020B0604020202020204" pitchFamily="34" charset="0"/>
              </a:rPr>
              <a:t>المشي بحذر</a:t>
            </a:r>
            <a:endParaRPr lang="en-US" sz="4000" b="1" kern="1200"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91842" name="Picture 1" descr="Screen Shot 2015-01-10 at 12.14.53 pm.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89350" y="188913"/>
            <a:ext cx="5491163" cy="398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Box 6"/>
          <p:cNvSpPr txBox="1">
            <a:spLocks noChangeArrowheads="1"/>
          </p:cNvSpPr>
          <p:nvPr/>
        </p:nvSpPr>
        <p:spPr bwMode="auto">
          <a:xfrm>
            <a:off x="3708400" y="4149725"/>
            <a:ext cx="5435600" cy="523220"/>
          </a:xfrm>
          <a:prstGeom prst="rect">
            <a:avLst/>
          </a:prstGeom>
          <a:solidFill>
            <a:sysClr val="windowText" lastClr="000000"/>
          </a:solidFill>
          <a:ln w="9525">
            <a:noFill/>
            <a:miter lim="800000"/>
            <a:headEnd/>
            <a:tailEnd/>
          </a:ln>
        </p:spPr>
        <p:txBody>
          <a:bodyPr>
            <a:spAutoFit/>
          </a:bodyPr>
          <a:lstStyle/>
          <a:p>
            <a:pPr algn="ct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كم من الوقت سيستغرق المشي إلى القمة؟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6000" dirty="0">
                <a:solidFill>
                  <a:srgbClr val="FFFFFF"/>
                </a:solidFill>
                <a:ea typeface="ＭＳ Ｐゴシック" charset="0"/>
              </a:rPr>
              <a:t>الآية المفتاحية</a:t>
            </a:r>
            <a:endParaRPr lang="en-US" sz="6000" dirty="0">
              <a:solidFill>
                <a:srgbClr val="FFFFFF"/>
              </a:solidFill>
              <a:ea typeface="ＭＳ Ｐゴシック" charset="0"/>
            </a:endParaRPr>
          </a:p>
        </p:txBody>
      </p:sp>
      <p:sp>
        <p:nvSpPr>
          <p:cNvPr id="5" name="Rectangle 2"/>
          <p:cNvSpPr txBox="1">
            <a:spLocks noChangeArrowheads="1"/>
          </p:cNvSpPr>
          <p:nvPr/>
        </p:nvSpPr>
        <p:spPr bwMode="auto">
          <a:xfrm>
            <a:off x="0" y="1602008"/>
            <a:ext cx="9144000" cy="35551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 نعلم أن الإنسان لا يتبرر بأعمال الناموس بل بإيمان يسوع المسيح آمنا نحن أيضاً بيسوع المسيح لنتبرر بإيمان يسوع لا بأعمال الناموس لأنه بأعمال الناموس لا يتبرر جسد ما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 ١٦)</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١٦٧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80897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3889" name="Picture 1" descr="Screen Shot 2015-01-10 at 12.15.19 pm.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19200" y="1941513"/>
            <a:ext cx="6667500" cy="523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2" name="Rectangle 1026"/>
          <p:cNvSpPr>
            <a:spLocks noGrp="1" noChangeArrowheads="1"/>
          </p:cNvSpPr>
          <p:nvPr>
            <p:ph type="title"/>
          </p:nvPr>
        </p:nvSpPr>
        <p:spPr/>
        <p:txBody>
          <a:bodyPr anchor="ctr"/>
          <a:lstStyle/>
          <a:p>
            <a:pPr eaLnBrk="1" hangingPunct="1">
              <a:defRPr/>
            </a:pPr>
            <a:r>
              <a:rPr lang="ar-JO" sz="4000" b="1" kern="1200" dirty="0">
                <a:solidFill>
                  <a:schemeClr val="tx1"/>
                </a:solidFill>
                <a:latin typeface="Arial" panose="020B0604020202020204" pitchFamily="34" charset="0"/>
                <a:ea typeface="ＭＳ Ｐゴシック" charset="0"/>
                <a:cs typeface="Arial" panose="020B0604020202020204" pitchFamily="34" charset="0"/>
              </a:rPr>
              <a:t>انظر بتمعن</a:t>
            </a:r>
            <a:endParaRPr lang="en-US" sz="4000" b="1" kern="1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93891" name="Rectangle 1"/>
          <p:cNvSpPr>
            <a:spLocks noChangeArrowheads="1"/>
          </p:cNvSpPr>
          <p:nvPr/>
        </p:nvSpPr>
        <p:spPr bwMode="auto">
          <a:xfrm>
            <a:off x="1547813" y="2060575"/>
            <a:ext cx="6119812" cy="720725"/>
          </a:xfrm>
          <a:prstGeom prst="rect">
            <a:avLst/>
          </a:prstGeom>
          <a:solidFill>
            <a:srgbClr val="FFFFFF"/>
          </a:solidFill>
          <a:ln>
            <a:noFill/>
          </a:ln>
          <a:extLst>
            <a:ext uri="{91240B29-F687-4f45-9708-019B960494DF}">
              <a14:hiddenLine xmlns="" xmlns:a14="http://schemas.microsoft.com/office/drawing/2010/main" w="12700">
                <a:solidFill>
                  <a:srgbClr val="000000"/>
                </a:solidFill>
                <a:round/>
                <a:headEnd type="none" w="sm" len="sm"/>
                <a:tailEnd type="none" w="sm" len="sm"/>
              </a14:hiddenLine>
            </a:ext>
          </a:extLst>
        </p:spPr>
        <p:txBody>
          <a:bodyPr wrap="none"/>
          <a:lstStyle/>
          <a:p>
            <a:endParaRPr lang="en-US" b="1">
              <a:latin typeface="Arial" panose="020B0604020202020204" pitchFamily="34" charset="0"/>
              <a:cs typeface="Arial" panose="020B0604020202020204" pitchFamily="34" charset="0"/>
            </a:endParaRPr>
          </a:p>
        </p:txBody>
      </p:sp>
      <p:sp>
        <p:nvSpPr>
          <p:cNvPr id="6" name="TextBox 4"/>
          <p:cNvSpPr txBox="1">
            <a:spLocks noChangeArrowheads="1"/>
          </p:cNvSpPr>
          <p:nvPr/>
        </p:nvSpPr>
        <p:spPr bwMode="auto">
          <a:xfrm>
            <a:off x="1403350" y="2133600"/>
            <a:ext cx="6264275" cy="584775"/>
          </a:xfrm>
          <a:prstGeom prst="rect">
            <a:avLst/>
          </a:prstGeom>
          <a:noFill/>
          <a:ln w="9525">
            <a:noFill/>
            <a:miter lim="800000"/>
            <a:headEnd/>
            <a:tailEnd/>
          </a:ln>
        </p:spPr>
        <p:txBody>
          <a:bodyPr>
            <a:spAutoFit/>
          </a:bodyPr>
          <a:lstStyle/>
          <a:p>
            <a:pPr algn="ctr">
              <a:defRPr/>
            </a:pPr>
            <a:r>
              <a:rPr lang="ar-JO" sz="3200" b="1" dirty="0">
                <a:solidFill>
                  <a:schemeClr val="bg2"/>
                </a:solidFill>
                <a:latin typeface="Arial" panose="020B0604020202020204" pitchFamily="34" charset="0"/>
                <a:cs typeface="Arial" panose="020B0604020202020204" pitchFamily="34" charset="0"/>
              </a:rPr>
              <a:t>هل ترى اللون الرمادي في الخطوط البيضاء؟</a:t>
            </a:r>
            <a:endParaRPr lang="en-US" sz="3200" b="1" dirty="0">
              <a:solidFill>
                <a:schemeClr val="bg2"/>
              </a:solidFill>
              <a:latin typeface="Arial" panose="020B0604020202020204" pitchFamily="34" charset="0"/>
              <a:cs typeface="Arial" panose="020B0604020202020204" pitchFamily="34" charset="0"/>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5937" name="Picture 1" descr="Screen Shot 2015-01-10 at 12.16.05 pm.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1188" y="1773238"/>
            <a:ext cx="7874000"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8" name="Rectangle 1026"/>
          <p:cNvSpPr>
            <a:spLocks noGrp="1" noChangeArrowheads="1"/>
          </p:cNvSpPr>
          <p:nvPr>
            <p:ph type="title"/>
          </p:nvPr>
        </p:nvSpPr>
        <p:spPr/>
        <p:txBody>
          <a:bodyPr anchor="ctr"/>
          <a:lstStyle/>
          <a:p>
            <a:pPr eaLnBrk="1" hangingPunct="1">
              <a:defRPr/>
            </a:pPr>
            <a:r>
              <a:rPr lang="ar-JO" sz="4000" b="1" dirty="0">
                <a:solidFill>
                  <a:srgbClr val="FDF3FD"/>
                </a:solidFill>
                <a:effectLst>
                  <a:glow rad="241300">
                    <a:srgbClr val="000000">
                      <a:alpha val="99000"/>
                    </a:srgbClr>
                  </a:glow>
                </a:effectLst>
                <a:latin typeface="Arial" panose="020B0604020202020204" pitchFamily="34" charset="0"/>
                <a:ea typeface="ＭＳ Ｐゴシック" charset="0"/>
                <a:cs typeface="Arial" panose="020B0604020202020204" pitchFamily="34" charset="0"/>
              </a:rPr>
              <a:t>أنظر ثانية</a:t>
            </a:r>
            <a:endParaRPr lang="en-US" sz="4000" b="1" dirty="0">
              <a:solidFill>
                <a:srgbClr val="FDF3FD"/>
              </a:solidFill>
              <a:effectLst>
                <a:glow rad="241300">
                  <a:srgbClr val="000000">
                    <a:alpha val="99000"/>
                  </a:srgbClr>
                </a:glow>
              </a:effectLst>
              <a:latin typeface="Arial" panose="020B0604020202020204" pitchFamily="34" charset="0"/>
              <a:ea typeface="ＭＳ Ｐゴシック" charset="0"/>
              <a:cs typeface="Arial" panose="020B0604020202020204" pitchFamily="34" charset="0"/>
            </a:endParaRPr>
          </a:p>
        </p:txBody>
      </p:sp>
      <p:sp>
        <p:nvSpPr>
          <p:cNvPr id="6" name="TextBox 4"/>
          <p:cNvSpPr txBox="1">
            <a:spLocks noChangeArrowheads="1"/>
          </p:cNvSpPr>
          <p:nvPr/>
        </p:nvSpPr>
        <p:spPr bwMode="auto">
          <a:xfrm>
            <a:off x="1331913" y="5732463"/>
            <a:ext cx="6264275" cy="523875"/>
          </a:xfrm>
          <a:prstGeom prst="rect">
            <a:avLst/>
          </a:prstGeom>
          <a:noFill/>
          <a:ln w="9525">
            <a:noFill/>
            <a:miter lim="800000"/>
            <a:headEnd/>
            <a:tailEnd/>
          </a:ln>
        </p:spPr>
        <p:txBody>
          <a:bodyPr>
            <a:spAutoFit/>
          </a:bodyPr>
          <a:lstStyle/>
          <a:p>
            <a:pPr algn="ctr" fontAlgn="auto">
              <a:spcBef>
                <a:spcPts val="0"/>
              </a:spcBef>
              <a:spcAft>
                <a:spcPts val="0"/>
              </a:spcAft>
              <a:defRPr/>
            </a:pPr>
            <a:r>
              <a:rPr lang="ar-JO" sz="2800" b="1" kern="0" dirty="0">
                <a:solidFill>
                  <a:sysClr val="windowText" lastClr="000000"/>
                </a:solidFill>
                <a:latin typeface="Arial" panose="020B0604020202020204" pitchFamily="34" charset="0"/>
                <a:cs typeface="Arial" panose="020B0604020202020204" pitchFamily="34" charset="0"/>
              </a:rPr>
              <a:t>كيف ستفعل ذلك؟</a:t>
            </a:r>
            <a:endParaRPr lang="en-US" sz="2800" b="1" kern="0" dirty="0">
              <a:solidFill>
                <a:sysClr val="windowText" lastClr="000000"/>
              </a:solidFill>
              <a:latin typeface="Arial" panose="020B0604020202020204" pitchFamily="34" charset="0"/>
              <a:cs typeface="Arial" panose="020B0604020202020204" pitchFamily="34" charset="0"/>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nchor="ctr"/>
          <a:lstStyle/>
          <a:p>
            <a:pPr eaLnBrk="1" hangingPunct="1">
              <a:defRPr/>
            </a:pPr>
            <a:r>
              <a:rPr lang="ar-JO" sz="4000" b="1" dirty="0">
                <a:solidFill>
                  <a:srgbClr val="FDF3FD"/>
                </a:solidFill>
                <a:effectLst>
                  <a:glow rad="241300">
                    <a:srgbClr val="000000">
                      <a:alpha val="99000"/>
                    </a:srgbClr>
                  </a:glow>
                </a:effectLst>
                <a:latin typeface="Arial" panose="020B0604020202020204" pitchFamily="34" charset="0"/>
                <a:ea typeface="ＭＳ Ｐゴシック" charset="0"/>
                <a:cs typeface="Arial" panose="020B0604020202020204" pitchFamily="34" charset="0"/>
              </a:rPr>
              <a:t>النقطة؟</a:t>
            </a:r>
            <a:endParaRPr lang="en-US" sz="4000" b="1" dirty="0">
              <a:solidFill>
                <a:srgbClr val="FDF3FD"/>
              </a:solidFill>
              <a:effectLst>
                <a:glow rad="241300">
                  <a:srgbClr val="000000">
                    <a:alpha val="99000"/>
                  </a:srgbClr>
                </a:glow>
              </a:effectLst>
              <a:latin typeface="Arial" panose="020B0604020202020204" pitchFamily="34" charset="0"/>
              <a:ea typeface="ＭＳ Ｐゴシック" charset="0"/>
              <a:cs typeface="Arial" panose="020B0604020202020204" pitchFamily="34" charset="0"/>
            </a:endParaRPr>
          </a:p>
        </p:txBody>
      </p:sp>
      <p:pic>
        <p:nvPicPr>
          <p:cNvPr id="297986" name="Picture 3" descr="Eye Trick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753600" y="-2667000"/>
            <a:ext cx="7559675" cy="1068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9" name="Picture 5" descr="Eye Tricks"/>
          <p:cNvPicPr>
            <a:picLocks noChangeAspect="1" noChangeArrowheads="1"/>
          </p:cNvPicPr>
          <p:nvPr/>
        </p:nvPicPr>
        <p:blipFill>
          <a:blip r:embed="rId4" cstate="screen">
            <a:extLst>
              <a:ext uri="{28A0092B-C50C-407E-A947-70E740481C1C}">
                <a14:useLocalDpi xmlns:a14="http://schemas.microsoft.com/office/drawing/2010/main"/>
              </a:ext>
            </a:extLst>
          </a:blip>
          <a:srcRect t="-10001"/>
          <a:stretch>
            <a:fillRect/>
          </a:stretch>
        </p:blipFill>
        <p:spPr bwMode="auto">
          <a:xfrm>
            <a:off x="1295400" y="2133600"/>
            <a:ext cx="662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91" name="Rectangle 7"/>
          <p:cNvSpPr>
            <a:spLocks noChangeArrowheads="1"/>
          </p:cNvSpPr>
          <p:nvPr/>
        </p:nvSpPr>
        <p:spPr bwMode="auto">
          <a:xfrm>
            <a:off x="1447800" y="3048000"/>
            <a:ext cx="7696200" cy="3429000"/>
          </a:xfrm>
          <a:prstGeom prst="rect">
            <a:avLst/>
          </a:prstGeom>
          <a:noFill/>
          <a:ln w="9525">
            <a:noFill/>
            <a:miter lim="800000"/>
            <a:headEnd/>
            <a:tailEnd/>
          </a:ln>
        </p:spPr>
        <p:txBody>
          <a:bodyPr/>
          <a:lstStyle/>
          <a:p>
            <a:pPr marL="342900" indent="-342900" algn="r" rtl="1">
              <a:spcBef>
                <a:spcPct val="20000"/>
              </a:spcBef>
              <a:buClr>
                <a:schemeClr val="accent1"/>
              </a:buClr>
              <a:buSzPct val="80000"/>
              <a:buFont typeface="Wingdings" charset="0"/>
              <a:buChar char="n"/>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أحياناً قد ترى العين أشياء غير موجودة</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a:spcBef>
                <a:spcPct val="20000"/>
              </a:spcBef>
              <a:buClr>
                <a:schemeClr val="accent1"/>
              </a:buClr>
              <a:buSzPct val="80000"/>
              <a:buFont typeface="Wingdings" charset="0"/>
              <a:buChar char="n"/>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كذلك تفعل الروح</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a:spcBef>
                <a:spcPct val="20000"/>
              </a:spcBef>
              <a:buClr>
                <a:schemeClr val="accent1"/>
              </a:buClr>
              <a:buSzPct val="80000"/>
              <a:buFont typeface="Wingdings" charset="0"/>
              <a:buChar char="n"/>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لا يوجد أمر أكثر أهمية من الإنجيل نحتاج أن نراه بوضوح</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a:spcBef>
                <a:spcPct val="20000"/>
              </a:spcBef>
              <a:buClr>
                <a:schemeClr val="accent1"/>
              </a:buClr>
              <a:buSzPct val="80000"/>
              <a:buFont typeface="Wingdings" charset="0"/>
              <a:buChar char="n"/>
              <a:defRPr/>
            </a:pPr>
            <a:r>
              <a:rPr lang="ar-JO" sz="3200" b="1" dirty="0">
                <a:effectLst>
                  <a:outerShdw blurRad="38100" dist="38100" dir="2700000" algn="tl">
                    <a:srgbClr val="000000"/>
                  </a:outerShdw>
                </a:effectLst>
                <a:latin typeface="Arial" panose="020B0604020202020204" pitchFamily="34" charset="0"/>
                <a:cs typeface="Arial" panose="020B0604020202020204" pitchFamily="34" charset="0"/>
              </a:rPr>
              <a:t>إذاً ما هو الإنجيل؟ الإجابة على هذا السؤال موجودة في غلاطية</a:t>
            </a:r>
            <a:endParaRPr lang="en-US" sz="32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41989"/>
                                        </p:tgtEl>
                                        <p:attrNameLst>
                                          <p:attrName>style.visibility</p:attrName>
                                        </p:attrNameLst>
                                      </p:cBhvr>
                                      <p:to>
                                        <p:strVal val="visible"/>
                                      </p:to>
                                    </p:set>
                                    <p:anim calcmode="lin" valueType="num">
                                      <p:cBhvr>
                                        <p:cTn id="7" dur="500" decel="50000" fill="hold">
                                          <p:stCondLst>
                                            <p:cond delay="0"/>
                                          </p:stCondLst>
                                        </p:cTn>
                                        <p:tgtEl>
                                          <p:spTgt spid="41989"/>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41989"/>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41989"/>
                                        </p:tgtEl>
                                        <p:attrNameLst>
                                          <p:attrName>ppt_w</p:attrName>
                                        </p:attrNameLst>
                                      </p:cBhvr>
                                      <p:tavLst>
                                        <p:tav tm="0">
                                          <p:val>
                                            <p:strVal val="#ppt_w*.05"/>
                                          </p:val>
                                        </p:tav>
                                        <p:tav tm="100000">
                                          <p:val>
                                            <p:strVal val="#ppt_w"/>
                                          </p:val>
                                        </p:tav>
                                      </p:tavLst>
                                    </p:anim>
                                    <p:anim calcmode="lin" valueType="num">
                                      <p:cBhvr>
                                        <p:cTn id="10" dur="1000" fill="hold"/>
                                        <p:tgtEl>
                                          <p:spTgt spid="41989"/>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41989"/>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41989"/>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41989"/>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41989"/>
                                        </p:tgtEl>
                                      </p:cBhvr>
                                    </p:animEffect>
                                  </p:childTnLst>
                                </p:cTn>
                              </p:par>
                            </p:childTnLst>
                          </p:cTn>
                        </p:par>
                      </p:childTnLst>
                    </p:cTn>
                  </p:par>
                  <p:par>
                    <p:cTn id="15" fill="hold">
                      <p:stCondLst>
                        <p:cond delay="indefinite"/>
                      </p:stCondLst>
                      <p:childTnLst>
                        <p:par>
                          <p:cTn id="16" fill="hold">
                            <p:stCondLst>
                              <p:cond delay="0"/>
                            </p:stCondLst>
                            <p:childTnLst>
                              <p:par>
                                <p:cTn id="17" presetID="24" presetClass="entr" presetSubtype="0" fill="hold" nodeType="clickEffect">
                                  <p:stCondLst>
                                    <p:cond delay="0"/>
                                  </p:stCondLst>
                                  <p:childTnLst>
                                    <p:set>
                                      <p:cBhvr>
                                        <p:cTn id="18" dur="1" fill="hold">
                                          <p:stCondLst>
                                            <p:cond delay="0"/>
                                          </p:stCondLst>
                                        </p:cTn>
                                        <p:tgtEl>
                                          <p:spTgt spid="41991">
                                            <p:txEl>
                                              <p:pRg st="0" end="0"/>
                                            </p:txEl>
                                          </p:spTgt>
                                        </p:tgtEl>
                                        <p:attrNameLst>
                                          <p:attrName>style.visibility</p:attrName>
                                        </p:attrNameLst>
                                      </p:cBhvr>
                                      <p:to>
                                        <p:strVal val="visible"/>
                                      </p:to>
                                    </p:set>
                                    <p:anim to="" calcmode="lin" valueType="num">
                                      <p:cBhvr>
                                        <p:cTn id="19" dur="1" fill="hold"/>
                                        <p:tgtEl>
                                          <p:spTgt spid="41991">
                                            <p:txEl>
                                              <p:pRg st="0" end="0"/>
                                            </p:txEl>
                                          </p:spTgt>
                                        </p:tgtEl>
                                        <p:attrNameLst>
                                          <p:attrName/>
                                        </p:attrNameLst>
                                      </p:cBhvr>
                                    </p:anim>
                                  </p:childTnLst>
                                </p:cTn>
                              </p:par>
                            </p:childTnLst>
                          </p:cTn>
                        </p:par>
                      </p:childTnLst>
                    </p:cTn>
                  </p:par>
                  <p:par>
                    <p:cTn id="20" fill="hold">
                      <p:stCondLst>
                        <p:cond delay="indefinite"/>
                      </p:stCondLst>
                      <p:childTnLst>
                        <p:par>
                          <p:cTn id="21" fill="hold">
                            <p:stCondLst>
                              <p:cond delay="0"/>
                            </p:stCondLst>
                            <p:childTnLst>
                              <p:par>
                                <p:cTn id="22" presetID="24" presetClass="entr" presetSubtype="0" fill="hold" nodeType="clickEffect">
                                  <p:stCondLst>
                                    <p:cond delay="0"/>
                                  </p:stCondLst>
                                  <p:childTnLst>
                                    <p:set>
                                      <p:cBhvr>
                                        <p:cTn id="23" dur="1" fill="hold">
                                          <p:stCondLst>
                                            <p:cond delay="0"/>
                                          </p:stCondLst>
                                        </p:cTn>
                                        <p:tgtEl>
                                          <p:spTgt spid="41991">
                                            <p:txEl>
                                              <p:pRg st="1" end="1"/>
                                            </p:txEl>
                                          </p:spTgt>
                                        </p:tgtEl>
                                        <p:attrNameLst>
                                          <p:attrName>style.visibility</p:attrName>
                                        </p:attrNameLst>
                                      </p:cBhvr>
                                      <p:to>
                                        <p:strVal val="visible"/>
                                      </p:to>
                                    </p:set>
                                    <p:anim to="" calcmode="lin" valueType="num">
                                      <p:cBhvr>
                                        <p:cTn id="24" dur="1" fill="hold"/>
                                        <p:tgtEl>
                                          <p:spTgt spid="41991">
                                            <p:txEl>
                                              <p:pRg st="1" end="1"/>
                                            </p:txEl>
                                          </p:spTgt>
                                        </p:tgtEl>
                                        <p:attrNameLst>
                                          <p:attrName/>
                                        </p:attrNameLst>
                                      </p:cBhvr>
                                    </p:anim>
                                  </p:childTnLst>
                                </p:cTn>
                              </p:par>
                            </p:childTnLst>
                          </p:cTn>
                        </p:par>
                      </p:childTnLst>
                    </p:cTn>
                  </p:par>
                  <p:par>
                    <p:cTn id="25" fill="hold">
                      <p:stCondLst>
                        <p:cond delay="indefinite"/>
                      </p:stCondLst>
                      <p:childTnLst>
                        <p:par>
                          <p:cTn id="26" fill="hold">
                            <p:stCondLst>
                              <p:cond delay="0"/>
                            </p:stCondLst>
                            <p:childTnLst>
                              <p:par>
                                <p:cTn id="27" presetID="24" presetClass="entr" presetSubtype="0" fill="hold" nodeType="clickEffect">
                                  <p:stCondLst>
                                    <p:cond delay="0"/>
                                  </p:stCondLst>
                                  <p:childTnLst>
                                    <p:set>
                                      <p:cBhvr>
                                        <p:cTn id="28" dur="1" fill="hold">
                                          <p:stCondLst>
                                            <p:cond delay="0"/>
                                          </p:stCondLst>
                                        </p:cTn>
                                        <p:tgtEl>
                                          <p:spTgt spid="41991">
                                            <p:txEl>
                                              <p:pRg st="2" end="2"/>
                                            </p:txEl>
                                          </p:spTgt>
                                        </p:tgtEl>
                                        <p:attrNameLst>
                                          <p:attrName>style.visibility</p:attrName>
                                        </p:attrNameLst>
                                      </p:cBhvr>
                                      <p:to>
                                        <p:strVal val="visible"/>
                                      </p:to>
                                    </p:set>
                                    <p:anim to="" calcmode="lin" valueType="num">
                                      <p:cBhvr>
                                        <p:cTn id="29" dur="1" fill="hold"/>
                                        <p:tgtEl>
                                          <p:spTgt spid="41991">
                                            <p:txEl>
                                              <p:pRg st="2" end="2"/>
                                            </p:txEl>
                                          </p:spTgt>
                                        </p:tgtEl>
                                        <p:attrNameLst>
                                          <p:attrName/>
                                        </p:attrNameLst>
                                      </p:cBhvr>
                                    </p:anim>
                                  </p:childTnLst>
                                </p:cTn>
                              </p:par>
                            </p:childTnLst>
                          </p:cTn>
                        </p:par>
                      </p:childTnLst>
                    </p:cTn>
                  </p:par>
                  <p:par>
                    <p:cTn id="30" fill="hold">
                      <p:stCondLst>
                        <p:cond delay="indefinite"/>
                      </p:stCondLst>
                      <p:childTnLst>
                        <p:par>
                          <p:cTn id="31" fill="hold">
                            <p:stCondLst>
                              <p:cond delay="0"/>
                            </p:stCondLst>
                            <p:childTnLst>
                              <p:par>
                                <p:cTn id="32" presetID="24" presetClass="entr" presetSubtype="0" fill="hold" nodeType="clickEffect">
                                  <p:stCondLst>
                                    <p:cond delay="0"/>
                                  </p:stCondLst>
                                  <p:childTnLst>
                                    <p:set>
                                      <p:cBhvr>
                                        <p:cTn id="33" dur="1" fill="hold">
                                          <p:stCondLst>
                                            <p:cond delay="0"/>
                                          </p:stCondLst>
                                        </p:cTn>
                                        <p:tgtEl>
                                          <p:spTgt spid="41991">
                                            <p:txEl>
                                              <p:pRg st="3" end="3"/>
                                            </p:txEl>
                                          </p:spTgt>
                                        </p:tgtEl>
                                        <p:attrNameLst>
                                          <p:attrName>style.visibility</p:attrName>
                                        </p:attrNameLst>
                                      </p:cBhvr>
                                      <p:to>
                                        <p:strVal val="visible"/>
                                      </p:to>
                                    </p:set>
                                    <p:anim to="" calcmode="lin" valueType="num">
                                      <p:cBhvr>
                                        <p:cTn id="34" dur="1" fill="hold"/>
                                        <p:tgtEl>
                                          <p:spTgt spid="41991">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539750" y="522288"/>
            <a:ext cx="7734300" cy="6335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9074" name="Text Box 3"/>
          <p:cNvSpPr txBox="1">
            <a:spLocks noChangeArrowheads="1"/>
          </p:cNvSpPr>
          <p:nvPr/>
        </p:nvSpPr>
        <p:spPr bwMode="auto">
          <a:xfrm>
            <a:off x="2034561" y="-2022"/>
            <a:ext cx="4706608" cy="523156"/>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رحلات بولس التبشيرية الأولى والثانية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7884369" y="76205"/>
            <a:ext cx="1259632"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138-139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2"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1750"/>
            <a:ext cx="9144000" cy="7042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2082" name="Rectangle 3"/>
          <p:cNvSpPr>
            <a:spLocks noGrp="1" noChangeArrowheads="1"/>
          </p:cNvSpPr>
          <p:nvPr>
            <p:ph type="title"/>
          </p:nvPr>
        </p:nvSpPr>
        <p:spPr>
          <a:xfrm>
            <a:off x="0" y="-76200"/>
            <a:ext cx="9144000" cy="1295400"/>
          </a:xfrm>
          <a:solidFill>
            <a:schemeClr val="tx2"/>
          </a:solidFill>
        </p:spPr>
        <p:txBody>
          <a:bodyPr/>
          <a:lstStyle/>
          <a:p>
            <a:pPr algn="ctr" eaLnBrk="1" hangingPunct="1"/>
            <a:r>
              <a:rPr lang="ar-JO" sz="4800" b="1" dirty="0">
                <a:solidFill>
                  <a:schemeClr val="bg1"/>
                </a:solidFill>
                <a:latin typeface="Arial" panose="020B0604020202020204" pitchFamily="34" charset="0"/>
                <a:ea typeface="ＭＳ Ｐゴシック" charset="0"/>
                <a:cs typeface="Arial" panose="020B0604020202020204" pitchFamily="34" charset="0"/>
              </a:rPr>
              <a:t>أين تقع غلاطية؟</a:t>
            </a:r>
            <a:endParaRPr lang="en-US" sz="4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02083" name="Text Box 4"/>
          <p:cNvSpPr txBox="1">
            <a:spLocks noChangeArrowheads="1"/>
          </p:cNvSpPr>
          <p:nvPr/>
        </p:nvSpPr>
        <p:spPr bwMode="auto">
          <a:xfrm>
            <a:off x="829985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142</a:t>
            </a:r>
            <a:endParaRPr lang="en-US" b="1" dirty="0">
              <a:solidFill>
                <a:srgbClr val="FFFFFF"/>
              </a:solidFill>
              <a:latin typeface="Arial" panose="020B0604020202020204" pitchFamily="34" charset="0"/>
              <a:cs typeface="Arial" panose="020B0604020202020204" pitchFamily="34" charset="0"/>
            </a:endParaRPr>
          </a:p>
        </p:txBody>
      </p:sp>
      <p:sp>
        <p:nvSpPr>
          <p:cNvPr id="51205" name="Text Box 5"/>
          <p:cNvSpPr txBox="1">
            <a:spLocks noChangeArrowheads="1"/>
          </p:cNvSpPr>
          <p:nvPr/>
        </p:nvSpPr>
        <p:spPr bwMode="auto">
          <a:xfrm>
            <a:off x="7880350" y="4038600"/>
            <a:ext cx="126841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b="1">
                <a:solidFill>
                  <a:srgbClr val="000000"/>
                </a:solidFill>
                <a:latin typeface="Arial" panose="020B0604020202020204" pitchFamily="34" charset="0"/>
                <a:cs typeface="Arial" panose="020B0604020202020204" pitchFamily="34" charset="0"/>
              </a:rPr>
              <a:t>North</a:t>
            </a:r>
          </a:p>
        </p:txBody>
      </p:sp>
      <p:sp>
        <p:nvSpPr>
          <p:cNvPr id="51206" name="Text Box 6"/>
          <p:cNvSpPr txBox="1">
            <a:spLocks noChangeArrowheads="1"/>
          </p:cNvSpPr>
          <p:nvPr/>
        </p:nvSpPr>
        <p:spPr bwMode="auto">
          <a:xfrm>
            <a:off x="7051675" y="4953000"/>
            <a:ext cx="1335088"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b="1">
                <a:solidFill>
                  <a:srgbClr val="000000"/>
                </a:solidFill>
                <a:latin typeface="Arial" panose="020B0604020202020204" pitchFamily="34" charset="0"/>
                <a:cs typeface="Arial" panose="020B0604020202020204" pitchFamily="34" charset="0"/>
              </a:rPr>
              <a:t>South</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205"/>
                                        </p:tgtEl>
                                        <p:attrNameLst>
                                          <p:attrName>style.visibility</p:attrName>
                                        </p:attrNameLst>
                                      </p:cBhvr>
                                      <p:to>
                                        <p:strVal val="visible"/>
                                      </p:to>
                                    </p:set>
                                    <p:animEffect transition="in" filter="fade">
                                      <p:cBhvr>
                                        <p:cTn id="7" dur="500"/>
                                        <p:tgtEl>
                                          <p:spTgt spid="512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206"/>
                                        </p:tgtEl>
                                        <p:attrNameLst>
                                          <p:attrName>style.visibility</p:attrName>
                                        </p:attrNameLst>
                                      </p:cBhvr>
                                      <p:to>
                                        <p:strVal val="visible"/>
                                      </p:to>
                                    </p:set>
                                    <p:animEffect transition="in" filter="fade">
                                      <p:cBhvr>
                                        <p:cTn id="12" dur="500"/>
                                        <p:tgtEl>
                                          <p:spTgt spid="51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5" grpId="0" autoUpdateAnimBg="0"/>
      <p:bldP spid="51206"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953" name="Group 281"/>
          <p:cNvGraphicFramePr>
            <a:graphicFrameLocks noGrp="1"/>
          </p:cNvGraphicFramePr>
          <p:nvPr>
            <p:extLst>
              <p:ext uri="{D42A27DB-BD31-4B8C-83A1-F6EECF244321}">
                <p14:modId xmlns:p14="http://schemas.microsoft.com/office/powerpoint/2010/main" val="1472799750"/>
              </p:ext>
            </p:extLst>
          </p:nvPr>
        </p:nvGraphicFramePr>
        <p:xfrm>
          <a:off x="-37837" y="4764"/>
          <a:ext cx="9144000" cy="6862765"/>
        </p:xfrm>
        <a:graphic>
          <a:graphicData uri="http://schemas.openxmlformats.org/drawingml/2006/table">
            <a:tbl>
              <a:tblPr/>
              <a:tblGrid>
                <a:gridCol w="1300163">
                  <a:extLst>
                    <a:ext uri="{9D8B030D-6E8A-4147-A177-3AD203B41FA5}">
                      <a16:colId xmlns:a16="http://schemas.microsoft.com/office/drawing/2014/main" val="20000"/>
                    </a:ext>
                  </a:extLst>
                </a:gridCol>
                <a:gridCol w="3694112">
                  <a:extLst>
                    <a:ext uri="{9D8B030D-6E8A-4147-A177-3AD203B41FA5}">
                      <a16:colId xmlns:a16="http://schemas.microsoft.com/office/drawing/2014/main" val="20001"/>
                    </a:ext>
                  </a:extLst>
                </a:gridCol>
                <a:gridCol w="4149725">
                  <a:extLst>
                    <a:ext uri="{9D8B030D-6E8A-4147-A177-3AD203B41FA5}">
                      <a16:colId xmlns:a16="http://schemas.microsoft.com/office/drawing/2014/main" val="20002"/>
                    </a:ext>
                  </a:extLst>
                </a:gridCol>
              </a:tblGrid>
              <a:tr h="5969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0000"/>
                        <a:buFont typeface="Wingdings" charset="0"/>
                        <a:buNone/>
                        <a:tabLst/>
                      </a:pPr>
                      <a:endParaRPr kumimoji="0" lang="en-GB" sz="32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النظرية الشمالية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النظرية الجنوبية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extLst>
                  <a:ext uri="{0D108BD9-81ED-4DB2-BD59-A6C34878D82A}">
                    <a16:rowId xmlns:a16="http://schemas.microsoft.com/office/drawing/2014/main" val="10000"/>
                  </a:ext>
                </a:extLst>
              </a:tr>
              <a:tr h="7540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المدافعين</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لايتفوت، بيتز، كوميل، هاريسون،                      جون أ. ت. روبنسون</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رامزي، بروس، هايبرت، جثري، غراسميك، هوينر، تيني، بينوير، جريفيث</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1"/>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السن</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النظرة التقليدية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النظرة الأحدث (القرن التاسع عشر)</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2"/>
                  </a:ext>
                </a:extLst>
              </a:tr>
              <a:tr h="2984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الموقع</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شمال غلاطية (منطقة صغيرة – بينوير)</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جنوب غلاطية (منطقة كبيرة)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3"/>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الطبيعة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منطقة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مقاطعة رومانية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4"/>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الوصف</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غلاطية العرقية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غلاطية السياسية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5"/>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المدن</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أنسيرا، بيسينوس، تافيوم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أنطاكية بيسيدية، إيقونية، لسترة، دربة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6"/>
                  </a:ext>
                </a:extLst>
              </a:tr>
              <a:tr h="5032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التأسيس</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الرحلة التبشيرية الثانية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(أع 16: 6-8، 51-52 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الرحلة التبشيرية الأولى</a:t>
                      </a:r>
                      <a:r>
                        <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(أع 13-14، 49 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7"/>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برنابا</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غائب (مع يوحنا مرقس)</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حاضر</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8"/>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مرجع غل 2</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مجمع أورشليم (أع 15)</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زيارة خلال المجاعة (أع 11: 27-30)</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09"/>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التاريخ</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53-57 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48-49 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10"/>
                  </a:ext>
                </a:extLst>
              </a:tr>
              <a:tr h="2984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الكتابة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رسالة بولس الثالثة ضمن العهد الجديد</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رسالة بولس الأولى ضمن العهد الجديد</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11"/>
                  </a:ext>
                </a:extLst>
              </a:tr>
              <a:tr h="3000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الأصل</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أفسس، كورنثوس، مكدونية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أنطاكية في طريقه إلى القدس</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12"/>
                  </a:ext>
                </a:extLst>
              </a:tr>
              <a:tr h="125729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الدعم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استخدم لوقا أسماء جغرافية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أنماط الحياة في بلاد الغال</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الدعم الآبائي بالإجماع</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استخدم بولس أسماء رومانية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زرع بولس كنائس هنا</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ذكر برنابا</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مرض بولس</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غياب مرسوم مجمع أورشليم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13"/>
                  </a:ext>
                </a:extLst>
              </a:tr>
              <a:tr h="7540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المشاكل</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الزيارة الثانية (2: 1)</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لا يوجد أي دعم أن بولس زار المنطقة الشمالية</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لا مجمع في أورشليم (أع 15)</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تواريخ بولس (1: 18، 2: 1)</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gradFill rotWithShape="1">
                      <a:gsLst>
                        <a:gs pos="0">
                          <a:srgbClr val="800000"/>
                        </a:gs>
                        <a:gs pos="100000">
                          <a:srgbClr val="000000"/>
                        </a:gs>
                      </a:gsLst>
                      <a:lin ang="0" scaled="1"/>
                    </a:gradFill>
                  </a:tcPr>
                </a:tc>
                <a:extLst>
                  <a:ext uri="{0D108BD9-81ED-4DB2-BD59-A6C34878D82A}">
                    <a16:rowId xmlns:a16="http://schemas.microsoft.com/office/drawing/2014/main" val="10014"/>
                  </a:ext>
                </a:extLst>
              </a:tr>
            </a:tbl>
          </a:graphicData>
        </a:graphic>
      </p:graphicFrame>
      <p:sp>
        <p:nvSpPr>
          <p:cNvPr id="117762" name="Text Box 2"/>
          <p:cNvSpPr txBox="1">
            <a:spLocks noChangeArrowheads="1"/>
          </p:cNvSpPr>
          <p:nvPr/>
        </p:nvSpPr>
        <p:spPr bwMode="auto">
          <a:xfrm>
            <a:off x="8153400" y="-4763"/>
            <a:ext cx="914400" cy="461963"/>
          </a:xfrm>
          <a:prstGeom prst="rect">
            <a:avLst/>
          </a:prstGeom>
          <a:noFill/>
          <a:ln w="12700">
            <a:noFill/>
            <a:miter lim="800000"/>
            <a:headEnd type="none" w="sm" len="sm"/>
            <a:tailEnd type="none" w="sm" len="sm"/>
          </a:ln>
        </p:spPr>
        <p:txBody>
          <a:bodyPr>
            <a:spAutoFit/>
          </a:bodyPr>
          <a:lstStyle/>
          <a:p>
            <a:pPr algn="ctr">
              <a:defRPr/>
            </a:pPr>
            <a:r>
              <a:rPr lang="ar-JO" b="1" dirty="0">
                <a:solidFill>
                  <a:srgbClr val="000000"/>
                </a:solidFill>
                <a:latin typeface="Arial" panose="020B0604020202020204" pitchFamily="34" charset="0"/>
                <a:ea typeface="+mn-ea"/>
                <a:cs typeface="Arial" panose="020B0604020202020204" pitchFamily="34" charset="0"/>
              </a:rPr>
              <a:t>174</a:t>
            </a:r>
            <a:endParaRPr lang="en-US" b="1" dirty="0">
              <a:solidFill>
                <a:srgbClr val="000000"/>
              </a:solidFill>
              <a:latin typeface="Arial" panose="020B0604020202020204" pitchFamily="34" charset="0"/>
              <a:ea typeface="+mn-ea"/>
              <a:cs typeface="Arial" panose="020B0604020202020204" pitchFamily="34" charset="0"/>
            </a:endParaRPr>
          </a:p>
        </p:txBody>
      </p:sp>
      <p:sp>
        <p:nvSpPr>
          <p:cNvPr id="28675" name="Text Box 3"/>
          <p:cNvSpPr txBox="1">
            <a:spLocks noChangeArrowheads="1"/>
          </p:cNvSpPr>
          <p:nvPr/>
        </p:nvSpPr>
        <p:spPr bwMode="auto">
          <a:xfrm rot="20742521">
            <a:off x="-17463" y="222220"/>
            <a:ext cx="1874838" cy="400110"/>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algn="ctr">
              <a:defRPr/>
            </a:pPr>
            <a:r>
              <a:rPr lang="ar-JO" altLang="zh-CN" sz="2000" b="1" dirty="0">
                <a:latin typeface="Arial" panose="020B0604020202020204" pitchFamily="34" charset="0"/>
                <a:ea typeface="SimSun" pitchFamily="2" charset="-122"/>
                <a:cs typeface="Arial" panose="020B0604020202020204" pitchFamily="34" charset="0"/>
              </a:rPr>
              <a:t>قراء غلاطية</a:t>
            </a:r>
            <a:endParaRPr lang="en-US" altLang="zh-CN" sz="2000" b="1" dirty="0">
              <a:latin typeface="Arial" panose="020B0604020202020204" pitchFamily="34" charset="0"/>
              <a:ea typeface="SimSun" pitchFamily="2" charset="-122"/>
              <a:cs typeface="Arial" panose="020B0604020202020204" pitchFamily="34" charset="0"/>
            </a:endParaRPr>
          </a:p>
        </p:txBody>
      </p:sp>
      <p:sp>
        <p:nvSpPr>
          <p:cNvPr id="117765" name="Rectangle 5"/>
          <p:cNvSpPr>
            <a:spLocks noChangeArrowheads="1"/>
          </p:cNvSpPr>
          <p:nvPr/>
        </p:nvSpPr>
        <p:spPr bwMode="auto">
          <a:xfrm>
            <a:off x="465138" y="1649413"/>
            <a:ext cx="9144000" cy="457200"/>
          </a:xfrm>
          <a:prstGeom prst="rect">
            <a:avLst/>
          </a:prstGeom>
          <a:noFill/>
          <a:ln w="12700">
            <a:noFill/>
            <a:miter lim="800000"/>
            <a:headEnd type="none" w="sm" len="sm"/>
            <a:tailEnd type="none" w="sm" len="sm"/>
          </a:ln>
        </p:spPr>
        <p:txBody>
          <a:bodyPr>
            <a:spAutoFit/>
          </a:bodyPr>
          <a:lstStyle/>
          <a:p>
            <a:pPr>
              <a:tabLst>
                <a:tab pos="457200" algn="r"/>
                <a:tab pos="2743200" algn="ctr"/>
                <a:tab pos="5486400" algn="r"/>
              </a:tabLst>
              <a:defRPr/>
            </a:pPr>
            <a:endParaRPr lang="en-GB">
              <a:solidFill>
                <a:srgbClr val="FFFFFF"/>
              </a:solidFill>
              <a:ea typeface="+mn-ea"/>
              <a:cs typeface="+mn-cs"/>
            </a:endParaRPr>
          </a:p>
        </p:txBody>
      </p:sp>
      <p:sp>
        <p:nvSpPr>
          <p:cNvPr id="117766" name="Rectangle 6"/>
          <p:cNvSpPr>
            <a:spLocks noChangeArrowheads="1"/>
          </p:cNvSpPr>
          <p:nvPr/>
        </p:nvSpPr>
        <p:spPr bwMode="auto">
          <a:xfrm>
            <a:off x="465138" y="1649413"/>
            <a:ext cx="9144000" cy="457200"/>
          </a:xfrm>
          <a:prstGeom prst="rect">
            <a:avLst/>
          </a:prstGeom>
          <a:noFill/>
          <a:ln w="12700">
            <a:noFill/>
            <a:miter lim="800000"/>
            <a:headEnd type="none" w="sm" len="sm"/>
            <a:tailEnd type="none" w="sm" len="sm"/>
          </a:ln>
        </p:spPr>
        <p:txBody>
          <a:bodyPr>
            <a:spAutoFit/>
          </a:bodyPr>
          <a:lstStyle/>
          <a:p>
            <a:pPr>
              <a:tabLst>
                <a:tab pos="457200" algn="r"/>
                <a:tab pos="2743200" algn="ctr"/>
                <a:tab pos="5486400" algn="r"/>
              </a:tabLst>
              <a:defRPr/>
            </a:pPr>
            <a:endParaRPr lang="en-GB">
              <a:solidFill>
                <a:srgbClr val="FFFFFF"/>
              </a:solidFill>
              <a:ea typeface="+mn-ea"/>
              <a:cs typeface="+mn-cs"/>
            </a:endParaRPr>
          </a:p>
        </p:txBody>
      </p:sp>
      <p:sp>
        <p:nvSpPr>
          <p:cNvPr id="304200" name="Rectangle 7"/>
          <p:cNvSpPr>
            <a:spLocks noChangeArrowheads="1"/>
          </p:cNvSpPr>
          <p:nvPr/>
        </p:nvSpPr>
        <p:spPr bwMode="auto">
          <a:xfrm>
            <a:off x="465138" y="1695450"/>
            <a:ext cx="9144000" cy="62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algn="just">
              <a:tabLst>
                <a:tab pos="742950" algn="r"/>
                <a:tab pos="2743200" algn="ctr"/>
                <a:tab pos="5486400" algn="r"/>
              </a:tabLst>
            </a:pPr>
            <a:r>
              <a:rPr lang="en-US" altLang="zh-CN" sz="1100">
                <a:solidFill>
                  <a:srgbClr val="FFFFFF"/>
                </a:solidFill>
                <a:latin typeface="Times" charset="0"/>
                <a:ea typeface="宋体" charset="0"/>
                <a:cs typeface="宋体" charset="0"/>
              </a:rPr>
              <a:t> </a:t>
            </a:r>
            <a:endParaRPr lang="en-US" altLang="zh-CN" sz="1200">
              <a:solidFill>
                <a:srgbClr val="FFFFFF"/>
              </a:solidFill>
              <a:latin typeface="Times" charset="0"/>
              <a:ea typeface="宋体" charset="0"/>
              <a:cs typeface="宋体" charset="0"/>
            </a:endParaRPr>
          </a:p>
          <a:p>
            <a:pPr eaLnBrk="0" hangingPunct="0">
              <a:tabLst>
                <a:tab pos="742950" algn="r"/>
                <a:tab pos="2743200" algn="ctr"/>
                <a:tab pos="5486400" algn="r"/>
              </a:tabLst>
            </a:pPr>
            <a:endParaRPr lang="en-US" altLang="zh-CN">
              <a:solidFill>
                <a:srgbClr val="FFFFFF"/>
              </a:solidFill>
              <a:ea typeface="宋体" charset="0"/>
              <a:cs typeface="宋体" charset="0"/>
            </a:endParaRPr>
          </a:p>
        </p:txBody>
      </p:sp>
      <p:sp>
        <p:nvSpPr>
          <p:cNvPr id="117769" name="Rectangle 9"/>
          <p:cNvSpPr>
            <a:spLocks noChangeArrowheads="1"/>
          </p:cNvSpPr>
          <p:nvPr/>
        </p:nvSpPr>
        <p:spPr bwMode="auto">
          <a:xfrm>
            <a:off x="1938338" y="-9525"/>
            <a:ext cx="9144000" cy="0"/>
          </a:xfrm>
          <a:prstGeom prst="rect">
            <a:avLst/>
          </a:prstGeom>
          <a:noFill/>
          <a:ln w="12700">
            <a:noFill/>
            <a:miter lim="800000"/>
            <a:headEnd type="none" w="sm" len="sm"/>
            <a:tailEnd type="none" w="sm" len="sm"/>
          </a:ln>
        </p:spPr>
        <p:txBody>
          <a:bodyPr>
            <a:spAutoFit/>
          </a:bodyPr>
          <a:lstStyle/>
          <a:p>
            <a:pPr>
              <a:defRPr/>
            </a:pPr>
            <a:endParaRPr lang="en-US">
              <a:solidFill>
                <a:srgbClr val="FFFFFF"/>
              </a:solidFill>
              <a:ea typeface="+mn-ea"/>
              <a:cs typeface="+mn-cs"/>
            </a:endParaRPr>
          </a:p>
        </p:txBody>
      </p:sp>
      <p:sp>
        <p:nvSpPr>
          <p:cNvPr id="117770" name="Rectangle 157"/>
          <p:cNvSpPr>
            <a:spLocks noChangeArrowheads="1"/>
          </p:cNvSpPr>
          <p:nvPr/>
        </p:nvSpPr>
        <p:spPr bwMode="auto">
          <a:xfrm>
            <a:off x="1933575" y="0"/>
            <a:ext cx="9144000" cy="0"/>
          </a:xfrm>
          <a:prstGeom prst="rect">
            <a:avLst/>
          </a:prstGeom>
          <a:noFill/>
          <a:ln w="12700">
            <a:noFill/>
            <a:miter lim="800000"/>
            <a:headEnd type="none" w="sm" len="sm"/>
            <a:tailEnd type="none" w="sm" len="sm"/>
          </a:ln>
        </p:spPr>
        <p:txBody>
          <a:bodyPr>
            <a:spAutoFit/>
          </a:bodyPr>
          <a:lstStyle/>
          <a:p>
            <a:pPr>
              <a:defRPr/>
            </a:pPr>
            <a:endParaRPr lang="en-US">
              <a:solidFill>
                <a:srgbClr val="FFFFFF"/>
              </a:solidFill>
              <a:ea typeface="+mn-ea"/>
              <a:cs typeface="+mn-cs"/>
            </a:endParaRPr>
          </a:p>
        </p:txBody>
      </p:sp>
    </p:spTree>
  </p:cSld>
  <p:clrMapOvr>
    <a:overrideClrMapping bg1="dk2" tx1="lt1" bg2="dk1" tx2="lt2" accent1="accent1" accent2="accent2" accent3="accent3" accent4="accent4" accent5="accent5" accent6="accent6" hlink="hlink" folHlink="folHlink"/>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Text Box 2"/>
          <p:cNvSpPr txBox="1">
            <a:spLocks noChangeArrowheads="1"/>
          </p:cNvSpPr>
          <p:nvPr/>
        </p:nvSpPr>
        <p:spPr bwMode="auto">
          <a:xfrm>
            <a:off x="8274050" y="22860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168</a:t>
            </a:r>
            <a:endParaRPr lang="en-US" b="1" dirty="0">
              <a:latin typeface="Arial" panose="020B0604020202020204" pitchFamily="34" charset="0"/>
              <a:cs typeface="Arial" panose="020B0604020202020204" pitchFamily="34" charset="0"/>
            </a:endParaRPr>
          </a:p>
        </p:txBody>
      </p:sp>
      <p:sp>
        <p:nvSpPr>
          <p:cNvPr id="17415" name="Text Box 7"/>
          <p:cNvSpPr txBox="1">
            <a:spLocks noChangeArrowheads="1"/>
          </p:cNvSpPr>
          <p:nvPr/>
        </p:nvSpPr>
        <p:spPr bwMode="auto">
          <a:xfrm>
            <a:off x="0" y="1054100"/>
            <a:ext cx="9144000" cy="461665"/>
          </a:xfrm>
          <a:prstGeom prst="rect">
            <a:avLst/>
          </a:prstGeom>
          <a:gradFill rotWithShape="1">
            <a:gsLst>
              <a:gs pos="0">
                <a:srgbClr val="4D4D4D"/>
              </a:gs>
              <a:gs pos="50000">
                <a:srgbClr val="252525"/>
              </a:gs>
              <a:gs pos="100000">
                <a:srgbClr val="4D4D4D"/>
              </a:gs>
            </a:gsLst>
            <a:lin ang="5400000" scaled="1"/>
          </a:gra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مسالة التاريخ ذات ارتباط وثيق بوجهة الرسالة</a:t>
            </a:r>
            <a:endParaRPr lang="en-US" b="1" dirty="0">
              <a:latin typeface="Arial" panose="020B0604020202020204" pitchFamily="34" charset="0"/>
              <a:cs typeface="Arial" panose="020B0604020202020204" pitchFamily="34" charset="0"/>
            </a:endParaRPr>
          </a:p>
        </p:txBody>
      </p:sp>
      <p:sp>
        <p:nvSpPr>
          <p:cNvPr id="17416" name="Text Box 8"/>
          <p:cNvSpPr txBox="1">
            <a:spLocks noChangeArrowheads="1"/>
          </p:cNvSpPr>
          <p:nvPr/>
        </p:nvSpPr>
        <p:spPr bwMode="auto">
          <a:xfrm>
            <a:off x="2209800" y="2482850"/>
            <a:ext cx="4733925" cy="954088"/>
          </a:xfrm>
          <a:prstGeom prst="rect">
            <a:avLst/>
          </a:prstGeom>
          <a:solidFill>
            <a:schemeClr val="bg2"/>
          </a:solidFill>
          <a:ln w="12700">
            <a:solidFill>
              <a:schemeClr val="folHlink"/>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latin typeface="Arial" panose="020B0604020202020204" pitchFamily="34" charset="0"/>
                <a:cs typeface="Arial" panose="020B0604020202020204" pitchFamily="34" charset="0"/>
              </a:rPr>
              <a:t>نظرية غلاطية الشمالية</a:t>
            </a:r>
            <a:endParaRPr lang="en-US" altLang="zh-CN" sz="2800" b="1" dirty="0">
              <a:latin typeface="Arial" panose="020B0604020202020204" pitchFamily="34" charset="0"/>
              <a:cs typeface="Arial" panose="020B0604020202020204" pitchFamily="34" charset="0"/>
            </a:endParaRPr>
          </a:p>
          <a:p>
            <a:pPr algn="ctr" eaLnBrk="1" hangingPunct="1"/>
            <a:r>
              <a:rPr lang="en-US" altLang="zh-CN" sz="2800" b="1" dirty="0">
                <a:latin typeface="Arial" panose="020B0604020202020204" pitchFamily="34" charset="0"/>
                <a:cs typeface="Arial" panose="020B0604020202020204" pitchFamily="34" charset="0"/>
              </a:rPr>
              <a:t>(</a:t>
            </a:r>
            <a:r>
              <a:rPr lang="ar-JO" altLang="zh-CN" sz="2800" b="1" dirty="0">
                <a:latin typeface="Arial" panose="020B0604020202020204" pitchFamily="34" charset="0"/>
                <a:cs typeface="Arial" panose="020B0604020202020204" pitchFamily="34" charset="0"/>
              </a:rPr>
              <a:t>تاريخ متأخر</a:t>
            </a:r>
            <a:r>
              <a:rPr lang="en-US" altLang="zh-CN" sz="2800" b="1" dirty="0">
                <a:latin typeface="Arial" panose="020B0604020202020204" pitchFamily="34" charset="0"/>
                <a:cs typeface="Arial" panose="020B0604020202020204" pitchFamily="34" charset="0"/>
              </a:rPr>
              <a:t>)</a:t>
            </a:r>
            <a:endParaRPr lang="en-US" sz="2800" b="1" dirty="0">
              <a:latin typeface="Arial" panose="020B0604020202020204" pitchFamily="34" charset="0"/>
              <a:cs typeface="Arial" panose="020B0604020202020204" pitchFamily="34" charset="0"/>
            </a:endParaRPr>
          </a:p>
        </p:txBody>
      </p:sp>
      <p:sp>
        <p:nvSpPr>
          <p:cNvPr id="17417" name="Text Box 9"/>
          <p:cNvSpPr txBox="1">
            <a:spLocks noChangeArrowheads="1"/>
          </p:cNvSpPr>
          <p:nvPr/>
        </p:nvSpPr>
        <p:spPr bwMode="auto">
          <a:xfrm>
            <a:off x="2209800" y="3917950"/>
            <a:ext cx="4733925" cy="954088"/>
          </a:xfrm>
          <a:prstGeom prst="rect">
            <a:avLst/>
          </a:prstGeom>
          <a:solidFill>
            <a:schemeClr val="bg2"/>
          </a:solidFill>
          <a:ln w="12700">
            <a:solidFill>
              <a:schemeClr val="folHlink"/>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latin typeface="Arial" panose="020B0604020202020204" pitchFamily="34" charset="0"/>
                <a:cs typeface="Arial" panose="020B0604020202020204" pitchFamily="34" charset="0"/>
              </a:rPr>
              <a:t>نظرية غلاطية الجنوبية</a:t>
            </a:r>
            <a:endParaRPr lang="en-US" altLang="zh-CN" sz="2800" b="1" dirty="0">
              <a:latin typeface="Arial" panose="020B0604020202020204" pitchFamily="34" charset="0"/>
              <a:cs typeface="Arial" panose="020B0604020202020204" pitchFamily="34" charset="0"/>
            </a:endParaRPr>
          </a:p>
          <a:p>
            <a:pPr algn="ctr" eaLnBrk="1" hangingPunct="1"/>
            <a:r>
              <a:rPr lang="en-US" altLang="zh-CN" sz="2800" b="1" dirty="0">
                <a:latin typeface="Arial" panose="020B0604020202020204" pitchFamily="34" charset="0"/>
                <a:cs typeface="Arial" panose="020B0604020202020204" pitchFamily="34" charset="0"/>
              </a:rPr>
              <a:t> (</a:t>
            </a:r>
            <a:r>
              <a:rPr lang="ar-JO" altLang="zh-CN" sz="2800" b="1" dirty="0">
                <a:latin typeface="Arial" panose="020B0604020202020204" pitchFamily="34" charset="0"/>
                <a:cs typeface="Arial" panose="020B0604020202020204" pitchFamily="34" charset="0"/>
              </a:rPr>
              <a:t>تاريخ مبكر</a:t>
            </a:r>
            <a:r>
              <a:rPr lang="en-US" altLang="zh-CN" sz="2800" b="1" dirty="0">
                <a:latin typeface="Arial" panose="020B0604020202020204" pitchFamily="34" charset="0"/>
                <a:cs typeface="Arial" panose="020B0604020202020204" pitchFamily="34" charset="0"/>
              </a:rPr>
              <a:t>)</a:t>
            </a:r>
          </a:p>
        </p:txBody>
      </p:sp>
      <p:sp>
        <p:nvSpPr>
          <p:cNvPr id="17419" name="Text Box 11"/>
          <p:cNvSpPr txBox="1">
            <a:spLocks noChangeArrowheads="1"/>
          </p:cNvSpPr>
          <p:nvPr/>
        </p:nvSpPr>
        <p:spPr bwMode="auto">
          <a:xfrm rot="-1200000">
            <a:off x="1295123" y="3512336"/>
            <a:ext cx="6854217" cy="1384995"/>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latin typeface="Arial" panose="020B0604020202020204" pitchFamily="34" charset="0"/>
                <a:cs typeface="Arial" panose="020B0604020202020204" pitchFamily="34" charset="0"/>
              </a:rPr>
              <a:t>الحجج الخاصة بكلا التاريخين غير حاسمة، على الرغم من أن أفضل الأدلة تدعم نظرية غلاطية الجنوبية والتاريخ الأقدم حوالي خريف 49 م.</a:t>
            </a:r>
            <a:endParaRPr lang="en-US" sz="2800" b="1" dirty="0">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1371600" y="0"/>
            <a:ext cx="6172200" cy="838200"/>
          </a:xfrm>
        </p:spPr>
        <p:txBody>
          <a:bodyPr/>
          <a:lstStyle/>
          <a:p>
            <a:pPr algn="ctr">
              <a:defRPr/>
            </a:pPr>
            <a:r>
              <a:rPr lang="ar-JO" b="1" dirty="0">
                <a:latin typeface="Arial" panose="020B0604020202020204" pitchFamily="34" charset="0"/>
                <a:ea typeface="ＭＳ Ｐゴシック" charset="0"/>
                <a:cs typeface="Arial" panose="020B0604020202020204" pitchFamily="34" charset="0"/>
              </a:rPr>
              <a:t>التاريخ</a:t>
            </a:r>
            <a:endParaRPr lang="en-US" b="1" dirty="0">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7415"/>
                                        </p:tgtEl>
                                        <p:attrNameLst>
                                          <p:attrName>style.visibility</p:attrName>
                                        </p:attrNameLst>
                                      </p:cBhvr>
                                      <p:to>
                                        <p:strVal val="visible"/>
                                      </p:to>
                                    </p:set>
                                    <p:anim calcmode="lin" valueType="num">
                                      <p:cBhvr additive="base">
                                        <p:cTn id="7" dur="500" fill="hold"/>
                                        <p:tgtEl>
                                          <p:spTgt spid="17415"/>
                                        </p:tgtEl>
                                        <p:attrNameLst>
                                          <p:attrName>ppt_x</p:attrName>
                                        </p:attrNameLst>
                                      </p:cBhvr>
                                      <p:tavLst>
                                        <p:tav tm="0">
                                          <p:val>
                                            <p:strVal val="#ppt_x"/>
                                          </p:val>
                                        </p:tav>
                                        <p:tav tm="100000">
                                          <p:val>
                                            <p:strVal val="#ppt_x"/>
                                          </p:val>
                                        </p:tav>
                                      </p:tavLst>
                                    </p:anim>
                                    <p:anim calcmode="lin" valueType="num">
                                      <p:cBhvr additive="base">
                                        <p:cTn id="8" dur="500" fill="hold"/>
                                        <p:tgtEl>
                                          <p:spTgt spid="1741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416"/>
                                        </p:tgtEl>
                                        <p:attrNameLst>
                                          <p:attrName>style.visibility</p:attrName>
                                        </p:attrNameLst>
                                      </p:cBhvr>
                                      <p:to>
                                        <p:strVal val="visible"/>
                                      </p:to>
                                    </p:set>
                                    <p:anim calcmode="lin" valueType="num">
                                      <p:cBhvr additive="base">
                                        <p:cTn id="13" dur="500" fill="hold"/>
                                        <p:tgtEl>
                                          <p:spTgt spid="17416"/>
                                        </p:tgtEl>
                                        <p:attrNameLst>
                                          <p:attrName>ppt_x</p:attrName>
                                        </p:attrNameLst>
                                      </p:cBhvr>
                                      <p:tavLst>
                                        <p:tav tm="0">
                                          <p:val>
                                            <p:strVal val="0-#ppt_w/2"/>
                                          </p:val>
                                        </p:tav>
                                        <p:tav tm="100000">
                                          <p:val>
                                            <p:strVal val="#ppt_x"/>
                                          </p:val>
                                        </p:tav>
                                      </p:tavLst>
                                    </p:anim>
                                    <p:anim calcmode="lin" valueType="num">
                                      <p:cBhvr additive="base">
                                        <p:cTn id="14" dur="500" fill="hold"/>
                                        <p:tgtEl>
                                          <p:spTgt spid="1741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7417"/>
                                        </p:tgtEl>
                                        <p:attrNameLst>
                                          <p:attrName>style.visibility</p:attrName>
                                        </p:attrNameLst>
                                      </p:cBhvr>
                                      <p:to>
                                        <p:strVal val="visible"/>
                                      </p:to>
                                    </p:set>
                                    <p:anim calcmode="lin" valueType="num">
                                      <p:cBhvr additive="base">
                                        <p:cTn id="19" dur="500" fill="hold"/>
                                        <p:tgtEl>
                                          <p:spTgt spid="17417"/>
                                        </p:tgtEl>
                                        <p:attrNameLst>
                                          <p:attrName>ppt_x</p:attrName>
                                        </p:attrNameLst>
                                      </p:cBhvr>
                                      <p:tavLst>
                                        <p:tav tm="0">
                                          <p:val>
                                            <p:strVal val="1+#ppt_w/2"/>
                                          </p:val>
                                        </p:tav>
                                        <p:tav tm="100000">
                                          <p:val>
                                            <p:strVal val="#ppt_x"/>
                                          </p:val>
                                        </p:tav>
                                      </p:tavLst>
                                    </p:anim>
                                    <p:anim calcmode="lin" valueType="num">
                                      <p:cBhvr additive="base">
                                        <p:cTn id="20" dur="500" fill="hold"/>
                                        <p:tgtEl>
                                          <p:spTgt spid="1741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17419"/>
                                        </p:tgtEl>
                                        <p:attrNameLst>
                                          <p:attrName>style.visibility</p:attrName>
                                        </p:attrNameLst>
                                      </p:cBhvr>
                                      <p:to>
                                        <p:strVal val="visible"/>
                                      </p:to>
                                    </p:set>
                                    <p:anim calcmode="lin" valueType="num">
                                      <p:cBhvr>
                                        <p:cTn id="25" dur="500" fill="hold"/>
                                        <p:tgtEl>
                                          <p:spTgt spid="17419"/>
                                        </p:tgtEl>
                                        <p:attrNameLst>
                                          <p:attrName>ppt_w</p:attrName>
                                        </p:attrNameLst>
                                      </p:cBhvr>
                                      <p:tavLst>
                                        <p:tav tm="0">
                                          <p:val>
                                            <p:fltVal val="0"/>
                                          </p:val>
                                        </p:tav>
                                        <p:tav tm="100000">
                                          <p:val>
                                            <p:strVal val="#ppt_w"/>
                                          </p:val>
                                        </p:tav>
                                      </p:tavLst>
                                    </p:anim>
                                    <p:anim calcmode="lin" valueType="num">
                                      <p:cBhvr>
                                        <p:cTn id="26" dur="500" fill="hold"/>
                                        <p:tgtEl>
                                          <p:spTgt spid="174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5" grpId="0" animBg="1" autoUpdateAnimBg="0"/>
      <p:bldP spid="17416" grpId="0" animBg="1" autoUpdateAnimBg="0"/>
      <p:bldP spid="17417" grpId="0" animBg="1" autoUpdateAnimBg="0"/>
      <p:bldP spid="17419" grpId="0" animBg="1"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Text Box 2"/>
          <p:cNvSpPr txBox="1">
            <a:spLocks noChangeArrowheads="1"/>
          </p:cNvSpPr>
          <p:nvPr/>
        </p:nvSpPr>
        <p:spPr bwMode="auto">
          <a:xfrm>
            <a:off x="7848600" y="228600"/>
            <a:ext cx="131638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168-169</a:t>
            </a:r>
            <a:endParaRPr lang="en-US" b="1" dirty="0">
              <a:latin typeface="Arial" panose="020B0604020202020204" pitchFamily="34" charset="0"/>
              <a:cs typeface="Arial" panose="020B0604020202020204" pitchFamily="34" charset="0"/>
            </a:endParaRPr>
          </a:p>
        </p:txBody>
      </p:sp>
      <p:sp>
        <p:nvSpPr>
          <p:cNvPr id="18441" name="Text Box 9"/>
          <p:cNvSpPr txBox="1">
            <a:spLocks noChangeArrowheads="1"/>
          </p:cNvSpPr>
          <p:nvPr/>
        </p:nvSpPr>
        <p:spPr bwMode="auto">
          <a:xfrm>
            <a:off x="228600" y="889000"/>
            <a:ext cx="4114800" cy="1200329"/>
          </a:xfrm>
          <a:prstGeom prst="rect">
            <a:avLst/>
          </a:prstGeom>
          <a:solidFill>
            <a:schemeClr val="bg2"/>
          </a:solidFill>
          <a:ln w="12700">
            <a:solidFill>
              <a:schemeClr val="folHlink"/>
            </a:solidFill>
            <a:miter lim="800000"/>
            <a:headEnd type="none" w="sm" len="sm"/>
            <a:tailEnd type="none" w="sm" len="sm"/>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latin typeface="Arial" panose="020B0604020202020204" pitchFamily="34" charset="0"/>
                <a:cs typeface="Arial" panose="020B0604020202020204" pitchFamily="34" charset="0"/>
              </a:rPr>
              <a:t>نظرية غلاطية الشمالية</a:t>
            </a:r>
            <a:endParaRPr lang="en-US" altLang="zh-CN" b="1" dirty="0">
              <a:latin typeface="Arial" panose="020B0604020202020204" pitchFamily="34" charset="0"/>
              <a:cs typeface="Arial" panose="020B0604020202020204" pitchFamily="34" charset="0"/>
            </a:endParaRPr>
          </a:p>
          <a:p>
            <a:pPr algn="ctr" eaLnBrk="1" hangingPunct="1"/>
            <a:r>
              <a:rPr lang="ar-JO" b="1" dirty="0">
                <a:latin typeface="Arial" panose="020B0604020202020204" pitchFamily="34" charset="0"/>
                <a:cs typeface="Arial" panose="020B0604020202020204" pitchFamily="34" charset="0"/>
              </a:rPr>
              <a:t>ـــ من أفسس، كورنثوس، مكدونية     أو روما</a:t>
            </a:r>
            <a:endParaRPr lang="en-US" b="1" dirty="0">
              <a:latin typeface="Arial" panose="020B0604020202020204" pitchFamily="34" charset="0"/>
              <a:cs typeface="Arial" panose="020B0604020202020204" pitchFamily="34" charset="0"/>
            </a:endParaRPr>
          </a:p>
        </p:txBody>
      </p:sp>
      <p:sp>
        <p:nvSpPr>
          <p:cNvPr id="18442" name="Text Box 10"/>
          <p:cNvSpPr txBox="1">
            <a:spLocks noChangeArrowheads="1"/>
          </p:cNvSpPr>
          <p:nvPr/>
        </p:nvSpPr>
        <p:spPr bwMode="auto">
          <a:xfrm>
            <a:off x="4572000" y="914400"/>
            <a:ext cx="4343400" cy="1200329"/>
          </a:xfrm>
          <a:prstGeom prst="rect">
            <a:avLst/>
          </a:prstGeom>
          <a:solidFill>
            <a:schemeClr val="bg2"/>
          </a:solidFill>
          <a:ln w="12700">
            <a:solidFill>
              <a:schemeClr val="folHlink"/>
            </a:solidFill>
            <a:miter lim="800000"/>
            <a:headEnd type="none" w="sm" len="sm"/>
            <a:tailEnd type="none" w="sm" len="sm"/>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latin typeface="Arial" panose="020B0604020202020204" pitchFamily="34" charset="0"/>
                <a:cs typeface="Arial" panose="020B0604020202020204" pitchFamily="34" charset="0"/>
              </a:rPr>
              <a:t>نظرية غلاطية الجنوبية</a:t>
            </a:r>
            <a:endParaRPr lang="en-US" altLang="zh-CN" b="1" dirty="0">
              <a:latin typeface="Arial" panose="020B0604020202020204" pitchFamily="34" charset="0"/>
              <a:cs typeface="Arial" panose="020B0604020202020204" pitchFamily="34" charset="0"/>
            </a:endParaRPr>
          </a:p>
          <a:p>
            <a:pPr algn="ctr" eaLnBrk="1" hangingPunct="1"/>
            <a:r>
              <a:rPr lang="ar-JO" b="1" dirty="0">
                <a:latin typeface="Arial" panose="020B0604020202020204" pitchFamily="34" charset="0"/>
                <a:cs typeface="Arial" panose="020B0604020202020204" pitchFamily="34" charset="0"/>
              </a:rPr>
              <a:t>ـــ من أنطاكية أو عبر الطريق من أنطاكية إلى أورشليم لحضور مجمع أورشليم</a:t>
            </a:r>
            <a:endParaRPr lang="en-US" b="1" dirty="0">
              <a:latin typeface="Arial" panose="020B0604020202020204" pitchFamily="34" charset="0"/>
              <a:cs typeface="Arial" panose="020B0604020202020204" pitchFamily="34" charset="0"/>
            </a:endParaRPr>
          </a:p>
        </p:txBody>
      </p:sp>
      <p:sp>
        <p:nvSpPr>
          <p:cNvPr id="18443" name="Text Box 11"/>
          <p:cNvSpPr txBox="1">
            <a:spLocks noChangeArrowheads="1"/>
          </p:cNvSpPr>
          <p:nvPr/>
        </p:nvSpPr>
        <p:spPr bwMode="auto">
          <a:xfrm>
            <a:off x="7938" y="4044950"/>
            <a:ext cx="4335462" cy="1938992"/>
          </a:xfrm>
          <a:prstGeom prst="rect">
            <a:avLst/>
          </a:prstGeom>
          <a:solidFill>
            <a:schemeClr val="accent4">
              <a:lumMod val="10000"/>
            </a:schemeClr>
          </a:solidFill>
          <a:ln w="12700">
            <a:solidFill>
              <a:schemeClr val="folHlink"/>
            </a:solidFill>
            <a:miter lim="800000"/>
            <a:headEnd type="none" w="sm" len="sm"/>
            <a:tailEnd type="none" w="sm" len="sm"/>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b="1" dirty="0">
                <a:latin typeface="Arial" panose="020B0604020202020204" pitchFamily="34" charset="0"/>
                <a:cs typeface="Arial" panose="020B0604020202020204" pitchFamily="34" charset="0"/>
              </a:rPr>
              <a:t>مؤمنو بلاد الغال في إقليم غلاطية  (غلاطية العرقية، بما في ذلك مدن أنكيرا، بيسينوس، وتافيوم)            – الرحلة التبشيرية الثانية</a:t>
            </a:r>
          </a:p>
          <a:p>
            <a:pPr algn="ctr" eaLnBrk="1" hangingPunct="1">
              <a:defRPr/>
            </a:pPr>
            <a:r>
              <a:rPr lang="ar-JO" altLang="zh-CN" b="1" dirty="0">
                <a:latin typeface="Arial" panose="020B0604020202020204" pitchFamily="34" charset="0"/>
                <a:cs typeface="Arial" panose="020B0604020202020204" pitchFamily="34" charset="0"/>
              </a:rPr>
              <a:t>(أعمال 16: 6).</a:t>
            </a:r>
            <a:endParaRPr lang="en-US" b="1" dirty="0">
              <a:latin typeface="Arial" panose="020B0604020202020204" pitchFamily="34" charset="0"/>
              <a:cs typeface="Arial" panose="020B0604020202020204" pitchFamily="34" charset="0"/>
            </a:endParaRPr>
          </a:p>
        </p:txBody>
      </p:sp>
      <p:sp>
        <p:nvSpPr>
          <p:cNvPr id="18444" name="Text Box 12"/>
          <p:cNvSpPr txBox="1">
            <a:spLocks noChangeArrowheads="1"/>
          </p:cNvSpPr>
          <p:nvPr/>
        </p:nvSpPr>
        <p:spPr bwMode="auto">
          <a:xfrm>
            <a:off x="4495800" y="3657600"/>
            <a:ext cx="4495800" cy="2308324"/>
          </a:xfrm>
          <a:prstGeom prst="rect">
            <a:avLst/>
          </a:prstGeom>
          <a:solidFill>
            <a:schemeClr val="accent4">
              <a:lumMod val="10000"/>
            </a:schemeClr>
          </a:solidFill>
          <a:ln w="12700">
            <a:solidFill>
              <a:schemeClr val="folHlink"/>
            </a:solidFill>
            <a:miter lim="800000"/>
            <a:headEnd type="none" w="sm" len="sm"/>
            <a:tailEnd type="none" w="sm" len="sm"/>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b="1" dirty="0">
                <a:latin typeface="Arial" panose="020B0604020202020204" pitchFamily="34" charset="0"/>
                <a:cs typeface="Arial" panose="020B0604020202020204" pitchFamily="34" charset="0"/>
              </a:rPr>
              <a:t>المؤمنون اليونانيون في مقاطعة غلاطية الرومانية (غلاطية السياسية، بما في ذلك مدن أنطاكية بيسيدية وإيقونية ولسترة ودربة)                            – الرحلة التبشيرية الأولى</a:t>
            </a:r>
          </a:p>
          <a:p>
            <a:pPr algn="ctr" eaLnBrk="1" hangingPunct="1">
              <a:defRPr/>
            </a:pPr>
            <a:r>
              <a:rPr lang="ar-JO" altLang="zh-CN" b="1" dirty="0">
                <a:latin typeface="Arial" panose="020B0604020202020204" pitchFamily="34" charset="0"/>
                <a:cs typeface="Arial" panose="020B0604020202020204" pitchFamily="34" charset="0"/>
              </a:rPr>
              <a:t>(أعمال 13-14).</a:t>
            </a:r>
            <a:endParaRPr lang="en-US" b="1" dirty="0">
              <a:latin typeface="Arial" panose="020B0604020202020204" pitchFamily="34" charset="0"/>
              <a:cs typeface="Arial" panose="020B0604020202020204" pitchFamily="34" charset="0"/>
            </a:endParaRPr>
          </a:p>
        </p:txBody>
      </p:sp>
      <p:sp>
        <p:nvSpPr>
          <p:cNvPr id="18445" name="Line 13"/>
          <p:cNvSpPr>
            <a:spLocks noChangeShapeType="1"/>
          </p:cNvSpPr>
          <p:nvPr/>
        </p:nvSpPr>
        <p:spPr bwMode="auto">
          <a:xfrm>
            <a:off x="2362200" y="2133600"/>
            <a:ext cx="0" cy="1905000"/>
          </a:xfrm>
          <a:prstGeom prst="line">
            <a:avLst/>
          </a:prstGeom>
          <a:noFill/>
          <a:ln w="57150">
            <a:solidFill>
              <a:schemeClr val="tx1"/>
            </a:solidFill>
            <a:round/>
            <a:headEnd type="none" w="sm" len="sm"/>
            <a:tailEnd type="triangle" w="lg" len="lg"/>
          </a:ln>
          <a:extLst>
            <a:ext uri="{909E8E84-426E-40dd-AFC4-6F175D3DCCD1}">
              <a14:hiddenFill xmlns="" xmlns:a14="http://schemas.microsoft.com/office/drawing/2010/main">
                <a:noFill/>
              </a14:hiddenFill>
            </a:ext>
          </a:extLst>
        </p:spPr>
        <p:txBody>
          <a:bodyPr wrap="none"/>
          <a:lstStyle/>
          <a:p>
            <a:endParaRPr lang="en-US"/>
          </a:p>
        </p:txBody>
      </p:sp>
      <p:sp>
        <p:nvSpPr>
          <p:cNvPr id="18446" name="Line 14"/>
          <p:cNvSpPr>
            <a:spLocks noChangeShapeType="1"/>
          </p:cNvSpPr>
          <p:nvPr/>
        </p:nvSpPr>
        <p:spPr bwMode="auto">
          <a:xfrm>
            <a:off x="6934200" y="2895600"/>
            <a:ext cx="0" cy="685800"/>
          </a:xfrm>
          <a:prstGeom prst="line">
            <a:avLst/>
          </a:prstGeom>
          <a:noFill/>
          <a:ln w="57150">
            <a:solidFill>
              <a:schemeClr val="tx1"/>
            </a:solidFill>
            <a:round/>
            <a:headEnd type="none" w="sm" len="sm"/>
            <a:tailEnd type="triangle" w="lg" len="lg"/>
          </a:ln>
          <a:extLst>
            <a:ext uri="{909E8E84-426E-40dd-AFC4-6F175D3DCCD1}">
              <a14:hiddenFill xmlns="" xmlns:a14="http://schemas.microsoft.com/office/drawing/2010/main">
                <a:noFill/>
              </a14:hiddenFill>
            </a:ext>
          </a:extLst>
        </p:spPr>
        <p:txBody>
          <a:bodyPr wrap="none"/>
          <a:lstStyle/>
          <a:p>
            <a:endParaRPr lang="en-US"/>
          </a:p>
        </p:txBody>
      </p:sp>
      <p:sp>
        <p:nvSpPr>
          <p:cNvPr id="18447" name="Text Box 15"/>
          <p:cNvSpPr txBox="1">
            <a:spLocks noChangeArrowheads="1"/>
          </p:cNvSpPr>
          <p:nvPr/>
        </p:nvSpPr>
        <p:spPr bwMode="auto">
          <a:xfrm rot="-1200000">
            <a:off x="1089030" y="3199749"/>
            <a:ext cx="7082915" cy="707886"/>
          </a:xfrm>
          <a:prstGeom prst="rect">
            <a:avLst/>
          </a:prstGeom>
          <a:solidFill>
            <a:schemeClr val="tx1"/>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solidFill>
                  <a:schemeClr val="bg2"/>
                </a:solidFill>
                <a:latin typeface="Arial" panose="020B0604020202020204" pitchFamily="34" charset="0"/>
                <a:cs typeface="Arial" panose="020B0604020202020204" pitchFamily="34" charset="0"/>
              </a:rPr>
              <a:t>حجم الدليل يدعم نظرية غلاطية الجنوبية</a:t>
            </a:r>
            <a:endParaRPr lang="en-US" sz="4000" b="1" dirty="0">
              <a:solidFill>
                <a:schemeClr val="bg2"/>
              </a:solidFill>
              <a:latin typeface="Arial" panose="020B0604020202020204" pitchFamily="34" charset="0"/>
              <a:cs typeface="Arial" panose="020B0604020202020204" pitchFamily="34" charset="0"/>
            </a:endParaRPr>
          </a:p>
        </p:txBody>
      </p:sp>
      <p:sp>
        <p:nvSpPr>
          <p:cNvPr id="11" name="Title 10"/>
          <p:cNvSpPr>
            <a:spLocks noGrp="1"/>
          </p:cNvSpPr>
          <p:nvPr>
            <p:ph type="title" idx="4294967295"/>
          </p:nvPr>
        </p:nvSpPr>
        <p:spPr>
          <a:xfrm>
            <a:off x="1050925" y="115888"/>
            <a:ext cx="6569075" cy="646112"/>
          </a:xfrm>
          <a:gradFill rotWithShape="1">
            <a:gsLst>
              <a:gs pos="0">
                <a:srgbClr val="9933FF"/>
              </a:gs>
              <a:gs pos="50000">
                <a:schemeClr val="bg2"/>
              </a:gs>
              <a:gs pos="100000">
                <a:srgbClr val="9933FF"/>
              </a:gs>
            </a:gsLst>
            <a:lin ang="5400000" scaled="1"/>
          </a:gradFill>
          <a:ln w="12700">
            <a:headEnd type="none" w="sm" len="sm"/>
            <a:tailEnd type="none" w="sm" len="sm"/>
          </a:ln>
        </p:spPr>
        <p:txBody>
          <a:bodyPr>
            <a:spAutoFit/>
          </a:bodyPr>
          <a:lstStyle/>
          <a:p>
            <a:pPr algn="ctr">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الأصل / المستلمين</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8441"/>
                                        </p:tgtEl>
                                        <p:attrNameLst>
                                          <p:attrName>style.visibility</p:attrName>
                                        </p:attrNameLst>
                                      </p:cBhvr>
                                      <p:to>
                                        <p:strVal val="visible"/>
                                      </p:to>
                                    </p:set>
                                    <p:anim calcmode="lin" valueType="num">
                                      <p:cBhvr additive="base">
                                        <p:cTn id="7" dur="500" fill="hold"/>
                                        <p:tgtEl>
                                          <p:spTgt spid="18441"/>
                                        </p:tgtEl>
                                        <p:attrNameLst>
                                          <p:attrName>ppt_x</p:attrName>
                                        </p:attrNameLst>
                                      </p:cBhvr>
                                      <p:tavLst>
                                        <p:tav tm="0">
                                          <p:val>
                                            <p:strVal val="#ppt_x"/>
                                          </p:val>
                                        </p:tav>
                                        <p:tav tm="100000">
                                          <p:val>
                                            <p:strVal val="#ppt_x"/>
                                          </p:val>
                                        </p:tav>
                                      </p:tavLst>
                                    </p:anim>
                                    <p:anim calcmode="lin" valueType="num">
                                      <p:cBhvr additive="base">
                                        <p:cTn id="8" dur="500" fill="hold"/>
                                        <p:tgtEl>
                                          <p:spTgt spid="18441"/>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8445"/>
                                        </p:tgtEl>
                                        <p:attrNameLst>
                                          <p:attrName>style.visibility</p:attrName>
                                        </p:attrNameLst>
                                      </p:cBhvr>
                                      <p:to>
                                        <p:strVal val="visible"/>
                                      </p:to>
                                    </p:set>
                                    <p:anim calcmode="lin" valueType="num">
                                      <p:cBhvr additive="base">
                                        <p:cTn id="13" dur="500" fill="hold"/>
                                        <p:tgtEl>
                                          <p:spTgt spid="18445"/>
                                        </p:tgtEl>
                                        <p:attrNameLst>
                                          <p:attrName>ppt_x</p:attrName>
                                        </p:attrNameLst>
                                      </p:cBhvr>
                                      <p:tavLst>
                                        <p:tav tm="0">
                                          <p:val>
                                            <p:strVal val="#ppt_x"/>
                                          </p:val>
                                        </p:tav>
                                        <p:tav tm="100000">
                                          <p:val>
                                            <p:strVal val="#ppt_x"/>
                                          </p:val>
                                        </p:tav>
                                      </p:tavLst>
                                    </p:anim>
                                    <p:anim calcmode="lin" valueType="num">
                                      <p:cBhvr additive="base">
                                        <p:cTn id="14" dur="500" fill="hold"/>
                                        <p:tgtEl>
                                          <p:spTgt spid="1844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8443"/>
                                        </p:tgtEl>
                                        <p:attrNameLst>
                                          <p:attrName>style.visibility</p:attrName>
                                        </p:attrNameLst>
                                      </p:cBhvr>
                                      <p:to>
                                        <p:strVal val="visible"/>
                                      </p:to>
                                    </p:set>
                                    <p:anim calcmode="lin" valueType="num">
                                      <p:cBhvr additive="base">
                                        <p:cTn id="19" dur="500" fill="hold"/>
                                        <p:tgtEl>
                                          <p:spTgt spid="18443"/>
                                        </p:tgtEl>
                                        <p:attrNameLst>
                                          <p:attrName>ppt_x</p:attrName>
                                        </p:attrNameLst>
                                      </p:cBhvr>
                                      <p:tavLst>
                                        <p:tav tm="0">
                                          <p:val>
                                            <p:strVal val="#ppt_x"/>
                                          </p:val>
                                        </p:tav>
                                        <p:tav tm="100000">
                                          <p:val>
                                            <p:strVal val="#ppt_x"/>
                                          </p:val>
                                        </p:tav>
                                      </p:tavLst>
                                    </p:anim>
                                    <p:anim calcmode="lin" valueType="num">
                                      <p:cBhvr additive="base">
                                        <p:cTn id="20" dur="500" fill="hold"/>
                                        <p:tgtEl>
                                          <p:spTgt spid="1844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8442"/>
                                        </p:tgtEl>
                                        <p:attrNameLst>
                                          <p:attrName>style.visibility</p:attrName>
                                        </p:attrNameLst>
                                      </p:cBhvr>
                                      <p:to>
                                        <p:strVal val="visible"/>
                                      </p:to>
                                    </p:set>
                                    <p:anim calcmode="lin" valueType="num">
                                      <p:cBhvr additive="base">
                                        <p:cTn id="25" dur="500" fill="hold"/>
                                        <p:tgtEl>
                                          <p:spTgt spid="18442"/>
                                        </p:tgtEl>
                                        <p:attrNameLst>
                                          <p:attrName>ppt_x</p:attrName>
                                        </p:attrNameLst>
                                      </p:cBhvr>
                                      <p:tavLst>
                                        <p:tav tm="0">
                                          <p:val>
                                            <p:strVal val="#ppt_x"/>
                                          </p:val>
                                        </p:tav>
                                        <p:tav tm="100000">
                                          <p:val>
                                            <p:strVal val="#ppt_x"/>
                                          </p:val>
                                        </p:tav>
                                      </p:tavLst>
                                    </p:anim>
                                    <p:anim calcmode="lin" valueType="num">
                                      <p:cBhvr additive="base">
                                        <p:cTn id="26" dur="500" fill="hold"/>
                                        <p:tgtEl>
                                          <p:spTgt spid="18442"/>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8446"/>
                                        </p:tgtEl>
                                        <p:attrNameLst>
                                          <p:attrName>style.visibility</p:attrName>
                                        </p:attrNameLst>
                                      </p:cBhvr>
                                      <p:to>
                                        <p:strVal val="visible"/>
                                      </p:to>
                                    </p:set>
                                    <p:anim calcmode="lin" valueType="num">
                                      <p:cBhvr additive="base">
                                        <p:cTn id="31" dur="500" fill="hold"/>
                                        <p:tgtEl>
                                          <p:spTgt spid="18446"/>
                                        </p:tgtEl>
                                        <p:attrNameLst>
                                          <p:attrName>ppt_x</p:attrName>
                                        </p:attrNameLst>
                                      </p:cBhvr>
                                      <p:tavLst>
                                        <p:tav tm="0">
                                          <p:val>
                                            <p:strVal val="#ppt_x"/>
                                          </p:val>
                                        </p:tav>
                                        <p:tav tm="100000">
                                          <p:val>
                                            <p:strVal val="#ppt_x"/>
                                          </p:val>
                                        </p:tav>
                                      </p:tavLst>
                                    </p:anim>
                                    <p:anim calcmode="lin" valueType="num">
                                      <p:cBhvr additive="base">
                                        <p:cTn id="32" dur="500" fill="hold"/>
                                        <p:tgtEl>
                                          <p:spTgt spid="18446"/>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8444"/>
                                        </p:tgtEl>
                                        <p:attrNameLst>
                                          <p:attrName>style.visibility</p:attrName>
                                        </p:attrNameLst>
                                      </p:cBhvr>
                                      <p:to>
                                        <p:strVal val="visible"/>
                                      </p:to>
                                    </p:set>
                                    <p:anim calcmode="lin" valueType="num">
                                      <p:cBhvr additive="base">
                                        <p:cTn id="37" dur="500" fill="hold"/>
                                        <p:tgtEl>
                                          <p:spTgt spid="18444"/>
                                        </p:tgtEl>
                                        <p:attrNameLst>
                                          <p:attrName>ppt_x</p:attrName>
                                        </p:attrNameLst>
                                      </p:cBhvr>
                                      <p:tavLst>
                                        <p:tav tm="0">
                                          <p:val>
                                            <p:strVal val="#ppt_x"/>
                                          </p:val>
                                        </p:tav>
                                        <p:tav tm="100000">
                                          <p:val>
                                            <p:strVal val="#ppt_x"/>
                                          </p:val>
                                        </p:tav>
                                      </p:tavLst>
                                    </p:anim>
                                    <p:anim calcmode="lin" valueType="num">
                                      <p:cBhvr additive="base">
                                        <p:cTn id="38" dur="500" fill="hold"/>
                                        <p:tgtEl>
                                          <p:spTgt spid="18444"/>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18447"/>
                                        </p:tgtEl>
                                        <p:attrNameLst>
                                          <p:attrName>style.visibility</p:attrName>
                                        </p:attrNameLst>
                                      </p:cBhvr>
                                      <p:to>
                                        <p:strVal val="visible"/>
                                      </p:to>
                                    </p:set>
                                    <p:anim calcmode="lin" valueType="num">
                                      <p:cBhvr>
                                        <p:cTn id="43" dur="500" fill="hold"/>
                                        <p:tgtEl>
                                          <p:spTgt spid="18447"/>
                                        </p:tgtEl>
                                        <p:attrNameLst>
                                          <p:attrName>ppt_w</p:attrName>
                                        </p:attrNameLst>
                                      </p:cBhvr>
                                      <p:tavLst>
                                        <p:tav tm="0">
                                          <p:val>
                                            <p:fltVal val="0"/>
                                          </p:val>
                                        </p:tav>
                                        <p:tav tm="100000">
                                          <p:val>
                                            <p:strVal val="#ppt_w"/>
                                          </p:val>
                                        </p:tav>
                                      </p:tavLst>
                                    </p:anim>
                                    <p:anim calcmode="lin" valueType="num">
                                      <p:cBhvr>
                                        <p:cTn id="44" dur="500" fill="hold"/>
                                        <p:tgtEl>
                                          <p:spTgt spid="184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1" grpId="0" animBg="1" autoUpdateAnimBg="0"/>
      <p:bldP spid="18442" grpId="0" animBg="1" autoUpdateAnimBg="0"/>
      <p:bldP spid="18443" grpId="0" animBg="1" autoUpdateAnimBg="0"/>
      <p:bldP spid="18444" grpId="0" animBg="1" autoUpdateAnimBg="0"/>
      <p:bldP spid="18445" grpId="0" animBg="1"/>
      <p:bldP spid="18446" grpId="0" animBg="1"/>
      <p:bldP spid="18447"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Times New Roman" pitchFamily="-111" charset="0"/>
              <a:cs typeface="Arial" panose="020B0604020202020204" pitchFamily="34"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lgn="r">
              <a:defRPr/>
            </a:pPr>
            <a:r>
              <a:rPr kumimoji="0" lang="ar-JO" dirty="0">
                <a:solidFill>
                  <a:schemeClr val="tx1"/>
                </a:solidFill>
                <a:ea typeface="ＭＳ Ｐゴシック" charset="0"/>
              </a:rPr>
              <a:t>أي هذه الإجابات هي الأكثر دقَّة؟</a:t>
            </a:r>
            <a:endParaRPr kumimoji="0" lang="en-US" dirty="0">
              <a:ea typeface="ＭＳ Ｐゴシック" charset="0"/>
            </a:endParaRPr>
          </a:p>
        </p:txBody>
      </p:sp>
      <p:sp>
        <p:nvSpPr>
          <p:cNvPr id="540677" name="Text Box 1029"/>
          <p:cNvSpPr txBox="1">
            <a:spLocks noChangeArrowheads="1"/>
          </p:cNvSpPr>
          <p:nvPr/>
        </p:nvSpPr>
        <p:spPr bwMode="auto">
          <a:xfrm>
            <a:off x="133176" y="2768694"/>
            <a:ext cx="959024" cy="984885"/>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القديم</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78" name="Text Box 1030"/>
          <p:cNvSpPr txBox="1">
            <a:spLocks noChangeArrowheads="1"/>
          </p:cNvSpPr>
          <p:nvPr/>
        </p:nvSpPr>
        <p:spPr bwMode="auto">
          <a:xfrm>
            <a:off x="228600" y="4244315"/>
            <a:ext cx="863600" cy="984885"/>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الجديد</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 بواسطة...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86" name="Text Box 1038"/>
            <p:cNvSpPr txBox="1">
              <a:spLocks noChangeArrowheads="1"/>
            </p:cNvSpPr>
            <p:nvPr/>
          </p:nvSpPr>
          <p:spPr bwMode="auto">
            <a:xfrm>
              <a:off x="240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7" name="Text Box 1039"/>
            <p:cNvSpPr txBox="1">
              <a:spLocks noChangeArrowheads="1"/>
            </p:cNvSpPr>
            <p:nvPr/>
          </p:nvSpPr>
          <p:spPr bwMode="auto">
            <a:xfrm>
              <a:off x="240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3" name="Text Box 1045"/>
          <p:cNvSpPr txBox="1">
            <a:spLocks noChangeArrowheads="1"/>
          </p:cNvSpPr>
          <p:nvPr/>
        </p:nvSpPr>
        <p:spPr bwMode="auto">
          <a:xfrm>
            <a:off x="8313591" y="74097"/>
            <a:ext cx="67165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 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7" name="Text Box 1049"/>
            <p:cNvSpPr txBox="1">
              <a:spLocks noChangeArrowheads="1"/>
            </p:cNvSpPr>
            <p:nvPr/>
          </p:nvSpPr>
          <p:spPr bwMode="auto">
            <a:xfrm>
              <a:off x="4944" y="2608"/>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98" name="Text Box 1050"/>
          <p:cNvSpPr txBox="1">
            <a:spLocks noChangeArrowheads="1"/>
          </p:cNvSpPr>
          <p:nvPr/>
        </p:nvSpPr>
        <p:spPr bwMode="auto">
          <a:xfrm>
            <a:off x="7273615" y="6399313"/>
            <a:ext cx="1673535" cy="307777"/>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راجع م ع ق 119ج</a:t>
            </a:r>
            <a:endParaRPr kumimoji="0" lang="en-US" sz="16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ما المقاطع الكتابيَّة التي تدعم إجابتك؟             </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34632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1026"/>
          <p:cNvSpPr>
            <a:spLocks noGrp="1" noChangeArrowheads="1"/>
          </p:cNvSpPr>
          <p:nvPr>
            <p:ph type="ctrTitle"/>
          </p:nvPr>
        </p:nvSpPr>
        <p:spPr>
          <a:xfrm>
            <a:off x="4572000" y="304800"/>
            <a:ext cx="4191000" cy="762000"/>
          </a:xfrm>
        </p:spPr>
        <p:txBody>
          <a:bodyPr/>
          <a:lstStyle/>
          <a:p>
            <a:pPr algn="r" eaLnBrk="1" hangingPunct="1"/>
            <a:r>
              <a:rPr kumimoji="0" lang="ar-JO" sz="3200" b="1" dirty="0">
                <a:latin typeface="Arial" panose="020B0604020202020204" pitchFamily="34" charset="0"/>
                <a:ea typeface="Osaka" charset="0"/>
                <a:cs typeface="Arial" panose="020B0604020202020204" pitchFamily="34" charset="0"/>
              </a:rPr>
              <a:t>الخلاص في كلِّ العصور:</a:t>
            </a:r>
            <a:endParaRPr kumimoji="0" lang="en-US" sz="3200" b="1" dirty="0">
              <a:latin typeface="Arial" panose="020B0604020202020204" pitchFamily="34" charset="0"/>
              <a:ea typeface="Osaka" charset="0"/>
              <a:cs typeface="Arial" panose="020B0604020202020204" pitchFamily="34" charset="0"/>
            </a:endParaRPr>
          </a:p>
        </p:txBody>
      </p:sp>
      <p:pic>
        <p:nvPicPr>
          <p:cNvPr id="546820" name="Picture 1028" descr="Cros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62400" y="2667000"/>
            <a:ext cx="1447800" cy="399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6821" name="Rectangle 1029"/>
          <p:cNvSpPr>
            <a:spLocks noChangeArrowheads="1"/>
          </p:cNvSpPr>
          <p:nvPr/>
        </p:nvSpPr>
        <p:spPr bwMode="auto">
          <a:xfrm>
            <a:off x="5410200" y="3733800"/>
            <a:ext cx="3048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546823" name="AutoShape 1031"/>
          <p:cNvSpPr>
            <a:spLocks noChangeArrowheads="1"/>
          </p:cNvSpPr>
          <p:nvPr/>
        </p:nvSpPr>
        <p:spPr bwMode="auto">
          <a:xfrm>
            <a:off x="27432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6824" name="AutoShape 1032"/>
          <p:cNvSpPr>
            <a:spLocks noChangeArrowheads="1"/>
          </p:cNvSpPr>
          <p:nvPr/>
        </p:nvSpPr>
        <p:spPr bwMode="auto">
          <a:xfrm rot="10800000">
            <a:off x="55626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6825" name="WordArt 1033"/>
          <p:cNvSpPr>
            <a:spLocks noChangeArrowheads="1" noChangeShapeType="1" noTextEdit="1"/>
          </p:cNvSpPr>
          <p:nvPr/>
        </p:nvSpPr>
        <p:spPr bwMode="auto">
          <a:xfrm>
            <a:off x="1371600" y="1600200"/>
            <a:ext cx="67310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مركزية الصليب</a:t>
            </a:r>
            <a:endPar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endParaRPr>
          </a:p>
        </p:txBody>
      </p:sp>
      <p:sp>
        <p:nvSpPr>
          <p:cNvPr id="191495" name="Rectangle 1034"/>
          <p:cNvSpPr>
            <a:spLocks noChangeArrowheads="1"/>
          </p:cNvSpPr>
          <p:nvPr/>
        </p:nvSpPr>
        <p:spPr bwMode="auto">
          <a:xfrm>
            <a:off x="6516216" y="3417912"/>
            <a:ext cx="28956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قبْلَ المسيح</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التطلُّع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للأمام</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إلى</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صليب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546827" name="Rectangle 1035"/>
          <p:cNvSpPr>
            <a:spLocks noChangeArrowheads="1"/>
          </p:cNvSpPr>
          <p:nvPr/>
        </p:nvSpPr>
        <p:spPr bwMode="auto">
          <a:xfrm>
            <a:off x="95250" y="3415630"/>
            <a:ext cx="2667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بعد المسيح</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التطلع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للخلف</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إلى</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صليب المسيح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0194958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6823"/>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54682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546821"/>
                                        </p:tgtEl>
                                        <p:attrNameLst>
                                          <p:attrName>style.visibility</p:attrName>
                                        </p:attrNameLst>
                                      </p:cBhvr>
                                      <p:to>
                                        <p:strVal val="visible"/>
                                      </p:to>
                                    </p:set>
                                  </p:childTnLst>
                                </p:cTn>
                              </p:par>
                            </p:childTnLst>
                          </p:cTn>
                        </p:par>
                        <p:par>
                          <p:cTn id="14" fill="hold" nodeType="afterGroup">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5468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682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3" presetClass="entr" presetSubtype="0" fill="hold" grpId="0" nodeType="clickEffect">
                                  <p:stCondLst>
                                    <p:cond delay="0"/>
                                  </p:stCondLst>
                                  <p:childTnLst>
                                    <p:set>
                                      <p:cBhvr>
                                        <p:cTn id="22" dur="1" fill="hold">
                                          <p:stCondLst>
                                            <p:cond delay="0"/>
                                          </p:stCondLst>
                                        </p:cTn>
                                        <p:tgtEl>
                                          <p:spTgt spid="5468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21" grpId="0"/>
      <p:bldP spid="546823" grpId="0" animBg="1"/>
      <p:bldP spid="546824" grpId="0" animBg="1"/>
      <p:bldP spid="546825" grpId="0"/>
      <p:bldP spid="54682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Text Box 2"/>
          <p:cNvSpPr txBox="1">
            <a:spLocks noChangeArrowheads="1"/>
          </p:cNvSpPr>
          <p:nvPr/>
        </p:nvSpPr>
        <p:spPr bwMode="auto">
          <a:xfrm>
            <a:off x="8274050" y="2286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6" name="Text Box 6"/>
          <p:cNvSpPr txBox="1">
            <a:spLocks noChangeArrowheads="1"/>
          </p:cNvSpPr>
          <p:nvPr/>
        </p:nvSpPr>
        <p:spPr bwMode="auto">
          <a:xfrm>
            <a:off x="304800" y="1628775"/>
            <a:ext cx="8534400" cy="2308324"/>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lvl="0" algn="ctr">
              <a:defRPr/>
            </a:pPr>
            <a:r>
              <a:rPr lang="ar-JO" sz="3600" b="1" dirty="0">
                <a:solidFill>
                  <a:srgbClr val="FFFFFF"/>
                </a:solidFill>
                <a:latin typeface="Arial" panose="020B0604020202020204" pitchFamily="34" charset="0"/>
                <a:cs typeface="Arial" panose="020B0604020202020204" pitchFamily="34" charset="0"/>
              </a:rPr>
              <a:t>السبب وراء عدم قدرتنا على الخلاص بطاعة الناموس، هو أن دعوة بولس ولاهوته وممارسته كلها تدعم التبرير بالإيمان.</a:t>
            </a:r>
          </a:p>
        </p:txBody>
      </p:sp>
      <p:sp>
        <p:nvSpPr>
          <p:cNvPr id="15367" name="Text Box 7"/>
          <p:cNvSpPr txBox="1">
            <a:spLocks noChangeArrowheads="1"/>
          </p:cNvSpPr>
          <p:nvPr/>
        </p:nvSpPr>
        <p:spPr bwMode="auto">
          <a:xfrm>
            <a:off x="304800" y="4383088"/>
            <a:ext cx="8610600" cy="206210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altLang="zh-CN"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هل تقوم بإضافة أية متطلبات أخرى للخلاص غير الإيمان بالمسيح كالمعمودية، التكلم بألسنة، الأعمال الصالحة؟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النتيجة المنطقية للتبرير بالإيمان هي التقوى</a:t>
            </a:r>
            <a:endParaRPr kumimoji="0" lang="en-US"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
        <p:nvSpPr>
          <p:cNvPr id="15368" name="Text Box 8"/>
          <p:cNvSpPr txBox="1">
            <a:spLocks noChangeArrowheads="1"/>
          </p:cNvSpPr>
          <p:nvPr/>
        </p:nvSpPr>
        <p:spPr bwMode="auto">
          <a:xfrm>
            <a:off x="3582935" y="304800"/>
            <a:ext cx="1947970" cy="1015663"/>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9" name="Rectangle 9"/>
          <p:cNvSpPr>
            <a:spLocks noGrp="1" noChangeArrowheads="1"/>
          </p:cNvSpPr>
          <p:nvPr>
            <p:ph type="title" idx="4294967295"/>
          </p:nvPr>
        </p:nvSpPr>
        <p:spPr>
          <a:xfrm>
            <a:off x="304800" y="1600200"/>
            <a:ext cx="8458200" cy="533400"/>
          </a:xfrm>
        </p:spPr>
        <p:txBody>
          <a:bodyPr/>
          <a:lstStyle/>
          <a:p>
            <a:pPr algn="ctr">
              <a:defRPr/>
            </a:pPr>
            <a:r>
              <a:rPr lang="ar-JO" altLang="zh-CN" sz="3200" b="1" dirty="0">
                <a:solidFill>
                  <a:srgbClr val="FFFFFF"/>
                </a:solidFill>
                <a:latin typeface="Arial" panose="020B0604020202020204" pitchFamily="34" charset="0"/>
                <a:ea typeface="ＭＳ Ｐゴシック" charset="0"/>
                <a:cs typeface="Arial" panose="020B0604020202020204" pitchFamily="34" charset="0"/>
              </a:rPr>
              <a:t>البيان الموجز</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5366">
                                            <p:txEl>
                                              <p:charRg st="4294967295" end="4294967295"/>
                                            </p:txEl>
                                          </p:spTgt>
                                        </p:tgtEl>
                                        <p:attrNameLst>
                                          <p:attrName>style.visibility</p:attrName>
                                        </p:attrNameLst>
                                      </p:cBhvr>
                                      <p:to>
                                        <p:strVal val="visible"/>
                                      </p:to>
                                    </p:set>
                                    <p:anim calcmode="lin" valueType="num">
                                      <p:cBhvr>
                                        <p:cTn id="7" dur="500" fill="hold"/>
                                        <p:tgtEl>
                                          <p:spTgt spid="15366">
                                            <p:txEl>
                                              <p:charRg st="4294967295" end="4294967295"/>
                                            </p:txEl>
                                          </p:spTgt>
                                        </p:tgtEl>
                                        <p:attrNameLst>
                                          <p:attrName>ppt_w</p:attrName>
                                        </p:attrNameLst>
                                      </p:cBhvr>
                                      <p:tavLst>
                                        <p:tav tm="0">
                                          <p:val>
                                            <p:fltVal val="0"/>
                                          </p:val>
                                        </p:tav>
                                        <p:tav tm="100000">
                                          <p:val>
                                            <p:strVal val="#ppt_w"/>
                                          </p:val>
                                        </p:tav>
                                      </p:tavLst>
                                    </p:anim>
                                    <p:anim calcmode="lin" valueType="num">
                                      <p:cBhvr>
                                        <p:cTn id="8" dur="500" fill="hold"/>
                                        <p:tgtEl>
                                          <p:spTgt spid="15366">
                                            <p:txEl>
                                              <p:charRg st="4294967295" end="4294967295"/>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15367"/>
                                        </p:tgtEl>
                                        <p:attrNameLst>
                                          <p:attrName>style.visibility</p:attrName>
                                        </p:attrNameLst>
                                      </p:cBhvr>
                                      <p:to>
                                        <p:strVal val="visible"/>
                                      </p:to>
                                    </p:set>
                                    <p:animEffect transition="in" filter="checkerboard(across)">
                                      <p:cBhvr>
                                        <p:cTn id="13" dur="500"/>
                                        <p:tgtEl>
                                          <p:spTgt spid="15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6" grpId="0" autoUpdateAnimBg="0"/>
      <p:bldP spid="15367" grpId="0" animBg="1"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44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44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23813" y="2267963"/>
            <a:ext cx="671513"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1" name="Text Box 1029"/>
          <p:cNvSpPr txBox="1">
            <a:spLocks noChangeArrowheads="1"/>
          </p:cNvSpPr>
          <p:nvPr/>
        </p:nvSpPr>
        <p:spPr bwMode="auto">
          <a:xfrm>
            <a:off x="-94332" y="5339121"/>
            <a:ext cx="879475"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بصفته 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4941168"/>
            <a:ext cx="1721768" cy="154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بصفته 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الرحلة إلى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634163" y="2203550"/>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الخطيَّة،</a:t>
            </a:r>
          </a:p>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الإثم)</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1يوحنَّا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 name="AutoShape 1044">
            <a:extLst>
              <a:ext uri="{FF2B5EF4-FFF2-40B4-BE49-F238E27FC236}">
                <a16:creationId xmlns:a16="http://schemas.microsoft.com/office/drawing/2014/main" id="{45C52330-7408-2BC8-4C0C-731162369274}"/>
              </a:ext>
            </a:extLst>
          </p:cNvPr>
          <p:cNvSpPr>
            <a:spLocks noChangeArrowheads="1"/>
          </p:cNvSpPr>
          <p:nvPr/>
        </p:nvSpPr>
        <p:spPr bwMode="auto">
          <a:xfrm rot="5400000">
            <a:off x="2675098"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AutoShape 1044">
            <a:extLst>
              <a:ext uri="{FF2B5EF4-FFF2-40B4-BE49-F238E27FC236}">
                <a16:creationId xmlns:a16="http://schemas.microsoft.com/office/drawing/2014/main" id="{4F6ACD33-E6CB-17B0-ECEE-D239F3EACB82}"/>
              </a:ext>
            </a:extLst>
          </p:cNvPr>
          <p:cNvSpPr>
            <a:spLocks noChangeArrowheads="1"/>
          </p:cNvSpPr>
          <p:nvPr/>
        </p:nvSpPr>
        <p:spPr bwMode="auto">
          <a:xfrm rot="5400000">
            <a:off x="4835339"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AutoShape 1044">
            <a:extLst>
              <a:ext uri="{FF2B5EF4-FFF2-40B4-BE49-F238E27FC236}">
                <a16:creationId xmlns:a16="http://schemas.microsoft.com/office/drawing/2014/main" id="{258EBD1A-44AE-73D4-01F2-A32A87E4C044}"/>
              </a:ext>
            </a:extLst>
          </p:cNvPr>
          <p:cNvSpPr>
            <a:spLocks noChangeArrowheads="1"/>
          </p:cNvSpPr>
          <p:nvPr/>
        </p:nvSpPr>
        <p:spPr bwMode="auto">
          <a:xfrm rot="5400000">
            <a:off x="6707547" y="352225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5122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wipe(up)">
                                      <p:cBhvr>
                                        <p:cTn id="92" dur="500"/>
                                        <p:tgtEl>
                                          <p:spTgt spid="2"/>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wipe(up)">
                                      <p:cBhvr>
                                        <p:cTn id="97" dur="500"/>
                                        <p:tgtEl>
                                          <p:spTgt spid="3"/>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grpId="0" nodeType="click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wipe(up)">
                                      <p:cBhvr>
                                        <p:cTn id="10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24" grpId="0"/>
      <p:bldP spid="2" grpId="0" animBg="1"/>
      <p:bldP spid="3" grpId="0" animBg="1"/>
      <p:bldP spid="4" grpId="0" animBg="1"/>
    </p:bldLst>
  </p:timing>
</p:sld>
</file>

<file path=ppt/slides/slide51.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accent1"/>
            </a:gs>
            <a:gs pos="100000">
              <a:schemeClr val="accent1">
                <a:gamma/>
                <a:tint val="62745"/>
                <a:invGamma/>
              </a:schemeClr>
            </a:gs>
          </a:gsLst>
          <a:lin ang="5400000" scaled="1"/>
        </a:gradFill>
        <a:effectLst/>
      </p:bgPr>
    </p:bg>
    <p:spTree>
      <p:nvGrpSpPr>
        <p:cNvPr id="1" name=""/>
        <p:cNvGrpSpPr/>
        <p:nvPr/>
      </p:nvGrpSpPr>
      <p:grpSpPr>
        <a:xfrm>
          <a:off x="0" y="0"/>
          <a:ext cx="0" cy="0"/>
          <a:chOff x="0" y="0"/>
          <a:chExt cx="0" cy="0"/>
        </a:xfrm>
      </p:grpSpPr>
      <p:sp>
        <p:nvSpPr>
          <p:cNvPr id="193538" name="Rectangle 102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99"/>
              </a:solidFill>
              <a:effectLst/>
              <a:uLnTx/>
              <a:uFillTx/>
              <a:latin typeface="Arial" panose="020B0604020202020204" pitchFamily="34" charset="0"/>
              <a:cs typeface="Arial" panose="020B0604020202020204" pitchFamily="34" charset="0"/>
            </a:endParaRPr>
          </a:p>
        </p:txBody>
      </p:sp>
      <p:sp>
        <p:nvSpPr>
          <p:cNvPr id="538627" name="Rectangle 1027"/>
          <p:cNvSpPr>
            <a:spLocks noGrp="1" noChangeArrowheads="1"/>
          </p:cNvSpPr>
          <p:nvPr>
            <p:ph type="title"/>
          </p:nvPr>
        </p:nvSpPr>
        <p:spPr>
          <a:xfrm>
            <a:off x="228600" y="168640"/>
            <a:ext cx="7772400" cy="381000"/>
          </a:xfrm>
        </p:spPr>
        <p:txBody>
          <a:bodyPr/>
          <a:lstStyle/>
          <a:p>
            <a:pPr algn="ctr" eaLnBrk="1" hangingPunct="1">
              <a:defRPr/>
            </a:pPr>
            <a:r>
              <a:rPr lang="ar-JO" altLang="zh-CN" sz="3200" dirty="0">
                <a:ea typeface="SimSun" charset="0"/>
              </a:rPr>
              <a:t>الخلاص في العهد القديم</a:t>
            </a:r>
            <a:endParaRPr lang="en-US" sz="3200" dirty="0">
              <a:ea typeface="SimSun" charset="0"/>
            </a:endParaRPr>
          </a:p>
        </p:txBody>
      </p:sp>
      <p:sp>
        <p:nvSpPr>
          <p:cNvPr id="193540" name="Text Box 1028"/>
          <p:cNvSpPr txBox="1">
            <a:spLocks noChangeArrowheads="1"/>
          </p:cNvSpPr>
          <p:nvPr/>
        </p:nvSpPr>
        <p:spPr bwMode="auto">
          <a:xfrm>
            <a:off x="8395148" y="76200"/>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22</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grpSp>
        <p:nvGrpSpPr>
          <p:cNvPr id="193541" name="Group 1029"/>
          <p:cNvGrpSpPr>
            <a:grpSpLocks/>
          </p:cNvGrpSpPr>
          <p:nvPr/>
        </p:nvGrpSpPr>
        <p:grpSpPr bwMode="auto">
          <a:xfrm>
            <a:off x="0" y="598488"/>
            <a:ext cx="9144000" cy="6259512"/>
            <a:chOff x="43" y="0"/>
            <a:chExt cx="3823" cy="4622"/>
          </a:xfrm>
        </p:grpSpPr>
        <p:sp>
          <p:nvSpPr>
            <p:cNvPr id="193542" name="Rectangle 1030"/>
            <p:cNvSpPr>
              <a:spLocks noChangeArrowheads="1"/>
            </p:cNvSpPr>
            <p:nvPr/>
          </p:nvSpPr>
          <p:spPr bwMode="auto">
            <a:xfrm>
              <a:off x="43" y="0"/>
              <a:ext cx="907"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a:ln>
                    <a:noFill/>
                  </a:ln>
                  <a:solidFill>
                    <a:srgbClr val="0033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3300"/>
                </a:solidFill>
                <a:effectLst/>
                <a:uLnTx/>
                <a:uFillTx/>
                <a:latin typeface="Arial" panose="020B0604020202020204" pitchFamily="34" charset="0"/>
                <a:cs typeface="Arial" panose="020B0604020202020204" pitchFamily="34" charset="0"/>
              </a:endParaRPr>
            </a:p>
          </p:txBody>
        </p:sp>
        <p:sp>
          <p:nvSpPr>
            <p:cNvPr id="193543" name="Rectangle 1031"/>
            <p:cNvSpPr>
              <a:spLocks noChangeArrowheads="1"/>
            </p:cNvSpPr>
            <p:nvPr/>
          </p:nvSpPr>
          <p:spPr bwMode="auto">
            <a:xfrm>
              <a:off x="950" y="16"/>
              <a:ext cx="1512"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أزمنة العهد القديم</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(موسى إلى موت المسيح)</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44" name="Rectangle 1032"/>
            <p:cNvSpPr>
              <a:spLocks noChangeArrowheads="1"/>
            </p:cNvSpPr>
            <p:nvPr/>
          </p:nvSpPr>
          <p:spPr bwMode="auto">
            <a:xfrm>
              <a:off x="2462" y="0"/>
              <a:ext cx="1404"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أزمنة العهد الجديد</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موت المسيح إلى اليوم</a:t>
              </a:r>
              <a:r>
                <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a:t>
              </a:r>
            </a:p>
          </p:txBody>
        </p:sp>
        <p:sp>
          <p:nvSpPr>
            <p:cNvPr id="193545" name="Rectangle 1033"/>
            <p:cNvSpPr>
              <a:spLocks noChangeArrowheads="1"/>
            </p:cNvSpPr>
            <p:nvPr/>
          </p:nvSpPr>
          <p:spPr bwMode="auto">
            <a:xfrm>
              <a:off x="43" y="652"/>
              <a:ext cx="907"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أساس               الخلاص</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46" name="Rectangle 1034"/>
            <p:cNvSpPr>
              <a:spLocks noChangeArrowheads="1"/>
            </p:cNvSpPr>
            <p:nvPr/>
          </p:nvSpPr>
          <p:spPr bwMode="auto">
            <a:xfrm>
              <a:off x="950" y="652"/>
              <a:ext cx="1512"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تدبير الله الكريم لموت المسيح (إن الدم يكفر عن النفس).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(لا 17: 11 ب)</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47" name="Rectangle 1035"/>
            <p:cNvSpPr>
              <a:spLocks noChangeArrowheads="1"/>
            </p:cNvSpPr>
            <p:nvPr/>
          </p:nvSpPr>
          <p:spPr bwMode="auto">
            <a:xfrm>
              <a:off x="2462" y="652"/>
              <a:ext cx="1404"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تدبير الله الرحيم لموت المسيح        (بدون سفك دم لا تحصل مغفرة)       (عب 9: 22)</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48" name="Rectangle 1036"/>
            <p:cNvSpPr>
              <a:spLocks noChangeArrowheads="1"/>
            </p:cNvSpPr>
            <p:nvPr/>
          </p:nvSpPr>
          <p:spPr bwMode="auto">
            <a:xfrm>
              <a:off x="43" y="1515"/>
              <a:ext cx="907"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متطلبات             الخلاص</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49" name="Rectangle 1037"/>
            <p:cNvSpPr>
              <a:spLocks noChangeArrowheads="1"/>
            </p:cNvSpPr>
            <p:nvPr/>
          </p:nvSpPr>
          <p:spPr bwMode="auto">
            <a:xfrm>
              <a:off x="950" y="1515"/>
              <a:ext cx="1512"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الإيمان هو تدبير الله الذي أعلنه كهبة       (مز 51: 16-17)</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0" name="Rectangle 1038"/>
            <p:cNvSpPr>
              <a:spLocks noChangeArrowheads="1"/>
            </p:cNvSpPr>
            <p:nvPr/>
          </p:nvSpPr>
          <p:spPr bwMode="auto">
            <a:xfrm>
              <a:off x="2462" y="1515"/>
              <a:ext cx="1404"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الإيمان هو تدبير الله الذي أعلنه كهبة       (غل 2: 16)</a:t>
              </a:r>
            </a:p>
          </p:txBody>
        </p:sp>
        <p:sp>
          <p:nvSpPr>
            <p:cNvPr id="193551" name="Rectangle 1039"/>
            <p:cNvSpPr>
              <a:spLocks noChangeArrowheads="1"/>
            </p:cNvSpPr>
            <p:nvPr/>
          </p:nvSpPr>
          <p:spPr bwMode="auto">
            <a:xfrm>
              <a:off x="43" y="2263"/>
              <a:ext cx="907"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محتوى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الخلاص النهائي</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2" name="Rectangle 1040"/>
            <p:cNvSpPr>
              <a:spLocks noChangeArrowheads="1"/>
            </p:cNvSpPr>
            <p:nvPr/>
          </p:nvSpPr>
          <p:spPr bwMode="auto">
            <a:xfrm>
              <a:off x="950" y="2263"/>
              <a:ext cx="1512"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موضوع الإيمان هو الله نفسه، فالأنبياء يحضون على التوبة، وليس الذبائح      (إرميا 3: 12).</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3" name="Rectangle 1041"/>
            <p:cNvSpPr>
              <a:spLocks noChangeArrowheads="1"/>
            </p:cNvSpPr>
            <p:nvPr/>
          </p:nvSpPr>
          <p:spPr bwMode="auto">
            <a:xfrm>
              <a:off x="2462" y="2263"/>
              <a:ext cx="1404"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موضوع الإيمان هو الله نفسه – يُستشهد بأبطال الإيمان للحض على الإيمان بالله (عبرانيين 11).</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4" name="Rectangle 1042"/>
            <p:cNvSpPr>
              <a:spLocks noChangeArrowheads="1"/>
            </p:cNvSpPr>
            <p:nvPr/>
          </p:nvSpPr>
          <p:spPr bwMode="auto">
            <a:xfrm>
              <a:off x="43" y="3011"/>
              <a:ext cx="907"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محتوى محدد معلن      عن الخلاص</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5" name="Rectangle 1043"/>
            <p:cNvSpPr>
              <a:spLocks noChangeArrowheads="1"/>
            </p:cNvSpPr>
            <p:nvPr/>
          </p:nvSpPr>
          <p:spPr bwMode="auto">
            <a:xfrm>
              <a:off x="950" y="3011"/>
              <a:ext cx="1512"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المحتوى التراكمي للإيمان كان له ذبائح ووعود: حيوانات (تك 3: 21)، ذبيحة هابيل (تك 4: 4)، العهد الإبراهيمي (تك 15).</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6" name="Rectangle 1044"/>
            <p:cNvSpPr>
              <a:spLocks noChangeArrowheads="1"/>
            </p:cNvSpPr>
            <p:nvPr/>
          </p:nvSpPr>
          <p:spPr bwMode="auto">
            <a:xfrm>
              <a:off x="2462" y="3011"/>
              <a:ext cx="1404"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المحتوى الجديد للإيمان هو دم يسوع المسيح المسفوك (١ بط ١: ١٨-٢١) الذي يزيل الخطية (قارن ذبائح العهد القديم مجرد تغطية الخطية).</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7" name="Rectangle 1045"/>
            <p:cNvSpPr>
              <a:spLocks noChangeArrowheads="1"/>
            </p:cNvSpPr>
            <p:nvPr/>
          </p:nvSpPr>
          <p:spPr bwMode="auto">
            <a:xfrm>
              <a:off x="43" y="3989"/>
              <a:ext cx="907"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تعبير المؤمن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عن الخلاص</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8" name="Rectangle 1046"/>
            <p:cNvSpPr>
              <a:spLocks noChangeArrowheads="1"/>
            </p:cNvSpPr>
            <p:nvPr/>
          </p:nvSpPr>
          <p:spPr bwMode="auto">
            <a:xfrm>
              <a:off x="950" y="3989"/>
              <a:ext cx="1512"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طاعة القانون الأخلاقي، تقديم الذبائح الحيوانية، طاعة الشريعة الموسوية (المدنية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والجوانب الاحتفالية)</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
          <p:nvSpPr>
            <p:cNvPr id="193559" name="Rectangle 1047"/>
            <p:cNvSpPr>
              <a:spLocks noChangeArrowheads="1"/>
            </p:cNvSpPr>
            <p:nvPr/>
          </p:nvSpPr>
          <p:spPr bwMode="auto">
            <a:xfrm>
              <a:off x="2462" y="3989"/>
              <a:ext cx="1404"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طاعة القانون الأخلاقي، وحفظ العشاء الرباني والمعمودية، وما إلى ذلك من خلال تمكين الروح القدس (رومية ٨: ٩).</a:t>
              </a:r>
              <a:endParaRPr kumimoji="0" lang="en-US" sz="20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grpSp>
      <p:sp>
        <p:nvSpPr>
          <p:cNvPr id="24" name="Text Box 1028"/>
          <p:cNvSpPr txBox="1">
            <a:spLocks noChangeArrowheads="1"/>
          </p:cNvSpPr>
          <p:nvPr/>
        </p:nvSpPr>
        <p:spPr bwMode="auto">
          <a:xfrm>
            <a:off x="9412232" y="76200"/>
            <a:ext cx="88197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rPr>
              <a:t>119ج</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6630572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18466" name="Picture 8"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4" name="Rectangle 2"/>
          <p:cNvSpPr>
            <a:spLocks noGrp="1" noChangeArrowheads="1"/>
          </p:cNvSpPr>
          <p:nvPr>
            <p:ph type="title"/>
          </p:nvPr>
        </p:nvSpPr>
        <p:spPr>
          <a:xfrm>
            <a:off x="685800" y="-274638"/>
            <a:ext cx="7772400" cy="1143001"/>
          </a:xfrm>
          <a:effectLst>
            <a:outerShdw blurRad="63500" dist="38099" dir="2700000" algn="ctr" rotWithShape="0">
              <a:schemeClr val="accent2">
                <a:alpha val="74998"/>
              </a:schemeClr>
            </a:outerShdw>
          </a:effectLst>
        </p:spPr>
        <p:txBody>
          <a:bodyPr/>
          <a:lstStyle/>
          <a:p>
            <a:pPr>
              <a:defRPr/>
            </a:pPr>
            <a:r>
              <a:rPr lang="ar-SA" sz="6000" dirty="0">
                <a:solidFill>
                  <a:schemeClr val="bg2"/>
                </a:solidFill>
              </a:rPr>
              <a:t>لاوِيّين</a:t>
            </a:r>
            <a:endParaRPr lang="en-US" sz="6000" dirty="0">
              <a:solidFill>
                <a:schemeClr val="bg2"/>
              </a:solidFill>
            </a:endParaRPr>
          </a:p>
        </p:txBody>
      </p:sp>
      <p:sp>
        <p:nvSpPr>
          <p:cNvPr id="318468" name="Text Box 4"/>
          <p:cNvSpPr txBox="1">
            <a:spLocks noChangeArrowheads="1"/>
          </p:cNvSpPr>
          <p:nvPr/>
        </p:nvSpPr>
        <p:spPr bwMode="auto">
          <a:xfrm>
            <a:off x="7607300" y="-26988"/>
            <a:ext cx="1518364" cy="46166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CBCBCB"/>
                </a:solidFill>
                <a:latin typeface="Arial" panose="020B0604020202020204" pitchFamily="34" charset="0"/>
                <a:cs typeface="Arial" panose="020B0604020202020204" pitchFamily="34" charset="0"/>
              </a:rPr>
              <a:t>م ع ق، 124</a:t>
            </a:r>
            <a:endParaRPr lang="en-US" b="1" dirty="0">
              <a:solidFill>
                <a:srgbClr val="CBCBCB"/>
              </a:solidFill>
              <a:latin typeface="Arial" panose="020B0604020202020204" pitchFamily="34" charset="0"/>
              <a:cs typeface="Arial" panose="020B0604020202020204" pitchFamily="34" charset="0"/>
            </a:endParaRPr>
          </a:p>
        </p:txBody>
      </p:sp>
      <p:sp>
        <p:nvSpPr>
          <p:cNvPr id="33797" name="Text Box 5"/>
          <p:cNvSpPr txBox="1">
            <a:spLocks noChangeArrowheads="1"/>
          </p:cNvSpPr>
          <p:nvPr/>
        </p:nvSpPr>
        <p:spPr bwMode="auto">
          <a:xfrm>
            <a:off x="4191000" y="5445125"/>
            <a:ext cx="4495800" cy="954107"/>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rtl="1">
              <a:defRPr/>
            </a:pPr>
            <a:r>
              <a:rPr lang="ar-JO"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11-27</a:t>
            </a:r>
            <a:r>
              <a:rPr lang="en-US"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cs typeface="Arial" panose="020B0604020202020204" pitchFamily="34" charset="0"/>
              </a:rPr>
              <a:t>           الإنفصال</a:t>
            </a:r>
            <a:endParaRPr lang="en-US"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algn="r" rtl="1">
              <a:defRPr/>
            </a:pPr>
            <a:r>
              <a:rPr lang="ar-JO" sz="2800" b="1" dirty="0">
                <a:solidFill>
                  <a:srgbClr val="FFFFFF"/>
                </a:solidFill>
                <a:latin typeface="Arial" panose="020B0604020202020204" pitchFamily="34" charset="0"/>
                <a:cs typeface="Arial" panose="020B0604020202020204" pitchFamily="34" charset="0"/>
              </a:rPr>
              <a:t>السير مع الله القدوس</a:t>
            </a:r>
            <a:endParaRPr lang="en-US"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
        <p:nvSpPr>
          <p:cNvPr id="33798" name="Text Box 6"/>
          <p:cNvSpPr txBox="1">
            <a:spLocks noChangeArrowheads="1"/>
          </p:cNvSpPr>
          <p:nvPr/>
        </p:nvSpPr>
        <p:spPr bwMode="auto">
          <a:xfrm>
            <a:off x="152400" y="5445125"/>
            <a:ext cx="3924300" cy="954107"/>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rtl="1">
              <a:defRPr/>
            </a:pPr>
            <a:r>
              <a:rPr lang="ar-JO"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1-10</a:t>
            </a:r>
            <a:r>
              <a:rPr lang="en-US"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cs typeface="Arial" panose="020B0604020202020204" pitchFamily="34" charset="0"/>
              </a:rPr>
              <a:t> الذبيحة</a:t>
            </a:r>
            <a:endParaRPr lang="en-US" altLang="zh-CN" sz="2800" b="1" dirty="0">
              <a:solidFill>
                <a:srgbClr val="CC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algn="r" rtl="1">
              <a:defRPr/>
            </a:pPr>
            <a:r>
              <a:rPr lang="ar-JO" sz="2800" b="1" dirty="0">
                <a:solidFill>
                  <a:srgbClr val="FFFFFF"/>
                </a:solidFill>
                <a:latin typeface="Arial" panose="020B0604020202020204" pitchFamily="34" charset="0"/>
                <a:cs typeface="Arial" panose="020B0604020202020204" pitchFamily="34" charset="0"/>
              </a:rPr>
              <a:t>عبادة الله القدوس</a:t>
            </a:r>
            <a:endParaRPr lang="en-US" sz="2800" b="1" dirty="0">
              <a:solidFill>
                <a:srgbClr val="FFFFFF"/>
              </a:solidFill>
              <a:latin typeface="Arial" panose="020B0604020202020204" pitchFamily="34" charset="0"/>
              <a:cs typeface="Arial" panose="020B0604020202020204" pitchFamily="34" charset="0"/>
            </a:endParaRPr>
          </a:p>
        </p:txBody>
      </p:sp>
      <p:sp>
        <p:nvSpPr>
          <p:cNvPr id="33799" name="Text Box 7"/>
          <p:cNvSpPr txBox="1">
            <a:spLocks noChangeArrowheads="1"/>
          </p:cNvSpPr>
          <p:nvPr/>
        </p:nvSpPr>
        <p:spPr bwMode="auto">
          <a:xfrm>
            <a:off x="1676400" y="873125"/>
            <a:ext cx="6096000" cy="523220"/>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spAutoFit/>
          </a:bodyPr>
          <a:lstStyle/>
          <a:p>
            <a:pPr algn="ctr">
              <a:defRPr/>
            </a:pPr>
            <a:r>
              <a:rPr lang="ar-SA" altLang="zh-CN" sz="2800" b="1" dirty="0">
                <a:solidFill>
                  <a:srgbClr val="000000"/>
                </a:solidFill>
                <a:latin typeface="Arial" panose="020B0604020202020204" pitchFamily="34" charset="0"/>
                <a:ea typeface="SimSun" pitchFamily="2" charset="-122"/>
                <a:cs typeface="Arial" panose="020B0604020202020204" pitchFamily="34" charset="0"/>
              </a:rPr>
              <a:t>التقديس عن طريق الذبيحة وال</a:t>
            </a:r>
            <a:r>
              <a:rPr lang="ar-JO" altLang="zh-CN" sz="2800" b="1" dirty="0">
                <a:solidFill>
                  <a:srgbClr val="000000"/>
                </a:solidFill>
                <a:latin typeface="Arial" panose="020B0604020202020204" pitchFamily="34" charset="0"/>
                <a:ea typeface="SimSun" pitchFamily="2" charset="-122"/>
                <a:cs typeface="Arial" panose="020B0604020202020204" pitchFamily="34" charset="0"/>
              </a:rPr>
              <a:t>إ</a:t>
            </a:r>
            <a:r>
              <a:rPr lang="ar-SA" altLang="zh-CN" sz="2800" b="1" dirty="0">
                <a:solidFill>
                  <a:srgbClr val="000000"/>
                </a:solidFill>
                <a:latin typeface="Arial" panose="020B0604020202020204" pitchFamily="34" charset="0"/>
                <a:ea typeface="SimSun" pitchFamily="2" charset="-122"/>
                <a:cs typeface="Arial" panose="020B0604020202020204" pitchFamily="34" charset="0"/>
              </a:rPr>
              <a:t>نفصال</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798"/>
                                        </p:tgtEl>
                                        <p:attrNameLst>
                                          <p:attrName>style.visibility</p:attrName>
                                        </p:attrNameLst>
                                      </p:cBhvr>
                                      <p:to>
                                        <p:strVal val="visible"/>
                                      </p:to>
                                    </p:set>
                                    <p:anim calcmode="lin" valueType="num">
                                      <p:cBhvr additive="base">
                                        <p:cTn id="7" dur="500" fill="hold"/>
                                        <p:tgtEl>
                                          <p:spTgt spid="33798"/>
                                        </p:tgtEl>
                                        <p:attrNameLst>
                                          <p:attrName>ppt_x</p:attrName>
                                        </p:attrNameLst>
                                      </p:cBhvr>
                                      <p:tavLst>
                                        <p:tav tm="0">
                                          <p:val>
                                            <p:strVal val="0-#ppt_w/2"/>
                                          </p:val>
                                        </p:tav>
                                        <p:tav tm="100000">
                                          <p:val>
                                            <p:strVal val="#ppt_x"/>
                                          </p:val>
                                        </p:tav>
                                      </p:tavLst>
                                    </p:anim>
                                    <p:anim calcmode="lin" valueType="num">
                                      <p:cBhvr additive="base">
                                        <p:cTn id="8" dur="500" fill="hold"/>
                                        <p:tgtEl>
                                          <p:spTgt spid="337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797"/>
                                        </p:tgtEl>
                                        <p:attrNameLst>
                                          <p:attrName>style.visibility</p:attrName>
                                        </p:attrNameLst>
                                      </p:cBhvr>
                                      <p:to>
                                        <p:strVal val="visible"/>
                                      </p:to>
                                    </p:set>
                                    <p:anim calcmode="lin" valueType="num">
                                      <p:cBhvr additive="base">
                                        <p:cTn id="13" dur="500" fill="hold"/>
                                        <p:tgtEl>
                                          <p:spTgt spid="33797"/>
                                        </p:tgtEl>
                                        <p:attrNameLst>
                                          <p:attrName>ppt_x</p:attrName>
                                        </p:attrNameLst>
                                      </p:cBhvr>
                                      <p:tavLst>
                                        <p:tav tm="0">
                                          <p:val>
                                            <p:strVal val="0-#ppt_w/2"/>
                                          </p:val>
                                        </p:tav>
                                        <p:tav tm="100000">
                                          <p:val>
                                            <p:strVal val="#ppt_x"/>
                                          </p:val>
                                        </p:tav>
                                      </p:tavLst>
                                    </p:anim>
                                    <p:anim calcmode="lin" valueType="num">
                                      <p:cBhvr additive="base">
                                        <p:cTn id="14" dur="500" fill="hold"/>
                                        <p:tgtEl>
                                          <p:spTgt spid="337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7" grpId="0" animBg="1" autoUpdateAnimBg="0"/>
      <p:bldP spid="33798" grpId="0" animBg="1"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omans Title Hands Grasping.jpg">
            <a:extLst>
              <a:ext uri="{FF2B5EF4-FFF2-40B4-BE49-F238E27FC236}">
                <a16:creationId xmlns:a16="http://schemas.microsoft.com/office/drawing/2014/main" id="{9582CBE5-6EE7-1D48-8315-160577E31807}"/>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99319" y="0"/>
            <a:ext cx="6912768" cy="6899474"/>
          </a:xfrm>
          <a:prstGeom prst="rect">
            <a:avLst/>
          </a:prstGeom>
        </p:spPr>
      </p:pic>
      <p:sp>
        <p:nvSpPr>
          <p:cNvPr id="2" name="Title 1"/>
          <p:cNvSpPr>
            <a:spLocks noGrp="1"/>
          </p:cNvSpPr>
          <p:nvPr>
            <p:ph type="title"/>
          </p:nvPr>
        </p:nvSpPr>
        <p:spPr/>
        <p:txBody>
          <a:bodyPr/>
          <a:lstStyle/>
          <a:p>
            <a:pPr>
              <a:defRPr/>
            </a:pPr>
            <a:r>
              <a:rPr lang="ar-JO" sz="36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بكلمات أخرى</a:t>
            </a:r>
            <a:endParaRPr lang="en-US" sz="36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p:txBody>
      </p:sp>
      <p:sp>
        <p:nvSpPr>
          <p:cNvPr id="3" name="Content Placeholder 2"/>
          <p:cNvSpPr>
            <a:spLocks noGrp="1"/>
          </p:cNvSpPr>
          <p:nvPr>
            <p:ph idx="1"/>
          </p:nvPr>
        </p:nvSpPr>
        <p:spPr>
          <a:xfrm>
            <a:off x="1331912" y="3662238"/>
            <a:ext cx="6480175" cy="2917949"/>
          </a:xfrm>
        </p:spPr>
        <p:txBody>
          <a:bodyPr>
            <a:normAutofit/>
          </a:bodyPr>
          <a:lstStyle/>
          <a:p>
            <a:pPr marL="0" indent="0" algn="ctr">
              <a:buFont typeface="Wingdings" charset="2"/>
              <a:buNone/>
              <a:defRPr/>
            </a:pPr>
            <a:endParaRPr lang="en-US" sz="48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a:p>
            <a:pPr marL="0" indent="0" algn="ctr">
              <a:buFont typeface="Wingdings" charset="2"/>
              <a:buNone/>
              <a:defRPr/>
            </a:pPr>
            <a:r>
              <a:rPr lang="ar-JO" sz="4800" dirty="0">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الخلاص كان دائماً </a:t>
            </a:r>
          </a:p>
          <a:p>
            <a:pPr marL="0" indent="0" algn="ctr">
              <a:buFont typeface="Wingdings" charset="2"/>
              <a:buNone/>
              <a:defRPr/>
            </a:pPr>
            <a:r>
              <a:rPr lang="ar-JO" sz="4800" dirty="0">
                <a:solidFill>
                  <a:srgbClr val="FFFF00"/>
                </a:solidFill>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rPr>
              <a:t>بالإيمان وحده</a:t>
            </a:r>
            <a:endParaRPr lang="en-US" sz="4800" dirty="0">
              <a:solidFill>
                <a:srgbClr val="FFFF00"/>
              </a:solidFill>
              <a:effectLst>
                <a:glow rad="266700">
                  <a:schemeClr val="bg1">
                    <a:alpha val="75000"/>
                  </a:schemeClr>
                </a:glow>
                <a:outerShdw blurRad="247650" dist="330200" dir="2700000" algn="tl">
                  <a:srgbClr val="000000"/>
                </a:outerShdw>
              </a:effectLst>
              <a:ea typeface="ＭＳ Ｐゴシック" charset="-128"/>
              <a:cs typeface="Arial" panose="020B0604020202020204" pitchFamily="34" charset="0"/>
            </a:endParaRPr>
          </a:p>
        </p:txBody>
      </p:sp>
      <p:sp>
        <p:nvSpPr>
          <p:cNvPr id="320516" name="Text Box 9"/>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0514845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3B6F9E-6F46-43D4-BD81-1A9960C041C7}"/>
            </a:ext>
          </a:extLst>
        </p:cNvPr>
        <p:cNvGrpSpPr/>
        <p:nvPr/>
      </p:nvGrpSpPr>
      <p:grpSpPr>
        <a:xfrm>
          <a:off x="0" y="0"/>
          <a:ext cx="0" cy="0"/>
          <a:chOff x="0" y="0"/>
          <a:chExt cx="0" cy="0"/>
        </a:xfrm>
      </p:grpSpPr>
      <p:sp>
        <p:nvSpPr>
          <p:cNvPr id="6" name="Oval 5">
            <a:extLst>
              <a:ext uri="{FF2B5EF4-FFF2-40B4-BE49-F238E27FC236}">
                <a16:creationId xmlns:a16="http://schemas.microsoft.com/office/drawing/2014/main" id="{6291F322-E996-F8B9-A012-C09D2CFF5BC2}"/>
              </a:ext>
            </a:extLst>
          </p:cNvPr>
          <p:cNvSpPr>
            <a:spLocks noChangeAspect="1"/>
          </p:cNvSpPr>
          <p:nvPr/>
        </p:nvSpPr>
        <p:spPr bwMode="auto">
          <a:xfrm>
            <a:off x="3294313" y="1135629"/>
            <a:ext cx="5214258" cy="5214258"/>
          </a:xfrm>
          <a:prstGeom prst="ellipse">
            <a:avLst/>
          </a:prstGeom>
          <a:gradFill>
            <a:gsLst>
              <a:gs pos="0">
                <a:schemeClr val="bg2">
                  <a:alpha val="50132"/>
                </a:schemeClr>
              </a:gs>
              <a:gs pos="100000">
                <a:schemeClr val="bg1">
                  <a:lumMod val="75000"/>
                  <a:alpha val="49039"/>
                </a:schemeClr>
              </a:gs>
            </a:gsLst>
            <a:lin ang="5400000" scaled="1"/>
          </a:gra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05" charset="0"/>
              <a:ea typeface="ＭＳ Ｐゴシック" charset="-128"/>
            </a:endParaRPr>
          </a:p>
        </p:txBody>
      </p:sp>
      <p:sp>
        <p:nvSpPr>
          <p:cNvPr id="2" name="Title 1">
            <a:extLst>
              <a:ext uri="{FF2B5EF4-FFF2-40B4-BE49-F238E27FC236}">
                <a16:creationId xmlns:a16="http://schemas.microsoft.com/office/drawing/2014/main" id="{AEF271CE-7A2C-612C-6DDF-2A7721052D1E}"/>
              </a:ext>
            </a:extLst>
          </p:cNvPr>
          <p:cNvSpPr>
            <a:spLocks noGrp="1"/>
          </p:cNvSpPr>
          <p:nvPr>
            <p:ph type="ctrTitle" sz="quarter"/>
          </p:nvPr>
        </p:nvSpPr>
        <p:spPr>
          <a:xfrm>
            <a:off x="736171" y="44624"/>
            <a:ext cx="7772400" cy="881256"/>
          </a:xfrm>
        </p:spPr>
        <p:txBody>
          <a:bodyPr/>
          <a:lstStyle/>
          <a:p>
            <a:r>
              <a:rPr lang="ar-SA" b="1" dirty="0">
                <a:solidFill>
                  <a:schemeClr val="tx1"/>
                </a:solidFill>
                <a:latin typeface="Arial" panose="020B0604020202020204" pitchFamily="34" charset="0"/>
                <a:cs typeface="Arial" panose="020B0604020202020204" pitchFamily="34" charset="0"/>
              </a:rPr>
              <a:t>محوران أساسيان</a:t>
            </a:r>
            <a:endParaRPr lang="en-US" b="1" dirty="0">
              <a:solidFill>
                <a:schemeClr val="tx1"/>
              </a:solidFill>
              <a:latin typeface="Arial" panose="020B0604020202020204" pitchFamily="34" charset="0"/>
              <a:cs typeface="Arial" panose="020B0604020202020204" pitchFamily="34" charset="0"/>
            </a:endParaRPr>
          </a:p>
        </p:txBody>
      </p:sp>
      <p:sp>
        <p:nvSpPr>
          <p:cNvPr id="5" name="Oval 4">
            <a:extLst>
              <a:ext uri="{FF2B5EF4-FFF2-40B4-BE49-F238E27FC236}">
                <a16:creationId xmlns:a16="http://schemas.microsoft.com/office/drawing/2014/main" id="{E09FA282-D7BE-BDF3-B275-BDB18B10D14F}"/>
              </a:ext>
            </a:extLst>
          </p:cNvPr>
          <p:cNvSpPr>
            <a:spLocks noChangeAspect="1"/>
          </p:cNvSpPr>
          <p:nvPr/>
        </p:nvSpPr>
        <p:spPr bwMode="auto">
          <a:xfrm>
            <a:off x="736171" y="1124744"/>
            <a:ext cx="5214258" cy="5214258"/>
          </a:xfrm>
          <a:prstGeom prst="ellipse">
            <a:avLst/>
          </a:prstGeom>
          <a:gradFill>
            <a:gsLst>
              <a:gs pos="0">
                <a:schemeClr val="bg2">
                  <a:alpha val="50132"/>
                </a:schemeClr>
              </a:gs>
              <a:gs pos="100000">
                <a:schemeClr val="bg1">
                  <a:lumMod val="75000"/>
                  <a:alpha val="49039"/>
                </a:schemeClr>
              </a:gs>
            </a:gsLst>
            <a:lin ang="5400000" scaled="1"/>
          </a:gra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05" charset="0"/>
              <a:ea typeface="ＭＳ Ｐゴシック" charset="-128"/>
            </a:endParaRPr>
          </a:p>
        </p:txBody>
      </p:sp>
      <p:sp>
        <p:nvSpPr>
          <p:cNvPr id="3" name="Subtitle 2">
            <a:extLst>
              <a:ext uri="{FF2B5EF4-FFF2-40B4-BE49-F238E27FC236}">
                <a16:creationId xmlns:a16="http://schemas.microsoft.com/office/drawing/2014/main" id="{C1F8D307-7696-4607-6EAF-AAFCEE08D2F7}"/>
              </a:ext>
            </a:extLst>
          </p:cNvPr>
          <p:cNvSpPr>
            <a:spLocks noGrp="1"/>
          </p:cNvSpPr>
          <p:nvPr>
            <p:ph type="subTitle" sz="quarter" idx="1"/>
          </p:nvPr>
        </p:nvSpPr>
        <p:spPr>
          <a:xfrm>
            <a:off x="1331640" y="1508191"/>
            <a:ext cx="3240360" cy="648072"/>
          </a:xfrm>
        </p:spPr>
        <p:txBody>
          <a:bodyPr/>
          <a:lstStyle/>
          <a:p>
            <a:r>
              <a:rPr lang="ar-SA" b="1" dirty="0">
                <a:latin typeface="Arial" panose="020B0604020202020204" pitchFamily="34" charset="0"/>
                <a:cs typeface="Arial" panose="020B0604020202020204" pitchFamily="34" charset="0"/>
              </a:rPr>
              <a:t>غلاطية</a:t>
            </a:r>
            <a:endParaRPr lang="en-US" b="1" dirty="0">
              <a:latin typeface="Arial" panose="020B0604020202020204" pitchFamily="34" charset="0"/>
              <a:cs typeface="Arial" panose="020B0604020202020204" pitchFamily="34" charset="0"/>
            </a:endParaRPr>
          </a:p>
        </p:txBody>
      </p:sp>
      <p:sp>
        <p:nvSpPr>
          <p:cNvPr id="4" name="Subtitle 2">
            <a:extLst>
              <a:ext uri="{FF2B5EF4-FFF2-40B4-BE49-F238E27FC236}">
                <a16:creationId xmlns:a16="http://schemas.microsoft.com/office/drawing/2014/main" id="{B87B9FB7-ABC0-5BE9-C8B6-7D205F1ADEFD}"/>
              </a:ext>
            </a:extLst>
          </p:cNvPr>
          <p:cNvSpPr txBox="1">
            <a:spLocks/>
          </p:cNvSpPr>
          <p:nvPr/>
        </p:nvSpPr>
        <p:spPr bwMode="auto">
          <a:xfrm>
            <a:off x="4564896" y="1498031"/>
            <a:ext cx="3607504" cy="648072"/>
          </a:xfrm>
          <a:prstGeom prst="rect">
            <a:avLst/>
          </a:prstGeom>
          <a:noFill/>
          <a:ln w="9525" cap="sq">
            <a:noFill/>
            <a:miter lim="800000"/>
            <a:headEnd type="none" w="sm" len="sm"/>
            <a:tailEnd type="none" w="sm" len="sm"/>
          </a:ln>
          <a:effectLst/>
        </p:spPr>
        <p:txBody>
          <a:bodyPr vert="horz" wrap="square" lIns="92075" tIns="46038" rIns="92075" bIns="46038"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SA"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رومية</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Subtitle 2">
            <a:extLst>
              <a:ext uri="{FF2B5EF4-FFF2-40B4-BE49-F238E27FC236}">
                <a16:creationId xmlns:a16="http://schemas.microsoft.com/office/drawing/2014/main" id="{DC46B9C1-79A8-0F4D-C75B-B6B0B40A2C4A}"/>
              </a:ext>
            </a:extLst>
          </p:cNvPr>
          <p:cNvSpPr txBox="1">
            <a:spLocks/>
          </p:cNvSpPr>
          <p:nvPr/>
        </p:nvSpPr>
        <p:spPr bwMode="auto">
          <a:xfrm>
            <a:off x="785165" y="3878374"/>
            <a:ext cx="2509148" cy="648072"/>
          </a:xfrm>
          <a:prstGeom prst="rect">
            <a:avLst/>
          </a:prstGeom>
          <a:noFill/>
          <a:ln w="9525" cap="sq">
            <a:noFill/>
            <a:miter lim="800000"/>
            <a:headEnd type="none" w="sm" len="sm"/>
            <a:tailEnd type="none" w="sm" len="sm"/>
          </a:ln>
          <a:effectLst/>
        </p:spPr>
        <p:txBody>
          <a:bodyPr vert="horz" wrap="square" lIns="92075" tIns="46038" rIns="92075" bIns="46038"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ليس بالناموس</a:t>
            </a:r>
            <a:endParaRPr kumimoji="0" lang="en-US"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8" name="Subtitle 2">
            <a:extLst>
              <a:ext uri="{FF2B5EF4-FFF2-40B4-BE49-F238E27FC236}">
                <a16:creationId xmlns:a16="http://schemas.microsoft.com/office/drawing/2014/main" id="{4BDE503D-0D58-2A05-8A76-BF7ECA3B442C}"/>
              </a:ext>
            </a:extLst>
          </p:cNvPr>
          <p:cNvSpPr txBox="1">
            <a:spLocks/>
          </p:cNvSpPr>
          <p:nvPr/>
        </p:nvSpPr>
        <p:spPr bwMode="auto">
          <a:xfrm>
            <a:off x="5637154" y="3878374"/>
            <a:ext cx="3138760" cy="881256"/>
          </a:xfrm>
          <a:prstGeom prst="rect">
            <a:avLst/>
          </a:prstGeom>
          <a:noFill/>
          <a:ln w="9525" cap="sq">
            <a:noFill/>
            <a:miter lim="800000"/>
            <a:headEnd type="none" w="sm" len="sm"/>
            <a:tailEnd type="none" w="sm" len="sm"/>
          </a:ln>
          <a:effectLst/>
        </p:spPr>
        <p:txBody>
          <a:bodyPr vert="horz" wrap="square" lIns="92075" tIns="46038" rIns="92075" bIns="46038"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بر الله</a:t>
            </a:r>
            <a:endParaRPr kumimoji="0" lang="en-US"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9" name="Subtitle 2">
            <a:extLst>
              <a:ext uri="{FF2B5EF4-FFF2-40B4-BE49-F238E27FC236}">
                <a16:creationId xmlns:a16="http://schemas.microsoft.com/office/drawing/2014/main" id="{1D3A8342-98AB-6828-264F-DDB10419A251}"/>
              </a:ext>
            </a:extLst>
          </p:cNvPr>
          <p:cNvSpPr txBox="1">
            <a:spLocks/>
          </p:cNvSpPr>
          <p:nvPr/>
        </p:nvSpPr>
        <p:spPr bwMode="auto">
          <a:xfrm>
            <a:off x="3378684" y="3010338"/>
            <a:ext cx="2555377" cy="881256"/>
          </a:xfrm>
          <a:prstGeom prst="rect">
            <a:avLst/>
          </a:prstGeom>
          <a:noFill/>
          <a:ln w="9525" cap="sq">
            <a:noFill/>
            <a:miter lim="800000"/>
            <a:headEnd type="none" w="sm" len="sm"/>
            <a:tailEnd type="none" w="sm" len="sm"/>
          </a:ln>
          <a:effectLst/>
        </p:spPr>
        <p:txBody>
          <a:bodyPr vert="horz" wrap="square" lIns="92075" tIns="46038" rIns="92075" bIns="46038"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التبرير بالإيمان</a:t>
            </a:r>
            <a:endParaRPr kumimoji="0" lang="en-US"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10" name="Subtitle 2">
            <a:extLst>
              <a:ext uri="{FF2B5EF4-FFF2-40B4-BE49-F238E27FC236}">
                <a16:creationId xmlns:a16="http://schemas.microsoft.com/office/drawing/2014/main" id="{CBF63A05-BE1A-339F-76B9-D95587E9EFDC}"/>
              </a:ext>
            </a:extLst>
          </p:cNvPr>
          <p:cNvSpPr txBox="1">
            <a:spLocks/>
          </p:cNvSpPr>
          <p:nvPr/>
        </p:nvSpPr>
        <p:spPr bwMode="auto">
          <a:xfrm>
            <a:off x="0" y="6339001"/>
            <a:ext cx="9100028" cy="480701"/>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en-US" sz="16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Romans</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(Colorado Springs, CO: BEE World, 2018), 16</a:t>
            </a:r>
          </a:p>
        </p:txBody>
      </p:sp>
    </p:spTree>
    <p:extLst>
      <p:ext uri="{BB962C8B-B14F-4D97-AF65-F5344CB8AC3E}">
        <p14:creationId xmlns:p14="http://schemas.microsoft.com/office/powerpoint/2010/main" val="583850141"/>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DCC132-E8E9-5A19-C380-F828FA6F0F38}"/>
              </a:ext>
            </a:extLst>
          </p:cNvPr>
          <p:cNvSpPr>
            <a:spLocks noGrp="1"/>
          </p:cNvSpPr>
          <p:nvPr>
            <p:ph type="ctrTitle" sz="quarter"/>
          </p:nvPr>
        </p:nvSpPr>
        <p:spPr>
          <a:xfrm>
            <a:off x="0" y="0"/>
            <a:ext cx="9144000" cy="781864"/>
          </a:xfrm>
          <a:solidFill>
            <a:schemeClr val="bg2"/>
          </a:solidFill>
        </p:spPr>
        <p:txBody>
          <a:bodyPr/>
          <a:lstStyle/>
          <a:p>
            <a:r>
              <a:rPr lang="ar-SA" sz="4000" b="1" dirty="0">
                <a:solidFill>
                  <a:schemeClr val="tx1"/>
                </a:solidFill>
                <a:latin typeface="Arial" panose="020B0604020202020204" pitchFamily="34" charset="0"/>
                <a:cs typeface="Arial" panose="020B0604020202020204" pitchFamily="34" charset="0"/>
              </a:rPr>
              <a:t>جدول المواضيع</a:t>
            </a:r>
            <a:endParaRPr lang="en-US" sz="4000" b="1" dirty="0">
              <a:solidFill>
                <a:schemeClr val="tx1"/>
              </a:solidFill>
              <a:latin typeface="Arial" panose="020B0604020202020204" pitchFamily="34" charset="0"/>
              <a:cs typeface="Arial" panose="020B0604020202020204" pitchFamily="34" charset="0"/>
            </a:endParaRPr>
          </a:p>
        </p:txBody>
      </p:sp>
      <p:sp>
        <p:nvSpPr>
          <p:cNvPr id="10" name="Subtitle 2">
            <a:extLst>
              <a:ext uri="{FF2B5EF4-FFF2-40B4-BE49-F238E27FC236}">
                <a16:creationId xmlns:a16="http://schemas.microsoft.com/office/drawing/2014/main" id="{C72F5BC1-2F1A-6FEF-9FCC-3146571AB1A0}"/>
              </a:ext>
            </a:extLst>
          </p:cNvPr>
          <p:cNvSpPr txBox="1">
            <a:spLocks/>
          </p:cNvSpPr>
          <p:nvPr/>
        </p:nvSpPr>
        <p:spPr bwMode="auto">
          <a:xfrm>
            <a:off x="0" y="6339001"/>
            <a:ext cx="9100028" cy="480701"/>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en-US" sz="16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Romans</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(Colorado Springs, CO: BEE World, 2018), 16</a:t>
            </a:r>
          </a:p>
        </p:txBody>
      </p:sp>
      <p:graphicFrame>
        <p:nvGraphicFramePr>
          <p:cNvPr id="13" name="Table 12">
            <a:extLst>
              <a:ext uri="{FF2B5EF4-FFF2-40B4-BE49-F238E27FC236}">
                <a16:creationId xmlns:a16="http://schemas.microsoft.com/office/drawing/2014/main" id="{6DF7B5C2-314C-DC7A-AF06-BC971165DE3E}"/>
              </a:ext>
            </a:extLst>
          </p:cNvPr>
          <p:cNvGraphicFramePr>
            <a:graphicFrameLocks noGrp="1"/>
          </p:cNvGraphicFramePr>
          <p:nvPr>
            <p:extLst>
              <p:ext uri="{D42A27DB-BD31-4B8C-83A1-F6EECF244321}">
                <p14:modId xmlns:p14="http://schemas.microsoft.com/office/powerpoint/2010/main" val="4244874581"/>
              </p:ext>
            </p:extLst>
          </p:nvPr>
        </p:nvGraphicFramePr>
        <p:xfrm>
          <a:off x="699" y="781863"/>
          <a:ext cx="9143301" cy="5413126"/>
        </p:xfrm>
        <a:graphic>
          <a:graphicData uri="http://schemas.openxmlformats.org/drawingml/2006/table">
            <a:tbl>
              <a:tblPr firstRow="1" bandRow="1">
                <a:tableStyleId>{D27102A9-8310-4765-A935-A1911B00CA55}</a:tableStyleId>
              </a:tblPr>
              <a:tblGrid>
                <a:gridCol w="3047767">
                  <a:extLst>
                    <a:ext uri="{9D8B030D-6E8A-4147-A177-3AD203B41FA5}">
                      <a16:colId xmlns:a16="http://schemas.microsoft.com/office/drawing/2014/main" val="2109943953"/>
                    </a:ext>
                  </a:extLst>
                </a:gridCol>
                <a:gridCol w="3047767">
                  <a:extLst>
                    <a:ext uri="{9D8B030D-6E8A-4147-A177-3AD203B41FA5}">
                      <a16:colId xmlns:a16="http://schemas.microsoft.com/office/drawing/2014/main" val="2286225903"/>
                    </a:ext>
                  </a:extLst>
                </a:gridCol>
                <a:gridCol w="3047767">
                  <a:extLst>
                    <a:ext uri="{9D8B030D-6E8A-4147-A177-3AD203B41FA5}">
                      <a16:colId xmlns:a16="http://schemas.microsoft.com/office/drawing/2014/main" val="442776493"/>
                    </a:ext>
                  </a:extLst>
                </a:gridCol>
              </a:tblGrid>
              <a:tr h="566765">
                <a:tc>
                  <a:txBody>
                    <a:bodyPr/>
                    <a:lstStyle/>
                    <a:p>
                      <a:pPr algn="ctr"/>
                      <a:r>
                        <a:rPr lang="ar-SA" sz="2400" dirty="0">
                          <a:latin typeface="Arial" panose="020B0604020202020204" pitchFamily="34" charset="0"/>
                          <a:cs typeface="Arial" panose="020B0604020202020204" pitchFamily="34" charset="0"/>
                        </a:rPr>
                        <a:t>غلاطية</a:t>
                      </a:r>
                      <a:endParaRPr lang="en-US" sz="2400" dirty="0">
                        <a:latin typeface="Arial" panose="020B0604020202020204" pitchFamily="34" charset="0"/>
                        <a:cs typeface="Arial" panose="020B0604020202020204" pitchFamily="34" charset="0"/>
                      </a:endParaRPr>
                    </a:p>
                  </a:txBody>
                  <a:tcPr anchor="ctr">
                    <a:solidFill>
                      <a:schemeClr val="accent4">
                        <a:lumMod val="25000"/>
                      </a:schemeClr>
                    </a:solidFill>
                  </a:tcPr>
                </a:tc>
                <a:tc>
                  <a:txBody>
                    <a:bodyPr/>
                    <a:lstStyle/>
                    <a:p>
                      <a:pPr algn="ctr"/>
                      <a:r>
                        <a:rPr lang="ar-SA" sz="2400" dirty="0">
                          <a:latin typeface="Arial" panose="020B0604020202020204" pitchFamily="34" charset="0"/>
                          <a:cs typeface="Arial" panose="020B0604020202020204" pitchFamily="34" charset="0"/>
                        </a:rPr>
                        <a:t>غلاطية ورومية</a:t>
                      </a:r>
                      <a:endParaRPr lang="en-US" sz="2400" dirty="0">
                        <a:latin typeface="Arial" panose="020B0604020202020204" pitchFamily="34" charset="0"/>
                        <a:cs typeface="Arial" panose="020B0604020202020204" pitchFamily="34" charset="0"/>
                      </a:endParaRPr>
                    </a:p>
                  </a:txBody>
                  <a:tcPr anchor="ctr">
                    <a:solidFill>
                      <a:schemeClr val="bg1">
                        <a:lumMod val="50000"/>
                      </a:schemeClr>
                    </a:solidFill>
                  </a:tcPr>
                </a:tc>
                <a:tc>
                  <a:txBody>
                    <a:bodyPr/>
                    <a:lstStyle/>
                    <a:p>
                      <a:pPr algn="ctr"/>
                      <a:r>
                        <a:rPr lang="ar-SA" sz="2400" dirty="0">
                          <a:latin typeface="Arial" panose="020B0604020202020204" pitchFamily="34" charset="0"/>
                          <a:cs typeface="Arial" panose="020B0604020202020204" pitchFamily="34" charset="0"/>
                        </a:rPr>
                        <a:t>رومية</a:t>
                      </a:r>
                      <a:endParaRPr lang="en-US" sz="2400" dirty="0">
                        <a:latin typeface="Arial" panose="020B0604020202020204" pitchFamily="34" charset="0"/>
                        <a:cs typeface="Arial" panose="020B0604020202020204" pitchFamily="34" charset="0"/>
                      </a:endParaRPr>
                    </a:p>
                  </a:txBody>
                  <a:tcPr anchor="ctr">
                    <a:solidFill>
                      <a:schemeClr val="accent4">
                        <a:lumMod val="25000"/>
                      </a:schemeClr>
                    </a:solidFill>
                  </a:tcPr>
                </a:tc>
                <a:extLst>
                  <a:ext uri="{0D108BD9-81ED-4DB2-BD59-A6C34878D82A}">
                    <a16:rowId xmlns:a16="http://schemas.microsoft.com/office/drawing/2014/main" val="1254360908"/>
                  </a:ext>
                </a:extLst>
              </a:tr>
              <a:tr h="372797">
                <a:tc>
                  <a:txBody>
                    <a:bodyPr/>
                    <a:lstStyle/>
                    <a:p>
                      <a:pPr algn="ctr"/>
                      <a:r>
                        <a:rPr lang="ar-SA" b="1" dirty="0">
                          <a:latin typeface="Arial" panose="020B0604020202020204" pitchFamily="34" charset="0"/>
                          <a:cs typeface="Arial" panose="020B0604020202020204" pitchFamily="34" charset="0"/>
                        </a:rPr>
                        <a:t>الدفاع عن الرسولية</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التبرير بالإيمان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الخطيئة الأصلية</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044319905"/>
                  </a:ext>
                </a:extLst>
              </a:tr>
              <a:tr h="372797">
                <a:tc>
                  <a:txBody>
                    <a:bodyPr/>
                    <a:lstStyle/>
                    <a:p>
                      <a:pPr algn="ctr"/>
                      <a:r>
                        <a:rPr lang="ar-SA" b="1" dirty="0">
                          <a:latin typeface="Arial" panose="020B0604020202020204" pitchFamily="34" charset="0"/>
                          <a:cs typeface="Arial" panose="020B0604020202020204" pitchFamily="34" charset="0"/>
                        </a:rPr>
                        <a:t>شهادة التحول</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الإيمان مقابل الأعمال</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t>الإدانة الشاملة</a:t>
                      </a:r>
                      <a:endParaRPr lang="ar-SA" dirty="0"/>
                    </a:p>
                  </a:txBody>
                  <a:tcPr anchor="ctr"/>
                </a:tc>
                <a:extLst>
                  <a:ext uri="{0D108BD9-81ED-4DB2-BD59-A6C34878D82A}">
                    <a16:rowId xmlns:a16="http://schemas.microsoft.com/office/drawing/2014/main" val="1570674705"/>
                  </a:ext>
                </a:extLst>
              </a:tr>
              <a:tr h="372797">
                <a:tc>
                  <a:txBody>
                    <a:bodyPr/>
                    <a:lstStyle/>
                    <a:p>
                      <a:pPr algn="ctr"/>
                      <a:r>
                        <a:rPr lang="ar-SA" b="1" dirty="0">
                          <a:latin typeface="Arial" panose="020B0604020202020204" pitchFamily="34" charset="0"/>
                          <a:cs typeface="Arial" panose="020B0604020202020204" pitchFamily="34" charset="0"/>
                        </a:rPr>
                        <a:t>المتهودون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t>الروح في مقابل الجسد</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t>نطاق الخلاص</a:t>
                      </a:r>
                      <a:endParaRPr lang="ar-SA" dirty="0"/>
                    </a:p>
                  </a:txBody>
                  <a:tcPr anchor="ctr"/>
                </a:tc>
                <a:extLst>
                  <a:ext uri="{0D108BD9-81ED-4DB2-BD59-A6C34878D82A}">
                    <a16:rowId xmlns:a16="http://schemas.microsoft.com/office/drawing/2014/main" val="4181079010"/>
                  </a:ext>
                </a:extLst>
              </a:tr>
              <a:tr h="372797">
                <a:tc>
                  <a:txBody>
                    <a:bodyPr/>
                    <a:lstStyle/>
                    <a:p>
                      <a:pPr algn="ctr"/>
                      <a:r>
                        <a:rPr lang="ar-SA" b="1" dirty="0">
                          <a:latin typeface="Arial" panose="020B0604020202020204" pitchFamily="34" charset="0"/>
                          <a:cs typeface="Arial" panose="020B0604020202020204" pitchFamily="34" charset="0"/>
                        </a:rPr>
                        <a:t>مواجهة بطرس</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فشل المجهود الذاتي</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مصير إسرائيل</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564950355"/>
                  </a:ext>
                </a:extLst>
              </a:tr>
              <a:tr h="372797">
                <a:tc>
                  <a:txBody>
                    <a:bodyPr/>
                    <a:lstStyle/>
                    <a:p>
                      <a:pPr algn="ctr"/>
                      <a:r>
                        <a:rPr lang="ar-SA" b="1" dirty="0">
                          <a:latin typeface="Arial" panose="020B0604020202020204" pitchFamily="34" charset="0"/>
                          <a:cs typeface="Arial" panose="020B0604020202020204" pitchFamily="34" charset="0"/>
                        </a:rPr>
                        <a:t>اهتمام بالغلاطيين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الوعد لإبراهيم</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t>الاهتمام بإسرائيل</a:t>
                      </a:r>
                      <a:endParaRPr lang="ar-SA" dirty="0"/>
                    </a:p>
                  </a:txBody>
                  <a:tcPr anchor="ctr"/>
                </a:tc>
                <a:extLst>
                  <a:ext uri="{0D108BD9-81ED-4DB2-BD59-A6C34878D82A}">
                    <a16:rowId xmlns:a16="http://schemas.microsoft.com/office/drawing/2014/main" val="724308551"/>
                  </a:ext>
                </a:extLst>
              </a:tr>
              <a:tr h="372797">
                <a:tc>
                  <a:txBody>
                    <a:bodyPr/>
                    <a:lstStyle/>
                    <a:p>
                      <a:pPr algn="ctr"/>
                      <a:r>
                        <a:rPr lang="ar-SA" b="1" dirty="0">
                          <a:latin typeface="Arial" panose="020B0604020202020204" pitchFamily="34" charset="0"/>
                          <a:cs typeface="Arial" panose="020B0604020202020204" pitchFamily="34" charset="0"/>
                        </a:rPr>
                        <a:t>سارة وهاجر</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خطة الخلاص</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اليهود والأمم</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832025015"/>
                  </a:ext>
                </a:extLst>
              </a:tr>
              <a:tr h="372797">
                <a:tc>
                  <a:txBody>
                    <a:bodyPr/>
                    <a:lstStyle/>
                    <a:p>
                      <a:pPr algn="ctr"/>
                      <a:r>
                        <a:rPr lang="ar-SA" b="1" dirty="0">
                          <a:latin typeface="Arial" panose="020B0604020202020204" pitchFamily="34" charset="0"/>
                          <a:cs typeface="Arial" panose="020B0604020202020204" pitchFamily="34" charset="0"/>
                        </a:rPr>
                        <a:t>الخدم والبنون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المحبة الإلهية</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الحكومة</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91259076"/>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الاتحاد بالمسيح</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المسيحي الضغيف</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430691608"/>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الختان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الخطط الشخصية</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465465814"/>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العلاقة بالناموس</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t>الإرساليّات والتقدّمات</a:t>
                      </a:r>
                      <a:endParaRPr lang="ar-SA" dirty="0"/>
                    </a:p>
                  </a:txBody>
                  <a:tcPr anchor="ctr"/>
                </a:tc>
                <a:extLst>
                  <a:ext uri="{0D108BD9-81ED-4DB2-BD59-A6C34878D82A}">
                    <a16:rowId xmlns:a16="http://schemas.microsoft.com/office/drawing/2014/main" val="223297705"/>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العلاقة بالآخرين</a:t>
                      </a: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المباركات</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99925011"/>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معمودية الماء</a:t>
                      </a:r>
                    </a:p>
                  </a:txBody>
                  <a:tcPr anchor="ctr"/>
                </a:tc>
                <a:tc>
                  <a:txBody>
                    <a:bodyPr/>
                    <a:lstStyle/>
                    <a:p>
                      <a:pPr algn="ctr"/>
                      <a:r>
                        <a:rPr lang="ar-SA" b="1" dirty="0">
                          <a:latin typeface="Arial" panose="020B0604020202020204" pitchFamily="34" charset="0"/>
                          <a:cs typeface="Arial" panose="020B0604020202020204" pitchFamily="34" charset="0"/>
                        </a:rPr>
                        <a:t>التحيات الشخصية</a:t>
                      </a: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64006222"/>
                  </a:ext>
                </a:extLst>
              </a:tr>
              <a:tr h="372797">
                <a:tc>
                  <a:txBody>
                    <a:bodyPr/>
                    <a:lstStyle/>
                    <a:p>
                      <a:pPr algn="ctr"/>
                      <a:endParaRPr lang="en-US" b="1" dirty="0">
                        <a:latin typeface="Arial" panose="020B0604020202020204" pitchFamily="34" charset="0"/>
                        <a:cs typeface="Arial" panose="020B0604020202020204" pitchFamily="34" charset="0"/>
                      </a:endParaRPr>
                    </a:p>
                  </a:txBody>
                  <a:tcPr anchor="ctr"/>
                </a:tc>
                <a:tc>
                  <a:txBody>
                    <a:bodyPr/>
                    <a:lstStyle/>
                    <a:p>
                      <a:pPr algn="ctr"/>
                      <a:r>
                        <a:rPr lang="ar-SA" b="1" dirty="0">
                          <a:latin typeface="Arial" panose="020B0604020202020204" pitchFamily="34" charset="0"/>
                          <a:cs typeface="Arial" panose="020B0604020202020204" pitchFamily="34" charset="0"/>
                        </a:rPr>
                        <a:t>المعلمين الخطأة</a:t>
                      </a:r>
                      <a:endParaRPr lang="en-US" b="1" dirty="0">
                        <a:latin typeface="Arial" panose="020B0604020202020204" pitchFamily="34" charset="0"/>
                        <a:cs typeface="Arial" panose="020B0604020202020204" pitchFamily="34" charset="0"/>
                      </a:endParaRPr>
                    </a:p>
                  </a:txBody>
                  <a:tcPr anchor="ctr"/>
                </a:tc>
                <a:tc>
                  <a:txBody>
                    <a:bodyPr/>
                    <a:lstStyle/>
                    <a:p>
                      <a:pPr algn="ctr"/>
                      <a:endParaRPr lang="en-US" b="1"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884462317"/>
                  </a:ext>
                </a:extLst>
              </a:tr>
            </a:tbl>
          </a:graphicData>
        </a:graphic>
      </p:graphicFrame>
    </p:spTree>
    <p:extLst>
      <p:ext uri="{BB962C8B-B14F-4D97-AF65-F5344CB8AC3E}">
        <p14:creationId xmlns:p14="http://schemas.microsoft.com/office/powerpoint/2010/main" val="2747369705"/>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Text Box 2"/>
          <p:cNvSpPr txBox="1">
            <a:spLocks noChangeArrowheads="1"/>
          </p:cNvSpPr>
          <p:nvPr/>
        </p:nvSpPr>
        <p:spPr bwMode="auto">
          <a:xfrm>
            <a:off x="8153400" y="71438"/>
            <a:ext cx="771365" cy="461665"/>
          </a:xfrm>
          <a:prstGeom prst="rect">
            <a:avLst/>
          </a:prstGeom>
          <a:noFill/>
          <a:ln w="12700">
            <a:noFill/>
            <a:miter lim="800000"/>
            <a:headEnd type="none" w="sm" len="sm"/>
            <a:tailEnd type="none" w="sm" len="sm"/>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173أ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aphicFrame>
        <p:nvGraphicFramePr>
          <p:cNvPr id="109582" name="Table 109581"/>
          <p:cNvGraphicFramePr>
            <a:graphicFrameLocks noGrp="1"/>
          </p:cNvGraphicFramePr>
          <p:nvPr>
            <p:extLst>
              <p:ext uri="{D42A27DB-BD31-4B8C-83A1-F6EECF244321}">
                <p14:modId xmlns:p14="http://schemas.microsoft.com/office/powerpoint/2010/main" val="3080484300"/>
              </p:ext>
            </p:extLst>
          </p:nvPr>
        </p:nvGraphicFramePr>
        <p:xfrm>
          <a:off x="0" y="0"/>
          <a:ext cx="6658140" cy="6858002"/>
        </p:xfrm>
        <a:graphic>
          <a:graphicData uri="http://schemas.openxmlformats.org/drawingml/2006/table">
            <a:tbl>
              <a:tblPr firstRow="1" bandRow="1">
                <a:tableStyleId>{BDBED569-4797-4DF1-A0F4-6AAB3CD982D8}</a:tableStyleId>
              </a:tblPr>
              <a:tblGrid>
                <a:gridCol w="2219380">
                  <a:extLst>
                    <a:ext uri="{9D8B030D-6E8A-4147-A177-3AD203B41FA5}">
                      <a16:colId xmlns:a16="http://schemas.microsoft.com/office/drawing/2014/main" val="20000"/>
                    </a:ext>
                  </a:extLst>
                </a:gridCol>
                <a:gridCol w="2219380">
                  <a:extLst>
                    <a:ext uri="{9D8B030D-6E8A-4147-A177-3AD203B41FA5}">
                      <a16:colId xmlns:a16="http://schemas.microsoft.com/office/drawing/2014/main" val="20001"/>
                    </a:ext>
                  </a:extLst>
                </a:gridCol>
                <a:gridCol w="2219380">
                  <a:extLst>
                    <a:ext uri="{9D8B030D-6E8A-4147-A177-3AD203B41FA5}">
                      <a16:colId xmlns:a16="http://schemas.microsoft.com/office/drawing/2014/main" val="20002"/>
                    </a:ext>
                  </a:extLst>
                </a:gridCol>
              </a:tblGrid>
              <a:tr h="441087">
                <a:tc>
                  <a:txBody>
                    <a:bodyPr/>
                    <a:lstStyle/>
                    <a:p>
                      <a:pPr algn="ctr"/>
                      <a:endParaRPr lang="en-US" sz="2000" b="1" i="0"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غلاطية</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SA" altLang="zh-CN" sz="2000" b="1" i="0" dirty="0">
                          <a:solidFill>
                            <a:srgbClr val="FFFFFF"/>
                          </a:solidFill>
                          <a:latin typeface="Arial" panose="020B0604020202020204" pitchFamily="34" charset="0"/>
                          <a:ea typeface="Arial" charset="0"/>
                          <a:cs typeface="Arial" panose="020B0604020202020204" pitchFamily="34" charset="0"/>
                        </a:rPr>
                        <a:t>رومية</a:t>
                      </a:r>
                      <a:endParaRPr lang="en-US" sz="2000" b="1"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extLst>
                  <a:ext uri="{0D108BD9-81ED-4DB2-BD59-A6C34878D82A}">
                    <a16:rowId xmlns:a16="http://schemas.microsoft.com/office/drawing/2014/main" val="10000"/>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chemeClr val="tx1"/>
                          </a:solidFill>
                          <a:latin typeface="Arial" panose="020B0604020202020204" pitchFamily="34" charset="0"/>
                          <a:ea typeface="Arial" charset="0"/>
                          <a:cs typeface="Arial" panose="020B0604020202020204" pitchFamily="34" charset="0"/>
                        </a:rPr>
                        <a:t> </a:t>
                      </a:r>
                      <a:r>
                        <a:rPr lang="ar-JO" altLang="zh-CN" sz="2000" b="1" i="0" dirty="0">
                          <a:solidFill>
                            <a:schemeClr val="tx1"/>
                          </a:solidFill>
                          <a:latin typeface="Arial" panose="020B0604020202020204" pitchFamily="34" charset="0"/>
                          <a:ea typeface="Arial" charset="0"/>
                          <a:cs typeface="Arial" panose="020B0604020202020204" pitchFamily="34" charset="0"/>
                        </a:rPr>
                        <a:t>تأثير المدن</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dirty="0">
                          <a:latin typeface="Arial" panose="020B0604020202020204" pitchFamily="34" charset="0"/>
                          <a:cs typeface="Arial" panose="020B0604020202020204" pitchFamily="34" charset="0"/>
                        </a:rPr>
                        <a:t>ثانوي</a:t>
                      </a:r>
                      <a:endParaRPr lang="en-US" sz="2000" b="1"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sz="2000" b="1" i="0" dirty="0">
                          <a:latin typeface="Arial" panose="020B0604020202020204" pitchFamily="34" charset="0"/>
                          <a:cs typeface="Arial" panose="020B0604020202020204" pitchFamily="34" charset="0"/>
                        </a:rPr>
                        <a:t>رئيسي</a:t>
                      </a:r>
                      <a:endParaRPr lang="en-US" sz="2000" b="1"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1"/>
                  </a:ext>
                </a:extLst>
              </a:tr>
              <a:tr h="761329">
                <a:tc>
                  <a:txBody>
                    <a:bodyPr/>
                    <a:lstStyle/>
                    <a:p>
                      <a:pPr algn="ctr"/>
                      <a:r>
                        <a:rPr lang="ar-JO" sz="2000" b="1" i="0" dirty="0">
                          <a:solidFill>
                            <a:schemeClr val="tx1"/>
                          </a:solidFill>
                          <a:latin typeface="Arial" panose="020B0604020202020204" pitchFamily="34" charset="0"/>
                          <a:cs typeface="Arial" panose="020B0604020202020204" pitchFamily="34" charset="0"/>
                        </a:rPr>
                        <a:t>عدد الكنائس</a:t>
                      </a:r>
                      <a:endParaRPr lang="en-US" sz="2000" b="1" i="0"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عدة مدن</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p>
                      <a:pPr algn="ctr" eaLnBrk="0" hangingPunct="0"/>
                      <a:r>
                        <a:rPr lang="en-US" altLang="zh-CN" sz="2000" b="1" i="0" dirty="0">
                          <a:solidFill>
                            <a:srgbClr val="FFFFFF"/>
                          </a:solidFill>
                          <a:latin typeface="Arial" panose="020B0604020202020204" pitchFamily="34" charset="0"/>
                          <a:ea typeface="Arial" charset="0"/>
                          <a:cs typeface="Arial" panose="020B0604020202020204" pitchFamily="34" charset="0"/>
                        </a:rPr>
                        <a:t>(</a:t>
                      </a:r>
                      <a:r>
                        <a:rPr lang="ar-JO" altLang="zh-CN" sz="2000" b="1" i="0" dirty="0">
                          <a:solidFill>
                            <a:srgbClr val="FFFFFF"/>
                          </a:solidFill>
                          <a:latin typeface="Arial" panose="020B0604020202020204" pitchFamily="34" charset="0"/>
                          <a:ea typeface="Arial" charset="0"/>
                          <a:cs typeface="Arial" panose="020B0604020202020204" pitchFamily="34" charset="0"/>
                        </a:rPr>
                        <a:t>لسترة،</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دربة</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مدينة واحدة</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p>
                      <a:pPr algn="ctr" eaLnBrk="0" hangingPunct="0"/>
                      <a:r>
                        <a:rPr lang="en-US" altLang="zh-CN" sz="2000" b="1" i="0" dirty="0">
                          <a:solidFill>
                            <a:srgbClr val="FFFFFF"/>
                          </a:solidFill>
                          <a:latin typeface="Arial" panose="020B0604020202020204" pitchFamily="34" charset="0"/>
                          <a:ea typeface="Arial" charset="0"/>
                          <a:cs typeface="Arial" panose="020B0604020202020204" pitchFamily="34" charset="0"/>
                        </a:rPr>
                        <a:t>(</a:t>
                      </a:r>
                      <a:r>
                        <a:rPr lang="ar-JO" altLang="zh-CN" sz="2000" b="1" i="0" dirty="0">
                          <a:solidFill>
                            <a:srgbClr val="FFFFFF"/>
                          </a:solidFill>
                          <a:latin typeface="Arial" panose="020B0604020202020204" pitchFamily="34" charset="0"/>
                          <a:ea typeface="Arial" charset="0"/>
                          <a:cs typeface="Arial" panose="020B0604020202020204" pitchFamily="34" charset="0"/>
                        </a:rPr>
                        <a:t>روما</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2"/>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تأسيس الكنيسة</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48-49 م</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الرحلة الأولى</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33-56 م</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a:t>
                      </a:r>
                      <a:r>
                        <a:rPr lang="ar-JO" altLang="zh-CN" sz="2000" b="1" i="0" dirty="0">
                          <a:solidFill>
                            <a:srgbClr val="FFFFFF"/>
                          </a:solidFill>
                          <a:latin typeface="Arial" panose="020B0604020202020204" pitchFamily="34" charset="0"/>
                          <a:ea typeface="Arial" charset="0"/>
                          <a:cs typeface="Arial" panose="020B0604020202020204" pitchFamily="34" charset="0"/>
                        </a:rPr>
                        <a:t>لا</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أحد يعرف</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3"/>
                  </a:ext>
                </a:extLst>
              </a:tr>
              <a:tr h="761329">
                <a:tc>
                  <a:txBody>
                    <a:bodyPr/>
                    <a:lstStyle/>
                    <a:p>
                      <a:pPr algn="ctr"/>
                      <a:r>
                        <a:rPr lang="ar-JO" altLang="zh-CN" sz="2000" b="1" i="0" dirty="0">
                          <a:solidFill>
                            <a:schemeClr val="tx1"/>
                          </a:solidFill>
                          <a:latin typeface="Arial" panose="020B0604020202020204" pitchFamily="34" charset="0"/>
                          <a:ea typeface="Arial" charset="0"/>
                          <a:cs typeface="Arial" panose="020B0604020202020204" pitchFamily="34" charset="0"/>
                        </a:rPr>
                        <a:t>المؤسس</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dirty="0">
                          <a:latin typeface="Arial" panose="020B0604020202020204" pitchFamily="34" charset="0"/>
                          <a:cs typeface="Arial" panose="020B0604020202020204" pitchFamily="34" charset="0"/>
                        </a:rPr>
                        <a:t>بولس</a:t>
                      </a:r>
                      <a:endParaRPr lang="en-US" sz="2000" b="1"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يوم الخمسين أو تلاميذ بولس</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4"/>
                  </a:ext>
                </a:extLst>
              </a:tr>
              <a:tr h="761329">
                <a:tc>
                  <a:txBody>
                    <a:bodyPr/>
                    <a:lstStyle/>
                    <a:p>
                      <a:pPr algn="ctr"/>
                      <a:r>
                        <a:rPr lang="ar-JO" sz="2000" b="1" i="0" dirty="0">
                          <a:solidFill>
                            <a:schemeClr val="tx1"/>
                          </a:solidFill>
                          <a:latin typeface="Arial" panose="020B0604020202020204" pitchFamily="34" charset="0"/>
                          <a:cs typeface="Arial" panose="020B0604020202020204" pitchFamily="34" charset="0"/>
                        </a:rPr>
                        <a:t>الكتابة</a:t>
                      </a:r>
                      <a:endParaRPr lang="en-US" sz="2000" b="1" i="0"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49م من أنطاكية</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56-57م من كورنثوس</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5"/>
                  </a:ext>
                </a:extLst>
              </a:tr>
              <a:tr h="1087612">
                <a:tc>
                  <a:txBody>
                    <a:bodyPr/>
                    <a:lstStyle/>
                    <a:p>
                      <a:pPr algn="ctr"/>
                      <a:r>
                        <a:rPr lang="ar-JO" sz="2000" b="1" i="0" dirty="0">
                          <a:solidFill>
                            <a:schemeClr val="tx1"/>
                          </a:solidFill>
                          <a:latin typeface="Arial" panose="020B0604020202020204" pitchFamily="34" charset="0"/>
                          <a:cs typeface="Arial" panose="020B0604020202020204" pitchFamily="34" charset="0"/>
                        </a:rPr>
                        <a:t>نظرة بولس</a:t>
                      </a:r>
                      <a:endParaRPr lang="en-US" sz="2000" b="1" i="0"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مشكوك فيها </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 (</a:t>
                      </a:r>
                      <a:r>
                        <a:rPr lang="ar-JO" altLang="zh-CN" sz="2000" b="1" i="0" dirty="0">
                          <a:solidFill>
                            <a:srgbClr val="FFFFFF"/>
                          </a:solidFill>
                          <a:latin typeface="Arial" panose="020B0604020202020204" pitchFamily="34" charset="0"/>
                          <a:ea typeface="Arial" charset="0"/>
                          <a:cs typeface="Arial" panose="020B0604020202020204" pitchFamily="34" charset="0"/>
                        </a:rPr>
                        <a:t>معظمهم</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يعرفونه</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ذات مصداقية</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 (</a:t>
                      </a:r>
                      <a:r>
                        <a:rPr lang="ar-JO" altLang="zh-CN" sz="2000" b="1" i="0" dirty="0">
                          <a:solidFill>
                            <a:srgbClr val="FFFFFF"/>
                          </a:solidFill>
                          <a:latin typeface="Arial" panose="020B0604020202020204" pitchFamily="34" charset="0"/>
                          <a:ea typeface="Arial" charset="0"/>
                          <a:cs typeface="Arial" panose="020B0604020202020204" pitchFamily="34" charset="0"/>
                        </a:rPr>
                        <a:t>معظمهم</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لا يعرفونه</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6"/>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مقاومي بولس</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dirty="0">
                          <a:latin typeface="Arial" panose="020B0604020202020204" pitchFamily="34" charset="0"/>
                          <a:cs typeface="Arial" panose="020B0604020202020204" pitchFamily="34" charset="0"/>
                        </a:rPr>
                        <a:t>المهودون</a:t>
                      </a:r>
                      <a:endParaRPr lang="en-US" sz="2000" b="1"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لا</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أحد</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7"/>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علاقة اليهود والأمم</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صدع</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خطير</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انتقاد</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خفيف لبعضهم البعض</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8"/>
                  </a:ext>
                </a:extLst>
              </a:tr>
            </a:tbl>
          </a:graphicData>
        </a:graphic>
      </p:graphicFrame>
      <p:sp>
        <p:nvSpPr>
          <p:cNvPr id="2" name="Title 1"/>
          <p:cNvSpPr>
            <a:spLocks noGrp="1"/>
          </p:cNvSpPr>
          <p:nvPr>
            <p:ph type="title" idx="4294967295"/>
          </p:nvPr>
        </p:nvSpPr>
        <p:spPr>
          <a:xfrm>
            <a:off x="6876256" y="1610797"/>
            <a:ext cx="2160240" cy="954107"/>
          </a:xfrm>
          <a:gradFill rotWithShape="1">
            <a:gsLst>
              <a:gs pos="0">
                <a:srgbClr val="660066"/>
              </a:gs>
              <a:gs pos="100000">
                <a:srgbClr val="000000"/>
              </a:gs>
            </a:gsLst>
            <a:path path="shape">
              <a:fillToRect l="50000" t="50000" r="50000" b="50000"/>
            </a:path>
          </a:gradFill>
          <a:ln w="12700">
            <a:noFill/>
            <a:miter lim="800000"/>
            <a:headEnd type="none" w="sm" len="sm"/>
            <a:tailEnd type="none" w="sm" len="sm"/>
          </a:ln>
        </p:spPr>
        <p:txBody>
          <a:bodyPr wrap="square">
            <a:prstTxWarp prst="textNoShape">
              <a:avLst/>
            </a:prstTxWarp>
            <a:spAutoFit/>
          </a:bodyPr>
          <a:lstStyle/>
          <a:p>
            <a:pPr algn="ctr"/>
            <a:r>
              <a:rPr lang="ar-JO" sz="2800" b="1" kern="1200" dirty="0">
                <a:solidFill>
                  <a:srgbClr val="FFFFFF"/>
                </a:solidFill>
                <a:latin typeface="Arial" panose="020B0604020202020204" pitchFamily="34" charset="0"/>
                <a:ea typeface="Arial" charset="0"/>
                <a:cs typeface="Arial" panose="020B0604020202020204" pitchFamily="34" charset="0"/>
              </a:rPr>
              <a:t>غلاطية مقابل رومية</a:t>
            </a:r>
            <a:endParaRPr lang="en-US" sz="2800" b="1" kern="1200" dirty="0">
              <a:solidFill>
                <a:srgbClr val="FFFFFF"/>
              </a:solidFill>
              <a:latin typeface="Arial" panose="020B0604020202020204" pitchFamily="34" charset="0"/>
              <a:ea typeface="Arial"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Text Box 2"/>
          <p:cNvSpPr txBox="1">
            <a:spLocks noChangeArrowheads="1"/>
          </p:cNvSpPr>
          <p:nvPr/>
        </p:nvSpPr>
        <p:spPr bwMode="auto">
          <a:xfrm>
            <a:off x="8197850" y="76200"/>
            <a:ext cx="771365" cy="461665"/>
          </a:xfrm>
          <a:prstGeom prst="rect">
            <a:avLst/>
          </a:prstGeom>
          <a:noFill/>
          <a:ln w="12700">
            <a:noFill/>
            <a:miter lim="800000"/>
            <a:headEnd type="none" w="sm" len="sm"/>
            <a:tailEnd type="none" w="sm" len="sm"/>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173أ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aphicFrame>
        <p:nvGraphicFramePr>
          <p:cNvPr id="104" name="Table 103"/>
          <p:cNvGraphicFramePr>
            <a:graphicFrameLocks noGrp="1"/>
          </p:cNvGraphicFramePr>
          <p:nvPr>
            <p:extLst>
              <p:ext uri="{D42A27DB-BD31-4B8C-83A1-F6EECF244321}">
                <p14:modId xmlns:p14="http://schemas.microsoft.com/office/powerpoint/2010/main" val="221029010"/>
              </p:ext>
            </p:extLst>
          </p:nvPr>
        </p:nvGraphicFramePr>
        <p:xfrm>
          <a:off x="0" y="0"/>
          <a:ext cx="6658140" cy="6341184"/>
        </p:xfrm>
        <a:graphic>
          <a:graphicData uri="http://schemas.openxmlformats.org/drawingml/2006/table">
            <a:tbl>
              <a:tblPr firstRow="1" bandRow="1">
                <a:tableStyleId>{BDBED569-4797-4DF1-A0F4-6AAB3CD982D8}</a:tableStyleId>
              </a:tblPr>
              <a:tblGrid>
                <a:gridCol w="2219380">
                  <a:extLst>
                    <a:ext uri="{9D8B030D-6E8A-4147-A177-3AD203B41FA5}">
                      <a16:colId xmlns:a16="http://schemas.microsoft.com/office/drawing/2014/main" val="20000"/>
                    </a:ext>
                  </a:extLst>
                </a:gridCol>
                <a:gridCol w="2219380">
                  <a:extLst>
                    <a:ext uri="{9D8B030D-6E8A-4147-A177-3AD203B41FA5}">
                      <a16:colId xmlns:a16="http://schemas.microsoft.com/office/drawing/2014/main" val="20001"/>
                    </a:ext>
                  </a:extLst>
                </a:gridCol>
                <a:gridCol w="2219380">
                  <a:extLst>
                    <a:ext uri="{9D8B030D-6E8A-4147-A177-3AD203B41FA5}">
                      <a16:colId xmlns:a16="http://schemas.microsoft.com/office/drawing/2014/main" val="20002"/>
                    </a:ext>
                  </a:extLst>
                </a:gridCol>
              </a:tblGrid>
              <a:tr h="441087">
                <a:tc>
                  <a:txBody>
                    <a:bodyPr/>
                    <a:lstStyle/>
                    <a:p>
                      <a:pPr algn="ctr"/>
                      <a:endParaRPr lang="en-US" sz="20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غلاطية</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SA" altLang="zh-CN" sz="2000" b="1" i="0" dirty="0">
                          <a:solidFill>
                            <a:schemeClr val="tx1"/>
                          </a:solidFill>
                          <a:latin typeface="Arial" panose="020B0604020202020204" pitchFamily="34" charset="0"/>
                          <a:ea typeface="Arial" charset="0"/>
                          <a:cs typeface="Arial" panose="020B0604020202020204" pitchFamily="34" charset="0"/>
                        </a:rPr>
                        <a:t>رومية</a:t>
                      </a:r>
                      <a:endParaRPr lang="en-US" sz="20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extLst>
                  <a:ext uri="{0D108BD9-81ED-4DB2-BD59-A6C34878D82A}">
                    <a16:rowId xmlns:a16="http://schemas.microsoft.com/office/drawing/2014/main" val="10000"/>
                  </a:ext>
                </a:extLst>
              </a:tr>
              <a:tr h="761329">
                <a:tc>
                  <a:txBody>
                    <a:bodyPr/>
                    <a:lstStyle/>
                    <a:p>
                      <a:pPr algn="ctr"/>
                      <a:r>
                        <a:rPr lang="ar-JO" sz="2000" b="1" i="0" dirty="0">
                          <a:solidFill>
                            <a:schemeClr val="tx1"/>
                          </a:solidFill>
                          <a:latin typeface="Arial" panose="020B0604020202020204" pitchFamily="34" charset="0"/>
                          <a:cs typeface="Arial" panose="020B0604020202020204" pitchFamily="34" charset="0"/>
                        </a:rPr>
                        <a:t>القراء</a:t>
                      </a:r>
                      <a:endParaRPr lang="en-US" sz="20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أغلبية من الأمم</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خليط من الأمم واليهود</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1"/>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الأخطاء</a:t>
                      </a:r>
                      <a:r>
                        <a:rPr lang="ar-JO" altLang="zh-CN" sz="2000" b="1" i="0" baseline="0" dirty="0">
                          <a:solidFill>
                            <a:schemeClr val="tx1"/>
                          </a:solidFill>
                          <a:latin typeface="Arial" panose="020B0604020202020204" pitchFamily="34" charset="0"/>
                          <a:ea typeface="Arial" charset="0"/>
                          <a:cs typeface="Arial" panose="020B0604020202020204" pitchFamily="34" charset="0"/>
                        </a:rPr>
                        <a:t> اللاهوتية</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أساسية : الخلاص </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فرعي</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 الحرية المسيحية</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2"/>
                  </a:ext>
                </a:extLst>
              </a:tr>
              <a:tr h="761329">
                <a:tc>
                  <a:txBody>
                    <a:bodyPr/>
                    <a:lstStyle/>
                    <a:p>
                      <a:pPr algn="ctr"/>
                      <a:r>
                        <a:rPr lang="ar-JO" altLang="zh-CN" sz="2000" b="1" i="0" dirty="0">
                          <a:solidFill>
                            <a:schemeClr val="tx1"/>
                          </a:solidFill>
                          <a:latin typeface="Arial" panose="020B0604020202020204" pitchFamily="34" charset="0"/>
                          <a:ea typeface="Arial" charset="0"/>
                          <a:cs typeface="Arial" panose="020B0604020202020204" pitchFamily="34" charset="0"/>
                        </a:rPr>
                        <a:t>الموضوع</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p>
                      <a:pPr algn="ctr"/>
                      <a:r>
                        <a:rPr lang="en-US" altLang="zh-CN" sz="2000" b="1" i="0" dirty="0">
                          <a:solidFill>
                            <a:schemeClr val="tx1"/>
                          </a:solidFill>
                          <a:latin typeface="Arial" panose="020B0604020202020204" pitchFamily="34" charset="0"/>
                          <a:ea typeface="Arial" charset="0"/>
                          <a:cs typeface="Arial" panose="020B0604020202020204" pitchFamily="34" charset="0"/>
                        </a:rPr>
                        <a:t>(</a:t>
                      </a:r>
                      <a:r>
                        <a:rPr lang="ar-JO" altLang="zh-CN" sz="2000" b="1" i="0" dirty="0">
                          <a:solidFill>
                            <a:schemeClr val="tx1"/>
                          </a:solidFill>
                          <a:latin typeface="Arial" panose="020B0604020202020204" pitchFamily="34" charset="0"/>
                          <a:ea typeface="Arial" charset="0"/>
                          <a:cs typeface="Arial" panose="020B0604020202020204" pitchFamily="34" charset="0"/>
                        </a:rPr>
                        <a:t>الكلمة</a:t>
                      </a:r>
                      <a:r>
                        <a:rPr lang="ar-JO" altLang="zh-CN" sz="2000" b="1" i="0" baseline="0" dirty="0">
                          <a:solidFill>
                            <a:schemeClr val="tx1"/>
                          </a:solidFill>
                          <a:latin typeface="Arial" panose="020B0604020202020204" pitchFamily="34" charset="0"/>
                          <a:ea typeface="Arial" charset="0"/>
                          <a:cs typeface="Arial" panose="020B0604020202020204" pitchFamily="34" charset="0"/>
                        </a:rPr>
                        <a:t> المفتاحية</a:t>
                      </a:r>
                      <a:r>
                        <a:rPr lang="en-US" altLang="zh-CN" sz="2000" b="1" i="0" dirty="0">
                          <a:solidFill>
                            <a:schemeClr val="tx1"/>
                          </a:solidFill>
                          <a:latin typeface="Arial" panose="020B0604020202020204" pitchFamily="34" charset="0"/>
                          <a:ea typeface="Arial" charset="0"/>
                          <a:cs typeface="Arial" panose="020B0604020202020204" pitchFamily="34" charset="0"/>
                        </a:rPr>
                        <a:t>)</a:t>
                      </a: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التبرير</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 (</a:t>
                      </a:r>
                      <a:r>
                        <a:rPr lang="ar-JO" altLang="zh-CN" sz="2000" b="1" i="0" dirty="0">
                          <a:solidFill>
                            <a:srgbClr val="FFFFFF"/>
                          </a:solidFill>
                          <a:latin typeface="Arial" panose="020B0604020202020204" pitchFamily="34" charset="0"/>
                          <a:ea typeface="Arial" charset="0"/>
                          <a:cs typeface="Arial" panose="020B0604020202020204" pitchFamily="34" charset="0"/>
                        </a:rPr>
                        <a:t>2:</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16</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البر</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 (</a:t>
                      </a:r>
                      <a:r>
                        <a:rPr lang="ar-JO" altLang="zh-CN" sz="2000" b="1" i="0" dirty="0">
                          <a:solidFill>
                            <a:srgbClr val="FFFFFF"/>
                          </a:solidFill>
                          <a:latin typeface="Arial" panose="020B0604020202020204" pitchFamily="34" charset="0"/>
                          <a:ea typeface="Arial" charset="0"/>
                          <a:cs typeface="Arial" panose="020B0604020202020204" pitchFamily="34" charset="0"/>
                        </a:rPr>
                        <a:t>1:</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17</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extLst>
                  <a:ext uri="{0D108BD9-81ED-4DB2-BD59-A6C34878D82A}">
                    <a16:rowId xmlns:a16="http://schemas.microsoft.com/office/drawing/2014/main" val="10003"/>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المعاني والنغمة</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بسيطة ومع ذلك شديدة</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عملي</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ومنظم</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4"/>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الشكل</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دفاع معدل</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a:t>
                      </a:r>
                      <a:r>
                        <a:rPr lang="ar-JO" altLang="zh-CN" sz="2000" b="1" i="0" dirty="0">
                          <a:solidFill>
                            <a:srgbClr val="FFFFFF"/>
                          </a:solidFill>
                          <a:latin typeface="Arial" panose="020B0604020202020204" pitchFamily="34" charset="0"/>
                          <a:ea typeface="Arial" charset="0"/>
                          <a:cs typeface="Arial" panose="020B0604020202020204" pitchFamily="34" charset="0"/>
                        </a:rPr>
                        <a:t>لا</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يوجد شكر</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تقليدي </a:t>
                      </a:r>
                    </a:p>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(الأسماء والتحيات)</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5"/>
                  </a:ext>
                </a:extLst>
              </a:tr>
              <a:tr h="1087612">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kern="1200" dirty="0">
                          <a:solidFill>
                            <a:schemeClr val="tx1"/>
                          </a:solidFill>
                          <a:latin typeface="Arial" panose="020B0604020202020204" pitchFamily="34" charset="0"/>
                          <a:ea typeface="+mn-ea"/>
                          <a:cs typeface="Arial" panose="020B0604020202020204" pitchFamily="34" charset="0"/>
                        </a:rPr>
                        <a:t>اقتباسات</a:t>
                      </a:r>
                      <a:r>
                        <a:rPr lang="ar-JO" altLang="zh-CN" sz="2000" b="1" i="0" dirty="0">
                          <a:solidFill>
                            <a:schemeClr val="tx1"/>
                          </a:solidFill>
                          <a:latin typeface="Arial" panose="020B0604020202020204" pitchFamily="34" charset="0"/>
                          <a:ea typeface="Arial" charset="0"/>
                          <a:cs typeface="Arial" panose="020B0604020202020204" pitchFamily="34" charset="0"/>
                        </a:rPr>
                        <a:t> ع ق </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قليل</a:t>
                      </a:r>
                      <a:r>
                        <a:rPr lang="en-US" altLang="zh-CN" sz="2000" b="1" i="0" dirty="0">
                          <a:solidFill>
                            <a:srgbClr val="FFFFFF"/>
                          </a:solidFill>
                          <a:latin typeface="Arial" panose="020B0604020202020204" pitchFamily="34" charset="0"/>
                          <a:ea typeface="Arial" charset="0"/>
                          <a:cs typeface="Arial" panose="020B0604020202020204" pitchFamily="34" charset="0"/>
                        </a:rPr>
                        <a:t> </a:t>
                      </a:r>
                    </a:p>
                    <a:p>
                      <a:pPr algn="ctr" eaLnBrk="0" hangingPunct="0"/>
                      <a:r>
                        <a:rPr lang="ar-JO" altLang="zh-CN" sz="2000" b="1" i="0" dirty="0">
                          <a:solidFill>
                            <a:srgbClr val="FFFFFF"/>
                          </a:solidFill>
                          <a:latin typeface="Arial" panose="020B0604020202020204" pitchFamily="34" charset="0"/>
                          <a:ea typeface="Arial" charset="0"/>
                          <a:cs typeface="Arial" panose="020B0604020202020204" pitchFamily="34" charset="0"/>
                        </a:rPr>
                        <a:t>(12</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فقط أي 2 لكل إصحاح</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بنفس</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الكثرة مثل رسائل بولس الأخرى</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dirty="0">
                          <a:solidFill>
                            <a:srgbClr val="FFFFFF"/>
                          </a:solidFill>
                          <a:latin typeface="Arial" panose="020B0604020202020204" pitchFamily="34" charset="0"/>
                          <a:ea typeface="Arial" charset="0"/>
                          <a:cs typeface="Arial" panose="020B0604020202020204" pitchFamily="34" charset="0"/>
                        </a:rPr>
                        <a:t>(</a:t>
                      </a:r>
                      <a:r>
                        <a:rPr lang="ar-JO" altLang="zh-CN" sz="2000" b="1" i="0" dirty="0">
                          <a:solidFill>
                            <a:srgbClr val="FFFFFF"/>
                          </a:solidFill>
                          <a:latin typeface="Arial" panose="020B0604020202020204" pitchFamily="34" charset="0"/>
                          <a:ea typeface="Arial" charset="0"/>
                          <a:cs typeface="Arial" panose="020B0604020202020204" pitchFamily="34" charset="0"/>
                        </a:rPr>
                        <a:t>مجموعها</a:t>
                      </a:r>
                      <a:r>
                        <a:rPr lang="ar-JO" altLang="zh-CN" sz="2000" b="1" i="0" baseline="0" dirty="0">
                          <a:solidFill>
                            <a:srgbClr val="FFFFFF"/>
                          </a:solidFill>
                          <a:latin typeface="Arial" panose="020B0604020202020204" pitchFamily="34" charset="0"/>
                          <a:ea typeface="Arial" charset="0"/>
                          <a:cs typeface="Arial" panose="020B0604020202020204" pitchFamily="34" charset="0"/>
                        </a:rPr>
                        <a:t> 63</a:t>
                      </a:r>
                      <a:r>
                        <a:rPr lang="en-US" altLang="zh-CN" sz="2000" b="1" i="0" dirty="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extLst>
                  <a:ext uri="{0D108BD9-81ED-4DB2-BD59-A6C34878D82A}">
                    <a16:rowId xmlns:a16="http://schemas.microsoft.com/office/drawing/2014/main" val="10006"/>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التركيز</a:t>
                      </a:r>
                      <a:r>
                        <a:rPr lang="ar-JO" altLang="zh-CN" sz="2000" b="1" i="0" baseline="0" dirty="0">
                          <a:solidFill>
                            <a:schemeClr val="tx1"/>
                          </a:solidFill>
                          <a:latin typeface="Arial" panose="020B0604020202020204" pitchFamily="34" charset="0"/>
                          <a:ea typeface="Arial" charset="0"/>
                          <a:cs typeface="Arial" panose="020B0604020202020204" pitchFamily="34" charset="0"/>
                        </a:rPr>
                        <a:t> اللاهوتي</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ضيق</a:t>
                      </a:r>
                    </a:p>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التبرير</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p>
                      <a:pPr algn="ctr" eaLnBrk="0" hangingPunct="0"/>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واسع</a:t>
                      </a:r>
                    </a:p>
                    <a:p>
                      <a:pPr algn="ctr"/>
                      <a:r>
                        <a:rPr lang="ar-JO" altLang="zh-CN" sz="2000" b="1" i="0" dirty="0">
                          <a:solidFill>
                            <a:srgbClr val="FFFFFF"/>
                          </a:solidFill>
                          <a:latin typeface="Arial" panose="020B0604020202020204" pitchFamily="34" charset="0"/>
                          <a:ea typeface="Arial" charset="0"/>
                          <a:cs typeface="Arial" panose="020B0604020202020204" pitchFamily="34" charset="0"/>
                        </a:rPr>
                        <a:t>عدة مواضيع</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idx="4294967295"/>
          </p:nvPr>
        </p:nvSpPr>
        <p:spPr>
          <a:xfrm>
            <a:off x="7020272" y="3122965"/>
            <a:ext cx="2016224" cy="954107"/>
          </a:xfrm>
          <a:gradFill rotWithShape="1">
            <a:gsLst>
              <a:gs pos="0">
                <a:srgbClr val="660066"/>
              </a:gs>
              <a:gs pos="100000">
                <a:srgbClr val="000000"/>
              </a:gs>
            </a:gsLst>
            <a:path path="shape">
              <a:fillToRect l="50000" t="50000" r="50000" b="50000"/>
            </a:path>
          </a:gradFill>
          <a:ln w="12700">
            <a:noFill/>
            <a:miter lim="800000"/>
            <a:headEnd type="none" w="sm" len="sm"/>
            <a:tailEnd type="none" w="sm" len="sm"/>
          </a:ln>
        </p:spPr>
        <p:txBody>
          <a:bodyPr wrap="square">
            <a:prstTxWarp prst="textNoShape">
              <a:avLst/>
            </a:prstTxWarp>
            <a:spAutoFit/>
          </a:bodyPr>
          <a:lstStyle/>
          <a:p>
            <a:pPr algn="ctr"/>
            <a:r>
              <a:rPr lang="ar-JO" sz="2800" b="1" kern="1200" dirty="0">
                <a:solidFill>
                  <a:srgbClr val="FFFFFF"/>
                </a:solidFill>
                <a:latin typeface="Arial" panose="020B0604020202020204" pitchFamily="34" charset="0"/>
                <a:ea typeface="Arial" charset="0"/>
                <a:cs typeface="Arial" panose="020B0604020202020204" pitchFamily="34" charset="0"/>
              </a:rPr>
              <a:t>غلاطية مقابل رومية</a:t>
            </a:r>
            <a:endParaRPr lang="en-US" sz="2800" b="1" kern="1200" dirty="0">
              <a:solidFill>
                <a:srgbClr val="FFFFFF"/>
              </a:solidFill>
              <a:latin typeface="Arial" panose="020B0604020202020204" pitchFamily="34" charset="0"/>
              <a:ea typeface="Arial"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Google Shape;674;p106">
            <a:extLst>
              <a:ext uri="{FF2B5EF4-FFF2-40B4-BE49-F238E27FC236}">
                <a16:creationId xmlns:a16="http://schemas.microsoft.com/office/drawing/2014/main" id="{FAC6114B-4693-44F2-B634-9160AA9D3E2B}"/>
              </a:ext>
            </a:extLst>
          </p:cNvPr>
          <p:cNvSpPr/>
          <p:nvPr/>
        </p:nvSpPr>
        <p:spPr>
          <a:xfrm>
            <a:off x="395536" y="457200"/>
            <a:ext cx="8280920" cy="3539430"/>
          </a:xfrm>
          <a:prstGeom prst="rect">
            <a:avLst/>
          </a:prstGeom>
          <a:noFill/>
          <a:ln>
            <a:noFill/>
          </a:ln>
        </p:spPr>
        <p:txBody>
          <a:bodyPr spcFirstLastPara="1" wrap="square" lIns="91425" tIns="45700" rIns="91425" bIns="45700" anchor="t" anchorCtr="0">
            <a:noAutofit/>
          </a:bodyPr>
          <a:lstStyle/>
          <a:p>
            <a:pPr lvl="0" algn="ctr" fontAlgn="auto">
              <a:spcBef>
                <a:spcPts val="0"/>
              </a:spcBef>
              <a:spcAft>
                <a:spcPts val="0"/>
              </a:spcAft>
              <a:buClr>
                <a:srgbClr val="000000"/>
              </a:buClr>
              <a:buSzPts val="2800"/>
              <a:defRPr/>
            </a:pPr>
            <a:r>
              <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sym typeface="Arial"/>
              </a:rPr>
              <a:t>غلاطية ١ : ١-٤</a:t>
            </a:r>
          </a:p>
          <a:p>
            <a:pPr lvl="0" algn="ctr" fontAlgn="auto">
              <a:spcBef>
                <a:spcPts val="0"/>
              </a:spcBef>
              <a:spcAft>
                <a:spcPts val="0"/>
              </a:spcAft>
              <a:buClr>
                <a:srgbClr val="000000"/>
              </a:buClr>
              <a:buSzPts val="2800"/>
              <a:defRPr/>
            </a:pPr>
            <a:endParaRPr lang="en-US" sz="3600" b="1" kern="0" dirty="0">
              <a:solidFill>
                <a:srgbClr val="FFFFFF"/>
              </a:solidFill>
              <a:effectLst>
                <a:glow rad="127000">
                  <a:srgbClr val="000000"/>
                </a:glow>
              </a:effectLst>
              <a:latin typeface="Arial" panose="020B0604020202020204" pitchFamily="34" charset="0"/>
              <a:cs typeface="Arial" panose="020B0604020202020204" pitchFamily="34" charset="0"/>
              <a:sym typeface="Arial"/>
            </a:endParaRPr>
          </a:p>
          <a:p>
            <a:pPr lvl="0" algn="ctr" fontAlgn="auto">
              <a:spcBef>
                <a:spcPts val="0"/>
              </a:spcBef>
              <a:spcAft>
                <a:spcPts val="0"/>
              </a:spcAft>
              <a:buClr>
                <a:srgbClr val="000000"/>
              </a:buClr>
              <a:buSzPts val="2800"/>
              <a:defRPr/>
            </a:pPr>
            <a:r>
              <a:rPr lang="ar-JO" sz="3600" b="1" kern="0" dirty="0">
                <a:solidFill>
                  <a:srgbClr val="FFFFFF"/>
                </a:solidFill>
                <a:effectLst>
                  <a:glow rad="127000">
                    <a:srgbClr val="000000"/>
                  </a:glow>
                </a:effectLst>
                <a:latin typeface="Arial" panose="020B0604020202020204" pitchFamily="34" charset="0"/>
                <a:cs typeface="Arial" panose="020B0604020202020204" pitchFamily="34" charset="0"/>
                <a:sym typeface="Arial"/>
              </a:rPr>
              <a:t>بولس رسول لا من الناس ولا بإنسان بل بيسوع المسيح والله الآب الذي أقامه من الأموات 2 وجميع الإخوة الذين معي إلى كنائس غلاطية 3 نعمة لكم وسلام من الله الآب ومن ربنا يسوع المسيح 4 الذي بذل نفسه لأجل خطايانا لينقذنا من العالم الحاضر الشرير حسب إرادة الله وأبينا</a:t>
            </a:r>
            <a:endPar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848816424"/>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Google Shape;674;p106">
            <a:extLst>
              <a:ext uri="{FF2B5EF4-FFF2-40B4-BE49-F238E27FC236}">
                <a16:creationId xmlns:a16="http://schemas.microsoft.com/office/drawing/2014/main" id="{FAC6114B-4693-44F2-B634-9160AA9D3E2B}"/>
              </a:ext>
            </a:extLst>
          </p:cNvPr>
          <p:cNvSpPr/>
          <p:nvPr/>
        </p:nvSpPr>
        <p:spPr>
          <a:xfrm>
            <a:off x="395536" y="457200"/>
            <a:ext cx="8280920" cy="4699992"/>
          </a:xfrm>
          <a:prstGeom prst="rect">
            <a:avLst/>
          </a:prstGeom>
          <a:noFill/>
          <a:ln>
            <a:noFill/>
          </a:ln>
        </p:spPr>
        <p:txBody>
          <a:bodyPr spcFirstLastPara="1" wrap="square" lIns="91425" tIns="45700" rIns="91425" bIns="45700" anchor="t" anchorCtr="0">
            <a:noAutofit/>
          </a:bodyPr>
          <a:lstStyle/>
          <a:p>
            <a:pPr algn="ctr" fontAlgn="auto">
              <a:spcBef>
                <a:spcPts val="0"/>
              </a:spcBef>
              <a:spcAft>
                <a:spcPts val="0"/>
              </a:spcAft>
              <a:buClr>
                <a:srgbClr val="000000"/>
              </a:buClr>
              <a:buSzPts val="2800"/>
            </a:pPr>
            <a:r>
              <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rPr>
              <a:t>غلاطية ١ : ٥-٨</a:t>
            </a:r>
          </a:p>
          <a:p>
            <a:pPr algn="ctr" fontAlgn="auto">
              <a:spcBef>
                <a:spcPts val="0"/>
              </a:spcBef>
              <a:spcAft>
                <a:spcPts val="0"/>
              </a:spcAft>
              <a:buClr>
                <a:srgbClr val="000000"/>
              </a:buClr>
              <a:buSzPts val="2800"/>
            </a:pPr>
            <a:endParaRPr lang="en-US" sz="3600" b="1" kern="0" dirty="0">
              <a:solidFill>
                <a:srgbClr val="FFFFFF"/>
              </a:solidFill>
              <a:effectLst>
                <a:glow rad="127000">
                  <a:srgbClr val="000000"/>
                </a:glow>
              </a:effectLst>
              <a:latin typeface="Arial" panose="020B0604020202020204" pitchFamily="34" charset="0"/>
              <a:cs typeface="Arial" panose="020B0604020202020204" pitchFamily="34" charset="0"/>
            </a:endParaRPr>
          </a:p>
          <a:p>
            <a:pPr algn="ctr" fontAlgn="auto">
              <a:spcBef>
                <a:spcPts val="0"/>
              </a:spcBef>
              <a:spcAft>
                <a:spcPts val="0"/>
              </a:spcAft>
              <a:buClr>
                <a:srgbClr val="000000"/>
              </a:buClr>
              <a:buSzPts val="2800"/>
            </a:pPr>
            <a:r>
              <a:rPr lang="ar-JO" sz="3600" b="1" kern="0" dirty="0">
                <a:solidFill>
                  <a:srgbClr val="FFFFFF"/>
                </a:solidFill>
                <a:effectLst>
                  <a:glow rad="127000">
                    <a:srgbClr val="000000"/>
                  </a:glow>
                </a:effectLst>
                <a:latin typeface="Arial" panose="020B0604020202020204" pitchFamily="34" charset="0"/>
                <a:cs typeface="Arial" panose="020B0604020202020204" pitchFamily="34" charset="0"/>
              </a:rPr>
              <a:t>الذي له المجد إلى أبد الآبدين آمين 6 إني أتعجب أنكم تنتقلون هكذا سريعاً عن الذي دعاكم بنعمة المسيح إلى إنجيل آخر 7 ليس هو آخر غير أنه يوجد قوم يزعجونكم ويريدون أن يحولوا إنجيل المسيح 8 ولكن إن بشرناكم نحن أو ملاك من السماء بغير ما بشرناكم فليكن أناثيما</a:t>
            </a:r>
            <a:r>
              <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590019600"/>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المملكة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8"/>
            <a:ext cx="9144000" cy="42261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خدع المعلمون الكذبة بصيغة الإيمان بالإضافة إلى الأعمال  للدخول إلى الملكوت بإضافة أعمال الناموس لتحقيق الإهتداء - وخاصة الختان (٥: ٦) - ولكن المهم هو أن تكون خليقة جديدة بالإيمان   (٦: ١٤-١٥)</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4DFA2CD7-3ECF-B14E-B8C1-24D4CEE63C5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SA" sz="4800" b="1" dirty="0">
                <a:solidFill>
                  <a:srgbClr val="FFFFFF"/>
                </a:solidFill>
                <a:latin typeface="Arial" panose="020B0604020202020204" pitchFamily="34" charset="0"/>
                <a:ea typeface="ＭＳ Ｐゴシック" charset="0"/>
                <a:cs typeface="Arial" panose="020B0604020202020204" pitchFamily="34" charset="0"/>
              </a:rPr>
              <a:t>غلاطية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220569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Google Shape;674;p106">
            <a:extLst>
              <a:ext uri="{FF2B5EF4-FFF2-40B4-BE49-F238E27FC236}">
                <a16:creationId xmlns:a16="http://schemas.microsoft.com/office/drawing/2014/main" id="{FAC6114B-4693-44F2-B634-9160AA9D3E2B}"/>
              </a:ext>
            </a:extLst>
          </p:cNvPr>
          <p:cNvSpPr/>
          <p:nvPr/>
        </p:nvSpPr>
        <p:spPr>
          <a:xfrm>
            <a:off x="395536" y="457200"/>
            <a:ext cx="8280920" cy="3539430"/>
          </a:xfrm>
          <a:prstGeom prst="rect">
            <a:avLst/>
          </a:prstGeom>
          <a:noFill/>
          <a:ln>
            <a:noFill/>
          </a:ln>
        </p:spPr>
        <p:txBody>
          <a:bodyPr spcFirstLastPara="1" wrap="square" lIns="91425" tIns="45700" rIns="91425" bIns="45700" anchor="t" anchorCtr="0">
            <a:noAutofit/>
          </a:bodyPr>
          <a:lstStyle/>
          <a:p>
            <a:pPr algn="ctr" fontAlgn="auto">
              <a:spcBef>
                <a:spcPts val="0"/>
              </a:spcBef>
              <a:spcAft>
                <a:spcPts val="0"/>
              </a:spcAft>
              <a:buClr>
                <a:srgbClr val="000000"/>
              </a:buClr>
              <a:buSzPts val="2800"/>
            </a:pPr>
            <a:r>
              <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rPr>
              <a:t>غلاطية ١ : ٩</a:t>
            </a:r>
          </a:p>
          <a:p>
            <a:pPr algn="ctr" fontAlgn="auto">
              <a:spcBef>
                <a:spcPts val="0"/>
              </a:spcBef>
              <a:spcAft>
                <a:spcPts val="0"/>
              </a:spcAft>
              <a:buClr>
                <a:srgbClr val="000000"/>
              </a:buClr>
              <a:buSzPts val="2800"/>
            </a:pPr>
            <a:endParaRPr lang="en-US" sz="3600" b="1" kern="0" dirty="0">
              <a:solidFill>
                <a:srgbClr val="FFFFFF"/>
              </a:solidFill>
              <a:effectLst>
                <a:glow rad="127000">
                  <a:srgbClr val="000000"/>
                </a:glow>
              </a:effectLst>
              <a:latin typeface="Arial" panose="020B0604020202020204" pitchFamily="34" charset="0"/>
              <a:cs typeface="Arial" panose="020B0604020202020204" pitchFamily="34" charset="0"/>
            </a:endParaRPr>
          </a:p>
          <a:p>
            <a:pPr algn="ctr" fontAlgn="auto">
              <a:spcBef>
                <a:spcPts val="0"/>
              </a:spcBef>
              <a:spcAft>
                <a:spcPts val="0"/>
              </a:spcAft>
              <a:buClr>
                <a:srgbClr val="000000"/>
              </a:buClr>
              <a:buSzPts val="2800"/>
            </a:pPr>
            <a:r>
              <a:rPr lang="ar-JO" sz="3600" b="1" kern="0" dirty="0">
                <a:solidFill>
                  <a:srgbClr val="FFFFFF"/>
                </a:solidFill>
                <a:effectLst>
                  <a:glow rad="127000">
                    <a:srgbClr val="000000"/>
                  </a:glow>
                </a:effectLst>
                <a:latin typeface="Arial" panose="020B0604020202020204" pitchFamily="34" charset="0"/>
                <a:cs typeface="Arial" panose="020B0604020202020204" pitchFamily="34" charset="0"/>
              </a:rPr>
              <a:t>كما سبقنا فقلنا أقول الآن أيضاً إن كان أحد يبشركم بغير ما قبلتم فليكن أناثيما</a:t>
            </a:r>
            <a:r>
              <a:rPr lang="ar-SA" sz="3600" b="1" kern="0" dirty="0">
                <a:solidFill>
                  <a:srgbClr val="FFFFFF"/>
                </a:solidFill>
                <a:effectLst>
                  <a:glow rad="127000">
                    <a:srgbClr val="000000"/>
                  </a:glow>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692527671"/>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2"/>
          <p:cNvSpPr txBox="1">
            <a:spLocks noChangeArrowheads="1"/>
          </p:cNvSpPr>
          <p:nvPr/>
        </p:nvSpPr>
        <p:spPr bwMode="auto">
          <a:xfrm>
            <a:off x="1752600" y="609600"/>
            <a:ext cx="6400800" cy="701675"/>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4000" b="1" dirty="0">
                <a:solidFill>
                  <a:srgbClr val="542A00"/>
                </a:solidFill>
                <a:latin typeface="Arial" panose="020B0604020202020204" pitchFamily="34" charset="0"/>
                <a:cs typeface="Times New Roman" charset="0"/>
              </a:rPr>
              <a:t>المشكلة في غلاطية</a:t>
            </a:r>
            <a:endParaRPr lang="en-GB" sz="4000" b="1" dirty="0">
              <a:solidFill>
                <a:srgbClr val="542A00"/>
              </a:solidFill>
              <a:latin typeface="Arial" panose="020B0604020202020204" pitchFamily="34" charset="0"/>
              <a:cs typeface="Times New Roman" charset="0"/>
            </a:endParaRPr>
          </a:p>
        </p:txBody>
      </p:sp>
      <p:sp>
        <p:nvSpPr>
          <p:cNvPr id="14340" name="Rectangle 4"/>
          <p:cNvSpPr>
            <a:spLocks noChangeArrowheads="1"/>
          </p:cNvSpPr>
          <p:nvPr/>
        </p:nvSpPr>
        <p:spPr bwMode="auto">
          <a:xfrm>
            <a:off x="990600" y="1752600"/>
            <a:ext cx="7772400"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r" rtl="1">
              <a:spcBef>
                <a:spcPct val="20000"/>
              </a:spcBef>
              <a:buFontTx/>
              <a:buBlip>
                <a:blip r:embed="rId2"/>
              </a:buBlip>
            </a:pPr>
            <a:r>
              <a:rPr lang="ar-JO" altLang="ja-JP" sz="2800" b="1" dirty="0">
                <a:solidFill>
                  <a:srgbClr val="000000"/>
                </a:solidFill>
                <a:latin typeface="Arial" panose="020B0604020202020204" pitchFamily="34" charset="0"/>
                <a:cs typeface="Times New Roman" charset="0"/>
              </a:rPr>
              <a:t>الحرية والوحدة في المسيح موضوعان مركزيان في رسالة بولس إلى غلاطية</a:t>
            </a:r>
            <a:endParaRPr lang="en-US" altLang="ja-JP" sz="2800" b="1" dirty="0">
              <a:solidFill>
                <a:srgbClr val="000000"/>
              </a:solidFill>
              <a:latin typeface="Arial" panose="020B0604020202020204" pitchFamily="34" charset="0"/>
              <a:cs typeface="Times New Roman" charset="0"/>
            </a:endParaRPr>
          </a:p>
          <a:p>
            <a:pPr marL="342900" indent="-342900" algn="r" rtl="1">
              <a:spcBef>
                <a:spcPct val="20000"/>
              </a:spcBef>
              <a:buFontTx/>
              <a:buBlip>
                <a:blip r:embed="rId2"/>
              </a:buBlip>
            </a:pPr>
            <a:r>
              <a:rPr lang="ar-JO" sz="2800" b="1" dirty="0">
                <a:solidFill>
                  <a:srgbClr val="000000"/>
                </a:solidFill>
                <a:latin typeface="Arial" panose="020B0604020202020204" pitchFamily="34" charset="0"/>
                <a:cs typeface="Times New Roman" charset="0"/>
              </a:rPr>
              <a:t>تعالج رسالته موضوع المؤمنين الذين كان انشغالهم في حفظ الناموس سبب انقسام كنائسهم إلى جانب الفصل العنصري الذي قسم اليهود عن الأمم </a:t>
            </a:r>
            <a:endParaRPr lang="en-US" sz="2800" b="1" dirty="0">
              <a:solidFill>
                <a:srgbClr val="000000"/>
              </a:solidFill>
              <a:latin typeface="Arial" panose="020B0604020202020204" pitchFamily="34" charset="0"/>
              <a:cs typeface="Times New Roman" charset="0"/>
            </a:endParaRPr>
          </a:p>
          <a:p>
            <a:pPr marL="342900" indent="-342900" algn="r" rtl="1">
              <a:spcBef>
                <a:spcPct val="20000"/>
              </a:spcBef>
              <a:buFontTx/>
              <a:buBlip>
                <a:blip r:embed="rId2"/>
              </a:buBlip>
            </a:pPr>
            <a:r>
              <a:rPr lang="ar-JO" sz="2800" b="1" dirty="0">
                <a:solidFill>
                  <a:srgbClr val="000000"/>
                </a:solidFill>
                <a:latin typeface="Arial" panose="020B0604020202020204" pitchFamily="34" charset="0"/>
                <a:cs typeface="Times New Roman" charset="0"/>
              </a:rPr>
              <a:t>كان المعلمون الكذبة يعلمون أن الإيمان وحدة لا يستطيع أن يخلص لكنك تحتاج إلى أعمال الناموس أيضاً</a:t>
            </a:r>
            <a:endParaRPr lang="en-US" sz="2800" b="1" dirty="0">
              <a:solidFill>
                <a:srgbClr val="000000"/>
              </a:solidFill>
              <a:latin typeface="Arial" panose="020B0604020202020204" pitchFamily="34" charset="0"/>
              <a:cs typeface="Times New Roman" charset="0"/>
            </a:endParaRPr>
          </a:p>
        </p:txBody>
      </p:sp>
      <p:sp>
        <p:nvSpPr>
          <p:cNvPr id="327683" name="Text Box 18"/>
          <p:cNvSpPr txBox="1">
            <a:spLocks noChangeArrowheads="1"/>
          </p:cNvSpPr>
          <p:nvPr/>
        </p:nvSpPr>
        <p:spPr bwMode="auto">
          <a:xfrm>
            <a:off x="838200" y="6488113"/>
            <a:ext cx="8229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sz="1800" b="1" dirty="0">
                <a:solidFill>
                  <a:srgbClr val="000000"/>
                </a:solidFill>
                <a:latin typeface="Arial" panose="020B0604020202020204" pitchFamily="34" charset="0"/>
                <a:cs typeface="Times New Roman" charset="0"/>
              </a:rPr>
              <a:t>جيريمي تشو، مدرسة شرق آسيا اللاهوتية، سنغافورة</a:t>
            </a:r>
            <a:endParaRPr lang="en-GB" sz="1800" b="1" dirty="0">
              <a:solidFill>
                <a:srgbClr val="000000"/>
              </a:solidFill>
              <a:latin typeface="Arial" panose="020B0604020202020204" pitchFamily="34"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0">
                                            <p:txEl>
                                              <p:pRg st="0" end="0"/>
                                            </p:txEl>
                                          </p:spTgt>
                                        </p:tgtEl>
                                        <p:attrNameLst>
                                          <p:attrName>style.visibility</p:attrName>
                                        </p:attrNameLst>
                                      </p:cBhvr>
                                      <p:to>
                                        <p:strVal val="visible"/>
                                      </p:to>
                                    </p:set>
                                    <p:anim calcmode="lin" valueType="num">
                                      <p:cBhvr additive="base">
                                        <p:cTn id="7" dur="500" fill="hold"/>
                                        <p:tgtEl>
                                          <p:spTgt spid="1434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0">
                                            <p:txEl>
                                              <p:pRg st="1" end="1"/>
                                            </p:txEl>
                                          </p:spTgt>
                                        </p:tgtEl>
                                        <p:attrNameLst>
                                          <p:attrName>style.visibility</p:attrName>
                                        </p:attrNameLst>
                                      </p:cBhvr>
                                      <p:to>
                                        <p:strVal val="visible"/>
                                      </p:to>
                                    </p:set>
                                    <p:anim calcmode="lin" valueType="num">
                                      <p:cBhvr additive="base">
                                        <p:cTn id="13" dur="500" fill="hold"/>
                                        <p:tgtEl>
                                          <p:spTgt spid="1434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0">
                                            <p:txEl>
                                              <p:pRg st="2" end="2"/>
                                            </p:txEl>
                                          </p:spTgt>
                                        </p:tgtEl>
                                        <p:attrNameLst>
                                          <p:attrName>style.visibility</p:attrName>
                                        </p:attrNameLst>
                                      </p:cBhvr>
                                      <p:to>
                                        <p:strVal val="visible"/>
                                      </p:to>
                                    </p:set>
                                    <p:anim calcmode="lin" valueType="num">
                                      <p:cBhvr additive="base">
                                        <p:cTn id="19" dur="500" fill="hold"/>
                                        <p:tgtEl>
                                          <p:spTgt spid="1434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0"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185"/>
          <p:cNvSpPr>
            <a:spLocks noChangeArrowheads="1"/>
          </p:cNvSpPr>
          <p:nvPr/>
        </p:nvSpPr>
        <p:spPr bwMode="auto">
          <a:xfrm>
            <a:off x="1219200" y="2438400"/>
            <a:ext cx="3371850" cy="3930650"/>
          </a:xfrm>
          <a:prstGeom prst="rect">
            <a:avLst/>
          </a:prstGeom>
          <a:solidFill>
            <a:srgbClr val="000000"/>
          </a:solidFill>
          <a:ln w="9525">
            <a:solidFill>
              <a:schemeClr val="tx1"/>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4690" name="Text Box 186"/>
          <p:cNvSpPr txBox="1">
            <a:spLocks noChangeArrowheads="1"/>
          </p:cNvSpPr>
          <p:nvPr/>
        </p:nvSpPr>
        <p:spPr bwMode="auto">
          <a:xfrm>
            <a:off x="4793704" y="829072"/>
            <a:ext cx="2514600" cy="1447800"/>
          </a:xfrm>
          <a:prstGeom prst="rect">
            <a:avLst/>
          </a:prstGeom>
          <a:noFill/>
          <a:ln w="9525">
            <a:no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glow rad="254000">
                  <a:srgbClr val="000066"/>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54000">
                    <a:srgbClr val="000066"/>
                  </a:glow>
                </a:effectLst>
                <a:uLnTx/>
                <a:uFillTx/>
                <a:latin typeface="Arial" panose="020B0604020202020204" pitchFamily="34" charset="0"/>
                <a:ea typeface="ＭＳ Ｐゴシック" charset="0"/>
                <a:cs typeface="Arial" panose="020B0604020202020204" pitchFamily="34" charset="0"/>
              </a:rPr>
              <a:t>كل البشرية</a:t>
            </a:r>
            <a:endParaRPr kumimoji="0" lang="en-US" sz="2000" b="1" u="none" strike="noStrike" kern="1200" cap="none" spc="0" normalizeH="0" baseline="0" noProof="0" dirty="0">
              <a:ln>
                <a:noFill/>
              </a:ln>
              <a:solidFill>
                <a:srgbClr val="FFFFFF"/>
              </a:solidFill>
              <a:effectLst>
                <a:glow rad="254000">
                  <a:srgbClr val="000066"/>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254000">
                    <a:srgbClr val="000066"/>
                  </a:glow>
                </a:effectLst>
                <a:uLnTx/>
                <a:uFillTx/>
                <a:latin typeface="Arial" panose="020B0604020202020204" pitchFamily="34" charset="0"/>
                <a:ea typeface="ＭＳ Ｐゴシック" charset="0"/>
                <a:cs typeface="Arial" panose="020B0604020202020204" pitchFamily="34" charset="0"/>
              </a:rPr>
              <a:t>(كل المستطيل)</a:t>
            </a:r>
            <a:endParaRPr kumimoji="0" lang="en-US" sz="2000" b="1" u="none" strike="noStrike" kern="1200" cap="none" spc="0" normalizeH="0" baseline="0" noProof="0" dirty="0">
              <a:ln>
                <a:noFill/>
              </a:ln>
              <a:solidFill>
                <a:srgbClr val="FFFFFF"/>
              </a:solidFill>
              <a:effectLst>
                <a:glow rad="254000">
                  <a:srgbClr val="000066"/>
                </a:glow>
              </a:effectLst>
              <a:uLnTx/>
              <a:uFillTx/>
              <a:latin typeface="Arial" panose="020B0604020202020204" pitchFamily="34" charset="0"/>
              <a:ea typeface="ＭＳ Ｐゴシック" charset="0"/>
              <a:cs typeface="Arial" panose="020B0604020202020204" pitchFamily="34" charset="0"/>
            </a:endParaRPr>
          </a:p>
        </p:txBody>
      </p:sp>
      <p:sp>
        <p:nvSpPr>
          <p:cNvPr id="414723" name="Rectangle 187"/>
          <p:cNvSpPr>
            <a:spLocks noChangeArrowheads="1"/>
          </p:cNvSpPr>
          <p:nvPr/>
        </p:nvSpPr>
        <p:spPr bwMode="auto">
          <a:xfrm>
            <a:off x="4591050" y="2438400"/>
            <a:ext cx="3371850" cy="3930650"/>
          </a:xfrm>
          <a:prstGeom prst="rect">
            <a:avLst/>
          </a:prstGeom>
          <a:solidFill>
            <a:srgbClr val="000000"/>
          </a:solidFill>
          <a:ln w="9525">
            <a:solidFill>
              <a:schemeClr val="tx1"/>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24" name="Text Box 188"/>
          <p:cNvSpPr txBox="1">
            <a:spLocks noChangeArrowheads="1"/>
          </p:cNvSpPr>
          <p:nvPr/>
        </p:nvSpPr>
        <p:spPr bwMode="auto">
          <a:xfrm>
            <a:off x="1676400" y="2655888"/>
            <a:ext cx="2041525" cy="145891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اليهود</a:t>
            </a:r>
            <a:endPar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المربع مع     غير المؤمنين     خارج الدائرة)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25" name="Text Box 189"/>
          <p:cNvSpPr txBox="1">
            <a:spLocks noChangeArrowheads="1"/>
          </p:cNvSpPr>
          <p:nvPr/>
        </p:nvSpPr>
        <p:spPr bwMode="auto">
          <a:xfrm>
            <a:off x="5257800" y="2655888"/>
            <a:ext cx="2109788" cy="138271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المربع مع      غير المؤمنين      خارج الدائرة)</a:t>
            </a:r>
          </a:p>
        </p:txBody>
      </p:sp>
      <p:grpSp>
        <p:nvGrpSpPr>
          <p:cNvPr id="2" name="Group 1"/>
          <p:cNvGrpSpPr>
            <a:grpSpLocks/>
          </p:cNvGrpSpPr>
          <p:nvPr/>
        </p:nvGrpSpPr>
        <p:grpSpPr bwMode="auto">
          <a:xfrm>
            <a:off x="3321050" y="3886200"/>
            <a:ext cx="2540000" cy="2514600"/>
            <a:chOff x="3321050" y="3886200"/>
            <a:chExt cx="2540000" cy="2514600"/>
          </a:xfrm>
        </p:grpSpPr>
        <p:sp>
          <p:nvSpPr>
            <p:cNvPr id="414733" name="Oval 190"/>
            <p:cNvSpPr>
              <a:spLocks noChangeArrowheads="1"/>
            </p:cNvSpPr>
            <p:nvPr/>
          </p:nvSpPr>
          <p:spPr bwMode="auto">
            <a:xfrm>
              <a:off x="3321050" y="3886200"/>
              <a:ext cx="2540000" cy="2514600"/>
            </a:xfrm>
            <a:prstGeom prst="ellipse">
              <a:avLst/>
            </a:prstGeom>
            <a:solidFill>
              <a:srgbClr val="FF99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34" name="AutoShape 191"/>
            <p:cNvSpPr>
              <a:spLocks/>
            </p:cNvSpPr>
            <p:nvPr/>
          </p:nvSpPr>
          <p:spPr bwMode="auto">
            <a:xfrm>
              <a:off x="3836988" y="4246563"/>
              <a:ext cx="1585912" cy="1527175"/>
            </a:xfrm>
            <a:prstGeom prst="borderCallout1">
              <a:avLst>
                <a:gd name="adj1" fmla="val 13634"/>
                <a:gd name="adj2" fmla="val 108333"/>
                <a:gd name="adj3" fmla="val 19699"/>
                <a:gd name="adj4" fmla="val 138889"/>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جسد المسيح الحقيقي (اليهود والأمم في الدائرة)</a:t>
              </a:r>
              <a:endParaRPr kumimoji="0" lang="en-US"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a:grpSpLocks/>
          </p:cNvGrpSpPr>
          <p:nvPr/>
        </p:nvGrpSpPr>
        <p:grpSpPr bwMode="auto">
          <a:xfrm>
            <a:off x="1417638" y="4530725"/>
            <a:ext cx="1903412" cy="1017588"/>
            <a:chOff x="1417638" y="4530725"/>
            <a:chExt cx="1903412" cy="1017588"/>
          </a:xfrm>
        </p:grpSpPr>
        <p:sp>
          <p:nvSpPr>
            <p:cNvPr id="414731" name="Text Box 192"/>
            <p:cNvSpPr txBox="1">
              <a:spLocks noChangeArrowheads="1"/>
            </p:cNvSpPr>
            <p:nvPr/>
          </p:nvSpPr>
          <p:spPr bwMode="auto">
            <a:xfrm>
              <a:off x="1524000" y="4808538"/>
              <a:ext cx="1676400" cy="4619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المهودون</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32" name="Oval 193"/>
            <p:cNvSpPr>
              <a:spLocks noChangeArrowheads="1"/>
            </p:cNvSpPr>
            <p:nvPr/>
          </p:nvSpPr>
          <p:spPr bwMode="auto">
            <a:xfrm>
              <a:off x="1417638" y="4530725"/>
              <a:ext cx="1903412" cy="1017588"/>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14728" name="Text Box 2"/>
          <p:cNvSpPr txBox="1">
            <a:spLocks noChangeArrowheads="1"/>
          </p:cNvSpPr>
          <p:nvPr/>
        </p:nvSpPr>
        <p:spPr bwMode="auto">
          <a:xfrm>
            <a:off x="8297863" y="57150"/>
            <a:ext cx="78418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173ب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29" name="Text Box 3"/>
          <p:cNvSpPr txBox="1">
            <a:spLocks noChangeArrowheads="1"/>
          </p:cNvSpPr>
          <p:nvPr/>
        </p:nvSpPr>
        <p:spPr bwMode="auto">
          <a:xfrm>
            <a:off x="1905000" y="228600"/>
            <a:ext cx="5334000" cy="519113"/>
          </a:xfrm>
          <a:prstGeom prst="rect">
            <a:avLst/>
          </a:prstGeom>
          <a:gradFill rotWithShape="1">
            <a:gsLst>
              <a:gs pos="0">
                <a:srgbClr val="660066"/>
              </a:gs>
              <a:gs pos="100000">
                <a:srgbClr val="2F002F"/>
              </a:gs>
            </a:gsLst>
            <a:lin ang="5400000" scaled="1"/>
          </a:gra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هم المهودون؟</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4730" name="Down Arrow 2"/>
          <p:cNvSpPr>
            <a:spLocks noChangeArrowheads="1"/>
          </p:cNvSpPr>
          <p:nvPr/>
        </p:nvSpPr>
        <p:spPr bwMode="auto">
          <a:xfrm rot="1935726">
            <a:off x="4537075" y="1927225"/>
            <a:ext cx="638175" cy="1133475"/>
          </a:xfrm>
          <a:prstGeom prst="downArrow">
            <a:avLst>
              <a:gd name="adj1" fmla="val 50000"/>
              <a:gd name="adj2" fmla="val 50118"/>
            </a:avLst>
          </a:prstGeom>
          <a:solidFill>
            <a:schemeClr val="accent1"/>
          </a:solidFill>
          <a:ln w="57150">
            <a:solidFill>
              <a:srgbClr val="000000"/>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6534502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edg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edge">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082" name="Text Box 2"/>
          <p:cNvSpPr txBox="1">
            <a:spLocks noChangeArrowheads="1"/>
          </p:cNvSpPr>
          <p:nvPr/>
        </p:nvSpPr>
        <p:spPr bwMode="auto">
          <a:xfrm>
            <a:off x="0" y="165100"/>
            <a:ext cx="91440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مشكلة التمييز</a:t>
            </a:r>
            <a:endParaRPr kumimoji="0" lang="en-GB"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7651" name="Text Box 3" descr="EXPTEXTB"/>
          <p:cNvSpPr txBox="1">
            <a:spLocks noChangeArrowheads="1"/>
          </p:cNvSpPr>
          <p:nvPr/>
        </p:nvSpPr>
        <p:spPr bwMode="auto">
          <a:xfrm>
            <a:off x="1900238" y="1135063"/>
            <a:ext cx="7205662"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التعريف:</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lang="ar-JO" altLang="ja-JP" b="1" dirty="0">
                <a:solidFill>
                  <a:srgbClr val="FFFFFF"/>
                </a:solidFill>
                <a:latin typeface="Arial" panose="020B0604020202020204" pitchFamily="34" charset="0"/>
                <a:cs typeface="Times New Roman" charset="0"/>
              </a:rPr>
              <a:t>التمييز هي فخر امتلاك الدين الصحيح</a:t>
            </a:r>
            <a:endParaRPr kumimoji="0" lang="en-GB"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7652" name="Text Box 4"/>
          <p:cNvSpPr txBox="1">
            <a:spLocks noChangeArrowheads="1"/>
          </p:cNvSpPr>
          <p:nvPr/>
        </p:nvSpPr>
        <p:spPr bwMode="auto">
          <a:xfrm>
            <a:off x="1908175" y="2459038"/>
            <a:ext cx="7235825"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في غلاطية</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lang="ar-JO" b="1" dirty="0">
                <a:solidFill>
                  <a:srgbClr val="FFFFFF"/>
                </a:solidFill>
                <a:latin typeface="Arial" panose="020B0604020202020204" pitchFamily="34" charset="0"/>
                <a:cs typeface="Times New Roman" charset="0"/>
              </a:rPr>
              <a:t>الفخر في متابعة ممارسات الدين الصحيح (مثل قوانين الطعام، الختان)</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7653" name="Text Box 5"/>
          <p:cNvSpPr txBox="1">
            <a:spLocks noChangeArrowheads="1"/>
          </p:cNvSpPr>
          <p:nvPr/>
        </p:nvSpPr>
        <p:spPr bwMode="auto">
          <a:xfrm>
            <a:off x="1900238" y="3783013"/>
            <a:ext cx="7205662" cy="12741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اليوم</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lang="ar-JO" b="1" dirty="0">
                <a:solidFill>
                  <a:srgbClr val="FFFFFF"/>
                </a:solidFill>
                <a:latin typeface="Arial" panose="020B0604020202020204" pitchFamily="34" charset="0"/>
                <a:cs typeface="Times New Roman" charset="0"/>
              </a:rPr>
              <a:t>الفخر بالتمسك بالعقيدة الصحيحة وأن نكون في الكنيسة الصحيحة، نمارس استراتيجيات الخدمة الصحيحة</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7654" name="Text Box 6"/>
          <p:cNvSpPr txBox="1">
            <a:spLocks noChangeArrowheads="1"/>
          </p:cNvSpPr>
          <p:nvPr/>
        </p:nvSpPr>
        <p:spPr bwMode="auto">
          <a:xfrm>
            <a:off x="1908175" y="5106988"/>
            <a:ext cx="7205662"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الدرس</a:t>
            </a:r>
            <a:endPar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lang="ar-JO" b="1" dirty="0">
                <a:solidFill>
                  <a:srgbClr val="FFFFFF"/>
                </a:solidFill>
                <a:latin typeface="Arial" panose="020B0604020202020204" pitchFamily="34" charset="0"/>
                <a:cs typeface="Times New Roman" charset="0"/>
              </a:rPr>
              <a:t>نحن ما نحن عليه بنعمة الله وليس بسببنا أو بسبب ما فعلنا</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430087" name="Text Box 18"/>
          <p:cNvSpPr txBox="1">
            <a:spLocks noChangeArrowheads="1"/>
          </p:cNvSpPr>
          <p:nvPr/>
        </p:nvSpPr>
        <p:spPr bwMode="auto">
          <a:xfrm>
            <a:off x="838200" y="6488113"/>
            <a:ext cx="82296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Times New Roman" charset="0"/>
              </a:rPr>
              <a:t>Jeremy Chew, East Asia School of Theology, Singapore</a:t>
            </a:r>
            <a:endParaRPr kumimoji="0" lang="en-GB"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8" name="Title 1"/>
          <p:cNvSpPr txBox="1">
            <a:spLocks/>
          </p:cNvSpPr>
          <p:nvPr/>
        </p:nvSpPr>
        <p:spPr bwMode="auto">
          <a:xfrm>
            <a:off x="-107950" y="476250"/>
            <a:ext cx="21590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9600" b="0" i="0" u="none" strike="noStrike" kern="1200" cap="none" spc="0" normalizeH="0" baseline="0" noProof="0">
                <a:ln>
                  <a:noFill/>
                </a:ln>
                <a:solidFill>
                  <a:srgbClr val="FFFF00"/>
                </a:solidFill>
                <a:effectLst/>
                <a:uLnTx/>
                <a:uFillTx/>
                <a:latin typeface="Times New Roman" charset="0"/>
                <a:ea typeface="ＭＳ Ｐゴシック" charset="0"/>
                <a:cs typeface="Times New Roman" charset="0"/>
              </a:rPr>
              <a:t>I</a:t>
            </a:r>
            <a:endParaRPr kumimoji="0" lang="en-US" sz="16600" b="1" u="none" strike="noStrike" kern="1200" cap="none" spc="0" normalizeH="0" baseline="0" noProof="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59925354"/>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7651"/>
                                        </p:tgtEl>
                                        <p:attrNameLst>
                                          <p:attrName>style.visibility</p:attrName>
                                        </p:attrNameLst>
                                      </p:cBhvr>
                                      <p:to>
                                        <p:strVal val="visible"/>
                                      </p:to>
                                    </p:set>
                                    <p:animEffect transition="in" filter="checkerboard(across)">
                                      <p:cBhvr>
                                        <p:cTn id="7" dur="500"/>
                                        <p:tgtEl>
                                          <p:spTgt spid="276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7652"/>
                                        </p:tgtEl>
                                        <p:attrNameLst>
                                          <p:attrName>style.visibility</p:attrName>
                                        </p:attrNameLst>
                                      </p:cBhvr>
                                      <p:to>
                                        <p:strVal val="visible"/>
                                      </p:to>
                                    </p:set>
                                    <p:animEffect transition="in" filter="checkerboard(across)">
                                      <p:cBhvr>
                                        <p:cTn id="12" dur="500"/>
                                        <p:tgtEl>
                                          <p:spTgt spid="2765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7653"/>
                                        </p:tgtEl>
                                        <p:attrNameLst>
                                          <p:attrName>style.visibility</p:attrName>
                                        </p:attrNameLst>
                                      </p:cBhvr>
                                      <p:to>
                                        <p:strVal val="visible"/>
                                      </p:to>
                                    </p:set>
                                    <p:animEffect transition="in" filter="checkerboard(across)">
                                      <p:cBhvr>
                                        <p:cTn id="17" dur="500"/>
                                        <p:tgtEl>
                                          <p:spTgt spid="2765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27654"/>
                                        </p:tgtEl>
                                        <p:attrNameLst>
                                          <p:attrName>style.visibility</p:attrName>
                                        </p:attrNameLst>
                                      </p:cBhvr>
                                      <p:to>
                                        <p:strVal val="visible"/>
                                      </p:to>
                                    </p:set>
                                    <p:animEffect transition="in" filter="checkerboard(across)">
                                      <p:cBhvr>
                                        <p:cTn id="22" dur="500"/>
                                        <p:tgtEl>
                                          <p:spTgt spid="276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p:bldP spid="27652" grpId="0" autoUpdateAnimBg="0"/>
      <p:bldP spid="27653" grpId="0" autoUpdateAnimBg="0"/>
      <p:bldP spid="27654" grpId="0" autoUpdateAnimBg="0"/>
      <p:bldP spid="8"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Text Box 2"/>
          <p:cNvSpPr txBox="1">
            <a:spLocks noChangeArrowheads="1"/>
          </p:cNvSpPr>
          <p:nvPr/>
        </p:nvSpPr>
        <p:spPr bwMode="auto">
          <a:xfrm>
            <a:off x="8274050" y="22860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168</a:t>
            </a:r>
            <a:endParaRPr lang="en-US" b="1" dirty="0">
              <a:latin typeface="Arial" panose="020B0604020202020204" pitchFamily="34" charset="0"/>
              <a:cs typeface="Arial" panose="020B0604020202020204" pitchFamily="34" charset="0"/>
            </a:endParaRPr>
          </a:p>
        </p:txBody>
      </p:sp>
      <p:sp>
        <p:nvSpPr>
          <p:cNvPr id="16390" name="Text Box 6"/>
          <p:cNvSpPr txBox="1">
            <a:spLocks noChangeArrowheads="1"/>
          </p:cNvSpPr>
          <p:nvPr/>
        </p:nvSpPr>
        <p:spPr bwMode="auto">
          <a:xfrm>
            <a:off x="230188" y="955675"/>
            <a:ext cx="4113212" cy="5597525"/>
          </a:xfrm>
          <a:prstGeom prst="rect">
            <a:avLst/>
          </a:prstGeom>
          <a:solidFill>
            <a:srgbClr val="00009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u="sng" dirty="0">
                <a:latin typeface="Arial" panose="020B0604020202020204" pitchFamily="34" charset="0"/>
                <a:cs typeface="Arial" panose="020B0604020202020204" pitchFamily="34" charset="0"/>
              </a:rPr>
              <a:t>الدليل الخارجي</a:t>
            </a:r>
            <a:endParaRPr lang="en-US" altLang="zh-CN" b="1" dirty="0">
              <a:latin typeface="Arial" panose="020B0604020202020204" pitchFamily="34" charset="0"/>
              <a:cs typeface="Arial" panose="020B0604020202020204" pitchFamily="34" charset="0"/>
            </a:endParaRPr>
          </a:p>
          <a:p>
            <a:pPr algn="ctr" eaLnBrk="1" hangingPunct="1"/>
            <a:endParaRPr lang="en-US" altLang="zh-CN" b="1" dirty="0">
              <a:latin typeface="Arial" panose="020B0604020202020204" pitchFamily="34" charset="0"/>
              <a:cs typeface="Arial" panose="020B0604020202020204" pitchFamily="34" charset="0"/>
            </a:endParaRPr>
          </a:p>
          <a:p>
            <a:pPr algn="ctr" eaLnBrk="1" hangingPunct="1"/>
            <a:r>
              <a:rPr lang="ar-JO" altLang="zh-CN" b="1" dirty="0">
                <a:latin typeface="Arial" panose="020B0604020202020204" pitchFamily="34" charset="0"/>
                <a:cs typeface="Arial" panose="020B0604020202020204" pitchFamily="34" charset="0"/>
              </a:rPr>
              <a:t>نظرة التقليد:</a:t>
            </a:r>
            <a:endParaRPr lang="en-US" altLang="zh-CN" b="1" dirty="0">
              <a:latin typeface="Arial" panose="020B0604020202020204" pitchFamily="34" charset="0"/>
              <a:cs typeface="Arial" panose="020B0604020202020204" pitchFamily="34" charset="0"/>
            </a:endParaRPr>
          </a:p>
          <a:p>
            <a:pPr algn="ctr" eaLnBrk="1" hangingPunct="1"/>
            <a:r>
              <a:rPr lang="ar-JO" altLang="zh-CN" b="1" dirty="0">
                <a:latin typeface="Arial" panose="020B0604020202020204" pitchFamily="34" charset="0"/>
                <a:cs typeface="Arial" panose="020B0604020202020204" pitchFamily="34" charset="0"/>
              </a:rPr>
              <a:t>بولس هو كاتب غ</a:t>
            </a:r>
            <a:r>
              <a:rPr lang="ar-SA" altLang="zh-CN" b="1" dirty="0">
                <a:latin typeface="Arial" panose="020B0604020202020204" pitchFamily="34" charset="0"/>
                <a:cs typeface="Arial" panose="020B0604020202020204" pitchFamily="34" charset="0"/>
              </a:rPr>
              <a:t>لاطية</a:t>
            </a:r>
            <a:endParaRPr lang="en-US" altLang="zh-CN" b="1" dirty="0">
              <a:latin typeface="Arial" panose="020B0604020202020204" pitchFamily="34" charset="0"/>
              <a:cs typeface="Arial" panose="020B0604020202020204" pitchFamily="34" charset="0"/>
            </a:endParaRPr>
          </a:p>
          <a:p>
            <a:pPr algn="ctr" eaLnBrk="1" hangingPunct="1"/>
            <a:r>
              <a:rPr lang="en-US" altLang="zh-CN" b="1" dirty="0">
                <a:latin typeface="Arial" panose="020B0604020202020204" pitchFamily="34" charset="0"/>
                <a:cs typeface="Arial" panose="020B0604020202020204" pitchFamily="34" charset="0"/>
              </a:rPr>
              <a:t> </a:t>
            </a:r>
          </a:p>
          <a:p>
            <a:pPr algn="ctr" eaLnBrk="1" hangingPunct="1"/>
            <a:r>
              <a:rPr lang="ar-JO" altLang="zh-CN" b="1" dirty="0">
                <a:latin typeface="Arial" panose="020B0604020202020204" pitchFamily="34" charset="0"/>
                <a:cs typeface="Arial" panose="020B0604020202020204" pitchFamily="34" charset="0"/>
              </a:rPr>
              <a:t>1. الدعم المبكر من قبل بوليكاربوس، ماركيون</a:t>
            </a:r>
            <a:endParaRPr lang="en-US" altLang="zh-CN" b="1" dirty="0">
              <a:latin typeface="Arial" panose="020B0604020202020204" pitchFamily="34" charset="0"/>
              <a:cs typeface="Arial" panose="020B0604020202020204" pitchFamily="34" charset="0"/>
            </a:endParaRPr>
          </a:p>
          <a:p>
            <a:pPr algn="ctr" eaLnBrk="1" hangingPunct="1"/>
            <a:r>
              <a:rPr lang="en-US" altLang="zh-CN" b="1" dirty="0">
                <a:latin typeface="Arial" panose="020B0604020202020204" pitchFamily="34" charset="0"/>
                <a:cs typeface="Arial" panose="020B0604020202020204" pitchFamily="34" charset="0"/>
              </a:rPr>
              <a:t> </a:t>
            </a:r>
          </a:p>
          <a:p>
            <a:pPr marL="0" indent="0" algn="ctr" eaLnBrk="1" hangingPunct="1"/>
            <a:r>
              <a:rPr lang="ar-JO" altLang="zh-CN" b="1" dirty="0">
                <a:latin typeface="Arial" panose="020B0604020202020204" pitchFamily="34" charset="0"/>
                <a:cs typeface="Arial" panose="020B0604020202020204" pitchFamily="34" charset="0"/>
              </a:rPr>
              <a:t>2. قبل النقاد حتى القرن التاسع عشر التأليف البولسي</a:t>
            </a:r>
            <a:r>
              <a:rPr lang="en-US" altLang="zh-CN"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16391" name="Text Box 7"/>
          <p:cNvSpPr txBox="1">
            <a:spLocks noChangeArrowheads="1"/>
          </p:cNvSpPr>
          <p:nvPr/>
        </p:nvSpPr>
        <p:spPr bwMode="auto">
          <a:xfrm>
            <a:off x="4724400" y="955675"/>
            <a:ext cx="4113213" cy="5629275"/>
          </a:xfrm>
          <a:prstGeom prst="rect">
            <a:avLst/>
          </a:prstGeom>
          <a:solidFill>
            <a:srgbClr val="00009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200" b="1" u="sng" dirty="0">
                <a:latin typeface="Arial" panose="020B0604020202020204" pitchFamily="34" charset="0"/>
                <a:cs typeface="Arial" panose="020B0604020202020204" pitchFamily="34" charset="0"/>
              </a:rPr>
              <a:t>الدليل الداخلي</a:t>
            </a:r>
            <a:endParaRPr lang="en-US" altLang="zh-CN" sz="2200" b="1" u="sng" dirty="0">
              <a:latin typeface="Arial" panose="020B0604020202020204" pitchFamily="34" charset="0"/>
              <a:cs typeface="Arial" panose="020B0604020202020204" pitchFamily="34" charset="0"/>
            </a:endParaRPr>
          </a:p>
          <a:p>
            <a:pPr algn="ctr" eaLnBrk="1" hangingPunct="1"/>
            <a:endParaRPr lang="en-US" altLang="zh-CN" sz="2200" b="1" u="sng" dirty="0">
              <a:latin typeface="Arial" panose="020B0604020202020204" pitchFamily="34" charset="0"/>
              <a:cs typeface="Arial" panose="020B0604020202020204" pitchFamily="34" charset="0"/>
            </a:endParaRPr>
          </a:p>
          <a:p>
            <a:pPr marL="0" indent="0" algn="ctr" eaLnBrk="1" hangingPunct="1"/>
            <a:r>
              <a:rPr lang="ar-JO" altLang="zh-CN" sz="2200" b="1" dirty="0">
                <a:latin typeface="Arial" panose="020B0604020202020204" pitchFamily="34" charset="0"/>
                <a:cs typeface="Arial" panose="020B0604020202020204" pitchFamily="34" charset="0"/>
              </a:rPr>
              <a:t>1. تذكر رسالة غلاطية بولس باعتباره كاتبها (1: 1، 5: 2)</a:t>
            </a:r>
            <a:endParaRPr lang="en-US" altLang="zh-CN" sz="2200" b="1" dirty="0">
              <a:latin typeface="Arial" panose="020B0604020202020204" pitchFamily="34" charset="0"/>
              <a:cs typeface="Arial" panose="020B0604020202020204" pitchFamily="34" charset="0"/>
            </a:endParaRPr>
          </a:p>
          <a:p>
            <a:pPr algn="ctr" eaLnBrk="1" hangingPunct="1">
              <a:buFontTx/>
              <a:buAutoNum type="arabicPeriod"/>
            </a:pPr>
            <a:endParaRPr lang="en-US" altLang="zh-CN" sz="2200" b="1" dirty="0">
              <a:latin typeface="Arial" panose="020B0604020202020204" pitchFamily="34" charset="0"/>
              <a:cs typeface="Arial" panose="020B0604020202020204" pitchFamily="34" charset="0"/>
            </a:endParaRPr>
          </a:p>
          <a:p>
            <a:pPr marL="0" indent="0" algn="ctr" eaLnBrk="1" hangingPunct="1"/>
            <a:r>
              <a:rPr lang="ar-JO" altLang="zh-CN" sz="2200" b="1" dirty="0">
                <a:latin typeface="Arial" panose="020B0604020202020204" pitchFamily="34" charset="0"/>
                <a:cs typeface="Arial" panose="020B0604020202020204" pitchFamily="34" charset="0"/>
              </a:rPr>
              <a:t>2. ربما خرج بولس عن ممارسته المعتادة المتمثلة في إملاء رسائله على مساعده عن طريق كتابة الرسالة بنفسه (6: 11).</a:t>
            </a:r>
          </a:p>
          <a:p>
            <a:pPr marL="0" indent="0" algn="ctr" eaLnBrk="1" hangingPunct="1"/>
            <a:endParaRPr lang="en-US" altLang="zh-CN" sz="2200" b="1" dirty="0">
              <a:latin typeface="Arial" panose="020B0604020202020204" pitchFamily="34" charset="0"/>
              <a:cs typeface="Arial" panose="020B0604020202020204" pitchFamily="34" charset="0"/>
            </a:endParaRPr>
          </a:p>
          <a:p>
            <a:pPr marL="0" indent="0" algn="ctr" eaLnBrk="1" hangingPunct="1"/>
            <a:r>
              <a:rPr lang="ar-JO" altLang="zh-CN" sz="2200" b="1" dirty="0">
                <a:latin typeface="Arial" panose="020B0604020202020204" pitchFamily="34" charset="0"/>
                <a:cs typeface="Arial" panose="020B0604020202020204" pitchFamily="34" charset="0"/>
              </a:rPr>
              <a:t>3. الإصحاحات 1و2 عبارة عن </a:t>
            </a:r>
            <a:r>
              <a:rPr lang="ar-JO" altLang="zh-CN" sz="2200" b="1" dirty="0">
                <a:solidFill>
                  <a:srgbClr val="FFFF00"/>
                </a:solidFill>
                <a:latin typeface="Arial" panose="020B0604020202020204" pitchFamily="34" charset="0"/>
                <a:cs typeface="Arial" panose="020B0604020202020204" pitchFamily="34" charset="0"/>
              </a:rPr>
              <a:t>سيرة ذاتية </a:t>
            </a:r>
            <a:r>
              <a:rPr lang="ar-JO" altLang="zh-CN" sz="2200" b="1" dirty="0">
                <a:latin typeface="Arial" panose="020B0604020202020204" pitchFamily="34" charset="0"/>
                <a:cs typeface="Arial" panose="020B0604020202020204" pitchFamily="34" charset="0"/>
              </a:rPr>
              <a:t>مع عدة مواضيع بولسية              (النعمة، الناموس)</a:t>
            </a:r>
            <a:r>
              <a:rPr lang="en-US" altLang="zh-CN"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16392" name="Text Box 8"/>
          <p:cNvSpPr txBox="1">
            <a:spLocks noChangeArrowheads="1"/>
          </p:cNvSpPr>
          <p:nvPr/>
        </p:nvSpPr>
        <p:spPr bwMode="auto">
          <a:xfrm rot="-1200000">
            <a:off x="1753638" y="3271000"/>
            <a:ext cx="6305889" cy="1077218"/>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يشير كل من الدليل الخارجي والداخلي إلى التأليف البولسي</a:t>
            </a:r>
            <a:endParaRPr lang="en-US" sz="3200" b="1" dirty="0">
              <a:latin typeface="Arial" panose="020B0604020202020204" pitchFamily="34" charset="0"/>
              <a:cs typeface="Arial" panose="020B0604020202020204" pitchFamily="34" charset="0"/>
            </a:endParaRPr>
          </a:p>
        </p:txBody>
      </p:sp>
      <p:sp>
        <p:nvSpPr>
          <p:cNvPr id="7" name="Title 6"/>
          <p:cNvSpPr>
            <a:spLocks noGrp="1"/>
          </p:cNvSpPr>
          <p:nvPr>
            <p:ph type="title" idx="4294967295"/>
          </p:nvPr>
        </p:nvSpPr>
        <p:spPr>
          <a:xfrm>
            <a:off x="2708275" y="152400"/>
            <a:ext cx="3387725" cy="523875"/>
          </a:xfrm>
          <a:gradFill rotWithShape="1">
            <a:gsLst>
              <a:gs pos="0">
                <a:srgbClr val="9933FF"/>
              </a:gs>
              <a:gs pos="50000">
                <a:schemeClr val="bg2"/>
              </a:gs>
              <a:gs pos="100000">
                <a:srgbClr val="9933FF"/>
              </a:gs>
            </a:gsLst>
            <a:lin ang="5400000" scaled="1"/>
          </a:gradFill>
          <a:ln w="12700">
            <a:headEnd type="none" w="sm" len="sm"/>
            <a:tailEnd type="none" w="sm" len="sm"/>
          </a:ln>
        </p:spPr>
        <p:txBody>
          <a:bodyPr>
            <a:spAutoFit/>
          </a:bodyPr>
          <a:lstStyle/>
          <a:p>
            <a:pPr algn="ctr">
              <a:defRPr/>
            </a:pPr>
            <a:r>
              <a:rPr lang="ar-JO" sz="2800" b="1" dirty="0">
                <a:solidFill>
                  <a:schemeClr val="tx1"/>
                </a:solidFill>
                <a:latin typeface="Arial" panose="020B0604020202020204" pitchFamily="34" charset="0"/>
                <a:ea typeface="ＭＳ Ｐゴシック" charset="0"/>
                <a:cs typeface="Arial" panose="020B0604020202020204" pitchFamily="34" charset="0"/>
              </a:rPr>
              <a:t>المؤلف</a:t>
            </a:r>
            <a:endParaRPr lang="en-US" sz="2800" b="1"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6390"/>
                                        </p:tgtEl>
                                        <p:attrNameLst>
                                          <p:attrName>style.visibility</p:attrName>
                                        </p:attrNameLst>
                                      </p:cBhvr>
                                      <p:to>
                                        <p:strVal val="visible"/>
                                      </p:to>
                                    </p:set>
                                    <p:anim calcmode="lin" valueType="num">
                                      <p:cBhvr additive="base">
                                        <p:cTn id="7" dur="500" fill="hold"/>
                                        <p:tgtEl>
                                          <p:spTgt spid="16390"/>
                                        </p:tgtEl>
                                        <p:attrNameLst>
                                          <p:attrName>ppt_x</p:attrName>
                                        </p:attrNameLst>
                                      </p:cBhvr>
                                      <p:tavLst>
                                        <p:tav tm="0">
                                          <p:val>
                                            <p:strVal val="0-#ppt_w/2"/>
                                          </p:val>
                                        </p:tav>
                                        <p:tav tm="100000">
                                          <p:val>
                                            <p:strVal val="#ppt_x"/>
                                          </p:val>
                                        </p:tav>
                                      </p:tavLst>
                                    </p:anim>
                                    <p:anim calcmode="lin" valueType="num">
                                      <p:cBhvr additive="base">
                                        <p:cTn id="8" dur="500" fill="hold"/>
                                        <p:tgtEl>
                                          <p:spTgt spid="1639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391"/>
                                        </p:tgtEl>
                                        <p:attrNameLst>
                                          <p:attrName>style.visibility</p:attrName>
                                        </p:attrNameLst>
                                      </p:cBhvr>
                                      <p:to>
                                        <p:strVal val="visible"/>
                                      </p:to>
                                    </p:set>
                                    <p:anim calcmode="lin" valueType="num">
                                      <p:cBhvr additive="base">
                                        <p:cTn id="13" dur="500" fill="hold"/>
                                        <p:tgtEl>
                                          <p:spTgt spid="16391"/>
                                        </p:tgtEl>
                                        <p:attrNameLst>
                                          <p:attrName>ppt_x</p:attrName>
                                        </p:attrNameLst>
                                      </p:cBhvr>
                                      <p:tavLst>
                                        <p:tav tm="0">
                                          <p:val>
                                            <p:strVal val="1+#ppt_w/2"/>
                                          </p:val>
                                        </p:tav>
                                        <p:tav tm="100000">
                                          <p:val>
                                            <p:strVal val="#ppt_x"/>
                                          </p:val>
                                        </p:tav>
                                      </p:tavLst>
                                    </p:anim>
                                    <p:anim calcmode="lin" valueType="num">
                                      <p:cBhvr additive="base">
                                        <p:cTn id="14" dur="500" fill="hold"/>
                                        <p:tgtEl>
                                          <p:spTgt spid="1639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16392"/>
                                        </p:tgtEl>
                                        <p:attrNameLst>
                                          <p:attrName>style.visibility</p:attrName>
                                        </p:attrNameLst>
                                      </p:cBhvr>
                                      <p:to>
                                        <p:strVal val="visible"/>
                                      </p:to>
                                    </p:set>
                                    <p:anim calcmode="lin" valueType="num">
                                      <p:cBhvr>
                                        <p:cTn id="19" dur="500" fill="hold"/>
                                        <p:tgtEl>
                                          <p:spTgt spid="16392"/>
                                        </p:tgtEl>
                                        <p:attrNameLst>
                                          <p:attrName>ppt_w</p:attrName>
                                        </p:attrNameLst>
                                      </p:cBhvr>
                                      <p:tavLst>
                                        <p:tav tm="0">
                                          <p:val>
                                            <p:fltVal val="0"/>
                                          </p:val>
                                        </p:tav>
                                        <p:tav tm="100000">
                                          <p:val>
                                            <p:strVal val="#ppt_w"/>
                                          </p:val>
                                        </p:tav>
                                      </p:tavLst>
                                    </p:anim>
                                    <p:anim calcmode="lin" valueType="num">
                                      <p:cBhvr>
                                        <p:cTn id="20" dur="500" fill="hold"/>
                                        <p:tgtEl>
                                          <p:spTgt spid="1639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0" grpId="0" animBg="1" autoUpdateAnimBg="0"/>
      <p:bldP spid="16391" grpId="0" animBg="1" autoUpdateAnimBg="0"/>
      <p:bldP spid="16392" grpId="0" animBg="1"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Text Box 2"/>
          <p:cNvSpPr txBox="1">
            <a:spLocks noChangeArrowheads="1"/>
          </p:cNvSpPr>
          <p:nvPr/>
        </p:nvSpPr>
        <p:spPr bwMode="auto">
          <a:xfrm>
            <a:off x="8426450" y="7620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170</a:t>
            </a:r>
            <a:endParaRPr lang="en-US" b="1" dirty="0">
              <a:latin typeface="Arial" panose="020B0604020202020204" pitchFamily="34" charset="0"/>
              <a:cs typeface="Arial" panose="020B0604020202020204" pitchFamily="34" charset="0"/>
            </a:endParaRPr>
          </a:p>
        </p:txBody>
      </p:sp>
      <p:sp>
        <p:nvSpPr>
          <p:cNvPr id="19467" name="Text Box 11"/>
          <p:cNvSpPr txBox="1">
            <a:spLocks noChangeArrowheads="1"/>
          </p:cNvSpPr>
          <p:nvPr/>
        </p:nvSpPr>
        <p:spPr bwMode="auto">
          <a:xfrm>
            <a:off x="533400" y="990600"/>
            <a:ext cx="8077200" cy="3108543"/>
          </a:xfrm>
          <a:prstGeom prst="rect">
            <a:avLst/>
          </a:prstGeom>
          <a:solidFill>
            <a:srgbClr val="CCFFCC"/>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marL="536575" indent="-5365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Arial" charset="0"/>
              <a:buChar char="•"/>
            </a:pPr>
            <a:r>
              <a:rPr lang="ar-JO" altLang="zh-CN" sz="2800" b="1" dirty="0">
                <a:solidFill>
                  <a:srgbClr val="000000"/>
                </a:solidFill>
                <a:latin typeface="Arial" panose="020B0604020202020204" pitchFamily="34" charset="0"/>
                <a:cs typeface="Arial" panose="020B0604020202020204" pitchFamily="34" charset="0"/>
              </a:rPr>
              <a:t>البداية الحماسية للإنجيل في غلاطية انتهت بسبب المقاومة من المعلمين الكذبة اليهود (المهودون)</a:t>
            </a:r>
            <a:endParaRPr lang="en-US" altLang="zh-CN" sz="2800" b="1" dirty="0">
              <a:solidFill>
                <a:srgbClr val="000000"/>
              </a:solidFill>
              <a:latin typeface="Arial" panose="020B0604020202020204" pitchFamily="34" charset="0"/>
              <a:cs typeface="Arial" panose="020B0604020202020204" pitchFamily="34" charset="0"/>
            </a:endParaRPr>
          </a:p>
          <a:p>
            <a:pPr algn="r" rtl="1" eaLnBrk="1" hangingPunct="1">
              <a:buFont typeface="Arial" charset="0"/>
              <a:buChar char="•"/>
            </a:pPr>
            <a:r>
              <a:rPr lang="ar-JO" altLang="zh-CN" sz="2800" b="1" dirty="0">
                <a:solidFill>
                  <a:srgbClr val="000000"/>
                </a:solidFill>
                <a:latin typeface="Arial" panose="020B0604020202020204" pitchFamily="34" charset="0"/>
                <a:cs typeface="Arial" panose="020B0604020202020204" pitchFamily="34" charset="0"/>
              </a:rPr>
              <a:t>نادى المهودون بإنجيل آخر مرتبط بالتوراة اليهودية والختان</a:t>
            </a:r>
            <a:r>
              <a:rPr lang="en-US" altLang="zh-CN" sz="2800" b="1" dirty="0">
                <a:solidFill>
                  <a:srgbClr val="000000"/>
                </a:solidFill>
                <a:latin typeface="Arial" panose="020B0604020202020204" pitchFamily="34" charset="0"/>
                <a:cs typeface="Arial" panose="020B0604020202020204" pitchFamily="34" charset="0"/>
              </a:rPr>
              <a:t>  </a:t>
            </a:r>
          </a:p>
          <a:p>
            <a:pPr algn="r" rtl="1" eaLnBrk="1" hangingPunct="1">
              <a:buFont typeface="Arial" charset="0"/>
              <a:buChar char="•"/>
            </a:pPr>
            <a:r>
              <a:rPr lang="ar-JO" sz="2800" b="1" dirty="0">
                <a:solidFill>
                  <a:srgbClr val="000000"/>
                </a:solidFill>
                <a:latin typeface="Arial" panose="020B0604020202020204" pitchFamily="34" charset="0"/>
                <a:cs typeface="Arial" panose="020B0604020202020204" pitchFamily="34" charset="0"/>
              </a:rPr>
              <a:t>كتب بولس للكنائس على الفور لمحاربة هذا التعليم الكاذب بالدفاع عن </a:t>
            </a:r>
            <a:r>
              <a:rPr lang="ar-JO" sz="2800" b="1" u="sng" dirty="0">
                <a:solidFill>
                  <a:srgbClr val="000000"/>
                </a:solidFill>
                <a:latin typeface="Arial" panose="020B0604020202020204" pitchFamily="34" charset="0"/>
                <a:cs typeface="Arial" panose="020B0604020202020204" pitchFamily="34" charset="0"/>
              </a:rPr>
              <a:t>رسوليته</a:t>
            </a:r>
            <a:r>
              <a:rPr lang="ar-JO" sz="2800" b="1" dirty="0">
                <a:solidFill>
                  <a:srgbClr val="000000"/>
                </a:solidFill>
                <a:latin typeface="Arial" panose="020B0604020202020204" pitchFamily="34" charset="0"/>
                <a:cs typeface="Arial" panose="020B0604020202020204" pitchFamily="34" charset="0"/>
              </a:rPr>
              <a:t> (الإصحاحات 1-2) والإنجيل الحقيقي عن </a:t>
            </a:r>
            <a:r>
              <a:rPr lang="ar-JO" sz="2800" b="1" u="sng" dirty="0">
                <a:solidFill>
                  <a:srgbClr val="000000"/>
                </a:solidFill>
                <a:latin typeface="Arial" panose="020B0604020202020204" pitchFamily="34" charset="0"/>
                <a:cs typeface="Arial" panose="020B0604020202020204" pitchFamily="34" charset="0"/>
              </a:rPr>
              <a:t>التبرير بالإيمان </a:t>
            </a:r>
            <a:r>
              <a:rPr lang="ar-JO" sz="2800" b="1" dirty="0">
                <a:solidFill>
                  <a:srgbClr val="000000"/>
                </a:solidFill>
                <a:latin typeface="Arial" panose="020B0604020202020204" pitchFamily="34" charset="0"/>
                <a:cs typeface="Arial" panose="020B0604020202020204" pitchFamily="34" charset="0"/>
              </a:rPr>
              <a:t>وحده (الإصحاحات 3-4) مما ينتج </a:t>
            </a:r>
            <a:r>
              <a:rPr lang="ar-JO" sz="2800" b="1" u="sng" dirty="0">
                <a:solidFill>
                  <a:srgbClr val="000000"/>
                </a:solidFill>
                <a:latin typeface="Arial" panose="020B0604020202020204" pitchFamily="34" charset="0"/>
                <a:cs typeface="Arial" panose="020B0604020202020204" pitchFamily="34" charset="0"/>
              </a:rPr>
              <a:t>أسلوب حياة بالنعمة</a:t>
            </a:r>
            <a:r>
              <a:rPr lang="ar-JO" sz="2800" b="1" dirty="0">
                <a:solidFill>
                  <a:srgbClr val="000000"/>
                </a:solidFill>
                <a:latin typeface="Arial" panose="020B0604020202020204" pitchFamily="34" charset="0"/>
                <a:cs typeface="Arial" panose="020B0604020202020204" pitchFamily="34" charset="0"/>
              </a:rPr>
              <a:t> مبني على الحرية في المسيح (الفصول 5-6).</a:t>
            </a:r>
            <a:endParaRPr lang="en-US" sz="2800" b="1" dirty="0">
              <a:solidFill>
                <a:srgbClr val="000000"/>
              </a:solidFill>
              <a:latin typeface="Arial" panose="020B0604020202020204" pitchFamily="34" charset="0"/>
              <a:cs typeface="Arial" panose="020B0604020202020204" pitchFamily="34" charset="0"/>
            </a:endParaRPr>
          </a:p>
        </p:txBody>
      </p:sp>
      <p:sp>
        <p:nvSpPr>
          <p:cNvPr id="19468" name="Text Box 12"/>
          <p:cNvSpPr txBox="1">
            <a:spLocks noChangeArrowheads="1"/>
          </p:cNvSpPr>
          <p:nvPr/>
        </p:nvSpPr>
        <p:spPr bwMode="auto">
          <a:xfrm>
            <a:off x="3255963" y="152400"/>
            <a:ext cx="2632075" cy="519113"/>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algn="ctr">
              <a:defRPr/>
            </a:pPr>
            <a:r>
              <a:rPr lang="ar-JO" sz="2800" b="1" dirty="0">
                <a:latin typeface="Arial" panose="020B0604020202020204" pitchFamily="34" charset="0"/>
                <a:ea typeface="+mn-ea"/>
                <a:cs typeface="Arial" panose="020B0604020202020204" pitchFamily="34" charset="0"/>
              </a:rPr>
              <a:t>المناسبة</a:t>
            </a:r>
            <a:endParaRPr lang="en-US" sz="2800" b="1" dirty="0">
              <a:latin typeface="Arial" panose="020B0604020202020204" pitchFamily="34" charset="0"/>
              <a:ea typeface="+mn-ea"/>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7"/>
                                        </p:tgtEl>
                                        <p:attrNameLst>
                                          <p:attrName>style.visibility</p:attrName>
                                        </p:attrNameLst>
                                      </p:cBhvr>
                                      <p:to>
                                        <p:strVal val="visible"/>
                                      </p:to>
                                    </p:set>
                                    <p:animEffect transition="in" filter="checkerboard(across)">
                                      <p:cBhvr>
                                        <p:cTn id="7" dur="500"/>
                                        <p:tgtEl>
                                          <p:spTgt spid="194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7"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Text Box 2"/>
          <p:cNvSpPr txBox="1">
            <a:spLocks noChangeArrowheads="1"/>
          </p:cNvSpPr>
          <p:nvPr/>
        </p:nvSpPr>
        <p:spPr bwMode="auto">
          <a:xfrm>
            <a:off x="7848600" y="228600"/>
            <a:ext cx="131638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170-171</a:t>
            </a:r>
            <a:endParaRPr lang="en-US" b="1" dirty="0">
              <a:latin typeface="Arial" panose="020B0604020202020204" pitchFamily="34" charset="0"/>
              <a:cs typeface="Arial" panose="020B0604020202020204" pitchFamily="34" charset="0"/>
            </a:endParaRPr>
          </a:p>
        </p:txBody>
      </p:sp>
      <p:sp>
        <p:nvSpPr>
          <p:cNvPr id="20483" name="Text Box 3"/>
          <p:cNvSpPr txBox="1">
            <a:spLocks noChangeArrowheads="1"/>
          </p:cNvSpPr>
          <p:nvPr/>
        </p:nvSpPr>
        <p:spPr bwMode="auto">
          <a:xfrm>
            <a:off x="2940528" y="152400"/>
            <a:ext cx="3315331" cy="523220"/>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2800" b="1" dirty="0">
                <a:latin typeface="Arial" panose="020B0604020202020204" pitchFamily="34" charset="0"/>
                <a:ea typeface="SimSun" charset="0"/>
                <a:cs typeface="Arial" panose="020B0604020202020204" pitchFamily="34" charset="0"/>
              </a:rPr>
              <a:t>زيارة أورشليم (2: 1-10)</a:t>
            </a:r>
            <a:endParaRPr lang="en-US" sz="2800" b="1" dirty="0">
              <a:latin typeface="Arial" panose="020B0604020202020204" pitchFamily="34" charset="0"/>
              <a:ea typeface="SimSun" charset="0"/>
              <a:cs typeface="Arial" panose="020B0604020202020204" pitchFamily="34" charset="0"/>
            </a:endParaRPr>
          </a:p>
        </p:txBody>
      </p:sp>
      <p:sp>
        <p:nvSpPr>
          <p:cNvPr id="20485" name="Text Box 5"/>
          <p:cNvSpPr txBox="1">
            <a:spLocks noChangeArrowheads="1"/>
          </p:cNvSpPr>
          <p:nvPr/>
        </p:nvSpPr>
        <p:spPr bwMode="auto">
          <a:xfrm>
            <a:off x="1387792" y="1830388"/>
            <a:ext cx="6303329" cy="523220"/>
          </a:xfrm>
          <a:prstGeom prst="rect">
            <a:avLst/>
          </a:prstGeom>
          <a:solidFill>
            <a:schemeClr val="bg2"/>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800" b="1" dirty="0">
                <a:latin typeface="Arial" panose="020B0604020202020204" pitchFamily="34" charset="0"/>
                <a:cs typeface="Arial" panose="020B0604020202020204" pitchFamily="34" charset="0"/>
              </a:rPr>
              <a:t>نظرية غلاطية الجنوبية – وجهة نظر إغاثة المجاعة</a:t>
            </a:r>
            <a:endParaRPr lang="en-US" sz="2800" b="1" dirty="0">
              <a:latin typeface="Arial" panose="020B0604020202020204" pitchFamily="34" charset="0"/>
              <a:cs typeface="Arial" panose="020B0604020202020204" pitchFamily="34" charset="0"/>
            </a:endParaRPr>
          </a:p>
        </p:txBody>
      </p:sp>
      <p:sp>
        <p:nvSpPr>
          <p:cNvPr id="20486" name="Text Box 6"/>
          <p:cNvSpPr txBox="1">
            <a:spLocks noChangeArrowheads="1"/>
          </p:cNvSpPr>
          <p:nvPr/>
        </p:nvSpPr>
        <p:spPr bwMode="auto">
          <a:xfrm>
            <a:off x="1435127" y="4192588"/>
            <a:ext cx="6199133" cy="523220"/>
          </a:xfrm>
          <a:prstGeom prst="rect">
            <a:avLst/>
          </a:prstGeom>
          <a:solidFill>
            <a:schemeClr val="bg2"/>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800" b="1" dirty="0">
                <a:latin typeface="Arial" panose="020B0604020202020204" pitchFamily="34" charset="0"/>
                <a:cs typeface="Arial" panose="020B0604020202020204" pitchFamily="34" charset="0"/>
              </a:rPr>
              <a:t>نظرية غلاطية الشمالية – وجهة نظر مجمع أورشليم</a:t>
            </a:r>
            <a:endParaRPr lang="en-US" sz="2800" b="1" dirty="0">
              <a:latin typeface="Arial" panose="020B0604020202020204" pitchFamily="34" charset="0"/>
              <a:cs typeface="Arial" panose="020B0604020202020204" pitchFamily="34" charset="0"/>
            </a:endParaRPr>
          </a:p>
        </p:txBody>
      </p:sp>
      <p:sp>
        <p:nvSpPr>
          <p:cNvPr id="20487" name="Text Box 7"/>
          <p:cNvSpPr txBox="1">
            <a:spLocks noChangeArrowheads="1"/>
          </p:cNvSpPr>
          <p:nvPr/>
        </p:nvSpPr>
        <p:spPr bwMode="auto">
          <a:xfrm rot="-1200000">
            <a:off x="371146" y="3175495"/>
            <a:ext cx="8384249" cy="1200329"/>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600" b="1" dirty="0">
                <a:latin typeface="Arial" panose="020B0604020202020204" pitchFamily="34" charset="0"/>
                <a:cs typeface="Arial" panose="020B0604020202020204" pitchFamily="34" charset="0"/>
              </a:rPr>
              <a:t>الدليل الأفضل لنظرية غلاطية الجنوبية </a:t>
            </a:r>
          </a:p>
          <a:p>
            <a:pPr algn="ctr" eaLnBrk="1" hangingPunct="1"/>
            <a:r>
              <a:rPr lang="ar-JO" altLang="zh-CN" sz="3600" b="1" dirty="0">
                <a:latin typeface="Arial" panose="020B0604020202020204" pitchFamily="34" charset="0"/>
                <a:cs typeface="Arial" panose="020B0604020202020204" pitchFamily="34" charset="0"/>
              </a:rPr>
              <a:t>يدعم وجهة نظر إغاثة المجاعة</a:t>
            </a:r>
            <a:endParaRPr lang="en-US" altLang="zh-CN" sz="3600" b="1" dirty="0">
              <a:latin typeface="Arial" panose="020B0604020202020204" pitchFamily="34"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additive="base">
                                        <p:cTn id="7" dur="500" fill="hold"/>
                                        <p:tgtEl>
                                          <p:spTgt spid="20485"/>
                                        </p:tgtEl>
                                        <p:attrNameLst>
                                          <p:attrName>ppt_x</p:attrName>
                                        </p:attrNameLst>
                                      </p:cBhvr>
                                      <p:tavLst>
                                        <p:tav tm="0">
                                          <p:val>
                                            <p:strVal val="0-#ppt_w/2"/>
                                          </p:val>
                                        </p:tav>
                                        <p:tav tm="100000">
                                          <p:val>
                                            <p:strVal val="#ppt_x"/>
                                          </p:val>
                                        </p:tav>
                                      </p:tavLst>
                                    </p:anim>
                                    <p:anim calcmode="lin" valueType="num">
                                      <p:cBhvr additive="base">
                                        <p:cTn id="8" dur="500" fill="hold"/>
                                        <p:tgtEl>
                                          <p:spTgt spid="2048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0486"/>
                                        </p:tgtEl>
                                        <p:attrNameLst>
                                          <p:attrName>style.visibility</p:attrName>
                                        </p:attrNameLst>
                                      </p:cBhvr>
                                      <p:to>
                                        <p:strVal val="visible"/>
                                      </p:to>
                                    </p:set>
                                    <p:anim calcmode="lin" valueType="num">
                                      <p:cBhvr additive="base">
                                        <p:cTn id="13" dur="500" fill="hold"/>
                                        <p:tgtEl>
                                          <p:spTgt spid="20486"/>
                                        </p:tgtEl>
                                        <p:attrNameLst>
                                          <p:attrName>ppt_x</p:attrName>
                                        </p:attrNameLst>
                                      </p:cBhvr>
                                      <p:tavLst>
                                        <p:tav tm="0">
                                          <p:val>
                                            <p:strVal val="1+#ppt_w/2"/>
                                          </p:val>
                                        </p:tav>
                                        <p:tav tm="100000">
                                          <p:val>
                                            <p:strVal val="#ppt_x"/>
                                          </p:val>
                                        </p:tav>
                                      </p:tavLst>
                                    </p:anim>
                                    <p:anim calcmode="lin" valueType="num">
                                      <p:cBhvr additive="base">
                                        <p:cTn id="14" dur="500" fill="hold"/>
                                        <p:tgtEl>
                                          <p:spTgt spid="2048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0487"/>
                                        </p:tgtEl>
                                        <p:attrNameLst>
                                          <p:attrName>style.visibility</p:attrName>
                                        </p:attrNameLst>
                                      </p:cBhvr>
                                      <p:to>
                                        <p:strVal val="visible"/>
                                      </p:to>
                                    </p:set>
                                    <p:animEffect transition="in" filter="box(in)">
                                      <p:cBhvr>
                                        <p:cTn id="19" dur="500"/>
                                        <p:tgtEl>
                                          <p:spTgt spid="204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autoUpdateAnimBg="0"/>
      <p:bldP spid="20486" grpId="0" animBg="1" autoUpdateAnimBg="0"/>
      <p:bldP spid="20487" grpId="0" animBg="1"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Text Box 2"/>
          <p:cNvSpPr txBox="1">
            <a:spLocks noChangeArrowheads="1"/>
          </p:cNvSpPr>
          <p:nvPr/>
        </p:nvSpPr>
        <p:spPr bwMode="auto">
          <a:xfrm>
            <a:off x="7772400" y="76200"/>
            <a:ext cx="132600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170-171</a:t>
            </a:r>
            <a:endParaRPr lang="en-US" b="1" dirty="0">
              <a:latin typeface="Arial" panose="020B0604020202020204" pitchFamily="34" charset="0"/>
              <a:cs typeface="Arial" panose="020B0604020202020204" pitchFamily="34" charset="0"/>
            </a:endParaRPr>
          </a:p>
        </p:txBody>
      </p:sp>
      <p:sp>
        <p:nvSpPr>
          <p:cNvPr id="21507" name="Text Box 3"/>
          <p:cNvSpPr txBox="1">
            <a:spLocks noChangeArrowheads="1"/>
          </p:cNvSpPr>
          <p:nvPr/>
        </p:nvSpPr>
        <p:spPr bwMode="auto">
          <a:xfrm>
            <a:off x="4155667" y="152400"/>
            <a:ext cx="872355" cy="523220"/>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sz="2800" b="1" dirty="0">
                <a:latin typeface="Arial" panose="020B0604020202020204" pitchFamily="34" charset="0"/>
                <a:cs typeface="Arial" panose="020B0604020202020204" pitchFamily="34" charset="0"/>
              </a:rPr>
              <a:t>الحجة</a:t>
            </a:r>
            <a:endParaRPr lang="en-US" sz="2800" b="1" dirty="0">
              <a:latin typeface="Arial" panose="020B0604020202020204" pitchFamily="34" charset="0"/>
              <a:cs typeface="Arial" panose="020B0604020202020204" pitchFamily="34" charset="0"/>
            </a:endParaRPr>
          </a:p>
        </p:txBody>
      </p:sp>
      <p:sp>
        <p:nvSpPr>
          <p:cNvPr id="21511" name="Text Box 7"/>
          <p:cNvSpPr txBox="1">
            <a:spLocks noChangeArrowheads="1"/>
          </p:cNvSpPr>
          <p:nvPr/>
        </p:nvSpPr>
        <p:spPr bwMode="auto">
          <a:xfrm>
            <a:off x="1295400" y="1147763"/>
            <a:ext cx="6629400" cy="3046988"/>
          </a:xfrm>
          <a:prstGeom prst="rect">
            <a:avLst/>
          </a:prstGeom>
          <a:solidFill>
            <a:schemeClr val="hlink"/>
          </a:solidFill>
          <a:ln w="12700">
            <a:solidFill>
              <a:schemeClr val="bg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solidFill>
                  <a:srgbClr val="070000"/>
                </a:solidFill>
                <a:latin typeface="Arial" panose="020B0604020202020204" pitchFamily="34" charset="0"/>
                <a:cs typeface="Arial" panose="020B0604020202020204" pitchFamily="34" charset="0"/>
              </a:rPr>
              <a:t>قصد بولس في الكتابة هو إقناع الغلاطيين أنه كونهم قد نالوا الخلاص بالنعمة فهم أحرار من الناموس. ونتيجة لذلك لا يجب أن يُقادوا بعيداً عن مرساتهم في المسيح من قبل المهودين الذين سعوا إلى فرض نظام ناموسي عليهم مبني على الناموس.  </a:t>
            </a:r>
            <a:endParaRPr lang="en-US" sz="3200" b="1" dirty="0">
              <a:solidFill>
                <a:srgbClr val="070000"/>
              </a:solidFill>
              <a:latin typeface="Arial" panose="020B0604020202020204" pitchFamily="34"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511"/>
                                        </p:tgtEl>
                                        <p:attrNameLst>
                                          <p:attrName>style.visibility</p:attrName>
                                        </p:attrNameLst>
                                      </p:cBhvr>
                                      <p:to>
                                        <p:strVal val="visible"/>
                                      </p:to>
                                    </p:set>
                                    <p:animEffect transition="in" filter="blinds(horizontal)">
                                      <p:cBhvr>
                                        <p:cTn id="7" dur="500"/>
                                        <p:tgtEl>
                                          <p:spTgt spid="215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1" grpId="0" animBg="1"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Text Box 2"/>
          <p:cNvSpPr txBox="1">
            <a:spLocks noChangeArrowheads="1"/>
          </p:cNvSpPr>
          <p:nvPr/>
        </p:nvSpPr>
        <p:spPr bwMode="auto">
          <a:xfrm>
            <a:off x="82931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172</a:t>
            </a:r>
            <a:endParaRPr lang="en-US" b="1" dirty="0">
              <a:latin typeface="Arial" panose="020B0604020202020204" pitchFamily="34" charset="0"/>
              <a:cs typeface="Arial" panose="020B0604020202020204" pitchFamily="34" charset="0"/>
            </a:endParaRPr>
          </a:p>
        </p:txBody>
      </p:sp>
      <p:sp>
        <p:nvSpPr>
          <p:cNvPr id="22531" name="Text Box 3"/>
          <p:cNvSpPr txBox="1">
            <a:spLocks noChangeArrowheads="1"/>
          </p:cNvSpPr>
          <p:nvPr/>
        </p:nvSpPr>
        <p:spPr bwMode="auto">
          <a:xfrm>
            <a:off x="4018619" y="152400"/>
            <a:ext cx="1144865" cy="523220"/>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altLang="zh-CN" sz="2800" b="1" dirty="0">
                <a:latin typeface="Arial" panose="020B0604020202020204" pitchFamily="34" charset="0"/>
                <a:cs typeface="Arial" panose="020B0604020202020204" pitchFamily="34" charset="0"/>
              </a:rPr>
              <a:t>الفرضية</a:t>
            </a:r>
            <a:endParaRPr lang="en-US" sz="2800" b="1" dirty="0">
              <a:latin typeface="Arial" panose="020B0604020202020204" pitchFamily="34" charset="0"/>
              <a:cs typeface="Arial" panose="020B0604020202020204" pitchFamily="34" charset="0"/>
            </a:endParaRPr>
          </a:p>
        </p:txBody>
      </p:sp>
      <p:sp>
        <p:nvSpPr>
          <p:cNvPr id="22533" name="Text Box 5"/>
          <p:cNvSpPr txBox="1">
            <a:spLocks noChangeArrowheads="1"/>
          </p:cNvSpPr>
          <p:nvPr/>
        </p:nvSpPr>
        <p:spPr bwMode="auto">
          <a:xfrm>
            <a:off x="2212026" y="1068388"/>
            <a:ext cx="4759636" cy="523220"/>
          </a:xfrm>
          <a:prstGeom prst="rect">
            <a:avLst/>
          </a:prstGeom>
          <a:solidFill>
            <a:srgbClr val="660066"/>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800" b="1" dirty="0">
                <a:latin typeface="Arial" panose="020B0604020202020204" pitchFamily="34" charset="0"/>
                <a:cs typeface="Arial" panose="020B0604020202020204" pitchFamily="34" charset="0"/>
              </a:rPr>
              <a:t>1-2   سيرة ذاتية: الدفاع عن الرسولية</a:t>
            </a:r>
            <a:endParaRPr lang="en-US" sz="2800" b="1" dirty="0">
              <a:latin typeface="Arial" panose="020B0604020202020204" pitchFamily="34" charset="0"/>
              <a:cs typeface="Arial" panose="020B0604020202020204" pitchFamily="34" charset="0"/>
            </a:endParaRPr>
          </a:p>
        </p:txBody>
      </p:sp>
      <p:sp>
        <p:nvSpPr>
          <p:cNvPr id="22534" name="Text Box 6"/>
          <p:cNvSpPr txBox="1">
            <a:spLocks noChangeArrowheads="1"/>
          </p:cNvSpPr>
          <p:nvPr/>
        </p:nvSpPr>
        <p:spPr bwMode="auto">
          <a:xfrm>
            <a:off x="2051880" y="3429000"/>
            <a:ext cx="5048177" cy="523220"/>
          </a:xfrm>
          <a:prstGeom prst="rect">
            <a:avLst/>
          </a:prstGeom>
          <a:solidFill>
            <a:srgbClr val="660066"/>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latin typeface="Arial" panose="020B0604020202020204" pitchFamily="34" charset="0"/>
                <a:cs typeface="Arial" panose="020B0604020202020204" pitchFamily="34" charset="0"/>
              </a:rPr>
              <a:t>3-4   لاهوتي: الدفاع عن التبرير بالإيمان</a:t>
            </a:r>
            <a:endParaRPr lang="en-US" altLang="zh-CN" sz="2800" b="1" dirty="0">
              <a:latin typeface="Arial" panose="020B0604020202020204" pitchFamily="34" charset="0"/>
              <a:cs typeface="Arial" panose="020B0604020202020204" pitchFamily="34" charset="0"/>
            </a:endParaRPr>
          </a:p>
        </p:txBody>
      </p:sp>
      <p:sp>
        <p:nvSpPr>
          <p:cNvPr id="22535" name="Text Box 7"/>
          <p:cNvSpPr txBox="1">
            <a:spLocks noChangeArrowheads="1"/>
          </p:cNvSpPr>
          <p:nvPr/>
        </p:nvSpPr>
        <p:spPr bwMode="auto">
          <a:xfrm>
            <a:off x="2249109" y="5791200"/>
            <a:ext cx="4477508" cy="523220"/>
          </a:xfrm>
          <a:prstGeom prst="rect">
            <a:avLst/>
          </a:prstGeom>
          <a:solidFill>
            <a:srgbClr val="660066"/>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latin typeface="Arial" panose="020B0604020202020204" pitchFamily="34" charset="0"/>
                <a:cs typeface="Arial" panose="020B0604020202020204" pitchFamily="34" charset="0"/>
              </a:rPr>
              <a:t>5-6   عملي: الدفاع عن المسؤوليات</a:t>
            </a:r>
            <a:endParaRPr lang="en-US" altLang="zh-CN" sz="2800" b="1" dirty="0">
              <a:latin typeface="Arial" panose="020B0604020202020204" pitchFamily="34"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additive="base">
                                        <p:cTn id="7" dur="500" fill="hold"/>
                                        <p:tgtEl>
                                          <p:spTgt spid="22533"/>
                                        </p:tgtEl>
                                        <p:attrNameLst>
                                          <p:attrName>ppt_x</p:attrName>
                                        </p:attrNameLst>
                                      </p:cBhvr>
                                      <p:tavLst>
                                        <p:tav tm="0">
                                          <p:val>
                                            <p:strVal val="0-#ppt_w/2"/>
                                          </p:val>
                                        </p:tav>
                                        <p:tav tm="100000">
                                          <p:val>
                                            <p:strVal val="#ppt_x"/>
                                          </p:val>
                                        </p:tav>
                                      </p:tavLst>
                                    </p:anim>
                                    <p:anim calcmode="lin" valueType="num">
                                      <p:cBhvr additive="base">
                                        <p:cTn id="8" dur="500" fill="hold"/>
                                        <p:tgtEl>
                                          <p:spTgt spid="2253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534"/>
                                        </p:tgtEl>
                                        <p:attrNameLst>
                                          <p:attrName>style.visibility</p:attrName>
                                        </p:attrNameLst>
                                      </p:cBhvr>
                                      <p:to>
                                        <p:strVal val="visible"/>
                                      </p:to>
                                    </p:set>
                                    <p:anim calcmode="lin" valueType="num">
                                      <p:cBhvr additive="base">
                                        <p:cTn id="13" dur="500" fill="hold"/>
                                        <p:tgtEl>
                                          <p:spTgt spid="22534"/>
                                        </p:tgtEl>
                                        <p:attrNameLst>
                                          <p:attrName>ppt_x</p:attrName>
                                        </p:attrNameLst>
                                      </p:cBhvr>
                                      <p:tavLst>
                                        <p:tav tm="0">
                                          <p:val>
                                            <p:strVal val="0-#ppt_w/2"/>
                                          </p:val>
                                        </p:tav>
                                        <p:tav tm="100000">
                                          <p:val>
                                            <p:strVal val="#ppt_x"/>
                                          </p:val>
                                        </p:tav>
                                      </p:tavLst>
                                    </p:anim>
                                    <p:anim calcmode="lin" valueType="num">
                                      <p:cBhvr additive="base">
                                        <p:cTn id="14" dur="500" fill="hold"/>
                                        <p:tgtEl>
                                          <p:spTgt spid="2253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2535"/>
                                        </p:tgtEl>
                                        <p:attrNameLst>
                                          <p:attrName>style.visibility</p:attrName>
                                        </p:attrNameLst>
                                      </p:cBhvr>
                                      <p:to>
                                        <p:strVal val="visible"/>
                                      </p:to>
                                    </p:set>
                                    <p:anim calcmode="lin" valueType="num">
                                      <p:cBhvr additive="base">
                                        <p:cTn id="19" dur="500" fill="hold"/>
                                        <p:tgtEl>
                                          <p:spTgt spid="22535"/>
                                        </p:tgtEl>
                                        <p:attrNameLst>
                                          <p:attrName>ppt_x</p:attrName>
                                        </p:attrNameLst>
                                      </p:cBhvr>
                                      <p:tavLst>
                                        <p:tav tm="0">
                                          <p:val>
                                            <p:strVal val="0-#ppt_w/2"/>
                                          </p:val>
                                        </p:tav>
                                        <p:tav tm="100000">
                                          <p:val>
                                            <p:strVal val="#ppt_x"/>
                                          </p:val>
                                        </p:tav>
                                      </p:tavLst>
                                    </p:anim>
                                    <p:anim calcmode="lin" valueType="num">
                                      <p:cBhvr additive="base">
                                        <p:cTn id="20" dur="500" fill="hold"/>
                                        <p:tgtEl>
                                          <p:spTgt spid="225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animBg="1" autoUpdateAnimBg="0"/>
      <p:bldP spid="22534" grpId="0" animBg="1" autoUpdateAnimBg="0"/>
      <p:bldP spid="22535" grpId="0" animBg="1"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2" name="Picture 4" descr="Related image">
            <a:extLst>
              <a:ext uri="{FF2B5EF4-FFF2-40B4-BE49-F238E27FC236}">
                <a16:creationId xmlns:a16="http://schemas.microsoft.com/office/drawing/2014/main" id="{767432AB-F858-8A45-B87E-85A01B0A6F3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647" r="3824"/>
          <a:stretch/>
        </p:blipFill>
        <p:spPr bwMode="auto">
          <a:xfrm>
            <a:off x="-35496" y="7910"/>
            <a:ext cx="9179496" cy="53987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496" y="3645023"/>
            <a:ext cx="9144000"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غلاطية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 y="1046827"/>
            <a:ext cx="9120187"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rPr>
              <a:t>كن حراً</a:t>
            </a:r>
            <a:endParaRPr lang="en-US" sz="115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284070410"/>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خدم العهد الموسوي بشكل جيد ليعلن الخطية لإسرائيل (3: 23-25)، لكنه لم يخلصهم كما لم يخلص مؤمني العهد الجديد اليوم (4: 21-31)، كون الخلاص بالإيمان حتى خلال 430 سنة بين وعد يعقوب وإعطاء الناموس (3: 15-29)</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7" name="Rectangle 2">
            <a:extLst>
              <a:ext uri="{FF2B5EF4-FFF2-40B4-BE49-F238E27FC236}">
                <a16:creationId xmlns:a16="http://schemas.microsoft.com/office/drawing/2014/main" id="{7FC780C3-798F-E44C-93DC-0AA058E1C88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367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4" descr="slave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46931" y="12080"/>
            <a:ext cx="7885113" cy="563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69" name="Rectangle 2"/>
          <p:cNvSpPr>
            <a:spLocks noGrp="1" noChangeArrowheads="1"/>
          </p:cNvSpPr>
          <p:nvPr>
            <p:ph type="title"/>
          </p:nvPr>
        </p:nvSpPr>
        <p:spPr>
          <a:xfrm>
            <a:off x="1186730" y="20836"/>
            <a:ext cx="3097213" cy="792163"/>
          </a:xfrm>
          <a:solidFill>
            <a:schemeClr val="tx2">
              <a:lumMod val="50000"/>
            </a:schemeClr>
          </a:solidFill>
        </p:spPr>
        <p:txBody>
          <a:bodyPr/>
          <a:lstStyle/>
          <a:p>
            <a:pPr eaLnBrk="1" hangingPunct="1">
              <a:defRPr/>
            </a:pPr>
            <a:r>
              <a:rPr lang="ar-JO" dirty="0">
                <a:solidFill>
                  <a:srgbClr val="FFFFFF"/>
                </a:solidFill>
                <a:ea typeface="ＭＳ Ｐゴシック" charset="0"/>
              </a:rPr>
              <a:t>العبودية</a:t>
            </a:r>
            <a:endParaRPr lang="en-US" dirty="0">
              <a:solidFill>
                <a:srgbClr val="FFFFFF"/>
              </a:solidFill>
              <a:ea typeface="ＭＳ Ｐゴシック" charset="0"/>
            </a:endParaRPr>
          </a:p>
        </p:txBody>
      </p:sp>
      <p:sp>
        <p:nvSpPr>
          <p:cNvPr id="33795" name="Text Box 5"/>
          <p:cNvSpPr txBox="1">
            <a:spLocks noChangeArrowheads="1"/>
          </p:cNvSpPr>
          <p:nvPr/>
        </p:nvSpPr>
        <p:spPr bwMode="auto">
          <a:xfrm>
            <a:off x="1246931" y="4722193"/>
            <a:ext cx="789706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ctr"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ctr"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ctr"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ctr" hangingPunct="0">
              <a:spcBef>
                <a:spcPct val="0"/>
              </a:spcBef>
              <a:spcAft>
                <a:spcPct val="0"/>
              </a:spcAft>
              <a:defRPr sz="24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العبد أداة حية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والأداة عبارة عن عبد هامد</a:t>
            </a:r>
            <a:endParaRPr kumimoji="0" lang="en-US" alt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4AE2A7B5-9F39-824C-925A-A4A4BC4E0F87}"/>
              </a:ext>
            </a:extLst>
          </p:cNvPr>
          <p:cNvSpPr txBox="1">
            <a:spLocks noChangeArrowheads="1"/>
          </p:cNvSpPr>
          <p:nvPr/>
        </p:nvSpPr>
        <p:spPr bwMode="auto">
          <a:xfrm>
            <a:off x="1246932" y="5776293"/>
            <a:ext cx="789706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ctr"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ctr"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ctr"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ctr" hangingPunct="0">
              <a:spcBef>
                <a:spcPct val="0"/>
              </a:spcBef>
              <a:spcAft>
                <a:spcPct val="0"/>
              </a:spcAft>
              <a:defRPr sz="2400">
                <a:solidFill>
                  <a:schemeClr val="tx1"/>
                </a:solidFill>
                <a:latin typeface="Times New Roman" pitchFamily="18"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أرسطو</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alt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2371361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60" name="Picture 4" descr="Related image">
            <a:extLst>
              <a:ext uri="{FF2B5EF4-FFF2-40B4-BE49-F238E27FC236}">
                <a16:creationId xmlns:a16="http://schemas.microsoft.com/office/drawing/2014/main" id="{C2315403-8934-9042-A0E8-F9A6A5F944E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54725"/>
          <a:stretch/>
        </p:blipFill>
        <p:spPr bwMode="auto">
          <a:xfrm>
            <a:off x="0" y="0"/>
            <a:ext cx="4139952" cy="428148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571868" y="232009"/>
            <a:ext cx="5572132" cy="4205103"/>
          </a:xfrm>
          <a:effectLst>
            <a:outerShdw blurRad="63500" dist="35921" dir="2700000" algn="ctr" rotWithShape="0">
              <a:schemeClr val="tx2">
                <a:alpha val="74998"/>
              </a:schemeClr>
            </a:outerShdw>
          </a:effectLst>
        </p:spPr>
        <p:txBody>
          <a:bodyPr/>
          <a:lstStyle/>
          <a:p>
            <a:pPr>
              <a:defRPr/>
            </a:pPr>
            <a:br>
              <a:rPr lang="en-US" sz="5400" dirty="0">
                <a:effectLst>
                  <a:glow rad="127000">
                    <a:schemeClr val="tx1"/>
                  </a:glow>
                </a:effectLst>
                <a:ea typeface="ＭＳ Ｐゴシック" charset="0"/>
              </a:rPr>
            </a:br>
            <a:r>
              <a:rPr lang="ar-JO" sz="5400" dirty="0">
                <a:effectLst>
                  <a:glow rad="127000">
                    <a:schemeClr val="tx1"/>
                  </a:glow>
                </a:effectLst>
                <a:ea typeface="ＭＳ Ｐゴシック" charset="0"/>
              </a:rPr>
              <a:t>عبودية التعاليم الخاطئة هي العبودية الأسوأ</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407591281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6" name="Picture 2" descr="Image result for be free from sin">
            <a:extLst>
              <a:ext uri="{FF2B5EF4-FFF2-40B4-BE49-F238E27FC236}">
                <a16:creationId xmlns:a16="http://schemas.microsoft.com/office/drawing/2014/main" id="{7B93BE33-EDD0-D04F-AC65-B95DC832BA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5098"/>
            <a:ext cx="9215625" cy="5070085"/>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هل أنت عبد؟</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777759912"/>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Text Box 12"/>
          <p:cNvSpPr txBox="1">
            <a:spLocks noChangeArrowheads="1"/>
          </p:cNvSpPr>
          <p:nvPr/>
        </p:nvSpPr>
        <p:spPr bwMode="auto">
          <a:xfrm>
            <a:off x="8197850" y="71438"/>
            <a:ext cx="9044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173ت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661" name="Text Box 13"/>
          <p:cNvSpPr txBox="1">
            <a:spLocks noChangeArrowheads="1"/>
          </p:cNvSpPr>
          <p:nvPr/>
        </p:nvSpPr>
        <p:spPr bwMode="auto">
          <a:xfrm>
            <a:off x="6858000" y="914400"/>
            <a:ext cx="2209800" cy="1384995"/>
          </a:xfrm>
          <a:prstGeom prst="rect">
            <a:avLst/>
          </a:prstGeom>
          <a:gradFill rotWithShape="1">
            <a:gsLst>
              <a:gs pos="0">
                <a:srgbClr val="9933FF"/>
              </a:gs>
              <a:gs pos="50000">
                <a:schemeClr val="bg2"/>
              </a:gs>
              <a:gs pos="100000">
                <a:srgbClr val="9933FF"/>
              </a:gs>
            </a:gsLst>
            <a:lin ang="5400000" scaled="1"/>
          </a:gradFill>
          <a:ln w="76200" cap="flat" cmpd="sng" algn="ctr">
            <a:solidFill>
              <a:srgbClr val="000000"/>
            </a:solidFill>
            <a:prstDash val="solid"/>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الطقسية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مقابل الدين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الحقيقي</a:t>
            </a:r>
            <a:endPar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endParaRPr>
          </a:p>
        </p:txBody>
      </p:sp>
      <p:sp>
        <p:nvSpPr>
          <p:cNvPr id="416771" name="Rectangle 14"/>
          <p:cNvSpPr>
            <a:spLocks noChangeArrowheads="1"/>
          </p:cNvSpPr>
          <p:nvPr/>
        </p:nvSpPr>
        <p:spPr bwMode="auto">
          <a:xfrm>
            <a:off x="465138" y="1695450"/>
            <a:ext cx="9144000" cy="305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72" name="Rectangle 15"/>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73" name="Rectangle 16"/>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74" name="Rectangle 17"/>
          <p:cNvSpPr>
            <a:spLocks noChangeArrowheads="1"/>
          </p:cNvSpPr>
          <p:nvPr/>
        </p:nvSpPr>
        <p:spPr bwMode="auto">
          <a:xfrm>
            <a:off x="465138" y="1695450"/>
            <a:ext cx="9144000" cy="62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75" name="Rectangle 18"/>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16776" name="Group 56"/>
          <p:cNvGrpSpPr>
            <a:grpSpLocks noChangeAspect="1"/>
          </p:cNvGrpSpPr>
          <p:nvPr/>
        </p:nvGrpSpPr>
        <p:grpSpPr bwMode="auto">
          <a:xfrm>
            <a:off x="152400" y="16768"/>
            <a:ext cx="3124200" cy="3124200"/>
            <a:chOff x="0" y="1968"/>
            <a:chExt cx="1536" cy="1488"/>
          </a:xfrm>
        </p:grpSpPr>
        <p:sp>
          <p:nvSpPr>
            <p:cNvPr id="416789" name="Oval 40"/>
            <p:cNvSpPr>
              <a:spLocks noChangeArrowheads="1"/>
            </p:cNvSpPr>
            <p:nvPr/>
          </p:nvSpPr>
          <p:spPr bwMode="auto">
            <a:xfrm>
              <a:off x="0" y="1968"/>
              <a:ext cx="1536" cy="1488"/>
            </a:xfrm>
            <a:prstGeom prst="ellipse">
              <a:avLst/>
            </a:prstGeom>
            <a:solidFill>
              <a:schemeClr val="tx1"/>
            </a:solidFill>
            <a:ln w="12700">
              <a:solidFill>
                <a:schemeClr val="bg2"/>
              </a:solidFill>
              <a:round/>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16790" name="Group 48"/>
            <p:cNvGrpSpPr>
              <a:grpSpLocks/>
            </p:cNvGrpSpPr>
            <p:nvPr/>
          </p:nvGrpSpPr>
          <p:grpSpPr bwMode="auto">
            <a:xfrm>
              <a:off x="45" y="2112"/>
              <a:ext cx="1395" cy="1344"/>
              <a:chOff x="45" y="2112"/>
              <a:chExt cx="1395" cy="1344"/>
            </a:xfrm>
          </p:grpSpPr>
          <p:sp>
            <p:nvSpPr>
              <p:cNvPr id="416791" name="Line 41"/>
              <p:cNvSpPr>
                <a:spLocks noChangeShapeType="1"/>
              </p:cNvSpPr>
              <p:nvPr/>
            </p:nvSpPr>
            <p:spPr bwMode="auto">
              <a:xfrm flipH="1" flipV="1">
                <a:off x="45" y="2418"/>
                <a:ext cx="723" cy="270"/>
              </a:xfrm>
              <a:prstGeom prst="line">
                <a:avLst/>
              </a:prstGeom>
              <a:noFill/>
              <a:ln w="12700">
                <a:solidFill>
                  <a:srgbClr val="000000"/>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92" name="Line 43"/>
              <p:cNvSpPr>
                <a:spLocks noChangeShapeType="1"/>
              </p:cNvSpPr>
              <p:nvPr/>
            </p:nvSpPr>
            <p:spPr bwMode="auto">
              <a:xfrm flipV="1">
                <a:off x="768" y="2352"/>
                <a:ext cx="672" cy="336"/>
              </a:xfrm>
              <a:prstGeom prst="line">
                <a:avLst/>
              </a:prstGeom>
              <a:noFill/>
              <a:ln w="12700">
                <a:solidFill>
                  <a:srgbClr val="000000"/>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93" name="Line 44"/>
              <p:cNvSpPr>
                <a:spLocks noChangeShapeType="1"/>
              </p:cNvSpPr>
              <p:nvPr/>
            </p:nvSpPr>
            <p:spPr bwMode="auto">
              <a:xfrm>
                <a:off x="774" y="2691"/>
                <a:ext cx="42" cy="765"/>
              </a:xfrm>
              <a:prstGeom prst="line">
                <a:avLst/>
              </a:prstGeom>
              <a:noFill/>
              <a:ln w="12700">
                <a:solidFill>
                  <a:srgbClr val="000000"/>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94" name="Text Box 45"/>
              <p:cNvSpPr txBox="1">
                <a:spLocks noChangeArrowheads="1"/>
              </p:cNvSpPr>
              <p:nvPr/>
            </p:nvSpPr>
            <p:spPr bwMode="auto">
              <a:xfrm>
                <a:off x="384" y="2112"/>
                <a:ext cx="768" cy="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الأشياء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الرمزية</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16795" name="Text Box 46"/>
              <p:cNvSpPr txBox="1">
                <a:spLocks noChangeArrowheads="1"/>
              </p:cNvSpPr>
              <p:nvPr/>
            </p:nvSpPr>
            <p:spPr bwMode="auto">
              <a:xfrm>
                <a:off x="864" y="2736"/>
                <a:ext cx="480" cy="1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الطقوس</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16796" name="Text Box 47"/>
              <p:cNvSpPr txBox="1">
                <a:spLocks noChangeArrowheads="1"/>
              </p:cNvSpPr>
              <p:nvPr/>
            </p:nvSpPr>
            <p:spPr bwMode="auto">
              <a:xfrm>
                <a:off x="144" y="2688"/>
                <a:ext cx="624" cy="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الجهود البشرية</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grpSp>
      </p:grpSp>
      <p:grpSp>
        <p:nvGrpSpPr>
          <p:cNvPr id="416777" name="Group 57"/>
          <p:cNvGrpSpPr>
            <a:grpSpLocks noChangeAspect="1"/>
          </p:cNvGrpSpPr>
          <p:nvPr/>
        </p:nvGrpSpPr>
        <p:grpSpPr bwMode="auto">
          <a:xfrm>
            <a:off x="3695700" y="16768"/>
            <a:ext cx="3124200" cy="3124200"/>
            <a:chOff x="0" y="1968"/>
            <a:chExt cx="1536" cy="1488"/>
          </a:xfrm>
        </p:grpSpPr>
        <p:sp>
          <p:nvSpPr>
            <p:cNvPr id="416781" name="Oval 58"/>
            <p:cNvSpPr>
              <a:spLocks noChangeArrowheads="1"/>
            </p:cNvSpPr>
            <p:nvPr/>
          </p:nvSpPr>
          <p:spPr bwMode="auto">
            <a:xfrm>
              <a:off x="0" y="1968"/>
              <a:ext cx="1536" cy="1488"/>
            </a:xfrm>
            <a:prstGeom prst="ellipse">
              <a:avLst/>
            </a:prstGeom>
            <a:solidFill>
              <a:schemeClr val="tx1"/>
            </a:solidFill>
            <a:ln w="12700">
              <a:solidFill>
                <a:schemeClr val="bg2"/>
              </a:solidFill>
              <a:round/>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16782" name="Group 59"/>
            <p:cNvGrpSpPr>
              <a:grpSpLocks/>
            </p:cNvGrpSpPr>
            <p:nvPr/>
          </p:nvGrpSpPr>
          <p:grpSpPr bwMode="auto">
            <a:xfrm>
              <a:off x="45" y="2041"/>
              <a:ext cx="1416" cy="1415"/>
              <a:chOff x="45" y="2041"/>
              <a:chExt cx="1416" cy="1415"/>
            </a:xfrm>
          </p:grpSpPr>
          <p:sp>
            <p:nvSpPr>
              <p:cNvPr id="416783" name="Line 60"/>
              <p:cNvSpPr>
                <a:spLocks noChangeShapeType="1"/>
              </p:cNvSpPr>
              <p:nvPr/>
            </p:nvSpPr>
            <p:spPr bwMode="auto">
              <a:xfrm flipH="1" flipV="1">
                <a:off x="45" y="2418"/>
                <a:ext cx="723" cy="270"/>
              </a:xfrm>
              <a:prstGeom prst="line">
                <a:avLst/>
              </a:prstGeom>
              <a:noFill/>
              <a:ln w="12700">
                <a:solidFill>
                  <a:srgbClr val="000000"/>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84" name="Line 61"/>
              <p:cNvSpPr>
                <a:spLocks noChangeShapeType="1"/>
              </p:cNvSpPr>
              <p:nvPr/>
            </p:nvSpPr>
            <p:spPr bwMode="auto">
              <a:xfrm flipV="1">
                <a:off x="768" y="2352"/>
                <a:ext cx="672" cy="336"/>
              </a:xfrm>
              <a:prstGeom prst="line">
                <a:avLst/>
              </a:prstGeom>
              <a:noFill/>
              <a:ln w="12700">
                <a:solidFill>
                  <a:srgbClr val="000000"/>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85" name="Line 62"/>
              <p:cNvSpPr>
                <a:spLocks noChangeShapeType="1"/>
              </p:cNvSpPr>
              <p:nvPr/>
            </p:nvSpPr>
            <p:spPr bwMode="auto">
              <a:xfrm>
                <a:off x="774" y="2691"/>
                <a:ext cx="42" cy="765"/>
              </a:xfrm>
              <a:prstGeom prst="line">
                <a:avLst/>
              </a:prstGeom>
              <a:noFill/>
              <a:ln w="12700">
                <a:solidFill>
                  <a:srgbClr val="000000"/>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6786" name="Text Box 63"/>
              <p:cNvSpPr txBox="1">
                <a:spLocks noChangeArrowheads="1"/>
              </p:cNvSpPr>
              <p:nvPr/>
            </p:nvSpPr>
            <p:spPr bwMode="auto">
              <a:xfrm>
                <a:off x="347" y="2041"/>
                <a:ext cx="852" cy="6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معرفة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الله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الشخصية</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16787" name="Text Box 64"/>
              <p:cNvSpPr txBox="1">
                <a:spLocks noChangeArrowheads="1"/>
              </p:cNvSpPr>
              <p:nvPr/>
            </p:nvSpPr>
            <p:spPr bwMode="auto">
              <a:xfrm>
                <a:off x="787" y="2658"/>
                <a:ext cx="674" cy="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العبادة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بالروح</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16788" name="Text Box 65"/>
              <p:cNvSpPr txBox="1">
                <a:spLocks noChangeArrowheads="1"/>
              </p:cNvSpPr>
              <p:nvPr/>
            </p:nvSpPr>
            <p:spPr bwMode="auto">
              <a:xfrm>
                <a:off x="73" y="2658"/>
                <a:ext cx="789" cy="6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إعلان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وعمل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الله</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grpSp>
      </p:grpSp>
      <p:sp>
        <p:nvSpPr>
          <p:cNvPr id="416778" name="Text Box 13"/>
          <p:cNvSpPr txBox="1">
            <a:spLocks noChangeArrowheads="1"/>
          </p:cNvSpPr>
          <p:nvPr/>
        </p:nvSpPr>
        <p:spPr bwMode="auto">
          <a:xfrm>
            <a:off x="6934200" y="4495800"/>
            <a:ext cx="22098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 أ. بومرفيل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غلاطية ورومية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(بروكسل، 1976)، 96، 98</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6779" name="Text Box 13"/>
          <p:cNvSpPr txBox="1">
            <a:spLocks noChangeArrowheads="1"/>
          </p:cNvSpPr>
          <p:nvPr/>
        </p:nvSpPr>
        <p:spPr bwMode="auto">
          <a:xfrm>
            <a:off x="35496" y="3124200"/>
            <a:ext cx="3429000" cy="3477875"/>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الديانة الطقسية</a:t>
            </a:r>
            <a:endParaRPr kumimoji="0" lang="en-US" altLang="zh-CN" sz="1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المسيحيون غير اليهود في غلاطية يتبعون هذا النوع من الدين قبل اهتدائهم. كانت عبادتهم جهدًا مستمرًا لإرضاء الآلهة من أجل الهروب من عقابهم. كانوا يعبدون الأشياء الملموسة - الأصنام. كان لديهم العديد من الطقوس والأشكال المقدسة التي يجب مراعاتها. لقد وثقوا في الأبراج وعلامات أخرى لإرشادهم. كانت لهم أيامهم المقدسة وفصولهم وسنواتهم.</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Text Box 13"/>
          <p:cNvSpPr txBox="1">
            <a:spLocks noChangeArrowheads="1"/>
          </p:cNvSpPr>
          <p:nvPr/>
        </p:nvSpPr>
        <p:spPr bwMode="auto">
          <a:xfrm>
            <a:off x="3484340" y="3124200"/>
            <a:ext cx="3373659" cy="3046988"/>
          </a:xfrm>
          <a:prstGeom prst="rect">
            <a:avLst/>
          </a:prstGeom>
          <a:gradFill flip="none" rotWithShape="1">
            <a:gsLst>
              <a:gs pos="0">
                <a:schemeClr val="bg1">
                  <a:lumMod val="50000"/>
                </a:schemeClr>
              </a:gs>
              <a:gs pos="100000">
                <a:srgbClr val="000000"/>
              </a:gs>
            </a:gsLst>
            <a:path path="rect">
              <a:fillToRect l="50000" t="50000" r="50000" b="50000"/>
            </a:path>
            <a:tileRect/>
          </a:gradFill>
          <a:ln w="12700">
            <a:noFill/>
            <a:miter lim="800000"/>
            <a:headEnd type="none" w="sm" len="sm"/>
            <a:tailEnd type="none" w="sm" len="sm"/>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00"/>
                </a:solidFill>
                <a:effectLst/>
                <a:uLnTx/>
                <a:uFillTx/>
                <a:latin typeface="Arial" panose="020B0604020202020204" pitchFamily="34" charset="0"/>
                <a:ea typeface="SimSun" pitchFamily="2" charset="-122"/>
                <a:cs typeface="Arial" panose="020B0604020202020204" pitchFamily="34" charset="0"/>
              </a:rPr>
              <a:t>ديانة الإختبار الشخصي</a:t>
            </a:r>
            <a:endParaRPr kumimoji="0" lang="en-US" altLang="zh-CN" sz="1600" b="1" u="none" strike="noStrike" kern="1200" cap="none" spc="0" normalizeH="0" baseline="0" noProof="0" dirty="0">
              <a:ln>
                <a:noFill/>
              </a:ln>
              <a:solidFill>
                <a:srgbClr val="FFFF00"/>
              </a:solidFill>
              <a:effectLst/>
              <a:uLnTx/>
              <a:uFillTx/>
              <a:latin typeface="Arial" panose="020B0604020202020204" pitchFamily="34" charset="0"/>
              <a:ea typeface="SimSun" pitchFamily="2" charset="-122"/>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تذكر أن الدين الطقسي يؤكد على الأشياء الجسدية في العبادة بينما يؤكد الإنجيل على العبادة بالروح.        يمكنك أن ترى التضارب بين هذين النوعين من الأديان في محادثة يسوع مع المرأة السامرية عند بئر يعقوب  (يو 4).</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7" name="Picture 4" descr="Qimro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7086600" cy="686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0" name="Rectangle 2"/>
          <p:cNvSpPr>
            <a:spLocks noGrp="1" noRot="1" noChangeArrowheads="1"/>
          </p:cNvSpPr>
          <p:nvPr>
            <p:ph type="title"/>
          </p:nvPr>
        </p:nvSpPr>
        <p:spPr>
          <a:xfrm>
            <a:off x="7239000" y="274638"/>
            <a:ext cx="1981200" cy="1249362"/>
          </a:xfrm>
        </p:spPr>
        <p:txBody>
          <a:bodyPr/>
          <a:lstStyle/>
          <a:p>
            <a:pPr eaLnBrk="1" hangingPunct="1">
              <a:defRPr/>
            </a:pPr>
            <a:r>
              <a:rPr lang="en-US">
                <a:ea typeface="ＭＳ Ｐゴシック" charset="0"/>
              </a:rPr>
              <a:t>MMT</a:t>
            </a:r>
          </a:p>
        </p:txBody>
      </p:sp>
      <p:sp>
        <p:nvSpPr>
          <p:cNvPr id="150531" name="Rectangle 3"/>
          <p:cNvSpPr>
            <a:spLocks noGrp="1" noChangeArrowheads="1"/>
          </p:cNvSpPr>
          <p:nvPr>
            <p:ph type="body" idx="1"/>
          </p:nvPr>
        </p:nvSpPr>
        <p:spPr>
          <a:xfrm>
            <a:off x="7086600" y="1447800"/>
            <a:ext cx="2057400" cy="1752600"/>
          </a:xfrm>
        </p:spPr>
        <p:txBody>
          <a:bodyPr/>
          <a:lstStyle/>
          <a:p>
            <a:pPr algn="r" rtl="1" eaLnBrk="1" hangingPunct="1">
              <a:defRPr/>
            </a:pPr>
            <a:r>
              <a:rPr lang="ar-JO" sz="2800" dirty="0">
                <a:ea typeface="ＭＳ Ｐゴシック" charset="0"/>
              </a:rPr>
              <a:t>الرسالة الوحيدة في قمران</a:t>
            </a:r>
            <a:endParaRPr lang="en-US" sz="2800" dirty="0">
              <a:ea typeface="ＭＳ Ｐゴシック" charset="0"/>
            </a:endParaRPr>
          </a:p>
        </p:txBody>
      </p:sp>
      <p:sp>
        <p:nvSpPr>
          <p:cNvPr id="150536" name="Rectangle 8"/>
          <p:cNvSpPr>
            <a:spLocks noChangeArrowheads="1"/>
          </p:cNvSpPr>
          <p:nvPr/>
        </p:nvSpPr>
        <p:spPr bwMode="auto">
          <a:xfrm>
            <a:off x="2438400" y="3276600"/>
            <a:ext cx="6705600" cy="3581400"/>
          </a:xfrm>
          <a:prstGeom prst="rect">
            <a:avLst/>
          </a:prstGeom>
          <a:solidFill>
            <a:schemeClr val="bg2"/>
          </a:solidFill>
          <a:ln w="9525">
            <a:no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50534" name="Text Box 6"/>
          <p:cNvSpPr txBox="1">
            <a:spLocks noChangeArrowheads="1"/>
          </p:cNvSpPr>
          <p:nvPr/>
        </p:nvSpPr>
        <p:spPr bwMode="auto">
          <a:xfrm>
            <a:off x="2438400" y="3975100"/>
            <a:ext cx="6644870" cy="2246769"/>
          </a:xfrm>
          <a:prstGeom prst="rect">
            <a:avLst/>
          </a:prstGeom>
          <a:solidFill>
            <a:schemeClr val="bg2"/>
          </a:solidFill>
          <a:ln w="9525">
            <a:noFill/>
            <a:miter lim="800000"/>
            <a:headEnd/>
            <a:tailEnd/>
          </a:ln>
          <a:effectLst/>
        </p:spPr>
        <p:txBody>
          <a:bodyPr wrap="square">
            <a:spAutoFit/>
          </a:bodyPr>
          <a:lstStyle>
            <a:lvl1pPr marL="293688" indent="-293688"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293688" marR="0" lvl="0" indent="-293688" algn="r" defTabSz="914400" rtl="1" eaLnBrk="1" fontAlgn="base" latinLnBrk="0" hangingPunct="1">
              <a:lnSpc>
                <a:spcPct val="100000"/>
              </a:lnSpc>
              <a:spcBef>
                <a:spcPct val="0"/>
              </a:spcBef>
              <a:spcAft>
                <a:spcPct val="0"/>
              </a:spcAft>
              <a:buClrTx/>
              <a:buSzTx/>
              <a:buFontTx/>
              <a:buChar char="•"/>
              <a:tabLst/>
              <a:defRPr/>
            </a:pPr>
            <a:r>
              <a:rPr kumimoji="0" lang="ar-JO"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بعض تعاليم التوراة (قمران)</a:t>
            </a:r>
            <a:endParaRPr kumimoji="0" lang="en-US"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293688" marR="0" lvl="0" indent="-293688" algn="r" defTabSz="914400" rtl="1" eaLnBrk="1" fontAlgn="base" latinLnBrk="0" hangingPunct="1">
              <a:lnSpc>
                <a:spcPct val="100000"/>
              </a:lnSpc>
              <a:spcBef>
                <a:spcPct val="0"/>
              </a:spcBef>
              <a:spcAft>
                <a:spcPct val="0"/>
              </a:spcAft>
              <a:buClrTx/>
              <a:buSzTx/>
              <a:buFontTx/>
              <a:buChar char="•"/>
              <a:tabLst/>
              <a:defRPr/>
            </a:pPr>
            <a:r>
              <a:rPr kumimoji="0" lang="ar-JO"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بعض الأحكام الشرعية في التوراة</a:t>
            </a:r>
            <a:endParaRPr kumimoji="0" lang="en-US"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293688" marR="0" lvl="0" indent="-293688" algn="r" defTabSz="914400" rtl="1" eaLnBrk="1" fontAlgn="base" latinLnBrk="0" hangingPunct="1">
              <a:lnSpc>
                <a:spcPct val="100000"/>
              </a:lnSpc>
              <a:spcBef>
                <a:spcPct val="0"/>
              </a:spcBef>
              <a:spcAft>
                <a:spcPct val="0"/>
              </a:spcAft>
              <a:buClrTx/>
              <a:buSzTx/>
              <a:buFontTx/>
              <a:buChar char="•"/>
              <a:tabLst/>
              <a:defRPr/>
            </a:pPr>
            <a:r>
              <a:rPr kumimoji="0" lang="ar-JO" sz="2800" u="none" strike="noStrike" kern="1200" cap="none" spc="0" normalizeH="0" baseline="0" noProof="0" dirty="0">
                <a:ln>
                  <a:noFill/>
                </a:ln>
                <a:solidFill>
                  <a:srgbClr val="E5E5FF"/>
                </a:solidFill>
                <a:effectLst/>
                <a:uLnTx/>
                <a:uFillTx/>
                <a:latin typeface="Arial" panose="020B0604020202020204" pitchFamily="34" charset="0"/>
                <a:cs typeface="Arial" panose="020B0604020202020204" pitchFamily="34" charset="0"/>
              </a:rPr>
              <a:t>أعمال الناموس (تُظهر ترجمة أبيج أن هذا دليل على الإيمان الحاخامي بالخلاص بالأعمال وهو ما يجادله بولس في رسالة غلاطية)</a:t>
            </a:r>
            <a:endParaRPr kumimoji="0" lang="en-US" sz="32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50535" name="Text Box 7"/>
          <p:cNvSpPr txBox="1">
            <a:spLocks noChangeArrowheads="1"/>
          </p:cNvSpPr>
          <p:nvPr/>
        </p:nvSpPr>
        <p:spPr bwMode="auto">
          <a:xfrm>
            <a:off x="357512" y="6400800"/>
            <a:ext cx="1705916" cy="523220"/>
          </a:xfrm>
          <a:prstGeom prst="rect">
            <a:avLst/>
          </a:prstGeom>
          <a:solidFill>
            <a:srgbClr val="008000"/>
          </a:solid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أليشع قمرون</a:t>
            </a:r>
            <a:endParaRPr kumimoji="0" lang="en-US"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50533" name="Text Box 5"/>
          <p:cNvSpPr txBox="1">
            <a:spLocks noChangeArrowheads="1"/>
          </p:cNvSpPr>
          <p:nvPr/>
        </p:nvSpPr>
        <p:spPr bwMode="auto">
          <a:xfrm>
            <a:off x="2874963" y="3333750"/>
            <a:ext cx="5730875" cy="584200"/>
          </a:xfrm>
          <a:prstGeom prst="rect">
            <a:avLst/>
          </a:prstGeom>
          <a:solidFill>
            <a:schemeClr val="bg2"/>
          </a:solid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MIQSAT MA</a:t>
            </a:r>
            <a:r>
              <a:rPr kumimoji="0" lang="fr-FR" altLang="ja-JP" sz="32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en-US" sz="32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ASE HA-TORAH</a:t>
            </a:r>
          </a:p>
        </p:txBody>
      </p:sp>
      <p:sp>
        <p:nvSpPr>
          <p:cNvPr id="150537" name="Text Box 9"/>
          <p:cNvSpPr txBox="1">
            <a:spLocks noChangeArrowheads="1"/>
          </p:cNvSpPr>
          <p:nvPr/>
        </p:nvSpPr>
        <p:spPr bwMode="auto">
          <a:xfrm>
            <a:off x="8379231" y="0"/>
            <a:ext cx="704039" cy="46166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175</a:t>
            </a:r>
            <a:endParaRPr kumimoji="0" lang="en-US"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488035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50533"/>
                                        </p:tgtEl>
                                        <p:attrNameLst>
                                          <p:attrName>style.visibility</p:attrName>
                                        </p:attrNameLst>
                                      </p:cBhvr>
                                      <p:to>
                                        <p:strVal val="visible"/>
                                      </p:to>
                                    </p:set>
                                    <p:animEffect transition="in" filter="checkerboard(across)">
                                      <p:cBhvr>
                                        <p:cTn id="7" dur="500"/>
                                        <p:tgtEl>
                                          <p:spTgt spid="15053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50534">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50534">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15053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33"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753" name="Picture 2" descr="DSS"/>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4419600" cy="6900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3" name="Rectangle 3"/>
          <p:cNvSpPr>
            <a:spLocks noChangeArrowheads="1"/>
          </p:cNvSpPr>
          <p:nvPr/>
        </p:nvSpPr>
        <p:spPr bwMode="auto">
          <a:xfrm>
            <a:off x="4648200" y="0"/>
            <a:ext cx="4572000" cy="6858000"/>
          </a:xfrm>
          <a:prstGeom prst="rect">
            <a:avLst/>
          </a:prstGeom>
          <a:gradFill rotWithShape="0">
            <a:gsLst>
              <a:gs pos="0">
                <a:schemeClr val="accent2"/>
              </a:gs>
              <a:gs pos="100000">
                <a:schemeClr val="accent2">
                  <a:gamma/>
                  <a:shade val="21569"/>
                  <a:invGamma/>
                </a:schemeClr>
              </a:gs>
            </a:gsLst>
            <a:path path="shape">
              <a:fillToRect l="50000" t="50000" r="50000" b="50000"/>
            </a:path>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a:cs typeface="Arial" panose="020B0604020202020204" pitchFamily="34" charset="0"/>
            </a:endParaRPr>
          </a:p>
        </p:txBody>
      </p:sp>
      <p:sp>
        <p:nvSpPr>
          <p:cNvPr id="271364" name="Rectangle 4"/>
          <p:cNvSpPr>
            <a:spLocks noGrp="1" noChangeArrowheads="1"/>
          </p:cNvSpPr>
          <p:nvPr>
            <p:ph type="title" idx="4294967295"/>
          </p:nvPr>
        </p:nvSpPr>
        <p:spPr>
          <a:xfrm>
            <a:off x="0" y="0"/>
            <a:ext cx="9144000" cy="990600"/>
          </a:xfrm>
          <a:gradFill rotWithShape="0">
            <a:gsLst>
              <a:gs pos="0">
                <a:schemeClr val="tx2"/>
              </a:gs>
              <a:gs pos="100000">
                <a:schemeClr val="tx2">
                  <a:gamma/>
                  <a:shade val="46275"/>
                  <a:invGamma/>
                  <a:alpha val="3999"/>
                </a:schemeClr>
              </a:gs>
            </a:gsLst>
            <a:lin ang="5400000" scaled="1"/>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cs typeface="Arial" panose="020B0604020202020204" pitchFamily="34" charset="0"/>
              </a:rPr>
              <a:t>بولس مقابل الناموسيين</a:t>
            </a:r>
            <a:endParaRPr lang="en-US" dirty="0">
              <a:solidFill>
                <a:schemeClr val="bg1"/>
              </a:solidFill>
              <a:cs typeface="Arial" panose="020B0604020202020204" pitchFamily="34" charset="0"/>
            </a:endParaRPr>
          </a:p>
        </p:txBody>
      </p:sp>
      <p:sp>
        <p:nvSpPr>
          <p:cNvPr id="271365" name="Text Box 5"/>
          <p:cNvSpPr txBox="1">
            <a:spLocks noChangeArrowheads="1"/>
          </p:cNvSpPr>
          <p:nvPr/>
        </p:nvSpPr>
        <p:spPr bwMode="auto">
          <a:xfrm>
            <a:off x="304800" y="973138"/>
            <a:ext cx="3810000"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الناموسيون</a:t>
            </a:r>
            <a:endParaRPr kumimoji="0" lang="en-US"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6" name="Text Box 6"/>
          <p:cNvSpPr txBox="1">
            <a:spLocks noChangeArrowheads="1"/>
          </p:cNvSpPr>
          <p:nvPr/>
        </p:nvSpPr>
        <p:spPr bwMode="auto">
          <a:xfrm>
            <a:off x="4876800" y="973138"/>
            <a:ext cx="4343400" cy="58420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sz="3200" b="1" u="sng"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Paul</a:t>
            </a:r>
            <a:endParaRPr kumimoji="0" lang="en-US" sz="2400" b="1" u="sng"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7" name="Text Box 7"/>
          <p:cNvSpPr txBox="1">
            <a:spLocks noChangeArrowheads="1"/>
          </p:cNvSpPr>
          <p:nvPr/>
        </p:nvSpPr>
        <p:spPr bwMode="auto">
          <a:xfrm>
            <a:off x="34925" y="1674813"/>
            <a:ext cx="4321175" cy="3847207"/>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الرجل الذي يصنع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البر يخزن حياة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لنفسه مع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مزامير سليمان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(حوالي 50 ق.م)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المعجزات سوف تظهر في وقتها لهؤلاء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المخلصين بأعمالهم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باروخ</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(حوالي 100 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1368" name="Text Box 8"/>
          <p:cNvSpPr txBox="1">
            <a:spLocks noChangeArrowheads="1"/>
          </p:cNvSpPr>
          <p:nvPr/>
        </p:nvSpPr>
        <p:spPr bwMode="auto">
          <a:xfrm>
            <a:off x="4876800" y="1676400"/>
            <a:ext cx="4267200" cy="2123658"/>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أريد أن أتعلم منكم هذا فقط </a:t>
            </a:r>
            <a:r>
              <a:rPr kumimoji="0" lang="ar-JO" altLang="ja-JP"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أبأعمال الناموس </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أخذتم الروح أم بخبر الإيمان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غل 3: 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30760" name="Text Box 4"/>
          <p:cNvSpPr txBox="1">
            <a:spLocks noChangeArrowheads="1"/>
          </p:cNvSpPr>
          <p:nvPr/>
        </p:nvSpPr>
        <p:spPr bwMode="auto">
          <a:xfrm>
            <a:off x="8268754" y="95250"/>
            <a:ext cx="867843"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154ك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71368"/>
                                        </p:tgtEl>
                                        <p:attrNameLst>
                                          <p:attrName>style.visibility</p:attrName>
                                        </p:attrNameLst>
                                      </p:cBhvr>
                                      <p:to>
                                        <p:strVal val="visible"/>
                                      </p:to>
                                    </p:set>
                                    <p:anim calcmode="lin" valueType="num">
                                      <p:cBhvr>
                                        <p:cTn id="7" dur="1000" fill="hold"/>
                                        <p:tgtEl>
                                          <p:spTgt spid="271368"/>
                                        </p:tgtEl>
                                        <p:attrNameLst>
                                          <p:attrName>ppt_w</p:attrName>
                                        </p:attrNameLst>
                                      </p:cBhvr>
                                      <p:tavLst>
                                        <p:tav tm="0">
                                          <p:val>
                                            <p:fltVal val="0"/>
                                          </p:val>
                                        </p:tav>
                                        <p:tav tm="100000">
                                          <p:val>
                                            <p:strVal val="#ppt_w"/>
                                          </p:val>
                                        </p:tav>
                                      </p:tavLst>
                                    </p:anim>
                                    <p:anim calcmode="lin" valueType="num">
                                      <p:cBhvr>
                                        <p:cTn id="8" dur="1000" fill="hold"/>
                                        <p:tgtEl>
                                          <p:spTgt spid="271368"/>
                                        </p:tgtEl>
                                        <p:attrNameLst>
                                          <p:attrName>ppt_h</p:attrName>
                                        </p:attrNameLst>
                                      </p:cBhvr>
                                      <p:tavLst>
                                        <p:tav tm="0">
                                          <p:val>
                                            <p:fltVal val="0"/>
                                          </p:val>
                                        </p:tav>
                                        <p:tav tm="100000">
                                          <p:val>
                                            <p:strVal val="#ppt_h"/>
                                          </p:val>
                                        </p:tav>
                                      </p:tavLst>
                                    </p:anim>
                                    <p:anim calcmode="lin" valueType="num">
                                      <p:cBhvr>
                                        <p:cTn id="9" dur="1000" fill="hold"/>
                                        <p:tgtEl>
                                          <p:spTgt spid="27136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713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71367"/>
                                        </p:tgtEl>
                                        <p:attrNameLst>
                                          <p:attrName>style.visibility</p:attrName>
                                        </p:attrNameLst>
                                      </p:cBhvr>
                                      <p:to>
                                        <p:strVal val="visible"/>
                                      </p:to>
                                    </p:set>
                                    <p:anim calcmode="lin" valueType="num">
                                      <p:cBhvr>
                                        <p:cTn id="15" dur="1000" fill="hold"/>
                                        <p:tgtEl>
                                          <p:spTgt spid="271367"/>
                                        </p:tgtEl>
                                        <p:attrNameLst>
                                          <p:attrName>ppt_w</p:attrName>
                                        </p:attrNameLst>
                                      </p:cBhvr>
                                      <p:tavLst>
                                        <p:tav tm="0">
                                          <p:val>
                                            <p:fltVal val="0"/>
                                          </p:val>
                                        </p:tav>
                                        <p:tav tm="100000">
                                          <p:val>
                                            <p:strVal val="#ppt_w"/>
                                          </p:val>
                                        </p:tav>
                                      </p:tavLst>
                                    </p:anim>
                                    <p:anim calcmode="lin" valueType="num">
                                      <p:cBhvr>
                                        <p:cTn id="16" dur="1000" fill="hold"/>
                                        <p:tgtEl>
                                          <p:spTgt spid="271367"/>
                                        </p:tgtEl>
                                        <p:attrNameLst>
                                          <p:attrName>ppt_h</p:attrName>
                                        </p:attrNameLst>
                                      </p:cBhvr>
                                      <p:tavLst>
                                        <p:tav tm="0">
                                          <p:val>
                                            <p:fltVal val="0"/>
                                          </p:val>
                                        </p:tav>
                                        <p:tav tm="100000">
                                          <p:val>
                                            <p:strVal val="#ppt_h"/>
                                          </p:val>
                                        </p:tav>
                                      </p:tavLst>
                                    </p:anim>
                                    <p:anim calcmode="lin" valueType="num">
                                      <p:cBhvr>
                                        <p:cTn id="17" dur="1000" fill="hold"/>
                                        <p:tgtEl>
                                          <p:spTgt spid="27136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713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7" grpId="0"/>
      <p:bldP spid="27136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2" descr="Qimr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905000"/>
            <a:ext cx="708660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Rectangle 5"/>
          <p:cNvSpPr>
            <a:spLocks noChangeArrowheads="1"/>
          </p:cNvSpPr>
          <p:nvPr/>
        </p:nvSpPr>
        <p:spPr bwMode="auto">
          <a:xfrm>
            <a:off x="2514600" y="4267200"/>
            <a:ext cx="6629400" cy="2590800"/>
          </a:xfrm>
          <a:prstGeom prst="rect">
            <a:avLst/>
          </a:prstGeom>
          <a:solidFill>
            <a:schemeClr val="bg2"/>
          </a:solidFill>
          <a:ln w="9525">
            <a:no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1" u="none" strike="noStrike" kern="1200" cap="none" spc="0" normalizeH="0" baseline="0" noProof="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81254" name="Text Box 6"/>
          <p:cNvSpPr txBox="1">
            <a:spLocks noChangeArrowheads="1"/>
          </p:cNvSpPr>
          <p:nvPr/>
        </p:nvSpPr>
        <p:spPr bwMode="auto">
          <a:xfrm>
            <a:off x="2514600" y="4965700"/>
            <a:ext cx="6629400" cy="830997"/>
          </a:xfrm>
          <a:prstGeom prst="rect">
            <a:avLst/>
          </a:prstGeom>
          <a:solidFill>
            <a:schemeClr val="bg2"/>
          </a:solidFill>
          <a:ln w="9525">
            <a:noFill/>
            <a:miter lim="800000"/>
            <a:headEnd/>
            <a:tailEnd/>
          </a:ln>
          <a:effectLst/>
        </p:spPr>
        <p:txBody>
          <a:bodyPr>
            <a:spAutoFit/>
          </a:bodyPr>
          <a:lstStyle>
            <a:lvl1pPr marL="293688" indent="-293688"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293688" marR="0" lvl="0" indent="-293688" algn="r" defTabSz="914400" rtl="1" eaLnBrk="1" fontAlgn="base" latinLnBrk="0" hangingPunct="1">
              <a:lnSpc>
                <a:spcPct val="100000"/>
              </a:lnSpc>
              <a:spcBef>
                <a:spcPct val="0"/>
              </a:spcBef>
              <a:spcAft>
                <a:spcPct val="0"/>
              </a:spcAft>
              <a:buClrTx/>
              <a:buSzTx/>
              <a:buFontTx/>
              <a:buChar char="•"/>
              <a:tabLst/>
              <a:defRPr/>
            </a:pPr>
            <a:r>
              <a:rPr kumimoji="0" lang="ar-JO"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أعمال الناموس ( ترجمة أبيج تعطي دليلاً على الإيمان الر</a:t>
            </a:r>
            <a:r>
              <a:rPr lang="ar-JO" sz="240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ا</a:t>
            </a:r>
            <a:r>
              <a:rPr kumimoji="0" lang="ar-JO"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باني عن الخلاص بالأعمال الذي يجادل بولس ضده في غلاطية )</a:t>
            </a:r>
            <a:endParaRPr kumimoji="0" lang="en-US"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81256" name="Text Box 8"/>
          <p:cNvSpPr txBox="1">
            <a:spLocks noChangeArrowheads="1"/>
          </p:cNvSpPr>
          <p:nvPr/>
        </p:nvSpPr>
        <p:spPr bwMode="auto">
          <a:xfrm>
            <a:off x="3219450" y="4375150"/>
            <a:ext cx="5040313" cy="523875"/>
          </a:xfrm>
          <a:prstGeom prst="rect">
            <a:avLst/>
          </a:prstGeom>
          <a:solidFill>
            <a:schemeClr val="bg2"/>
          </a:solid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MIQSAT MA</a:t>
            </a:r>
            <a:r>
              <a:rPr kumimoji="0" lang="fr-FR" altLang="ja-JP"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en-US" sz="28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ASE HA-TORAH</a:t>
            </a:r>
          </a:p>
        </p:txBody>
      </p:sp>
      <p:sp>
        <p:nvSpPr>
          <p:cNvPr id="181258" name="Rectangle 10"/>
          <p:cNvSpPr>
            <a:spLocks noChangeArrowheads="1"/>
          </p:cNvSpPr>
          <p:nvPr/>
        </p:nvSpPr>
        <p:spPr bwMode="auto">
          <a:xfrm>
            <a:off x="304800" y="838200"/>
            <a:ext cx="8839200" cy="1066800"/>
          </a:xfrm>
          <a:prstGeom prst="rect">
            <a:avLst/>
          </a:prstGeom>
          <a:noFill/>
          <a:ln w="9525">
            <a:noFill/>
            <a:miter lim="800000"/>
            <a:headEnd/>
            <a:tailEnd/>
          </a:ln>
          <a:effectLst/>
        </p:spPr>
        <p:txBody>
          <a:bodyPr/>
          <a:lstStyle/>
          <a:p>
            <a:pPr marL="342900" marR="0" lvl="0" indent="-342900" algn="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MMT</a:t>
            </a:r>
          </a:p>
          <a:p>
            <a:pPr marL="342900" marR="0" lvl="0" indent="-342900" algn="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تظهر أن مقاومي بولس الذين علموا عن الخلاص بالناموس كانوا أشخاصاً حقيقيين</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181262" name="Rectangle 14"/>
          <p:cNvSpPr>
            <a:spLocks noGrp="1" noRot="1" noChangeArrowheads="1"/>
          </p:cNvSpPr>
          <p:nvPr>
            <p:ph type="title"/>
          </p:nvPr>
        </p:nvSpPr>
        <p:spPr>
          <a:xfrm>
            <a:off x="0" y="0"/>
            <a:ext cx="6096000" cy="762000"/>
          </a:xfrm>
          <a:gradFill rotWithShape="1">
            <a:gsLst>
              <a:gs pos="0">
                <a:schemeClr val="accent1"/>
              </a:gs>
              <a:gs pos="50000">
                <a:schemeClr val="accent1">
                  <a:gamma/>
                  <a:shade val="46275"/>
                  <a:invGamma/>
                </a:schemeClr>
              </a:gs>
              <a:gs pos="100000">
                <a:schemeClr val="accent1"/>
              </a:gs>
            </a:gsLst>
            <a:lin ang="5400000" scaled="1"/>
          </a:gradFill>
        </p:spPr>
        <p:txBody>
          <a:bodyPr/>
          <a:lstStyle/>
          <a:p>
            <a:pPr eaLnBrk="1" hangingPunct="1">
              <a:defRPr/>
            </a:pPr>
            <a:r>
              <a:rPr lang="ar-JO" sz="3600" dirty="0">
                <a:ea typeface="ＭＳ Ｐゴシック" charset="0"/>
              </a:rPr>
              <a:t>أهمية مخطوطات البحر الميت</a:t>
            </a:r>
            <a:endParaRPr lang="en-US" sz="3600" dirty="0">
              <a:ea typeface="ＭＳ Ｐゴシック" charset="0"/>
            </a:endParaRPr>
          </a:p>
        </p:txBody>
      </p:sp>
      <p:sp>
        <p:nvSpPr>
          <p:cNvPr id="9" name="Text Box 5"/>
          <p:cNvSpPr txBox="1">
            <a:spLocks noChangeArrowheads="1"/>
          </p:cNvSpPr>
          <p:nvPr/>
        </p:nvSpPr>
        <p:spPr bwMode="auto">
          <a:xfrm>
            <a:off x="7695229" y="0"/>
            <a:ext cx="1481496" cy="46166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 ع ج 183</a:t>
            </a:r>
            <a:endParaRPr kumimoji="0" lang="en-US" sz="24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كيف يمكنك أن تكون حراً؟</a:t>
            </a:r>
            <a:endParaRPr lang="en-US" sz="5400" dirty="0">
              <a:effectLst>
                <a:glow rad="127000">
                  <a:schemeClr val="tx1"/>
                </a:glow>
              </a:effectLst>
              <a:ea typeface="ＭＳ Ｐゴシック" charset="0"/>
            </a:endParaRPr>
          </a:p>
        </p:txBody>
      </p:sp>
      <p:pic>
        <p:nvPicPr>
          <p:cNvPr id="374786" name="Picture 2" descr="Image result for be free">
            <a:extLst>
              <a:ext uri="{FF2B5EF4-FFF2-40B4-BE49-F238E27FC236}">
                <a16:creationId xmlns:a16="http://schemas.microsoft.com/office/drawing/2014/main" id="{61B8DD3F-8FFA-D640-8D90-076DA74C0D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68760"/>
            <a:ext cx="9144000" cy="51546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171625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يجب أن يكون الخلاص بالإيمان </a:t>
            </a:r>
            <a:r>
              <a:rPr lang="ar-JO" sz="5400" dirty="0">
                <a:solidFill>
                  <a:srgbClr val="FFFF00"/>
                </a:solidFill>
                <a:effectLst>
                  <a:glow rad="127000">
                    <a:schemeClr val="tx1"/>
                  </a:glow>
                </a:effectLst>
                <a:ea typeface="ＭＳ Ｐゴシック" charset="0"/>
              </a:rPr>
              <a:t>وحده</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8838784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dirty="0">
                <a:solidFill>
                  <a:schemeClr val="tx1"/>
                </a:solidFill>
                <a:effectLst/>
                <a:ea typeface="ＭＳ Ｐゴシック" charset="0"/>
              </a:rPr>
              <a:t>دعونا ندرس </a:t>
            </a:r>
            <a:br>
              <a:rPr lang="ar-JO" sz="5400" dirty="0">
                <a:solidFill>
                  <a:schemeClr val="tx1"/>
                </a:solidFill>
                <a:effectLst/>
                <a:ea typeface="ＭＳ Ｐゴシック" charset="0"/>
              </a:rPr>
            </a:br>
            <a:r>
              <a:rPr lang="ar-JO" sz="5400" dirty="0">
                <a:solidFill>
                  <a:schemeClr val="tx1"/>
                </a:solidFill>
                <a:effectLst/>
                <a:ea typeface="ＭＳ Ｐゴシック" charset="0"/>
              </a:rPr>
              <a:t>النص الكتابي</a:t>
            </a:r>
            <a:endParaRPr lang="en-US" sz="5400" dirty="0">
              <a:solidFill>
                <a:schemeClr val="tx1"/>
              </a:solidFill>
              <a:effectLst/>
              <a:ea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الكتاب المقدس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سفراً سفراً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158911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كان الخلاص دائماً بالإيمان - حتى في العهد القديم</a:t>
            </a:r>
          </a:p>
          <a:p>
            <a:r>
              <a:rPr lang="ar-JO" dirty="0">
                <a:latin typeface="Arial" panose="020B0604020202020204" pitchFamily="34" charset="0"/>
                <a:cs typeface="Arial" panose="020B0604020202020204" pitchFamily="34" charset="0"/>
              </a:rPr>
              <a:t> (٢ :١٦ ؛ ٣: ٦-٩) لأن الناموس لا يخلص الكنيسة ولا ينطبق على الكنيسة اليوم، لذا فإن المسيحيين اليهود الذين يعتنقون هذا الآن هم حقاً إسرائيل الله (٦:١٦).</a:t>
            </a:r>
            <a:endParaRPr lang="en-US"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430E49C9-7EE3-144A-8D04-C05DA702256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70804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الخلفية</a:t>
            </a:r>
            <a:endParaRPr lang="en-US" sz="5400" dirty="0">
              <a:effectLst>
                <a:glow rad="127000">
                  <a:schemeClr val="tx1"/>
                </a:glow>
              </a:effectLst>
              <a:ea typeface="ＭＳ Ｐゴシック" charset="0"/>
            </a:endParaRPr>
          </a:p>
        </p:txBody>
      </p:sp>
      <p:pic>
        <p:nvPicPr>
          <p:cNvPr id="381954" name="Picture 2" descr="Image result for apostle paul writing">
            <a:extLst>
              <a:ext uri="{FF2B5EF4-FFF2-40B4-BE49-F238E27FC236}">
                <a16:creationId xmlns:a16="http://schemas.microsoft.com/office/drawing/2014/main" id="{EA710AE0-A2B1-7749-90AC-43A8B3B934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90" y="1340768"/>
            <a:ext cx="9087010" cy="45365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8299523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4F1EFA5D-892A-374C-B943-4E844A24593F}"/>
              </a:ext>
            </a:extLst>
          </p:cNvPr>
          <p:cNvGrpSpPr/>
          <p:nvPr/>
        </p:nvGrpSpPr>
        <p:grpSpPr>
          <a:xfrm>
            <a:off x="-36512" y="-27384"/>
            <a:ext cx="9175750" cy="6858000"/>
            <a:chOff x="-36512" y="-27384"/>
            <a:chExt cx="9175750" cy="6858000"/>
          </a:xfrm>
        </p:grpSpPr>
        <p:pic>
          <p:nvPicPr>
            <p:cNvPr id="380930" name="Picture 2" descr="Image result for galatians 5:1">
              <a:extLst>
                <a:ext uri="{FF2B5EF4-FFF2-40B4-BE49-F238E27FC236}">
                  <a16:creationId xmlns:a16="http://schemas.microsoft.com/office/drawing/2014/main" id="{88CB22CA-8553-1047-AF76-0D642D1D63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5" y="-27384"/>
              <a:ext cx="9136063" cy="6858000"/>
            </a:xfrm>
            <a:prstGeom prst="rect">
              <a:avLst/>
            </a:prstGeom>
            <a:noFill/>
            <a:ln>
              <a:noFill/>
            </a:ln>
            <a:extLst>
              <a:ext uri="{909E8E84-426E-40dd-AFC4-6F175D3DCCD1}">
                <a14:hiddenFill xmlns=""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92FD5675-1F5C-BC48-BF7F-355A9141D7F3}"/>
                </a:ext>
              </a:extLst>
            </p:cNvPr>
            <p:cNvGrpSpPr/>
            <p:nvPr/>
          </p:nvGrpSpPr>
          <p:grpSpPr>
            <a:xfrm>
              <a:off x="-36512" y="908720"/>
              <a:ext cx="9158097" cy="5256584"/>
              <a:chOff x="-36512" y="908720"/>
              <a:chExt cx="9158097" cy="5256584"/>
            </a:xfrm>
          </p:grpSpPr>
          <p:pic>
            <p:nvPicPr>
              <p:cNvPr id="8" name="Picture 2" descr="Image result for galatians 5:1">
                <a:extLst>
                  <a:ext uri="{FF2B5EF4-FFF2-40B4-BE49-F238E27FC236}">
                    <a16:creationId xmlns:a16="http://schemas.microsoft.com/office/drawing/2014/main" id="{C5ADCC80-79A0-A14D-AD50-DFAD41FC82F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36512" y="908720"/>
                <a:ext cx="9136063" cy="891707"/>
              </a:xfrm>
              <a:prstGeom prst="rect">
                <a:avLst/>
              </a:prstGeom>
              <a:noFill/>
              <a:ln>
                <a:noFill/>
              </a:ln>
              <a:extLst>
                <a:ext uri="{909E8E84-426E-40dd-AFC4-6F175D3DCCD1}">
                  <a14:hiddenFill xmlns="" xmlns:a14="http://schemas.microsoft.com/office/drawing/2010/main">
                    <a:solidFill>
                      <a:srgbClr val="FFFFFF"/>
                    </a:solidFill>
                  </a14:hiddenFill>
                </a:ext>
              </a:extLst>
            </p:spPr>
          </p:pic>
          <p:pic>
            <p:nvPicPr>
              <p:cNvPr id="9" name="Picture 2" descr="Image result for galatians 5:1">
                <a:extLst>
                  <a:ext uri="{FF2B5EF4-FFF2-40B4-BE49-F238E27FC236}">
                    <a16:creationId xmlns:a16="http://schemas.microsoft.com/office/drawing/2014/main" id="{49367FD6-67F5-3A4A-9289-0A9C2488E55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14478" y="1712952"/>
                <a:ext cx="9136063" cy="891707"/>
              </a:xfrm>
              <a:prstGeom prst="rect">
                <a:avLst/>
              </a:prstGeom>
              <a:noFill/>
              <a:ln>
                <a:noFill/>
              </a:ln>
              <a:extLst>
                <a:ext uri="{909E8E84-426E-40dd-AFC4-6F175D3DCCD1}">
                  <a14:hiddenFill xmlns="" xmlns:a14="http://schemas.microsoft.com/office/drawing/2010/main">
                    <a:solidFill>
                      <a:srgbClr val="FFFFFF"/>
                    </a:solidFill>
                  </a14:hiddenFill>
                </a:ext>
              </a:extLst>
            </p:spPr>
          </p:pic>
          <p:pic>
            <p:nvPicPr>
              <p:cNvPr id="10" name="Picture 2" descr="Image result for galatians 5:1">
                <a:extLst>
                  <a:ext uri="{FF2B5EF4-FFF2-40B4-BE49-F238E27FC236}">
                    <a16:creationId xmlns:a16="http://schemas.microsoft.com/office/drawing/2014/main" id="{422E0954-06A0-5441-97BE-85DF76C547C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86997"/>
              <a:stretch/>
            </p:blipFill>
            <p:spPr bwMode="auto">
              <a:xfrm>
                <a:off x="-25495" y="2120576"/>
                <a:ext cx="9136063" cy="891707"/>
              </a:xfrm>
              <a:prstGeom prst="rect">
                <a:avLst/>
              </a:prstGeom>
              <a:noFill/>
              <a:ln>
                <a:noFill/>
              </a:ln>
              <a:extLst>
                <a:ext uri="{909E8E84-426E-40dd-AFC4-6F175D3DCCD1}">
                  <a14:hiddenFill xmlns="" xmlns:a14="http://schemas.microsoft.com/office/drawing/2010/main">
                    <a:solidFill>
                      <a:srgbClr val="FFFFFF"/>
                    </a:solidFill>
                  </a14:hiddenFill>
                </a:ext>
              </a:extLst>
            </p:spPr>
          </p:pic>
          <p:pic>
            <p:nvPicPr>
              <p:cNvPr id="11" name="Picture 2" descr="Image result for galatians 5:1">
                <a:extLst>
                  <a:ext uri="{FF2B5EF4-FFF2-40B4-BE49-F238E27FC236}">
                    <a16:creationId xmlns:a16="http://schemas.microsoft.com/office/drawing/2014/main" id="{721B099C-48FD-EF48-9412-3CAF75F1C1C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44" r="33617" b="86997"/>
              <a:stretch/>
            </p:blipFill>
            <p:spPr bwMode="auto">
              <a:xfrm>
                <a:off x="3203848" y="4475596"/>
                <a:ext cx="2808312" cy="891707"/>
              </a:xfrm>
              <a:prstGeom prst="rect">
                <a:avLst/>
              </a:prstGeom>
              <a:noFill/>
              <a:ln>
                <a:noFill/>
              </a:ln>
              <a:extLst>
                <a:ext uri="{909E8E84-426E-40dd-AFC4-6F175D3DCCD1}">
                  <a14:hiddenFill xmlns="" xmlns:a14="http://schemas.microsoft.com/office/drawing/2010/main">
                    <a:solidFill>
                      <a:srgbClr val="FFFFFF"/>
                    </a:solidFill>
                  </a14:hiddenFill>
                </a:ext>
              </a:extLst>
            </p:spPr>
          </p:pic>
          <p:pic>
            <p:nvPicPr>
              <p:cNvPr id="12" name="Picture 2" descr="Image result for galatians 5:1">
                <a:extLst>
                  <a:ext uri="{FF2B5EF4-FFF2-40B4-BE49-F238E27FC236}">
                    <a16:creationId xmlns:a16="http://schemas.microsoft.com/office/drawing/2014/main" id="{9B318C3B-9235-FB4D-A511-092058493E0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44" r="33617" b="86997"/>
              <a:stretch/>
            </p:blipFill>
            <p:spPr bwMode="auto">
              <a:xfrm>
                <a:off x="3247915" y="5273597"/>
                <a:ext cx="2808312" cy="891707"/>
              </a:xfrm>
              <a:prstGeom prst="rect">
                <a:avLst/>
              </a:prstGeom>
              <a:noFill/>
              <a:ln>
                <a:noFill/>
              </a:ln>
              <a:extLst>
                <a:ext uri="{909E8E84-426E-40dd-AFC4-6F175D3DCCD1}">
                  <a14:hiddenFill xmlns="" xmlns:a14="http://schemas.microsoft.com/office/drawing/2010/main">
                    <a:solidFill>
                      <a:srgbClr val="FFFFFF"/>
                    </a:solidFill>
                  </a14:hiddenFill>
                </a:ext>
              </a:extLst>
            </p:spPr>
          </p:pic>
        </p:gr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44448" y="2042845"/>
            <a:ext cx="9055101" cy="830997"/>
          </a:xfrm>
          <a:noFill/>
        </p:spPr>
        <p:txBody>
          <a:bodyPr wrap="square" lIns="91440" tIns="45720" rIns="91440" bIns="45720">
            <a:spAutoFit/>
          </a:bodyPr>
          <a:lstStyle/>
          <a:p>
            <a:r>
              <a:rPr lang="ar-JO" sz="4800" kern="1200" dirty="0">
                <a:solidFill>
                  <a:schemeClr val="tx1"/>
                </a:solidFill>
                <a:ea typeface="ＭＳ Ｐゴシック" charset="0"/>
              </a:rPr>
              <a:t>ولا ترتبكوا أيضاً بنير عبودية</a:t>
            </a:r>
            <a:endParaRPr lang="en-US" sz="4800" kern="1200" dirty="0">
              <a:solidFill>
                <a:schemeClr val="tx1"/>
              </a:solidFill>
              <a:ea typeface="ＭＳ Ｐゴシック" charset="0"/>
            </a:endParaRPr>
          </a:p>
        </p:txBody>
      </p:sp>
      <p:sp>
        <p:nvSpPr>
          <p:cNvPr id="3" name="Rectangle 2"/>
          <p:cNvSpPr/>
          <p:nvPr/>
        </p:nvSpPr>
        <p:spPr>
          <a:xfrm>
            <a:off x="3183233" y="5105715"/>
            <a:ext cx="2872994" cy="707886"/>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r>
              <a:rPr kumimoji="0" lang="en-US"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1</a:t>
            </a:r>
            <a:r>
              <a:rPr kumimoji="0" lang="en-US" altLang="ko-KR"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4" name="Rectangle 3"/>
          <p:cNvSpPr/>
          <p:nvPr/>
        </p:nvSpPr>
        <p:spPr>
          <a:xfrm>
            <a:off x="44450" y="90498"/>
            <a:ext cx="9099550" cy="1754326"/>
          </a:xfrm>
          <a:prstGeom prst="rect">
            <a:avLst/>
          </a:prstGeom>
          <a:noFill/>
        </p:spPr>
        <p:txBody>
          <a:bodyPr wrap="square" lIns="91440" tIns="45720" rIns="91440" bIns="4572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ko-KR" sz="5400" b="1" u="none" strike="noStrike" kern="1200" cap="none" spc="0" normalizeH="0" baseline="0" noProof="0" dirty="0">
                <a:ln w="12700">
                  <a:solidFill>
                    <a:srgbClr val="000000">
                      <a:satMod val="155000"/>
                    </a:srgbClr>
                  </a:solidFill>
                  <a:prstDash val="solid"/>
                </a:ln>
                <a:solidFill>
                  <a:srgbClr val="000000"/>
                </a:solidFill>
                <a:uLnTx/>
                <a:uFillTx/>
                <a:latin typeface="Arial" panose="020B0604020202020204" pitchFamily="34" charset="0"/>
                <a:cs typeface="Arial" panose="020B0604020202020204" pitchFamily="34" charset="0"/>
              </a:rPr>
              <a:t>فاثبتوا إذاً في الحرية التي قد حررنا المسيح بها</a:t>
            </a:r>
            <a:endParaRPr kumimoji="0" lang="en-US" altLang="ko-KR" sz="13800" b="1" u="none" strike="noStrike" kern="1200" cap="none" spc="0" normalizeH="0" baseline="0" noProof="0" dirty="0">
              <a:ln w="12700">
                <a:solidFill>
                  <a:srgbClr val="000000">
                    <a:satMod val="155000"/>
                  </a:srgbClr>
                </a:solidFill>
                <a:prstDash val="solid"/>
              </a:ln>
              <a:solidFill>
                <a:srgbClr val="7A0701"/>
              </a:solidFill>
              <a:uLnTx/>
              <a:uFillTx/>
              <a:latin typeface="Arial" panose="020B0604020202020204" pitchFamily="34" charset="0"/>
              <a:cs typeface="Arial" panose="020B0604020202020204" pitchFamily="34" charset="0"/>
            </a:endParaRPr>
          </a:p>
        </p:txBody>
      </p:sp>
      <p:pic>
        <p:nvPicPr>
          <p:cNvPr id="14" name="Picture 2" descr="Image result for galatians 5:1">
            <a:extLst>
              <a:ext uri="{FF2B5EF4-FFF2-40B4-BE49-F238E27FC236}">
                <a16:creationId xmlns:a16="http://schemas.microsoft.com/office/drawing/2014/main" id="{E3FD82C2-A5EF-D542-A717-53D507381F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24975" y="44624"/>
            <a:ext cx="9136063" cy="68580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00920577"/>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828" tIns="40913" rIns="81828" bIns="40913"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pic>
        <p:nvPicPr>
          <p:cNvPr id="91138"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4" y="507067"/>
            <a:ext cx="7950489" cy="5779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91139" name="Rectangle 10"/>
          <p:cNvSpPr>
            <a:spLocks noChangeArrowheads="1"/>
          </p:cNvSpPr>
          <p:nvPr/>
        </p:nvSpPr>
        <p:spPr bwMode="auto">
          <a:xfrm>
            <a:off x="571504" y="495860"/>
            <a:ext cx="7950489" cy="5828460"/>
          </a:xfrm>
          <a:prstGeom prst="rect">
            <a:avLst/>
          </a:prstGeom>
          <a:noFill/>
          <a:ln w="76320">
            <a:solidFill>
              <a:srgbClr val="A50021"/>
            </a:solidFill>
            <a:miter lim="800000"/>
            <a:headEnd/>
            <a:tailEnd/>
          </a:ln>
          <a:extLst>
            <a:ext uri="{909E8E84-426E-40dd-AFC4-6F175D3DCCD1}">
              <a14:hiddenFill xmlns:a14="http://schemas.microsoft.com/office/drawing/2010/main" xmlns="">
                <a:solidFill>
                  <a:srgbClr val="FFFFFF"/>
                </a:solidFill>
              </a14:hiddenFill>
            </a:ext>
          </a:extLst>
        </p:spPr>
        <p:txBody>
          <a:bodyPr wrap="none" lIns="81838" tIns="40918" rIns="81838" bIns="40918"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1140" name="Text Box 2"/>
          <p:cNvSpPr txBox="1">
            <a:spLocks noChangeArrowheads="1"/>
          </p:cNvSpPr>
          <p:nvPr/>
        </p:nvSpPr>
        <p:spPr bwMode="auto">
          <a:xfrm>
            <a:off x="761292" y="6562910"/>
            <a:ext cx="875988" cy="213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505"/>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8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 </a:t>
            </a: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2006</a:t>
            </a:r>
            <a:r>
              <a:rPr kumimoji="0" lang="en-GB" sz="8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 TBBMI</a:t>
            </a:r>
          </a:p>
        </p:txBody>
      </p:sp>
      <p:sp>
        <p:nvSpPr>
          <p:cNvPr id="91141" name="Rectangle 3"/>
          <p:cNvSpPr>
            <a:spLocks noChangeArrowheads="1"/>
          </p:cNvSpPr>
          <p:nvPr/>
        </p:nvSpPr>
        <p:spPr bwMode="auto">
          <a:xfrm>
            <a:off x="7952307" y="6542610"/>
            <a:ext cx="579432" cy="213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39" tIns="41876" rIns="80539" bIns="41876" anchor="ctr">
            <a:spAutoFit/>
          </a:bodyPr>
          <a:lstStyle/>
          <a:p>
            <a:pPr marL="0" marR="0" lvl="0" indent="0" algn="ctr" defTabSz="404279" rtl="0" eaLnBrk="0" fontAlgn="base" latinLnBrk="0" hangingPunct="0">
              <a:lnSpc>
                <a:spcPct val="93000"/>
              </a:lnSpc>
              <a:spcBef>
                <a:spcPct val="0"/>
              </a:spcBef>
              <a:spcAft>
                <a:spcPct val="0"/>
              </a:spcAft>
              <a:buClr>
                <a:srgbClr val="FFFFFF"/>
              </a:buClr>
              <a:buSzPct val="100000"/>
              <a:buFontTx/>
              <a:buNone/>
              <a:tabLst>
                <a:tab pos="0" algn="l"/>
                <a:tab pos="812827" algn="l"/>
                <a:tab pos="1629920" algn="l"/>
                <a:tab pos="2448445" algn="l"/>
                <a:tab pos="3266963" algn="l"/>
                <a:tab pos="4085479" algn="l"/>
                <a:tab pos="4906847" algn="l"/>
                <a:tab pos="5722519" algn="l"/>
                <a:tab pos="6541038" algn="l"/>
                <a:tab pos="7359561" algn="l"/>
                <a:tab pos="8178077" algn="l"/>
                <a:tab pos="8998023" algn="l"/>
              </a:tabLst>
              <a:defRPr/>
            </a:pP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9.65.08.</a:t>
            </a:r>
          </a:p>
        </p:txBody>
      </p:sp>
      <p:sp>
        <p:nvSpPr>
          <p:cNvPr id="91142" name="Picture 4"/>
          <p:cNvSpPr>
            <a:spLocks noChangeAspect="1" noChangeArrowheads="1"/>
          </p:cNvSpPr>
          <p:nvPr/>
        </p:nvSpPr>
        <p:spPr bwMode="auto">
          <a:xfrm>
            <a:off x="571504" y="507069"/>
            <a:ext cx="7950489" cy="57808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858" tIns="40928" rIns="81858" bIns="40928"/>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1143" name="Freeform 5"/>
          <p:cNvSpPr>
            <a:spLocks noChangeArrowheads="1"/>
          </p:cNvSpPr>
          <p:nvPr/>
        </p:nvSpPr>
        <p:spPr bwMode="auto">
          <a:xfrm>
            <a:off x="6251876" y="5350810"/>
            <a:ext cx="913535" cy="998725"/>
          </a:xfrm>
          <a:custGeom>
            <a:avLst/>
            <a:gdLst>
              <a:gd name="T0" fmla="*/ 2147483647 w 576"/>
              <a:gd name="T1" fmla="*/ 2147483647 h 629"/>
              <a:gd name="T2" fmla="*/ 2147483647 w 576"/>
              <a:gd name="T3" fmla="*/ 2147483647 h 629"/>
              <a:gd name="T4" fmla="*/ 2147483647 w 576"/>
              <a:gd name="T5" fmla="*/ 2147483647 h 629"/>
              <a:gd name="T6" fmla="*/ 2147483647 w 576"/>
              <a:gd name="T7" fmla="*/ 2147483647 h 629"/>
              <a:gd name="T8" fmla="*/ 2147483647 w 576"/>
              <a:gd name="T9" fmla="*/ 2147483647 h 629"/>
              <a:gd name="T10" fmla="*/ 2147483647 w 576"/>
              <a:gd name="T11" fmla="*/ 2147483647 h 629"/>
              <a:gd name="T12" fmla="*/ 2147483647 w 576"/>
              <a:gd name="T13" fmla="*/ 2147483647 h 629"/>
              <a:gd name="T14" fmla="*/ 2147483647 w 576"/>
              <a:gd name="T15" fmla="*/ 2147483647 h 629"/>
              <a:gd name="T16" fmla="*/ 2147483647 w 576"/>
              <a:gd name="T17" fmla="*/ 2147483647 h 629"/>
              <a:gd name="T18" fmla="*/ 2147483647 w 576"/>
              <a:gd name="T19" fmla="*/ 2147483647 h 629"/>
              <a:gd name="T20" fmla="*/ 2147483647 w 576"/>
              <a:gd name="T21" fmla="*/ 2147483647 h 629"/>
              <a:gd name="T22" fmla="*/ 2147483647 w 576"/>
              <a:gd name="T23" fmla="*/ 2147483647 h 629"/>
              <a:gd name="T24" fmla="*/ 2147483647 w 576"/>
              <a:gd name="T25" fmla="*/ 2147483647 h 629"/>
              <a:gd name="T26" fmla="*/ 2147483647 w 576"/>
              <a:gd name="T27" fmla="*/ 2147483647 h 629"/>
              <a:gd name="T28" fmla="*/ 2147483647 w 576"/>
              <a:gd name="T29" fmla="*/ 2147483647 h 629"/>
              <a:gd name="T30" fmla="*/ 2147483647 w 576"/>
              <a:gd name="T31" fmla="*/ 2147483647 h 629"/>
              <a:gd name="T32" fmla="*/ 2147483647 w 576"/>
              <a:gd name="T33" fmla="*/ 2147483647 h 629"/>
              <a:gd name="T34" fmla="*/ 2147483647 w 576"/>
              <a:gd name="T35" fmla="*/ 2147483647 h 629"/>
              <a:gd name="T36" fmla="*/ 2147483647 w 576"/>
              <a:gd name="T37" fmla="*/ 2147483647 h 629"/>
              <a:gd name="T38" fmla="*/ 2147483647 w 576"/>
              <a:gd name="T39" fmla="*/ 2147483647 h 629"/>
              <a:gd name="T40" fmla="*/ 2147483647 w 576"/>
              <a:gd name="T41" fmla="*/ 2147483647 h 629"/>
              <a:gd name="T42" fmla="*/ 2147483647 w 576"/>
              <a:gd name="T43" fmla="*/ 2147483647 h 629"/>
              <a:gd name="T44" fmla="*/ 2147483647 w 576"/>
              <a:gd name="T45" fmla="*/ 2147483647 h 629"/>
              <a:gd name="T46" fmla="*/ 2147483647 w 576"/>
              <a:gd name="T47" fmla="*/ 2147483647 h 629"/>
              <a:gd name="T48" fmla="*/ 2147483647 w 576"/>
              <a:gd name="T49" fmla="*/ 2147483647 h 629"/>
              <a:gd name="T50" fmla="*/ 2147483647 w 576"/>
              <a:gd name="T51" fmla="*/ 2147483647 h 629"/>
              <a:gd name="T52" fmla="*/ 2147483647 w 576"/>
              <a:gd name="T53" fmla="*/ 2147483647 h 629"/>
              <a:gd name="T54" fmla="*/ 2147483647 w 576"/>
              <a:gd name="T55" fmla="*/ 2147483647 h 629"/>
              <a:gd name="T56" fmla="*/ 2147483647 w 576"/>
              <a:gd name="T57" fmla="*/ 214748364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4"/>
            <a:srcRect/>
            <a:tile tx="0" ty="0" sx="100000" sy="100000" flip="none" algn="tl"/>
          </a:blipFill>
          <a:ln w="12600">
            <a:solidFill>
              <a:srgbClr val="000000"/>
            </a:solidFill>
            <a:round/>
            <a:headEnd/>
            <a:tailEnd/>
          </a:ln>
        </p:spPr>
        <p:txBody>
          <a:bodyPr wrap="none" lIns="81828" tIns="40913" rIns="81828" bIns="40913"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1144" name="Text Box 6"/>
          <p:cNvSpPr txBox="1">
            <a:spLocks noChangeArrowheads="1"/>
          </p:cNvSpPr>
          <p:nvPr/>
        </p:nvSpPr>
        <p:spPr bwMode="auto">
          <a:xfrm rot="1320000">
            <a:off x="3338081" y="4427022"/>
            <a:ext cx="2108488" cy="2927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897"/>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البحر المتوسط</a:t>
            </a:r>
            <a:endParaRPr kumimoji="0" lang="en-GB" sz="1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1145" name="Text Box 7"/>
          <p:cNvSpPr txBox="1">
            <a:spLocks noChangeArrowheads="1"/>
          </p:cNvSpPr>
          <p:nvPr/>
        </p:nvSpPr>
        <p:spPr bwMode="auto">
          <a:xfrm rot="1320000">
            <a:off x="584492" y="1392332"/>
            <a:ext cx="1363806" cy="498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897"/>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14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ATLANTIC OCEAN</a:t>
            </a:r>
          </a:p>
        </p:txBody>
      </p:sp>
      <p:sp>
        <p:nvSpPr>
          <p:cNvPr id="91146" name="Text Box 9"/>
          <p:cNvSpPr txBox="1">
            <a:spLocks noChangeArrowheads="1"/>
          </p:cNvSpPr>
          <p:nvPr/>
        </p:nvSpPr>
        <p:spPr bwMode="auto">
          <a:xfrm>
            <a:off x="8722996" y="99248"/>
            <a:ext cx="254636" cy="3786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1161" tIns="45745" rIns="91161" bIns="45745"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1234"/>
              </a:spcBef>
              <a:spcAft>
                <a:spcPct val="0"/>
              </a:spcAft>
              <a:buClr>
                <a:srgbClr val="FFA27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2000" b="1"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45066" name="Text Box 10"/>
          <p:cNvSpPr txBox="1">
            <a:spLocks noChangeArrowheads="1"/>
          </p:cNvSpPr>
          <p:nvPr/>
        </p:nvSpPr>
        <p:spPr bwMode="auto">
          <a:xfrm>
            <a:off x="2539945" y="3024199"/>
            <a:ext cx="1804061" cy="498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defPPr>
              <a:defRPr lang="en-GB"/>
            </a:defPPr>
            <a:lvl1pPr>
              <a:spcBef>
                <a:spcPts val="1500"/>
              </a:spcBef>
              <a:buClr>
                <a:srgbClr val="FC0128"/>
              </a:buCl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800" b="1">
                <a:solidFill>
                  <a:srgbClr val="FC0128"/>
                </a:solidFill>
                <a:effectLst>
                  <a:glow rad="165100">
                    <a:schemeClr val="bg1">
                      <a:alpha val="98000"/>
                    </a:schemeClr>
                  </a:glow>
                </a:effectLst>
                <a:latin typeface="Comic Sans MS" charset="0"/>
                <a:ea typeface="MS Gothic" charset="0"/>
                <a:cs typeface="MS Gothic"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lvl9pPr>
          </a:lstStyle>
          <a:p>
            <a:pPr marL="0" marR="0" lvl="0" indent="0" algn="l" defTabSz="406410" rtl="0" eaLnBrk="0" fontAlgn="base" latinLnBrk="0" hangingPunct="0">
              <a:lnSpc>
                <a:spcPct val="93000"/>
              </a:lnSpc>
              <a:spcBef>
                <a:spcPts val="1500"/>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800"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cs typeface="Arial" panose="020B0604020202020204" pitchFamily="34" charset="0"/>
              </a:rPr>
              <a:t>روما</a:t>
            </a:r>
            <a:endParaRPr kumimoji="0" lang="en-GB" sz="2800"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cs typeface="Arial" panose="020B0604020202020204" pitchFamily="34" charset="0"/>
            </a:endParaRPr>
          </a:p>
        </p:txBody>
      </p:sp>
      <p:sp>
        <p:nvSpPr>
          <p:cNvPr id="45067" name="Text Box 11"/>
          <p:cNvSpPr txBox="1">
            <a:spLocks noChangeArrowheads="1"/>
          </p:cNvSpPr>
          <p:nvPr/>
        </p:nvSpPr>
        <p:spPr bwMode="auto">
          <a:xfrm>
            <a:off x="6524625" y="4055146"/>
            <a:ext cx="1995920" cy="3673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70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أنطاكية سوريا</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45068" name="Text Box 12"/>
          <p:cNvSpPr txBox="1">
            <a:spLocks noChangeArrowheads="1"/>
          </p:cNvSpPr>
          <p:nvPr/>
        </p:nvSpPr>
        <p:spPr bwMode="auto">
          <a:xfrm>
            <a:off x="5500694" y="3623710"/>
            <a:ext cx="3103556" cy="3673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70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أنطاكية بيسيدية</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45069" name="Text Box 13"/>
          <p:cNvSpPr txBox="1">
            <a:spLocks noChangeArrowheads="1"/>
          </p:cNvSpPr>
          <p:nvPr/>
        </p:nvSpPr>
        <p:spPr bwMode="auto">
          <a:xfrm>
            <a:off x="5186796" y="3836627"/>
            <a:ext cx="1812636" cy="454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أفسس</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45070" name="Text Box 14"/>
          <p:cNvSpPr txBox="1">
            <a:spLocks noChangeArrowheads="1"/>
          </p:cNvSpPr>
          <p:nvPr/>
        </p:nvSpPr>
        <p:spPr bwMode="auto">
          <a:xfrm>
            <a:off x="3899478" y="3787600"/>
            <a:ext cx="1329171" cy="454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أثينا</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91152" name="Text Box 15"/>
          <p:cNvSpPr txBox="1">
            <a:spLocks noChangeArrowheads="1"/>
          </p:cNvSpPr>
          <p:nvPr/>
        </p:nvSpPr>
        <p:spPr bwMode="auto">
          <a:xfrm>
            <a:off x="4675909" y="3650316"/>
            <a:ext cx="307398" cy="5560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ts val="2019"/>
              </a:spcBef>
              <a:spcAft>
                <a:spcPct val="0"/>
              </a:spcAft>
              <a:buClr>
                <a:srgbClr val="919191"/>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3200" b="1" u="none" strike="noStrike" kern="1200" cap="none" spc="0" normalizeH="0" baseline="0" noProof="0">
                <a:ln>
                  <a:noFill/>
                </a:ln>
                <a:solidFill>
                  <a:srgbClr val="919191"/>
                </a:solidFill>
                <a:effectLst/>
                <a:uLnTx/>
                <a:uFillTx/>
                <a:latin typeface="Arial" panose="020B0604020202020204" pitchFamily="34" charset="0"/>
                <a:ea typeface="MS Gothic" charset="0"/>
                <a:cs typeface="Arial" panose="020B0604020202020204" pitchFamily="34" charset="0"/>
              </a:rPr>
              <a:t>•</a:t>
            </a:r>
          </a:p>
        </p:txBody>
      </p:sp>
      <p:sp>
        <p:nvSpPr>
          <p:cNvPr id="45072" name="Text Box 16"/>
          <p:cNvSpPr txBox="1">
            <a:spLocks noChangeArrowheads="1"/>
          </p:cNvSpPr>
          <p:nvPr/>
        </p:nvSpPr>
        <p:spPr bwMode="auto">
          <a:xfrm>
            <a:off x="2105631" y="937094"/>
            <a:ext cx="5957455" cy="1529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2468"/>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900" b="1" u="none" strike="noStrike" kern="1200" cap="none" spc="0" normalizeH="0" baseline="0" noProof="0" dirty="0">
                <a:ln>
                  <a:noFill/>
                </a:ln>
                <a:solidFill>
                  <a:srgbClr val="000000"/>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رحلات بولس</a:t>
            </a:r>
          </a:p>
          <a:p>
            <a:pPr marL="0" marR="0" lvl="0" indent="0" algn="ctr" defTabSz="406410" rtl="0" eaLnBrk="0" fontAlgn="base" latinLnBrk="0" hangingPunct="0">
              <a:lnSpc>
                <a:spcPct val="93000"/>
              </a:lnSpc>
              <a:spcBef>
                <a:spcPts val="2468"/>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900" b="1" u="none" strike="noStrike" kern="1200" cap="none" spc="0" normalizeH="0" baseline="0" noProof="0" dirty="0">
                <a:ln>
                  <a:noFill/>
                </a:ln>
                <a:solidFill>
                  <a:srgbClr val="000000"/>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في لمحة</a:t>
            </a:r>
            <a:endParaRPr kumimoji="0" lang="en-GB" sz="3900" b="1" u="none" strike="noStrike" kern="1200" cap="none" spc="0" normalizeH="0" baseline="0" noProof="0" dirty="0">
              <a:ln>
                <a:noFill/>
              </a:ln>
              <a:solidFill>
                <a:srgbClr val="000000"/>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45073" name="Text Box 17"/>
          <p:cNvSpPr txBox="1">
            <a:spLocks noChangeArrowheads="1"/>
          </p:cNvSpPr>
          <p:nvPr/>
        </p:nvSpPr>
        <p:spPr bwMode="auto">
          <a:xfrm>
            <a:off x="4297795" y="3012993"/>
            <a:ext cx="1814080" cy="454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مكدونية</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grpSp>
        <p:nvGrpSpPr>
          <p:cNvPr id="91155" name="Group 18"/>
          <p:cNvGrpSpPr>
            <a:grpSpLocks/>
          </p:cNvGrpSpPr>
          <p:nvPr/>
        </p:nvGrpSpPr>
        <p:grpSpPr bwMode="auto">
          <a:xfrm>
            <a:off x="971264" y="2143116"/>
            <a:ext cx="7386950" cy="3841790"/>
            <a:chOff x="673" y="1600"/>
            <a:chExt cx="5086" cy="2673"/>
          </a:xfrm>
        </p:grpSpPr>
        <p:sp>
          <p:nvSpPr>
            <p:cNvPr id="91176" name="Text Box 19"/>
            <p:cNvSpPr txBox="1">
              <a:spLocks noChangeArrowheads="1"/>
            </p:cNvSpPr>
            <p:nvPr/>
          </p:nvSpPr>
          <p:spPr bwMode="auto">
            <a:xfrm>
              <a:off x="673" y="2759"/>
              <a:ext cx="1813" cy="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01880" tIns="51120" rIns="101880" bIns="5112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ts val="2255"/>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6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rPr>
                <a:t>أفريقيا</a:t>
              </a:r>
              <a:endParaRPr kumimoji="0" lang="en-GB" sz="36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endParaRPr>
            </a:p>
          </p:txBody>
        </p:sp>
        <p:sp>
          <p:nvSpPr>
            <p:cNvPr id="91177" name="Text Box 20"/>
            <p:cNvSpPr txBox="1">
              <a:spLocks noChangeArrowheads="1"/>
            </p:cNvSpPr>
            <p:nvPr/>
          </p:nvSpPr>
          <p:spPr bwMode="auto">
            <a:xfrm>
              <a:off x="4656" y="1957"/>
              <a:ext cx="1029" cy="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01880" tIns="51120" rIns="101880" bIns="5112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ts val="2255"/>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lang="ar-JO" sz="3600" b="1" dirty="0">
                  <a:solidFill>
                    <a:srgbClr val="0033CC"/>
                  </a:solidFill>
                  <a:latin typeface="Arial" panose="020B0604020202020204" pitchFamily="34" charset="0"/>
                  <a:ea typeface="MS Gothic" charset="0"/>
                  <a:cs typeface="Arial" panose="020B0604020202020204" pitchFamily="34" charset="0"/>
                </a:rPr>
                <a:t>آسيا</a:t>
              </a:r>
              <a:endParaRPr kumimoji="0" lang="en-GB" sz="36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endParaRPr>
            </a:p>
          </p:txBody>
        </p:sp>
        <p:sp>
          <p:nvSpPr>
            <p:cNvPr id="91178" name="Text Box 21"/>
            <p:cNvSpPr txBox="1">
              <a:spLocks noChangeArrowheads="1"/>
            </p:cNvSpPr>
            <p:nvPr/>
          </p:nvSpPr>
          <p:spPr bwMode="auto">
            <a:xfrm>
              <a:off x="803" y="1600"/>
              <a:ext cx="1998" cy="4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01880" tIns="51120" rIns="101880" bIns="5112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ts val="2019"/>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2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rPr>
                <a:t>أوروبا</a:t>
              </a:r>
              <a:endParaRPr kumimoji="0" lang="en-GB" sz="32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endParaRPr>
            </a:p>
          </p:txBody>
        </p:sp>
        <p:sp>
          <p:nvSpPr>
            <p:cNvPr id="91179" name="Text Box 22"/>
            <p:cNvSpPr txBox="1">
              <a:spLocks noChangeArrowheads="1"/>
            </p:cNvSpPr>
            <p:nvPr/>
          </p:nvSpPr>
          <p:spPr bwMode="auto">
            <a:xfrm>
              <a:off x="4677" y="3922"/>
              <a:ext cx="1082"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101880" tIns="51120" rIns="101880" bIns="5112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ts val="1739"/>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8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rPr>
                <a:t>العربية</a:t>
              </a:r>
              <a:endParaRPr kumimoji="0" lang="en-GB" sz="2800" b="1" u="none" strike="noStrike" kern="1200" cap="none" spc="0" normalizeH="0" baseline="0" noProof="0" dirty="0">
                <a:ln>
                  <a:noFill/>
                </a:ln>
                <a:solidFill>
                  <a:srgbClr val="0033CC"/>
                </a:solidFill>
                <a:effectLst/>
                <a:uLnTx/>
                <a:uFillTx/>
                <a:latin typeface="Arial" panose="020B0604020202020204" pitchFamily="34" charset="0"/>
                <a:ea typeface="MS Gothic" charset="0"/>
                <a:cs typeface="Arial" panose="020B0604020202020204" pitchFamily="34" charset="0"/>
              </a:endParaRPr>
            </a:p>
          </p:txBody>
        </p:sp>
      </p:grpSp>
      <p:sp>
        <p:nvSpPr>
          <p:cNvPr id="45079" name="Text Box 23"/>
          <p:cNvSpPr txBox="1">
            <a:spLocks noChangeArrowheads="1"/>
          </p:cNvSpPr>
          <p:nvPr/>
        </p:nvSpPr>
        <p:spPr bwMode="auto">
          <a:xfrm>
            <a:off x="6459685" y="4668662"/>
            <a:ext cx="2073853" cy="454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346"/>
              </a:spcBef>
              <a:spcAft>
                <a:spcPct val="0"/>
              </a:spcAft>
              <a:buClr>
                <a:srgbClr val="FC012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rPr>
              <a:t>أورشليم</a:t>
            </a:r>
            <a:endParaRPr kumimoji="0" lang="en-GB" sz="2500" b="1" u="none" strike="noStrike" kern="1200" cap="none" spc="0" normalizeH="0" baseline="0" noProof="0" dirty="0">
              <a:ln>
                <a:noFill/>
              </a:ln>
              <a:solidFill>
                <a:srgbClr val="FC0128"/>
              </a:solidFill>
              <a:effectLst>
                <a:glow rad="165100">
                  <a:srgbClr val="FFFFFF">
                    <a:alpha val="98000"/>
                  </a:srgbClr>
                </a:glow>
              </a:effectLst>
              <a:uLnTx/>
              <a:uFillTx/>
              <a:latin typeface="Arial" panose="020B0604020202020204" pitchFamily="34" charset="0"/>
              <a:ea typeface="MS Gothic" charset="0"/>
              <a:cs typeface="Arial" panose="020B0604020202020204" pitchFamily="34" charset="0"/>
            </a:endParaRPr>
          </a:p>
        </p:txBody>
      </p:sp>
      <p:sp>
        <p:nvSpPr>
          <p:cNvPr id="91157" name="Text Box 24"/>
          <p:cNvSpPr txBox="1">
            <a:spLocks noChangeArrowheads="1"/>
          </p:cNvSpPr>
          <p:nvPr/>
        </p:nvSpPr>
        <p:spPr bwMode="auto">
          <a:xfrm>
            <a:off x="8019764" y="6538637"/>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28" tIns="40913" rIns="81828" bIns="40913" anchor="ctr"/>
          <a:lstStyle>
            <a:lvl1pPr defTabSz="406400">
              <a:defRPr sz="2500">
                <a:solidFill>
                  <a:schemeClr val="bg1"/>
                </a:solidFill>
                <a:latin typeface="Times New Roman" charset="0"/>
                <a:ea typeface="ＭＳ Ｐゴシック" charset="0"/>
                <a:cs typeface="ＭＳ Ｐゴシック" charset="0"/>
              </a:defRPr>
            </a:lvl1pPr>
            <a:lvl2pPr marL="742950" indent="-285750" defTabSz="406400">
              <a:defRPr sz="2500">
                <a:solidFill>
                  <a:schemeClr val="bg1"/>
                </a:solidFill>
                <a:latin typeface="Times New Roman" charset="0"/>
                <a:ea typeface="ＭＳ Ｐゴシック" charset="0"/>
              </a:defRPr>
            </a:lvl2pPr>
            <a:lvl3pPr marL="1143000" indent="-228600" defTabSz="406400">
              <a:defRPr sz="2500">
                <a:solidFill>
                  <a:schemeClr val="bg1"/>
                </a:solidFill>
                <a:latin typeface="Times New Roman" charset="0"/>
                <a:ea typeface="ＭＳ Ｐゴシック" charset="0"/>
              </a:defRPr>
            </a:lvl3pPr>
            <a:lvl4pPr marL="1600200" indent="-228600" defTabSz="406400">
              <a:defRPr sz="2500">
                <a:solidFill>
                  <a:schemeClr val="bg1"/>
                </a:solidFill>
                <a:latin typeface="Times New Roman" charset="0"/>
                <a:ea typeface="ＭＳ Ｐゴシック" charset="0"/>
              </a:defRPr>
            </a:lvl4pPr>
            <a:lvl5pPr marL="2057400" indent="-228600" defTabSz="406400">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ct val="0"/>
              </a:spcBef>
              <a:spcAft>
                <a:spcPct val="0"/>
              </a:spcAft>
              <a:buClr>
                <a:srgbClr val="000000"/>
              </a:buClr>
              <a:buSzPct val="100000"/>
              <a:buFontTx/>
              <a:buNone/>
              <a:tabLst/>
              <a:defRPr/>
            </a:pPr>
            <a:endParaRPr kumimoji="0" lang="en-US" sz="25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1158" name="Text Box 26"/>
          <p:cNvSpPr txBox="1">
            <a:spLocks noChangeArrowheads="1"/>
          </p:cNvSpPr>
          <p:nvPr/>
        </p:nvSpPr>
        <p:spPr bwMode="auto">
          <a:xfrm>
            <a:off x="8365733" y="6540498"/>
            <a:ext cx="290891" cy="213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561"/>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42</a:t>
            </a:r>
          </a:p>
        </p:txBody>
      </p:sp>
      <p:sp>
        <p:nvSpPr>
          <p:cNvPr id="91159" name="Text Box 27"/>
          <p:cNvSpPr txBox="1">
            <a:spLocks noChangeArrowheads="1"/>
          </p:cNvSpPr>
          <p:nvPr/>
        </p:nvSpPr>
        <p:spPr bwMode="auto">
          <a:xfrm>
            <a:off x="8662300" y="6504864"/>
            <a:ext cx="348599" cy="2706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785"/>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13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14</a:t>
            </a:r>
          </a:p>
        </p:txBody>
      </p:sp>
      <p:sp>
        <p:nvSpPr>
          <p:cNvPr id="45085" name="Rectangle 29"/>
          <p:cNvSpPr>
            <a:spLocks noChangeArrowheads="1"/>
          </p:cNvSpPr>
          <p:nvPr/>
        </p:nvSpPr>
        <p:spPr bwMode="auto">
          <a:xfrm>
            <a:off x="756227" y="4541185"/>
            <a:ext cx="5364307" cy="613522"/>
          </a:xfrm>
          <a:prstGeom prst="rect">
            <a:avLst/>
          </a:prstGeom>
          <a:blipFill dpi="0" rotWithShape="0">
            <a:blip r:embed="rId5"/>
            <a:srcRect/>
            <a:tile tx="0" ty="0" sx="100000" sy="100000" flip="none" algn="tl"/>
          </a:blipFill>
          <a:ln w="76320">
            <a:solidFill>
              <a:srgbClr val="0067C9"/>
            </a:solidFill>
            <a:miter lim="800000"/>
            <a:headEnd/>
            <a:tailEnd/>
          </a:ln>
          <a:effectLst>
            <a:outerShdw blurRad="63500" dist="89605" dir="2700000" algn="ctr" rotWithShape="0">
              <a:srgbClr val="000000"/>
            </a:outerShdw>
          </a:effectLst>
        </p:spPr>
        <p:txBody>
          <a:bodyPr wrap="none" lIns="81858" tIns="40928" rIns="81858" bIns="40928"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45087" name="Text Box 31"/>
          <p:cNvSpPr txBox="1">
            <a:spLocks noChangeArrowheads="1"/>
          </p:cNvSpPr>
          <p:nvPr/>
        </p:nvSpPr>
        <p:spPr bwMode="auto">
          <a:xfrm>
            <a:off x="724480" y="4028518"/>
            <a:ext cx="1418628" cy="321357"/>
          </a:xfrm>
          <a:prstGeom prst="rect">
            <a:avLst/>
          </a:prstGeom>
          <a:solidFill>
            <a:srgbClr val="A7FDFA"/>
          </a:solidFill>
          <a:ln w="9360">
            <a:solidFill>
              <a:srgbClr val="000000"/>
            </a:solidFill>
            <a:miter lim="800000"/>
            <a:headEnd/>
            <a:tailEnd/>
          </a:ln>
          <a:effectLst>
            <a:outerShdw blurRad="63500" dist="71785" dir="2700000" algn="ctr" rotWithShape="0">
              <a:srgbClr val="000000"/>
            </a:outerShdw>
          </a:effectLst>
        </p:spPr>
        <p:txBody>
          <a:bodyPr wrap="square"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010"/>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أع 13-14</a:t>
            </a:r>
            <a:endPar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45088" name="Text Box 32"/>
          <p:cNvSpPr txBox="1">
            <a:spLocks noChangeArrowheads="1"/>
          </p:cNvSpPr>
          <p:nvPr/>
        </p:nvSpPr>
        <p:spPr bwMode="auto">
          <a:xfrm>
            <a:off x="665307" y="417425"/>
            <a:ext cx="3947102" cy="446849"/>
          </a:xfrm>
          <a:prstGeom prst="rect">
            <a:avLst/>
          </a:prstGeom>
          <a:solidFill>
            <a:srgbClr val="1822CD"/>
          </a:solidFill>
          <a:ln w="38160">
            <a:solidFill>
              <a:srgbClr val="FFFF00"/>
            </a:solidFill>
            <a:miter lim="800000"/>
            <a:headEnd/>
            <a:tailEnd/>
          </a:ln>
          <a:effectLst>
            <a:outerShdw blurRad="63500" dist="71785" dir="2700000" algn="ctr" rotWithShape="0">
              <a:srgbClr val="000000"/>
            </a:outerShdw>
          </a:effectLst>
        </p:spPr>
        <p:txBody>
          <a:bodyPr lIns="80539" tIns="41876" rIns="80539" bIns="41876">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570"/>
              </a:spcBef>
              <a:spcAft>
                <a:spcPct val="0"/>
              </a:spcAft>
              <a:buClr>
                <a:srgbClr val="FFFF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lang="ar-JO" b="1" dirty="0">
                <a:solidFill>
                  <a:srgbClr val="FFFF00"/>
                </a:solidFill>
                <a:latin typeface="Arial" panose="020B0604020202020204" pitchFamily="34" charset="0"/>
                <a:ea typeface="MS Gothic" charset="0"/>
                <a:cs typeface="Arial" panose="020B0604020202020204" pitchFamily="34" charset="0"/>
              </a:rPr>
              <a:t>المساعد الدراسي رقم 24</a:t>
            </a:r>
            <a:endParaRPr kumimoji="0" lang="en-GB" sz="25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45089" name="AutoShape 33"/>
          <p:cNvSpPr>
            <a:spLocks noChangeArrowheads="1"/>
          </p:cNvSpPr>
          <p:nvPr/>
        </p:nvSpPr>
        <p:spPr bwMode="auto">
          <a:xfrm rot="11220000">
            <a:off x="5322455" y="3461220"/>
            <a:ext cx="430068" cy="953900"/>
          </a:xfrm>
          <a:prstGeom prst="curvedLeftArrow">
            <a:avLst>
              <a:gd name="adj1" fmla="val 44435"/>
              <a:gd name="adj2" fmla="val 90986"/>
              <a:gd name="adj3" fmla="val 66667"/>
            </a:avLst>
          </a:prstGeom>
          <a:solidFill>
            <a:srgbClr val="FFEA18"/>
          </a:solidFill>
          <a:ln w="38160">
            <a:solidFill>
              <a:srgbClr val="FC0128"/>
            </a:solidFill>
            <a:miter lim="800000"/>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grpSp>
        <p:nvGrpSpPr>
          <p:cNvPr id="4" name="Group 34"/>
          <p:cNvGrpSpPr>
            <a:grpSpLocks/>
          </p:cNvGrpSpPr>
          <p:nvPr/>
        </p:nvGrpSpPr>
        <p:grpSpPr bwMode="auto">
          <a:xfrm>
            <a:off x="750455" y="5287773"/>
            <a:ext cx="6750503" cy="1196227"/>
            <a:chOff x="520" y="3775"/>
            <a:chExt cx="4833" cy="854"/>
          </a:xfrm>
        </p:grpSpPr>
        <p:sp>
          <p:nvSpPr>
            <p:cNvPr id="45091" name="Rectangle 35"/>
            <p:cNvSpPr>
              <a:spLocks noChangeArrowheads="1"/>
            </p:cNvSpPr>
            <p:nvPr/>
          </p:nvSpPr>
          <p:spPr bwMode="auto">
            <a:xfrm>
              <a:off x="520" y="3775"/>
              <a:ext cx="4833" cy="854"/>
            </a:xfrm>
            <a:prstGeom prst="rect">
              <a:avLst/>
            </a:prstGeom>
            <a:blipFill dpi="0" rotWithShape="0">
              <a:blip r:embed="rId5"/>
              <a:srcRect/>
              <a:tile tx="0" ty="0" sx="100000" sy="100000" flip="none" algn="tl"/>
            </a:blipFill>
            <a:ln w="76320">
              <a:solidFill>
                <a:srgbClr val="618FFD"/>
              </a:solidFill>
              <a:miter lim="800000"/>
              <a:headEnd/>
              <a:tailEnd/>
            </a:ln>
            <a:effectLst>
              <a:outerShdw blurRad="63500" dist="99193" dir="2381944" algn="ctr" rotWithShape="0">
                <a:srgbClr val="000000"/>
              </a:outerShdw>
            </a:effectLst>
          </p:spPr>
          <p:txBody>
            <a:bodyPr wrap="none"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91175" name="Rectangle 36"/>
            <p:cNvSpPr>
              <a:spLocks noChangeArrowheads="1"/>
            </p:cNvSpPr>
            <p:nvPr/>
          </p:nvSpPr>
          <p:spPr bwMode="auto">
            <a:xfrm>
              <a:off x="623" y="3807"/>
              <a:ext cx="4690" cy="4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p>
              <a:pPr marL="0" marR="0" lvl="0" indent="0" algn="r" defTabSz="404279" rtl="0" eaLnBrk="0" fontAlgn="base" latinLnBrk="0" hangingPunct="0">
                <a:lnSpc>
                  <a:spcPct val="80000"/>
                </a:lnSpc>
                <a:spcBef>
                  <a:spcPct val="0"/>
                </a:spcBef>
                <a:spcAft>
                  <a:spcPct val="0"/>
                </a:spcAft>
                <a:buClr>
                  <a:srgbClr val="000000"/>
                </a:buClr>
                <a:buSzPct val="100000"/>
                <a:buFontTx/>
                <a:buNone/>
                <a:tabLst>
                  <a:tab pos="0" algn="l"/>
                  <a:tab pos="812827" algn="l"/>
                  <a:tab pos="1629920" algn="l"/>
                  <a:tab pos="2448445" algn="l"/>
                  <a:tab pos="3266963" algn="l"/>
                  <a:tab pos="4085479" algn="l"/>
                  <a:tab pos="4906847" algn="l"/>
                  <a:tab pos="5722519" algn="l"/>
                  <a:tab pos="6541038" algn="l"/>
                  <a:tab pos="7359561" algn="l"/>
                  <a:tab pos="8178077" algn="l"/>
                  <a:tab pos="8998023" algn="l"/>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الأهمية : عُبد </a:t>
              </a:r>
              <a:r>
                <a:rPr kumimoji="0" lang="ar-JO" sz="2200" b="1" u="none" strike="noStrike" kern="1200" cap="none" spc="0" normalizeH="0" baseline="0" noProof="0" dirty="0">
                  <a:ln>
                    <a:noFill/>
                  </a:ln>
                  <a:solidFill>
                    <a:srgbClr val="FF0000"/>
                  </a:solidFill>
                  <a:effectLst/>
                  <a:uLnTx/>
                  <a:uFillTx/>
                  <a:latin typeface="Arial" panose="020B0604020202020204" pitchFamily="34" charset="0"/>
                  <a:ea typeface="MS Gothic" charset="0"/>
                  <a:cs typeface="Arial" panose="020B0604020202020204" pitchFamily="34" charset="0"/>
                </a:rPr>
                <a:t>كالآلهة</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 صنع المعجزات، </a:t>
              </a:r>
              <a:r>
                <a:rPr kumimoji="0" lang="ar-JO" sz="2200" b="1" u="none" strike="noStrike" kern="1200" cap="none" spc="0" normalizeH="0" baseline="0" noProof="0" dirty="0">
                  <a:ln>
                    <a:noFill/>
                  </a:ln>
                  <a:solidFill>
                    <a:srgbClr val="FF0000"/>
                  </a:solidFill>
                  <a:effectLst/>
                  <a:uLnTx/>
                  <a:uFillTx/>
                  <a:latin typeface="Arial" panose="020B0604020202020204" pitchFamily="34" charset="0"/>
                  <a:ea typeface="MS Gothic" charset="0"/>
                  <a:cs typeface="Arial" panose="020B0604020202020204" pitchFamily="34" charset="0"/>
                </a:rPr>
                <a:t>رجم</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 بولس، عمل صعب، زراعة كنائس، العودة بنفس المسار</a:t>
              </a:r>
              <a:endParaRPr kumimoji="0" lang="en-GB"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grpSp>
        <p:nvGrpSpPr>
          <p:cNvPr id="5" name="Group 37"/>
          <p:cNvGrpSpPr>
            <a:grpSpLocks/>
          </p:cNvGrpSpPr>
          <p:nvPr/>
        </p:nvGrpSpPr>
        <p:grpSpPr bwMode="auto">
          <a:xfrm>
            <a:off x="642912" y="1402136"/>
            <a:ext cx="2571662" cy="2385452"/>
            <a:chOff x="386" y="999"/>
            <a:chExt cx="5252" cy="1703"/>
          </a:xfrm>
        </p:grpSpPr>
        <p:sp>
          <p:nvSpPr>
            <p:cNvPr id="91172" name="AutoShape 38"/>
            <p:cNvSpPr>
              <a:spLocks noChangeArrowheads="1"/>
            </p:cNvSpPr>
            <p:nvPr/>
          </p:nvSpPr>
          <p:spPr bwMode="auto">
            <a:xfrm flipH="1">
              <a:off x="622" y="999"/>
              <a:ext cx="5016" cy="1703"/>
            </a:xfrm>
            <a:prstGeom prst="roundRect">
              <a:avLst>
                <a:gd name="adj" fmla="val 16667"/>
              </a:avLst>
            </a:prstGeom>
            <a:gradFill rotWithShape="0">
              <a:gsLst>
                <a:gs pos="0">
                  <a:srgbClr val="000000"/>
                </a:gs>
                <a:gs pos="50000">
                  <a:srgbClr val="2828FF"/>
                </a:gs>
                <a:gs pos="100000">
                  <a:srgbClr val="000000"/>
                </a:gs>
              </a:gsLst>
              <a:lin ang="5400000" scaled="1"/>
            </a:gradFill>
            <a:ln w="76320">
              <a:solidFill>
                <a:srgbClr val="FC0128"/>
              </a:solidFill>
              <a:miter lim="800000"/>
              <a:headEnd/>
              <a:tailEnd/>
            </a:ln>
          </p:spPr>
          <p:txBody>
            <a:bodyPr wrap="none"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1173" name="Text Box 39"/>
            <p:cNvSpPr txBox="1">
              <a:spLocks noChangeArrowheads="1"/>
            </p:cNvSpPr>
            <p:nvPr/>
          </p:nvSpPr>
          <p:spPr bwMode="auto">
            <a:xfrm>
              <a:off x="386" y="1171"/>
              <a:ext cx="4960" cy="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3702"/>
                </a:spcBef>
                <a:spcAft>
                  <a:spcPct val="0"/>
                </a:spcAft>
                <a:buClr>
                  <a:srgbClr val="FFEA1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40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48-49 </a:t>
              </a:r>
              <a:r>
                <a:rPr lang="ar-JO" sz="4000" b="1" dirty="0">
                  <a:solidFill>
                    <a:srgbClr val="FFEA18"/>
                  </a:solidFill>
                  <a:latin typeface="Arial" panose="020B0604020202020204" pitchFamily="34" charset="0"/>
                  <a:ea typeface="MS Gothic" charset="0"/>
                  <a:cs typeface="Arial" panose="020B0604020202020204" pitchFamily="34" charset="0"/>
                </a:rPr>
                <a:t>ميلادي</a:t>
              </a:r>
              <a:endParaRPr kumimoji="0" lang="ar-JO" sz="40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grpSp>
      <p:grpSp>
        <p:nvGrpSpPr>
          <p:cNvPr id="6" name="Group 40"/>
          <p:cNvGrpSpPr>
            <a:grpSpLocks/>
          </p:cNvGrpSpPr>
          <p:nvPr/>
        </p:nvGrpSpPr>
        <p:grpSpPr bwMode="auto">
          <a:xfrm>
            <a:off x="6102633" y="262659"/>
            <a:ext cx="2764824" cy="2888994"/>
            <a:chOff x="3441" y="207"/>
            <a:chExt cx="2675" cy="2052"/>
          </a:xfrm>
        </p:grpSpPr>
        <p:pic>
          <p:nvPicPr>
            <p:cNvPr id="45097" name="Picture 4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441" y="207"/>
              <a:ext cx="2622" cy="1966"/>
            </a:xfrm>
            <a:prstGeom prst="rect">
              <a:avLst/>
            </a:prstGeom>
            <a:noFill/>
            <a:ln w="76320">
              <a:solidFill>
                <a:srgbClr val="A50021"/>
              </a:solidFill>
              <a:miter lim="800000"/>
              <a:headEnd/>
              <a:tailEnd/>
            </a:ln>
            <a:effectLst>
              <a:outerShdw blurRad="63500" dist="89605" dir="2700000" algn="ctr" rotWithShape="0">
                <a:srgbClr val="000000"/>
              </a:outerShdw>
            </a:effectLst>
          </p:spPr>
        </p:pic>
        <p:sp>
          <p:nvSpPr>
            <p:cNvPr id="91171" name="Text Box 42"/>
            <p:cNvSpPr txBox="1">
              <a:spLocks noChangeArrowheads="1"/>
            </p:cNvSpPr>
            <p:nvPr/>
          </p:nvSpPr>
          <p:spPr bwMode="auto">
            <a:xfrm>
              <a:off x="3532" y="1933"/>
              <a:ext cx="2584" cy="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1122"/>
                </a:spcBef>
                <a:spcAft>
                  <a:spcPct val="0"/>
                </a:spcAft>
                <a:buClr>
                  <a:srgbClr val="FFEA1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الشاطئ في قبرص</a:t>
              </a:r>
              <a:endParaRPr kumimoji="0" lang="en-GB" sz="25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grpSp>
      <p:sp>
        <p:nvSpPr>
          <p:cNvPr id="45099" name="Freeform 43"/>
          <p:cNvSpPr>
            <a:spLocks noChangeArrowheads="1"/>
          </p:cNvSpPr>
          <p:nvPr/>
        </p:nvSpPr>
        <p:spPr bwMode="auto">
          <a:xfrm>
            <a:off x="5850663" y="3525653"/>
            <a:ext cx="777875" cy="883864"/>
          </a:xfrm>
          <a:custGeom>
            <a:avLst/>
            <a:gdLst/>
            <a:ahLst/>
            <a:cxnLst>
              <a:cxn ang="0">
                <a:pos x="539" y="593"/>
              </a:cxn>
              <a:cxn ang="0">
                <a:pos x="180" y="584"/>
              </a:cxn>
              <a:cxn ang="0">
                <a:pos x="90" y="530"/>
              </a:cxn>
              <a:cxn ang="0">
                <a:pos x="54" y="441"/>
              </a:cxn>
              <a:cxn ang="0">
                <a:pos x="18" y="387"/>
              </a:cxn>
              <a:cxn ang="0">
                <a:pos x="0" y="333"/>
              </a:cxn>
              <a:cxn ang="0">
                <a:pos x="45" y="36"/>
              </a:cxn>
              <a:cxn ang="0">
                <a:pos x="126" y="0"/>
              </a:cxn>
              <a:cxn ang="0">
                <a:pos x="207" y="36"/>
              </a:cxn>
              <a:cxn ang="0">
                <a:pos x="216" y="81"/>
              </a:cxn>
            </a:cxnLst>
            <a:rect l="0" t="0" r="r" b="b"/>
            <a:pathLst>
              <a:path w="539" h="631">
                <a:moveTo>
                  <a:pt x="539" y="593"/>
                </a:moveTo>
                <a:cubicBezTo>
                  <a:pt x="424" y="631"/>
                  <a:pt x="294" y="622"/>
                  <a:pt x="180" y="584"/>
                </a:cubicBezTo>
                <a:cubicBezTo>
                  <a:pt x="149" y="553"/>
                  <a:pt x="132" y="540"/>
                  <a:pt x="90" y="530"/>
                </a:cubicBezTo>
                <a:cubicBezTo>
                  <a:pt x="68" y="499"/>
                  <a:pt x="70" y="473"/>
                  <a:pt x="54" y="441"/>
                </a:cubicBezTo>
                <a:cubicBezTo>
                  <a:pt x="44" y="421"/>
                  <a:pt x="24" y="407"/>
                  <a:pt x="18" y="387"/>
                </a:cubicBezTo>
                <a:cubicBezTo>
                  <a:pt x="12" y="369"/>
                  <a:pt x="0" y="333"/>
                  <a:pt x="0" y="333"/>
                </a:cubicBezTo>
                <a:cubicBezTo>
                  <a:pt x="1" y="304"/>
                  <a:pt x="4" y="86"/>
                  <a:pt x="45" y="36"/>
                </a:cubicBezTo>
                <a:cubicBezTo>
                  <a:pt x="63" y="12"/>
                  <a:pt x="126" y="0"/>
                  <a:pt x="126" y="0"/>
                </a:cubicBezTo>
                <a:cubicBezTo>
                  <a:pt x="190" y="21"/>
                  <a:pt x="164" y="7"/>
                  <a:pt x="207" y="36"/>
                </a:cubicBezTo>
                <a:cubicBezTo>
                  <a:pt x="217" y="68"/>
                  <a:pt x="216" y="53"/>
                  <a:pt x="216" y="81"/>
                </a:cubicBezTo>
              </a:path>
            </a:pathLst>
          </a:custGeom>
          <a:noFill/>
          <a:ln w="57240">
            <a:solidFill>
              <a:srgbClr val="FFFF00"/>
            </a:solidFill>
            <a:round/>
            <a:headEnd/>
            <a:tailEnd/>
          </a:ln>
          <a:effectLst>
            <a:outerShdw blurRad="63500" dist="63504" dir="3183908"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45100" name="AutoShape 44"/>
          <p:cNvSpPr>
            <a:spLocks noChangeArrowheads="1"/>
          </p:cNvSpPr>
          <p:nvPr/>
        </p:nvSpPr>
        <p:spPr bwMode="auto">
          <a:xfrm>
            <a:off x="6286512" y="3197879"/>
            <a:ext cx="369447" cy="302559"/>
          </a:xfrm>
          <a:prstGeom prst="curvedLeftArrow">
            <a:avLst>
              <a:gd name="adj1" fmla="val 34040"/>
              <a:gd name="adj2" fmla="val 69702"/>
              <a:gd name="adj3" fmla="val 52081"/>
            </a:avLst>
          </a:prstGeom>
          <a:solidFill>
            <a:srgbClr val="FFEA18"/>
          </a:solidFill>
          <a:ln w="38160">
            <a:solidFill>
              <a:srgbClr val="FC0128"/>
            </a:solidFill>
            <a:miter lim="800000"/>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87073" name="Title 1"/>
          <p:cNvSpPr>
            <a:spLocks noGrp="1"/>
          </p:cNvSpPr>
          <p:nvPr>
            <p:ph type="title" idx="4294967295"/>
          </p:nvPr>
        </p:nvSpPr>
        <p:spPr bwMode="auto">
          <a:xfrm>
            <a:off x="774989" y="4635037"/>
            <a:ext cx="5368636" cy="445434"/>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197" tIns="45600" rIns="91197" bIns="45600"/>
          <a:lstStyle/>
          <a:p>
            <a:r>
              <a:rPr lang="ar-JO" altLang="ja-JP" sz="2500" b="1" dirty="0">
                <a:latin typeface="Arial" panose="020B0604020202020204" pitchFamily="34" charset="0"/>
                <a:cs typeface="Arial" panose="020B0604020202020204" pitchFamily="34" charset="0"/>
              </a:rPr>
              <a:t>رقم 1 : ال</a:t>
            </a:r>
            <a:r>
              <a:rPr lang="ar-JO" altLang="ja-JP" sz="2500" b="1" dirty="0">
                <a:solidFill>
                  <a:srgbClr val="FF0000"/>
                </a:solidFill>
                <a:latin typeface="Arial" panose="020B0604020202020204" pitchFamily="34" charset="0"/>
                <a:cs typeface="Arial" panose="020B0604020202020204" pitchFamily="34" charset="0"/>
              </a:rPr>
              <a:t>خطاف</a:t>
            </a:r>
            <a:r>
              <a:rPr lang="ar-JO" altLang="ja-JP" sz="2500" b="1" dirty="0">
                <a:latin typeface="Arial" panose="020B0604020202020204" pitchFamily="34" charset="0"/>
                <a:cs typeface="Arial" panose="020B0604020202020204" pitchFamily="34" charset="0"/>
              </a:rPr>
              <a:t> : ال</a:t>
            </a:r>
            <a:r>
              <a:rPr lang="ar-JO" altLang="ja-JP" sz="2500" b="1" dirty="0">
                <a:solidFill>
                  <a:srgbClr val="FF0000"/>
                </a:solidFill>
                <a:latin typeface="Arial" panose="020B0604020202020204" pitchFamily="34" charset="0"/>
                <a:cs typeface="Arial" panose="020B0604020202020204" pitchFamily="34" charset="0"/>
              </a:rPr>
              <a:t>مختبر</a:t>
            </a:r>
            <a:endParaRPr lang="en-US" b="1"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21390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45088"/>
                                        </p:tgtEl>
                                        <p:attrNameLst>
                                          <p:attrName>style.visibility</p:attrName>
                                        </p:attrNameLst>
                                      </p:cBhvr>
                                      <p:to>
                                        <p:strVal val="visible"/>
                                      </p:to>
                                    </p:set>
                                    <p:anim calcmode="lin" valueType="num">
                                      <p:cBhvr>
                                        <p:cTn id="7" dur="500" fill="hold"/>
                                        <p:tgtEl>
                                          <p:spTgt spid="45088"/>
                                        </p:tgtEl>
                                        <p:attrNameLst>
                                          <p:attrName>ppt_w</p:attrName>
                                        </p:attrNameLst>
                                      </p:cBhvr>
                                      <p:tavLst>
                                        <p:tav tm="100000">
                                          <p:val>
                                            <p:fltVal val="0"/>
                                          </p:val>
                                        </p:tav>
                                        <p:tav>
                                          <p:val>
                                            <p:strVal val="#ppt_w"/>
                                          </p:val>
                                        </p:tav>
                                      </p:tavLst>
                                    </p:anim>
                                    <p:anim calcmode="lin" valueType="num">
                                      <p:cBhvr>
                                        <p:cTn id="8" dur="500" fill="hold"/>
                                        <p:tgtEl>
                                          <p:spTgt spid="45088"/>
                                        </p:tgtEl>
                                        <p:attrNameLst>
                                          <p:attrName>ppt_h</p:attrName>
                                        </p:attrNameLst>
                                      </p:cBhvr>
                                      <p:tavLst>
                                        <p:tav tm="100000">
                                          <p:val>
                                            <p:fltVal val="0"/>
                                          </p:val>
                                        </p:tav>
                                        <p:tav>
                                          <p:val>
                                            <p:strVal val="#ppt_h"/>
                                          </p:val>
                                        </p:tav>
                                      </p:tavLst>
                                    </p:anim>
                                    <p:anim calcmode="lin" valueType="num">
                                      <p:cBhvr>
                                        <p:cTn id="9" dur="500" fill="hold"/>
                                        <p:tgtEl>
                                          <p:spTgt spid="45088"/>
                                        </p:tgtEl>
                                        <p:attrNameLst>
                                          <p:attrName>ppt_x</p:attrName>
                                        </p:attrNameLst>
                                      </p:cBhvr>
                                      <p:tavLst>
                                        <p:tav tm="100000">
                                          <p:val>
                                            <p:fltVal val="0.5"/>
                                          </p:val>
                                        </p:tav>
                                        <p:tav>
                                          <p:val>
                                            <p:strVal val="#ppt_x"/>
                                          </p:val>
                                        </p:tav>
                                      </p:tavLst>
                                    </p:anim>
                                    <p:anim calcmode="lin" valueType="num">
                                      <p:cBhvr>
                                        <p:cTn id="10" dur="500" fill="hold"/>
                                        <p:tgtEl>
                                          <p:spTgt spid="45088"/>
                                        </p:tgtEl>
                                        <p:attrNameLst>
                                          <p:attrName>ppt_y</p:attrName>
                                        </p:attrNameLst>
                                      </p:cBhvr>
                                      <p:tavLst>
                                        <p:tav tm="100000">
                                          <p:val>
                                            <p:fltVal val="0.5"/>
                                          </p:val>
                                        </p:tav>
                                        <p:tav>
                                          <p:val>
                                            <p:strVal val="#ppt_y"/>
                                          </p:val>
                                        </p:tav>
                                      </p:tavLst>
                                    </p:anim>
                                  </p:childTnLst>
                                </p:cTn>
                              </p:par>
                            </p:childTnLst>
                          </p:cTn>
                        </p:par>
                        <p:par>
                          <p:cTn id="11" fill="hold" nodeType="afterGroup">
                            <p:stCondLst>
                              <p:cond delay="500"/>
                            </p:stCondLst>
                            <p:childTnLst>
                              <p:par>
                                <p:cTn id="12" presetID="23" presetClass="entr" presetSubtype="272" fill="hold" nodeType="afterEffect">
                                  <p:stCondLst>
                                    <p:cond delay="0"/>
                                  </p:stCondLst>
                                  <p:childTnLst>
                                    <p:set>
                                      <p:cBhvr>
                                        <p:cTn id="13" dur="1" fill="hold">
                                          <p:stCondLst>
                                            <p:cond delay="0"/>
                                          </p:stCondLst>
                                        </p:cTn>
                                        <p:tgtEl>
                                          <p:spTgt spid="45072"/>
                                        </p:tgtEl>
                                        <p:attrNameLst>
                                          <p:attrName>style.visibility</p:attrName>
                                        </p:attrNameLst>
                                      </p:cBhvr>
                                      <p:to>
                                        <p:strVal val="visible"/>
                                      </p:to>
                                    </p:set>
                                    <p:anim calcmode="lin" valueType="num">
                                      <p:cBhvr>
                                        <p:cTn id="14" dur="500" fill="hold"/>
                                        <p:tgtEl>
                                          <p:spTgt spid="45072"/>
                                        </p:tgtEl>
                                        <p:attrNameLst>
                                          <p:attrName>ppt_w</p:attrName>
                                        </p:attrNameLst>
                                      </p:cBhvr>
                                      <p:tavLst>
                                        <p:tav tm="100000">
                                          <p:val>
                                            <p:strVal val="2/3*#ppt_w"/>
                                          </p:val>
                                        </p:tav>
                                        <p:tav>
                                          <p:val>
                                            <p:strVal val="#ppt_w"/>
                                          </p:val>
                                        </p:tav>
                                      </p:tavLst>
                                    </p:anim>
                                    <p:anim calcmode="lin" valueType="num">
                                      <p:cBhvr>
                                        <p:cTn id="15" dur="500" fill="hold"/>
                                        <p:tgtEl>
                                          <p:spTgt spid="45072"/>
                                        </p:tgtEl>
                                        <p:attrNameLst>
                                          <p:attrName>ppt_h</p:attrName>
                                        </p:attrNameLst>
                                      </p:cBhvr>
                                      <p:tavLst>
                                        <p:tav tm="100000">
                                          <p:val>
                                            <p:strVal val="2/3*#ppt_h"/>
                                          </p:val>
                                        </p:tav>
                                        <p:tav>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36" fill="hold" nodeType="clickEffect">
                                  <p:stCondLst>
                                    <p:cond delay="0"/>
                                  </p:stCondLst>
                                  <p:childTnLst>
                                    <p:set>
                                      <p:cBhvr>
                                        <p:cTn id="19" dur="1" fill="hold">
                                          <p:stCondLst>
                                            <p:cond delay="0"/>
                                          </p:stCondLst>
                                        </p:cTn>
                                        <p:tgtEl>
                                          <p:spTgt spid="45079"/>
                                        </p:tgtEl>
                                        <p:attrNameLst>
                                          <p:attrName>style.visibility</p:attrName>
                                        </p:attrNameLst>
                                      </p:cBhvr>
                                      <p:to>
                                        <p:strVal val="visible"/>
                                      </p:to>
                                    </p:set>
                                    <p:anim calcmode="lin" valueType="num">
                                      <p:cBhvr>
                                        <p:cTn id="20" dur="500" fill="hold"/>
                                        <p:tgtEl>
                                          <p:spTgt spid="45079"/>
                                        </p:tgtEl>
                                        <p:attrNameLst>
                                          <p:attrName>ppt_w</p:attrName>
                                        </p:attrNameLst>
                                      </p:cBhvr>
                                      <p:tavLst>
                                        <p:tav tm="100000">
                                          <p:val>
                                            <p:strVal val="(6*min(ma#ppt_x(#ppt_w*#ppt_h,.3),1)-7.4)/-.7*#ppt_w"/>
                                          </p:val>
                                        </p:tav>
                                        <p:tav>
                                          <p:val>
                                            <p:strVal val="#ppt_w"/>
                                          </p:val>
                                        </p:tav>
                                      </p:tavLst>
                                    </p:anim>
                                    <p:anim calcmode="lin" valueType="num">
                                      <p:cBhvr>
                                        <p:cTn id="21" dur="500" fill="hold"/>
                                        <p:tgtEl>
                                          <p:spTgt spid="45079"/>
                                        </p:tgtEl>
                                        <p:attrNameLst>
                                          <p:attrName>ppt_h</p:attrName>
                                        </p:attrNameLst>
                                      </p:cBhvr>
                                      <p:tavLst>
                                        <p:tav tm="100000">
                                          <p:val>
                                            <p:strVal val="(6*min(ma#ppt_x(#ppt_w*#ppt_h,.3),1)-7.4)/-.7*#ppt_h"/>
                                          </p:val>
                                        </p:tav>
                                        <p:tav>
                                          <p:val>
                                            <p:strVal val="#ppt_h"/>
                                          </p:val>
                                        </p:tav>
                                      </p:tavLst>
                                    </p:anim>
                                    <p:anim calcmode="lin" valueType="num">
                                      <p:cBhvr>
                                        <p:cTn id="22" dur="500" fill="hold"/>
                                        <p:tgtEl>
                                          <p:spTgt spid="45079"/>
                                        </p:tgtEl>
                                        <p:attrNameLst>
                                          <p:attrName>ppt_x</p:attrName>
                                        </p:attrNameLst>
                                      </p:cBhvr>
                                      <p:tavLst>
                                        <p:tav tm="100000">
                                          <p:val>
                                            <p:fltVal val="0.5"/>
                                          </p:val>
                                        </p:tav>
                                        <p:tav>
                                          <p:val>
                                            <p:strVal val="#ppt_x"/>
                                          </p:val>
                                        </p:tav>
                                      </p:tavLst>
                                    </p:anim>
                                    <p:anim calcmode="lin" valueType="num">
                                      <p:cBhvr>
                                        <p:cTn id="23" dur="500" fill="hold"/>
                                        <p:tgtEl>
                                          <p:spTgt spid="45079"/>
                                        </p:tgtEl>
                                        <p:attrNameLst>
                                          <p:attrName>ppt_y</p:attrName>
                                        </p:attrNameLst>
                                      </p:cBhvr>
                                      <p:tavLst>
                                        <p:tav tm="100000">
                                          <p:val>
                                            <p:strVal val="1+(6*min(ma#ppt_x(#ppt_w*#ppt_h,.3),1)-7.4)/-.7*#ppt_h/2"/>
                                          </p:val>
                                        </p:tav>
                                        <p:tav>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36" fill="hold" nodeType="clickEffect">
                                  <p:stCondLst>
                                    <p:cond delay="0"/>
                                  </p:stCondLst>
                                  <p:childTnLst>
                                    <p:set>
                                      <p:cBhvr>
                                        <p:cTn id="27" dur="1" fill="hold">
                                          <p:stCondLst>
                                            <p:cond delay="0"/>
                                          </p:stCondLst>
                                        </p:cTn>
                                        <p:tgtEl>
                                          <p:spTgt spid="45067"/>
                                        </p:tgtEl>
                                        <p:attrNameLst>
                                          <p:attrName>style.visibility</p:attrName>
                                        </p:attrNameLst>
                                      </p:cBhvr>
                                      <p:to>
                                        <p:strVal val="visible"/>
                                      </p:to>
                                    </p:set>
                                    <p:anim calcmode="lin" valueType="num">
                                      <p:cBhvr>
                                        <p:cTn id="28" dur="500" fill="hold"/>
                                        <p:tgtEl>
                                          <p:spTgt spid="45067"/>
                                        </p:tgtEl>
                                        <p:attrNameLst>
                                          <p:attrName>ppt_w</p:attrName>
                                        </p:attrNameLst>
                                      </p:cBhvr>
                                      <p:tavLst>
                                        <p:tav tm="100000">
                                          <p:val>
                                            <p:strVal val="(6*min(ma#ppt_x(#ppt_w*#ppt_h,.3),1)-7.4)/-.7*#ppt_w"/>
                                          </p:val>
                                        </p:tav>
                                        <p:tav>
                                          <p:val>
                                            <p:strVal val="#ppt_w"/>
                                          </p:val>
                                        </p:tav>
                                      </p:tavLst>
                                    </p:anim>
                                    <p:anim calcmode="lin" valueType="num">
                                      <p:cBhvr>
                                        <p:cTn id="29" dur="500" fill="hold"/>
                                        <p:tgtEl>
                                          <p:spTgt spid="45067"/>
                                        </p:tgtEl>
                                        <p:attrNameLst>
                                          <p:attrName>ppt_h</p:attrName>
                                        </p:attrNameLst>
                                      </p:cBhvr>
                                      <p:tavLst>
                                        <p:tav tm="100000">
                                          <p:val>
                                            <p:strVal val="(6*min(ma#ppt_x(#ppt_w*#ppt_h,.3),1)-7.4)/-.7*#ppt_h"/>
                                          </p:val>
                                        </p:tav>
                                        <p:tav>
                                          <p:val>
                                            <p:strVal val="#ppt_h"/>
                                          </p:val>
                                        </p:tav>
                                      </p:tavLst>
                                    </p:anim>
                                    <p:anim calcmode="lin" valueType="num">
                                      <p:cBhvr>
                                        <p:cTn id="30" dur="500" fill="hold"/>
                                        <p:tgtEl>
                                          <p:spTgt spid="45067"/>
                                        </p:tgtEl>
                                        <p:attrNameLst>
                                          <p:attrName>ppt_x</p:attrName>
                                        </p:attrNameLst>
                                      </p:cBhvr>
                                      <p:tavLst>
                                        <p:tav tm="100000">
                                          <p:val>
                                            <p:fltVal val="0.5"/>
                                          </p:val>
                                        </p:tav>
                                        <p:tav>
                                          <p:val>
                                            <p:strVal val="#ppt_x"/>
                                          </p:val>
                                        </p:tav>
                                      </p:tavLst>
                                    </p:anim>
                                    <p:anim calcmode="lin" valueType="num">
                                      <p:cBhvr>
                                        <p:cTn id="31" dur="500" fill="hold"/>
                                        <p:tgtEl>
                                          <p:spTgt spid="45067"/>
                                        </p:tgtEl>
                                        <p:attrNameLst>
                                          <p:attrName>ppt_y</p:attrName>
                                        </p:attrNameLst>
                                      </p:cBhvr>
                                      <p:tavLst>
                                        <p:tav tm="100000">
                                          <p:val>
                                            <p:strVal val="1+(6*min(ma#ppt_x(#ppt_w*#ppt_h,.3),1)-7.4)/-.7*#ppt_h/2"/>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3" presetClass="entr" presetSubtype="36" fill="hold" nodeType="clickEffect">
                                  <p:stCondLst>
                                    <p:cond delay="0"/>
                                  </p:stCondLst>
                                  <p:childTnLst>
                                    <p:set>
                                      <p:cBhvr>
                                        <p:cTn id="35" dur="1" fill="hold">
                                          <p:stCondLst>
                                            <p:cond delay="0"/>
                                          </p:stCondLst>
                                        </p:cTn>
                                        <p:tgtEl>
                                          <p:spTgt spid="45068"/>
                                        </p:tgtEl>
                                        <p:attrNameLst>
                                          <p:attrName>style.visibility</p:attrName>
                                        </p:attrNameLst>
                                      </p:cBhvr>
                                      <p:to>
                                        <p:strVal val="visible"/>
                                      </p:to>
                                    </p:set>
                                    <p:anim calcmode="lin" valueType="num">
                                      <p:cBhvr>
                                        <p:cTn id="36" dur="500" fill="hold"/>
                                        <p:tgtEl>
                                          <p:spTgt spid="45068"/>
                                        </p:tgtEl>
                                        <p:attrNameLst>
                                          <p:attrName>ppt_w</p:attrName>
                                        </p:attrNameLst>
                                      </p:cBhvr>
                                      <p:tavLst>
                                        <p:tav tm="100000">
                                          <p:val>
                                            <p:strVal val="(6*min(ma#ppt_x(#ppt_w*#ppt_h,.3),1)-7.4)/-.7*#ppt_w"/>
                                          </p:val>
                                        </p:tav>
                                        <p:tav>
                                          <p:val>
                                            <p:strVal val="#ppt_w"/>
                                          </p:val>
                                        </p:tav>
                                      </p:tavLst>
                                    </p:anim>
                                    <p:anim calcmode="lin" valueType="num">
                                      <p:cBhvr>
                                        <p:cTn id="37" dur="500" fill="hold"/>
                                        <p:tgtEl>
                                          <p:spTgt spid="45068"/>
                                        </p:tgtEl>
                                        <p:attrNameLst>
                                          <p:attrName>ppt_h</p:attrName>
                                        </p:attrNameLst>
                                      </p:cBhvr>
                                      <p:tavLst>
                                        <p:tav tm="100000">
                                          <p:val>
                                            <p:strVal val="(6*min(ma#ppt_x(#ppt_w*#ppt_h,.3),1)-7.4)/-.7*#ppt_h"/>
                                          </p:val>
                                        </p:tav>
                                        <p:tav>
                                          <p:val>
                                            <p:strVal val="#ppt_h"/>
                                          </p:val>
                                        </p:tav>
                                      </p:tavLst>
                                    </p:anim>
                                    <p:anim calcmode="lin" valueType="num">
                                      <p:cBhvr>
                                        <p:cTn id="38" dur="500" fill="hold"/>
                                        <p:tgtEl>
                                          <p:spTgt spid="45068"/>
                                        </p:tgtEl>
                                        <p:attrNameLst>
                                          <p:attrName>ppt_x</p:attrName>
                                        </p:attrNameLst>
                                      </p:cBhvr>
                                      <p:tavLst>
                                        <p:tav tm="100000">
                                          <p:val>
                                            <p:fltVal val="0.5"/>
                                          </p:val>
                                        </p:tav>
                                        <p:tav>
                                          <p:val>
                                            <p:strVal val="#ppt_x"/>
                                          </p:val>
                                        </p:tav>
                                      </p:tavLst>
                                    </p:anim>
                                    <p:anim calcmode="lin" valueType="num">
                                      <p:cBhvr>
                                        <p:cTn id="39" dur="500" fill="hold"/>
                                        <p:tgtEl>
                                          <p:spTgt spid="45068"/>
                                        </p:tgtEl>
                                        <p:attrNameLst>
                                          <p:attrName>ppt_y</p:attrName>
                                        </p:attrNameLst>
                                      </p:cBhvr>
                                      <p:tavLst>
                                        <p:tav tm="100000">
                                          <p:val>
                                            <p:strVal val="1+(6*min(ma#ppt_x(#ppt_w*#ppt_h,.3),1)-7.4)/-.7*#ppt_h/2"/>
                                          </p:val>
                                        </p:tav>
                                        <p:tav>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3" presetClass="entr" presetSubtype="36" fill="hold" nodeType="clickEffect">
                                  <p:stCondLst>
                                    <p:cond delay="0"/>
                                  </p:stCondLst>
                                  <p:childTnLst>
                                    <p:set>
                                      <p:cBhvr>
                                        <p:cTn id="43" dur="1" fill="hold">
                                          <p:stCondLst>
                                            <p:cond delay="0"/>
                                          </p:stCondLst>
                                        </p:cTn>
                                        <p:tgtEl>
                                          <p:spTgt spid="45069"/>
                                        </p:tgtEl>
                                        <p:attrNameLst>
                                          <p:attrName>style.visibility</p:attrName>
                                        </p:attrNameLst>
                                      </p:cBhvr>
                                      <p:to>
                                        <p:strVal val="visible"/>
                                      </p:to>
                                    </p:set>
                                    <p:anim calcmode="lin" valueType="num">
                                      <p:cBhvr>
                                        <p:cTn id="44" dur="500" fill="hold"/>
                                        <p:tgtEl>
                                          <p:spTgt spid="45069"/>
                                        </p:tgtEl>
                                        <p:attrNameLst>
                                          <p:attrName>ppt_w</p:attrName>
                                        </p:attrNameLst>
                                      </p:cBhvr>
                                      <p:tavLst>
                                        <p:tav tm="100000">
                                          <p:val>
                                            <p:strVal val="(6*min(ma#ppt_x(#ppt_w*#ppt_h,.3),1)-7.4)/-.7*#ppt_w"/>
                                          </p:val>
                                        </p:tav>
                                        <p:tav>
                                          <p:val>
                                            <p:strVal val="#ppt_w"/>
                                          </p:val>
                                        </p:tav>
                                      </p:tavLst>
                                    </p:anim>
                                    <p:anim calcmode="lin" valueType="num">
                                      <p:cBhvr>
                                        <p:cTn id="45" dur="500" fill="hold"/>
                                        <p:tgtEl>
                                          <p:spTgt spid="45069"/>
                                        </p:tgtEl>
                                        <p:attrNameLst>
                                          <p:attrName>ppt_h</p:attrName>
                                        </p:attrNameLst>
                                      </p:cBhvr>
                                      <p:tavLst>
                                        <p:tav tm="100000">
                                          <p:val>
                                            <p:strVal val="(6*min(ma#ppt_x(#ppt_w*#ppt_h,.3),1)-7.4)/-.7*#ppt_h"/>
                                          </p:val>
                                        </p:tav>
                                        <p:tav>
                                          <p:val>
                                            <p:strVal val="#ppt_h"/>
                                          </p:val>
                                        </p:tav>
                                      </p:tavLst>
                                    </p:anim>
                                    <p:anim calcmode="lin" valueType="num">
                                      <p:cBhvr>
                                        <p:cTn id="46" dur="500" fill="hold"/>
                                        <p:tgtEl>
                                          <p:spTgt spid="45069"/>
                                        </p:tgtEl>
                                        <p:attrNameLst>
                                          <p:attrName>ppt_x</p:attrName>
                                        </p:attrNameLst>
                                      </p:cBhvr>
                                      <p:tavLst>
                                        <p:tav tm="100000">
                                          <p:val>
                                            <p:fltVal val="0.5"/>
                                          </p:val>
                                        </p:tav>
                                        <p:tav>
                                          <p:val>
                                            <p:strVal val="#ppt_x"/>
                                          </p:val>
                                        </p:tav>
                                      </p:tavLst>
                                    </p:anim>
                                    <p:anim calcmode="lin" valueType="num">
                                      <p:cBhvr>
                                        <p:cTn id="47" dur="500" fill="hold"/>
                                        <p:tgtEl>
                                          <p:spTgt spid="45069"/>
                                        </p:tgtEl>
                                        <p:attrNameLst>
                                          <p:attrName>ppt_y</p:attrName>
                                        </p:attrNameLst>
                                      </p:cBhvr>
                                      <p:tavLst>
                                        <p:tav tm="100000">
                                          <p:val>
                                            <p:strVal val="1+(6*min(ma#ppt_x(#ppt_w*#ppt_h,.3),1)-7.4)/-.7*#ppt_h/2"/>
                                          </p:val>
                                        </p:tav>
                                        <p:tav>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3" presetClass="entr" presetSubtype="36" fill="hold" nodeType="clickEffect">
                                  <p:stCondLst>
                                    <p:cond delay="0"/>
                                  </p:stCondLst>
                                  <p:childTnLst>
                                    <p:set>
                                      <p:cBhvr>
                                        <p:cTn id="51" dur="1" fill="hold">
                                          <p:stCondLst>
                                            <p:cond delay="0"/>
                                          </p:stCondLst>
                                        </p:cTn>
                                        <p:tgtEl>
                                          <p:spTgt spid="45073"/>
                                        </p:tgtEl>
                                        <p:attrNameLst>
                                          <p:attrName>style.visibility</p:attrName>
                                        </p:attrNameLst>
                                      </p:cBhvr>
                                      <p:to>
                                        <p:strVal val="visible"/>
                                      </p:to>
                                    </p:set>
                                    <p:anim calcmode="lin" valueType="num">
                                      <p:cBhvr>
                                        <p:cTn id="52" dur="500" fill="hold"/>
                                        <p:tgtEl>
                                          <p:spTgt spid="45073"/>
                                        </p:tgtEl>
                                        <p:attrNameLst>
                                          <p:attrName>ppt_w</p:attrName>
                                        </p:attrNameLst>
                                      </p:cBhvr>
                                      <p:tavLst>
                                        <p:tav tm="100000">
                                          <p:val>
                                            <p:strVal val="(6*min(ma#ppt_x(#ppt_w*#ppt_h,.3),1)-7.4)/-.7*#ppt_w"/>
                                          </p:val>
                                        </p:tav>
                                        <p:tav>
                                          <p:val>
                                            <p:strVal val="#ppt_w"/>
                                          </p:val>
                                        </p:tav>
                                      </p:tavLst>
                                    </p:anim>
                                    <p:anim calcmode="lin" valueType="num">
                                      <p:cBhvr>
                                        <p:cTn id="53" dur="500" fill="hold"/>
                                        <p:tgtEl>
                                          <p:spTgt spid="45073"/>
                                        </p:tgtEl>
                                        <p:attrNameLst>
                                          <p:attrName>ppt_h</p:attrName>
                                        </p:attrNameLst>
                                      </p:cBhvr>
                                      <p:tavLst>
                                        <p:tav tm="100000">
                                          <p:val>
                                            <p:strVal val="(6*min(ma#ppt_x(#ppt_w*#ppt_h,.3),1)-7.4)/-.7*#ppt_h"/>
                                          </p:val>
                                        </p:tav>
                                        <p:tav>
                                          <p:val>
                                            <p:strVal val="#ppt_h"/>
                                          </p:val>
                                        </p:tav>
                                      </p:tavLst>
                                    </p:anim>
                                    <p:anim calcmode="lin" valueType="num">
                                      <p:cBhvr>
                                        <p:cTn id="54" dur="500" fill="hold"/>
                                        <p:tgtEl>
                                          <p:spTgt spid="45073"/>
                                        </p:tgtEl>
                                        <p:attrNameLst>
                                          <p:attrName>ppt_x</p:attrName>
                                        </p:attrNameLst>
                                      </p:cBhvr>
                                      <p:tavLst>
                                        <p:tav tm="100000">
                                          <p:val>
                                            <p:fltVal val="0.5"/>
                                          </p:val>
                                        </p:tav>
                                        <p:tav>
                                          <p:val>
                                            <p:strVal val="#ppt_x"/>
                                          </p:val>
                                        </p:tav>
                                      </p:tavLst>
                                    </p:anim>
                                    <p:anim calcmode="lin" valueType="num">
                                      <p:cBhvr>
                                        <p:cTn id="55" dur="500" fill="hold"/>
                                        <p:tgtEl>
                                          <p:spTgt spid="45073"/>
                                        </p:tgtEl>
                                        <p:attrNameLst>
                                          <p:attrName>ppt_y</p:attrName>
                                        </p:attrNameLst>
                                      </p:cBhvr>
                                      <p:tavLst>
                                        <p:tav tm="100000">
                                          <p:val>
                                            <p:strVal val="1+(6*min(ma#ppt_x(#ppt_w*#ppt_h,.3),1)-7.4)/-.7*#ppt_h/2"/>
                                          </p:val>
                                        </p:tav>
                                        <p:tav>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3" presetClass="entr" presetSubtype="36" fill="hold" nodeType="clickEffect">
                                  <p:stCondLst>
                                    <p:cond delay="0"/>
                                  </p:stCondLst>
                                  <p:childTnLst>
                                    <p:set>
                                      <p:cBhvr>
                                        <p:cTn id="59" dur="1" fill="hold">
                                          <p:stCondLst>
                                            <p:cond delay="0"/>
                                          </p:stCondLst>
                                        </p:cTn>
                                        <p:tgtEl>
                                          <p:spTgt spid="45070"/>
                                        </p:tgtEl>
                                        <p:attrNameLst>
                                          <p:attrName>style.visibility</p:attrName>
                                        </p:attrNameLst>
                                      </p:cBhvr>
                                      <p:to>
                                        <p:strVal val="visible"/>
                                      </p:to>
                                    </p:set>
                                    <p:anim calcmode="lin" valueType="num">
                                      <p:cBhvr>
                                        <p:cTn id="60" dur="500" fill="hold"/>
                                        <p:tgtEl>
                                          <p:spTgt spid="45070"/>
                                        </p:tgtEl>
                                        <p:attrNameLst>
                                          <p:attrName>ppt_w</p:attrName>
                                        </p:attrNameLst>
                                      </p:cBhvr>
                                      <p:tavLst>
                                        <p:tav tm="100000">
                                          <p:val>
                                            <p:strVal val="(6*min(ma#ppt_x(#ppt_w*#ppt_h,.3),1)-7.4)/-.7*#ppt_w"/>
                                          </p:val>
                                        </p:tav>
                                        <p:tav>
                                          <p:val>
                                            <p:strVal val="#ppt_w"/>
                                          </p:val>
                                        </p:tav>
                                      </p:tavLst>
                                    </p:anim>
                                    <p:anim calcmode="lin" valueType="num">
                                      <p:cBhvr>
                                        <p:cTn id="61" dur="500" fill="hold"/>
                                        <p:tgtEl>
                                          <p:spTgt spid="45070"/>
                                        </p:tgtEl>
                                        <p:attrNameLst>
                                          <p:attrName>ppt_h</p:attrName>
                                        </p:attrNameLst>
                                      </p:cBhvr>
                                      <p:tavLst>
                                        <p:tav tm="100000">
                                          <p:val>
                                            <p:strVal val="(6*min(ma#ppt_x(#ppt_w*#ppt_h,.3),1)-7.4)/-.7*#ppt_h"/>
                                          </p:val>
                                        </p:tav>
                                        <p:tav>
                                          <p:val>
                                            <p:strVal val="#ppt_h"/>
                                          </p:val>
                                        </p:tav>
                                      </p:tavLst>
                                    </p:anim>
                                    <p:anim calcmode="lin" valueType="num">
                                      <p:cBhvr>
                                        <p:cTn id="62" dur="500" fill="hold"/>
                                        <p:tgtEl>
                                          <p:spTgt spid="45070"/>
                                        </p:tgtEl>
                                        <p:attrNameLst>
                                          <p:attrName>ppt_x</p:attrName>
                                        </p:attrNameLst>
                                      </p:cBhvr>
                                      <p:tavLst>
                                        <p:tav tm="100000">
                                          <p:val>
                                            <p:fltVal val="0.5"/>
                                          </p:val>
                                        </p:tav>
                                        <p:tav>
                                          <p:val>
                                            <p:strVal val="#ppt_x"/>
                                          </p:val>
                                        </p:tav>
                                      </p:tavLst>
                                    </p:anim>
                                    <p:anim calcmode="lin" valueType="num">
                                      <p:cBhvr>
                                        <p:cTn id="63" dur="500" fill="hold"/>
                                        <p:tgtEl>
                                          <p:spTgt spid="45070"/>
                                        </p:tgtEl>
                                        <p:attrNameLst>
                                          <p:attrName>ppt_y</p:attrName>
                                        </p:attrNameLst>
                                      </p:cBhvr>
                                      <p:tavLst>
                                        <p:tav tm="100000">
                                          <p:val>
                                            <p:strVal val="1+(6*min(ma#ppt_x(#ppt_w*#ppt_h,.3),1)-7.4)/-.7*#ppt_h/2"/>
                                          </p:val>
                                        </p:tav>
                                        <p:tav>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23" presetClass="entr" presetSubtype="36" fill="hold" nodeType="clickEffect">
                                  <p:stCondLst>
                                    <p:cond delay="0"/>
                                  </p:stCondLst>
                                  <p:childTnLst>
                                    <p:set>
                                      <p:cBhvr>
                                        <p:cTn id="67" dur="1" fill="hold">
                                          <p:stCondLst>
                                            <p:cond delay="0"/>
                                          </p:stCondLst>
                                        </p:cTn>
                                        <p:tgtEl>
                                          <p:spTgt spid="45066"/>
                                        </p:tgtEl>
                                        <p:attrNameLst>
                                          <p:attrName>style.visibility</p:attrName>
                                        </p:attrNameLst>
                                      </p:cBhvr>
                                      <p:to>
                                        <p:strVal val="visible"/>
                                      </p:to>
                                    </p:set>
                                    <p:anim calcmode="lin" valueType="num">
                                      <p:cBhvr>
                                        <p:cTn id="68" dur="500" fill="hold"/>
                                        <p:tgtEl>
                                          <p:spTgt spid="45066"/>
                                        </p:tgtEl>
                                        <p:attrNameLst>
                                          <p:attrName>ppt_w</p:attrName>
                                        </p:attrNameLst>
                                      </p:cBhvr>
                                      <p:tavLst>
                                        <p:tav tm="100000">
                                          <p:val>
                                            <p:strVal val="(6*min(ma#ppt_x(#ppt_w*#ppt_h,.3),1)-7.4)/-.7*#ppt_w"/>
                                          </p:val>
                                        </p:tav>
                                        <p:tav>
                                          <p:val>
                                            <p:strVal val="#ppt_w"/>
                                          </p:val>
                                        </p:tav>
                                      </p:tavLst>
                                    </p:anim>
                                    <p:anim calcmode="lin" valueType="num">
                                      <p:cBhvr>
                                        <p:cTn id="69" dur="500" fill="hold"/>
                                        <p:tgtEl>
                                          <p:spTgt spid="45066"/>
                                        </p:tgtEl>
                                        <p:attrNameLst>
                                          <p:attrName>ppt_h</p:attrName>
                                        </p:attrNameLst>
                                      </p:cBhvr>
                                      <p:tavLst>
                                        <p:tav tm="100000">
                                          <p:val>
                                            <p:strVal val="(6*min(ma#ppt_x(#ppt_w*#ppt_h,.3),1)-7.4)/-.7*#ppt_h"/>
                                          </p:val>
                                        </p:tav>
                                        <p:tav>
                                          <p:val>
                                            <p:strVal val="#ppt_h"/>
                                          </p:val>
                                        </p:tav>
                                      </p:tavLst>
                                    </p:anim>
                                    <p:anim calcmode="lin" valueType="num">
                                      <p:cBhvr>
                                        <p:cTn id="70" dur="500" fill="hold"/>
                                        <p:tgtEl>
                                          <p:spTgt spid="45066"/>
                                        </p:tgtEl>
                                        <p:attrNameLst>
                                          <p:attrName>ppt_x</p:attrName>
                                        </p:attrNameLst>
                                      </p:cBhvr>
                                      <p:tavLst>
                                        <p:tav tm="100000">
                                          <p:val>
                                            <p:fltVal val="0.5"/>
                                          </p:val>
                                        </p:tav>
                                        <p:tav>
                                          <p:val>
                                            <p:strVal val="#ppt_x"/>
                                          </p:val>
                                        </p:tav>
                                      </p:tavLst>
                                    </p:anim>
                                    <p:anim calcmode="lin" valueType="num">
                                      <p:cBhvr>
                                        <p:cTn id="71" dur="500" fill="hold"/>
                                        <p:tgtEl>
                                          <p:spTgt spid="45066"/>
                                        </p:tgtEl>
                                        <p:attrNameLst>
                                          <p:attrName>ppt_y</p:attrName>
                                        </p:attrNameLst>
                                      </p:cBhvr>
                                      <p:tavLst>
                                        <p:tav tm="100000">
                                          <p:val>
                                            <p:strVal val="1+(6*min(ma#ppt_x(#ppt_w*#ppt_h,.3),1)-7.4)/-.7*#ppt_h/2"/>
                                          </p:val>
                                        </p:tav>
                                        <p:tav>
                                          <p:val>
                                            <p:strVal val="#ppt_y"/>
                                          </p:val>
                                        </p:tav>
                                      </p:tavLst>
                                    </p:anim>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xit" fill="hold" nodeType="clickEffect">
                                  <p:stCondLst>
                                    <p:cond delay="0"/>
                                  </p:stCondLst>
                                  <p:childTnLst>
                                    <p:animEffect transition="out" filter="fade">
                                      <p:cBhvr>
                                        <p:cTn id="75" dur="2000"/>
                                        <p:tgtEl>
                                          <p:spTgt spid="45072"/>
                                        </p:tgtEl>
                                      </p:cBhvr>
                                    </p:animEffect>
                                    <p:set>
                                      <p:cBhvr>
                                        <p:cTn id="76" dur="1" fill="hold">
                                          <p:stCondLst>
                                            <p:cond delay="0"/>
                                          </p:stCondLst>
                                        </p:cTn>
                                        <p:tgtEl>
                                          <p:spTgt spid="45072"/>
                                        </p:tgtEl>
                                        <p:attrNameLst>
                                          <p:attrName>style.visibility</p:attrName>
                                        </p:attrNameLst>
                                      </p:cBhvr>
                                      <p:to>
                                        <p:strVal val="hidden"/>
                                      </p:to>
                                    </p:set>
                                  </p:childTnLst>
                                </p:cTn>
                              </p:par>
                              <p:par>
                                <p:cTn id="77" presetID="55" presetClass="entr" presetSubtype="0" fill="hold" grpId="0" nodeType="withEffect">
                                  <p:stCondLst>
                                    <p:cond delay="0"/>
                                  </p:stCondLst>
                                  <p:childTnLst>
                                    <p:set>
                                      <p:cBhvr>
                                        <p:cTn id="78" dur="1" fill="hold">
                                          <p:stCondLst>
                                            <p:cond delay="0"/>
                                          </p:stCondLst>
                                        </p:cTn>
                                        <p:tgtEl>
                                          <p:spTgt spid="87073"/>
                                        </p:tgtEl>
                                        <p:attrNameLst>
                                          <p:attrName>style.visibility</p:attrName>
                                        </p:attrNameLst>
                                      </p:cBhvr>
                                      <p:to>
                                        <p:strVal val="visible"/>
                                      </p:to>
                                    </p:set>
                                    <p:anim calcmode="lin" valueType="num">
                                      <p:cBhvr>
                                        <p:cTn id="79" dur="1000" fill="hold"/>
                                        <p:tgtEl>
                                          <p:spTgt spid="87073"/>
                                        </p:tgtEl>
                                        <p:attrNameLst>
                                          <p:attrName>ppt_w</p:attrName>
                                        </p:attrNameLst>
                                      </p:cBhvr>
                                      <p:tavLst>
                                        <p:tav tm="0">
                                          <p:val>
                                            <p:strVal val="#ppt_w*0.70"/>
                                          </p:val>
                                        </p:tav>
                                        <p:tav tm="100000">
                                          <p:val>
                                            <p:strVal val="#ppt_w"/>
                                          </p:val>
                                        </p:tav>
                                      </p:tavLst>
                                    </p:anim>
                                    <p:anim calcmode="lin" valueType="num">
                                      <p:cBhvr>
                                        <p:cTn id="80" dur="1000" fill="hold"/>
                                        <p:tgtEl>
                                          <p:spTgt spid="87073"/>
                                        </p:tgtEl>
                                        <p:attrNameLst>
                                          <p:attrName>ppt_h</p:attrName>
                                        </p:attrNameLst>
                                      </p:cBhvr>
                                      <p:tavLst>
                                        <p:tav tm="0">
                                          <p:val>
                                            <p:strVal val="#ppt_h"/>
                                          </p:val>
                                        </p:tav>
                                        <p:tav tm="100000">
                                          <p:val>
                                            <p:strVal val="#ppt_h"/>
                                          </p:val>
                                        </p:tav>
                                      </p:tavLst>
                                    </p:anim>
                                    <p:animEffect transition="in" filter="fade">
                                      <p:cBhvr>
                                        <p:cTn id="81" dur="1000"/>
                                        <p:tgtEl>
                                          <p:spTgt spid="87073"/>
                                        </p:tgtEl>
                                      </p:cBhvr>
                                    </p:animEffect>
                                  </p:childTnLst>
                                </p:cTn>
                              </p:par>
                              <p:par>
                                <p:cTn id="82" presetID="55" presetClass="entr" presetSubtype="0" fill="hold" grpId="0" nodeType="withEffect">
                                  <p:stCondLst>
                                    <p:cond delay="0"/>
                                  </p:stCondLst>
                                  <p:childTnLst>
                                    <p:set>
                                      <p:cBhvr>
                                        <p:cTn id="83" dur="1" fill="hold">
                                          <p:stCondLst>
                                            <p:cond delay="0"/>
                                          </p:stCondLst>
                                        </p:cTn>
                                        <p:tgtEl>
                                          <p:spTgt spid="45085"/>
                                        </p:tgtEl>
                                        <p:attrNameLst>
                                          <p:attrName>style.visibility</p:attrName>
                                        </p:attrNameLst>
                                      </p:cBhvr>
                                      <p:to>
                                        <p:strVal val="visible"/>
                                      </p:to>
                                    </p:set>
                                    <p:anim calcmode="lin" valueType="num">
                                      <p:cBhvr>
                                        <p:cTn id="84" dur="1000" fill="hold"/>
                                        <p:tgtEl>
                                          <p:spTgt spid="45085"/>
                                        </p:tgtEl>
                                        <p:attrNameLst>
                                          <p:attrName>ppt_w</p:attrName>
                                        </p:attrNameLst>
                                      </p:cBhvr>
                                      <p:tavLst>
                                        <p:tav tm="0">
                                          <p:val>
                                            <p:strVal val="#ppt_w*0.70"/>
                                          </p:val>
                                        </p:tav>
                                        <p:tav tm="100000">
                                          <p:val>
                                            <p:strVal val="#ppt_w"/>
                                          </p:val>
                                        </p:tav>
                                      </p:tavLst>
                                    </p:anim>
                                    <p:anim calcmode="lin" valueType="num">
                                      <p:cBhvr>
                                        <p:cTn id="85" dur="1000" fill="hold"/>
                                        <p:tgtEl>
                                          <p:spTgt spid="45085"/>
                                        </p:tgtEl>
                                        <p:attrNameLst>
                                          <p:attrName>ppt_h</p:attrName>
                                        </p:attrNameLst>
                                      </p:cBhvr>
                                      <p:tavLst>
                                        <p:tav tm="0">
                                          <p:val>
                                            <p:strVal val="#ppt_h"/>
                                          </p:val>
                                        </p:tav>
                                        <p:tav tm="100000">
                                          <p:val>
                                            <p:strVal val="#ppt_h"/>
                                          </p:val>
                                        </p:tav>
                                      </p:tavLst>
                                    </p:anim>
                                    <p:animEffect transition="in" filter="fade">
                                      <p:cBhvr>
                                        <p:cTn id="86" dur="1000"/>
                                        <p:tgtEl>
                                          <p:spTgt spid="45085"/>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0" presetClass="entr" fill="hold" nodeType="clickEffect">
                                  <p:stCondLst>
                                    <p:cond delay="0"/>
                                  </p:stCondLst>
                                  <p:childTnLst>
                                    <p:set>
                                      <p:cBhvr>
                                        <p:cTn id="90" dur="1" fill="hold">
                                          <p:stCondLst>
                                            <p:cond delay="0"/>
                                          </p:stCondLst>
                                        </p:cTn>
                                        <p:tgtEl>
                                          <p:spTgt spid="45087"/>
                                        </p:tgtEl>
                                        <p:attrNameLst>
                                          <p:attrName>style.visibility</p:attrName>
                                        </p:attrNameLst>
                                      </p:cBhvr>
                                      <p:to>
                                        <p:strVal val="visible"/>
                                      </p:to>
                                    </p:set>
                                    <p:animEffect transition="in" filter="fade">
                                      <p:cBhvr>
                                        <p:cTn id="91" dur="1000"/>
                                        <p:tgtEl>
                                          <p:spTgt spid="45087"/>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10" presetClass="entr"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fade">
                                      <p:cBhvr>
                                        <p:cTn id="96" dur="1000"/>
                                        <p:tgtEl>
                                          <p:spTgt spid="6"/>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23" presetClass="entr" presetSubtype="36" fill="hold" nodeType="clickEffect">
                                  <p:stCondLst>
                                    <p:cond delay="0"/>
                                  </p:stCondLst>
                                  <p:childTnLst>
                                    <p:set>
                                      <p:cBhvr>
                                        <p:cTn id="100" dur="1" fill="hold">
                                          <p:stCondLst>
                                            <p:cond delay="0"/>
                                          </p:stCondLst>
                                        </p:cTn>
                                        <p:tgtEl>
                                          <p:spTgt spid="45099"/>
                                        </p:tgtEl>
                                        <p:attrNameLst>
                                          <p:attrName>style.visibility</p:attrName>
                                        </p:attrNameLst>
                                      </p:cBhvr>
                                      <p:to>
                                        <p:strVal val="visible"/>
                                      </p:to>
                                    </p:set>
                                    <p:anim calcmode="lin" valueType="num">
                                      <p:cBhvr>
                                        <p:cTn id="101" dur="2000" fill="hold"/>
                                        <p:tgtEl>
                                          <p:spTgt spid="45099"/>
                                        </p:tgtEl>
                                        <p:attrNameLst>
                                          <p:attrName>ppt_w</p:attrName>
                                        </p:attrNameLst>
                                      </p:cBhvr>
                                      <p:tavLst>
                                        <p:tav tm="100000">
                                          <p:val>
                                            <p:strVal val="(6*min(ma#ppt_x(#ppt_w*#ppt_h,.3),1)-7.4)/-.7*#ppt_w"/>
                                          </p:val>
                                        </p:tav>
                                        <p:tav>
                                          <p:val>
                                            <p:strVal val="#ppt_w"/>
                                          </p:val>
                                        </p:tav>
                                      </p:tavLst>
                                    </p:anim>
                                    <p:anim calcmode="lin" valueType="num">
                                      <p:cBhvr>
                                        <p:cTn id="102" dur="2000" fill="hold"/>
                                        <p:tgtEl>
                                          <p:spTgt spid="45099"/>
                                        </p:tgtEl>
                                        <p:attrNameLst>
                                          <p:attrName>ppt_h</p:attrName>
                                        </p:attrNameLst>
                                      </p:cBhvr>
                                      <p:tavLst>
                                        <p:tav tm="100000">
                                          <p:val>
                                            <p:strVal val="(6*min(ma#ppt_x(#ppt_w*#ppt_h,.3),1)-7.4)/-.7*#ppt_h"/>
                                          </p:val>
                                        </p:tav>
                                        <p:tav>
                                          <p:val>
                                            <p:strVal val="#ppt_h"/>
                                          </p:val>
                                        </p:tav>
                                      </p:tavLst>
                                    </p:anim>
                                    <p:anim calcmode="lin" valueType="num">
                                      <p:cBhvr>
                                        <p:cTn id="103" dur="2000" fill="hold"/>
                                        <p:tgtEl>
                                          <p:spTgt spid="45099"/>
                                        </p:tgtEl>
                                        <p:attrNameLst>
                                          <p:attrName>ppt_x</p:attrName>
                                        </p:attrNameLst>
                                      </p:cBhvr>
                                      <p:tavLst>
                                        <p:tav tm="100000">
                                          <p:val>
                                            <p:fltVal val="0.5"/>
                                          </p:val>
                                        </p:tav>
                                        <p:tav>
                                          <p:val>
                                            <p:strVal val="#ppt_x"/>
                                          </p:val>
                                        </p:tav>
                                      </p:tavLst>
                                    </p:anim>
                                    <p:anim calcmode="lin" valueType="num">
                                      <p:cBhvr>
                                        <p:cTn id="104" dur="2000" fill="hold"/>
                                        <p:tgtEl>
                                          <p:spTgt spid="45099"/>
                                        </p:tgtEl>
                                        <p:attrNameLst>
                                          <p:attrName>ppt_y</p:attrName>
                                        </p:attrNameLst>
                                      </p:cBhvr>
                                      <p:tavLst>
                                        <p:tav tm="100000">
                                          <p:val>
                                            <p:strVal val="1+(6*min(ma#ppt_x(#ppt_w*#ppt_h,.3),1)-7.4)/-.7*#ppt_h/2"/>
                                          </p:val>
                                        </p:tav>
                                        <p:tav>
                                          <p:val>
                                            <p:strVal val="#ppt_y"/>
                                          </p:val>
                                        </p:tav>
                                      </p:tavLst>
                                    </p:anim>
                                  </p:childTnLst>
                                </p:cTn>
                              </p:par>
                            </p:childTnLst>
                          </p:cTn>
                        </p:par>
                        <p:par>
                          <p:cTn id="105" fill="hold" nodeType="afterGroup">
                            <p:stCondLst>
                              <p:cond delay="2000"/>
                            </p:stCondLst>
                            <p:childTnLst>
                              <p:par>
                                <p:cTn id="106" presetID="23" presetClass="entr" presetSubtype="36" fill="hold" grpId="0" nodeType="afterEffect">
                                  <p:stCondLst>
                                    <p:cond delay="0"/>
                                  </p:stCondLst>
                                  <p:childTnLst>
                                    <p:set>
                                      <p:cBhvr>
                                        <p:cTn id="107" dur="1" fill="hold">
                                          <p:stCondLst>
                                            <p:cond delay="0"/>
                                          </p:stCondLst>
                                        </p:cTn>
                                        <p:tgtEl>
                                          <p:spTgt spid="45089"/>
                                        </p:tgtEl>
                                        <p:attrNameLst>
                                          <p:attrName>style.visibility</p:attrName>
                                        </p:attrNameLst>
                                      </p:cBhvr>
                                      <p:to>
                                        <p:strVal val="visible"/>
                                      </p:to>
                                    </p:set>
                                    <p:anim calcmode="lin" valueType="num">
                                      <p:cBhvr>
                                        <p:cTn id="108" dur="500" fill="hold"/>
                                        <p:tgtEl>
                                          <p:spTgt spid="45089"/>
                                        </p:tgtEl>
                                        <p:attrNameLst>
                                          <p:attrName>ppt_w</p:attrName>
                                        </p:attrNameLst>
                                      </p:cBhvr>
                                      <p:tavLst>
                                        <p:tav tm="100000">
                                          <p:val>
                                            <p:strVal val="(6*min(ma#ppt_x(#ppt_w*#ppt_h,.3),1)-7.4)/-.7*#ppt_w"/>
                                          </p:val>
                                        </p:tav>
                                        <p:tav>
                                          <p:val>
                                            <p:strVal val="#ppt_w"/>
                                          </p:val>
                                        </p:tav>
                                      </p:tavLst>
                                    </p:anim>
                                    <p:anim calcmode="lin" valueType="num">
                                      <p:cBhvr>
                                        <p:cTn id="109" dur="500" fill="hold"/>
                                        <p:tgtEl>
                                          <p:spTgt spid="45089"/>
                                        </p:tgtEl>
                                        <p:attrNameLst>
                                          <p:attrName>ppt_h</p:attrName>
                                        </p:attrNameLst>
                                      </p:cBhvr>
                                      <p:tavLst>
                                        <p:tav tm="100000">
                                          <p:val>
                                            <p:strVal val="(6*min(ma#ppt_x(#ppt_w*#ppt_h,.3),1)-7.4)/-.7*#ppt_h"/>
                                          </p:val>
                                        </p:tav>
                                        <p:tav>
                                          <p:val>
                                            <p:strVal val="#ppt_h"/>
                                          </p:val>
                                        </p:tav>
                                      </p:tavLst>
                                    </p:anim>
                                    <p:anim calcmode="lin" valueType="num">
                                      <p:cBhvr>
                                        <p:cTn id="110" dur="500" fill="hold"/>
                                        <p:tgtEl>
                                          <p:spTgt spid="45089"/>
                                        </p:tgtEl>
                                        <p:attrNameLst>
                                          <p:attrName>ppt_x</p:attrName>
                                        </p:attrNameLst>
                                      </p:cBhvr>
                                      <p:tavLst>
                                        <p:tav tm="100000">
                                          <p:val>
                                            <p:fltVal val="0.5"/>
                                          </p:val>
                                        </p:tav>
                                        <p:tav>
                                          <p:val>
                                            <p:strVal val="#ppt_x"/>
                                          </p:val>
                                        </p:tav>
                                      </p:tavLst>
                                    </p:anim>
                                    <p:anim calcmode="lin" valueType="num">
                                      <p:cBhvr>
                                        <p:cTn id="111" dur="500" fill="hold"/>
                                        <p:tgtEl>
                                          <p:spTgt spid="45089"/>
                                        </p:tgtEl>
                                        <p:attrNameLst>
                                          <p:attrName>ppt_y</p:attrName>
                                        </p:attrNameLst>
                                      </p:cBhvr>
                                      <p:tavLst>
                                        <p:tav tm="100000">
                                          <p:val>
                                            <p:strVal val="1+(6*min(ma#ppt_x(#ppt_w*#ppt_h,.3),1)-7.4)/-.7*#ppt_h/2"/>
                                          </p:val>
                                        </p:tav>
                                        <p:tav>
                                          <p:val>
                                            <p:strVal val="#ppt_y"/>
                                          </p:val>
                                        </p:tav>
                                      </p:tavLst>
                                    </p:anim>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0" presetClass="entr" fill="hold" nodeType="clickEffect">
                                  <p:stCondLst>
                                    <p:cond delay="0"/>
                                  </p:stCondLst>
                                  <p:childTnLst>
                                    <p:set>
                                      <p:cBhvr>
                                        <p:cTn id="115" dur="1" fill="hold">
                                          <p:stCondLst>
                                            <p:cond delay="0"/>
                                          </p:stCondLst>
                                        </p:cTn>
                                        <p:tgtEl>
                                          <p:spTgt spid="4"/>
                                        </p:tgtEl>
                                        <p:attrNameLst>
                                          <p:attrName>style.visibility</p:attrName>
                                        </p:attrNameLst>
                                      </p:cBhvr>
                                      <p:to>
                                        <p:strVal val="visible"/>
                                      </p:to>
                                    </p:set>
                                    <p:animEffect transition="in" filter="fade">
                                      <p:cBhvr>
                                        <p:cTn id="116" dur="1000"/>
                                        <p:tgtEl>
                                          <p:spTgt spid="4"/>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3" presetClass="entr" presetSubtype="36" fill="hold" grpId="0" nodeType="clickEffect">
                                  <p:stCondLst>
                                    <p:cond delay="0"/>
                                  </p:stCondLst>
                                  <p:childTnLst>
                                    <p:set>
                                      <p:cBhvr>
                                        <p:cTn id="120" dur="1" fill="hold">
                                          <p:stCondLst>
                                            <p:cond delay="0"/>
                                          </p:stCondLst>
                                        </p:cTn>
                                        <p:tgtEl>
                                          <p:spTgt spid="45100"/>
                                        </p:tgtEl>
                                        <p:attrNameLst>
                                          <p:attrName>style.visibility</p:attrName>
                                        </p:attrNameLst>
                                      </p:cBhvr>
                                      <p:to>
                                        <p:strVal val="visible"/>
                                      </p:to>
                                    </p:set>
                                    <p:anim calcmode="lin" valueType="num">
                                      <p:cBhvr>
                                        <p:cTn id="121" dur="500" fill="hold"/>
                                        <p:tgtEl>
                                          <p:spTgt spid="45100"/>
                                        </p:tgtEl>
                                        <p:attrNameLst>
                                          <p:attrName>ppt_w</p:attrName>
                                        </p:attrNameLst>
                                      </p:cBhvr>
                                      <p:tavLst>
                                        <p:tav tm="100000">
                                          <p:val>
                                            <p:strVal val="(6*min(ma#ppt_x(#ppt_w*#ppt_h,.3),1)-7.4)/-.7*#ppt_w"/>
                                          </p:val>
                                        </p:tav>
                                        <p:tav>
                                          <p:val>
                                            <p:strVal val="#ppt_w"/>
                                          </p:val>
                                        </p:tav>
                                      </p:tavLst>
                                    </p:anim>
                                    <p:anim calcmode="lin" valueType="num">
                                      <p:cBhvr>
                                        <p:cTn id="122" dur="500" fill="hold"/>
                                        <p:tgtEl>
                                          <p:spTgt spid="45100"/>
                                        </p:tgtEl>
                                        <p:attrNameLst>
                                          <p:attrName>ppt_h</p:attrName>
                                        </p:attrNameLst>
                                      </p:cBhvr>
                                      <p:tavLst>
                                        <p:tav tm="100000">
                                          <p:val>
                                            <p:strVal val="(6*min(ma#ppt_x(#ppt_w*#ppt_h,.3),1)-7.4)/-.7*#ppt_h"/>
                                          </p:val>
                                        </p:tav>
                                        <p:tav>
                                          <p:val>
                                            <p:strVal val="#ppt_h"/>
                                          </p:val>
                                        </p:tav>
                                      </p:tavLst>
                                    </p:anim>
                                    <p:anim calcmode="lin" valueType="num">
                                      <p:cBhvr>
                                        <p:cTn id="123" dur="500" fill="hold"/>
                                        <p:tgtEl>
                                          <p:spTgt spid="45100"/>
                                        </p:tgtEl>
                                        <p:attrNameLst>
                                          <p:attrName>ppt_x</p:attrName>
                                        </p:attrNameLst>
                                      </p:cBhvr>
                                      <p:tavLst>
                                        <p:tav tm="100000">
                                          <p:val>
                                            <p:fltVal val="0.5"/>
                                          </p:val>
                                        </p:tav>
                                        <p:tav>
                                          <p:val>
                                            <p:strVal val="#ppt_x"/>
                                          </p:val>
                                        </p:tav>
                                      </p:tavLst>
                                    </p:anim>
                                    <p:anim calcmode="lin" valueType="num">
                                      <p:cBhvr>
                                        <p:cTn id="124" dur="500" fill="hold"/>
                                        <p:tgtEl>
                                          <p:spTgt spid="45100"/>
                                        </p:tgtEl>
                                        <p:attrNameLst>
                                          <p:attrName>ppt_y</p:attrName>
                                        </p:attrNameLst>
                                      </p:cBhvr>
                                      <p:tavLst>
                                        <p:tav tm="100000">
                                          <p:val>
                                            <p:strVal val="1+(6*min(ma#ppt_x(#ppt_w*#ppt_h,.3),1)-7.4)/-.7*#ppt_h/2"/>
                                          </p:val>
                                        </p:tav>
                                        <p:tav>
                                          <p:val>
                                            <p:strVal val="#ppt_y"/>
                                          </p:val>
                                        </p:tav>
                                      </p:tavLst>
                                    </p:anim>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4" fill="hold" nodeType="clickEffect">
                                  <p:stCondLst>
                                    <p:cond delay="0"/>
                                  </p:stCondLst>
                                  <p:childTnLst>
                                    <p:set>
                                      <p:cBhvr>
                                        <p:cTn id="128" dur="1" fill="hold">
                                          <p:stCondLst>
                                            <p:cond delay="0"/>
                                          </p:stCondLst>
                                        </p:cTn>
                                        <p:tgtEl>
                                          <p:spTgt spid="5"/>
                                        </p:tgtEl>
                                        <p:attrNameLst>
                                          <p:attrName>style.visibility</p:attrName>
                                        </p:attrNameLst>
                                      </p:cBhvr>
                                      <p:to>
                                        <p:strVal val="visible"/>
                                      </p:to>
                                    </p:set>
                                    <p:anim calcmode="lin" valueType="num">
                                      <p:cBhvr>
                                        <p:cTn id="129" dur="500" fill="hold"/>
                                        <p:tgtEl>
                                          <p:spTgt spid="5"/>
                                        </p:tgtEl>
                                        <p:attrNameLst>
                                          <p:attrName>ppt_x</p:attrName>
                                        </p:attrNameLst>
                                      </p:cBhvr>
                                      <p:tavLst>
                                        <p:tav tm="100000">
                                          <p:val>
                                            <p:strVal val="#ppt_x"/>
                                          </p:val>
                                        </p:tav>
                                        <p:tav>
                                          <p:val>
                                            <p:strVal val="#ppt_x"/>
                                          </p:val>
                                        </p:tav>
                                      </p:tavLst>
                                    </p:anim>
                                    <p:anim calcmode="lin" valueType="num">
                                      <p:cBhvr>
                                        <p:cTn id="130" dur="500" fill="hold"/>
                                        <p:tgtEl>
                                          <p:spTgt spid="5"/>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85" grpId="0" animBg="1"/>
      <p:bldP spid="45089" grpId="0" animBg="1"/>
      <p:bldP spid="45100" grpId="0" animBg="1"/>
      <p:bldP spid="87073"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828" tIns="40913" rIns="81828" bIns="40913"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pic>
        <p:nvPicPr>
          <p:cNvPr id="9318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4" y="507067"/>
            <a:ext cx="7950489" cy="5779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93187" name="Text Box 2"/>
          <p:cNvSpPr txBox="1">
            <a:spLocks noChangeArrowheads="1"/>
          </p:cNvSpPr>
          <p:nvPr/>
        </p:nvSpPr>
        <p:spPr bwMode="auto">
          <a:xfrm>
            <a:off x="761292" y="6562910"/>
            <a:ext cx="875988" cy="213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505"/>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8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 </a:t>
            </a: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2006</a:t>
            </a:r>
            <a:r>
              <a:rPr kumimoji="0" lang="en-GB" sz="8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 TBBMI</a:t>
            </a:r>
          </a:p>
        </p:txBody>
      </p:sp>
      <p:sp>
        <p:nvSpPr>
          <p:cNvPr id="93188" name="Rectangle 3"/>
          <p:cNvSpPr>
            <a:spLocks noChangeArrowheads="1"/>
          </p:cNvSpPr>
          <p:nvPr/>
        </p:nvSpPr>
        <p:spPr bwMode="auto">
          <a:xfrm>
            <a:off x="7952307" y="6542610"/>
            <a:ext cx="579432" cy="213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39" tIns="41876" rIns="80539" bIns="41876" anchor="ctr">
            <a:spAutoFit/>
          </a:bodyPr>
          <a:lstStyle/>
          <a:p>
            <a:pPr marL="0" marR="0" lvl="0" indent="0" algn="ctr" defTabSz="404279" rtl="0" eaLnBrk="0" fontAlgn="base" latinLnBrk="0" hangingPunct="0">
              <a:lnSpc>
                <a:spcPct val="93000"/>
              </a:lnSpc>
              <a:spcBef>
                <a:spcPct val="0"/>
              </a:spcBef>
              <a:spcAft>
                <a:spcPct val="0"/>
              </a:spcAft>
              <a:buClr>
                <a:srgbClr val="FFFFFF"/>
              </a:buClr>
              <a:buSzPct val="100000"/>
              <a:buFontTx/>
              <a:buNone/>
              <a:tabLst>
                <a:tab pos="0" algn="l"/>
                <a:tab pos="812827" algn="l"/>
                <a:tab pos="1629920" algn="l"/>
                <a:tab pos="2448445" algn="l"/>
                <a:tab pos="3266963" algn="l"/>
                <a:tab pos="4085479" algn="l"/>
                <a:tab pos="4906847" algn="l"/>
                <a:tab pos="5722519" algn="l"/>
                <a:tab pos="6541038" algn="l"/>
                <a:tab pos="7359561" algn="l"/>
                <a:tab pos="8178077" algn="l"/>
                <a:tab pos="8998023" algn="l"/>
              </a:tabLst>
              <a:defRPr/>
            </a:pP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9.65.08.</a:t>
            </a:r>
          </a:p>
        </p:txBody>
      </p:sp>
      <p:sp>
        <p:nvSpPr>
          <p:cNvPr id="93189" name="Picture 4"/>
          <p:cNvSpPr>
            <a:spLocks noChangeAspect="1" noChangeArrowheads="1"/>
          </p:cNvSpPr>
          <p:nvPr/>
        </p:nvSpPr>
        <p:spPr bwMode="auto">
          <a:xfrm>
            <a:off x="571504" y="507069"/>
            <a:ext cx="7950489" cy="57808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858" tIns="40928" rIns="81858" bIns="40928"/>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3190" name="Text Box 5"/>
          <p:cNvSpPr txBox="1">
            <a:spLocks noChangeArrowheads="1"/>
          </p:cNvSpPr>
          <p:nvPr/>
        </p:nvSpPr>
        <p:spPr bwMode="auto">
          <a:xfrm rot="1320000">
            <a:off x="3338081" y="4427022"/>
            <a:ext cx="2108488" cy="2927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897"/>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البحر المتوسط</a:t>
            </a:r>
            <a:endParaRPr kumimoji="0" lang="en-GB" sz="1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3191" name="Text Box 6"/>
          <p:cNvSpPr txBox="1">
            <a:spLocks noChangeArrowheads="1"/>
          </p:cNvSpPr>
          <p:nvPr/>
        </p:nvSpPr>
        <p:spPr bwMode="auto">
          <a:xfrm rot="1320000">
            <a:off x="584492" y="1392332"/>
            <a:ext cx="1363806" cy="498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897"/>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14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ATLANTIC OCEAN</a:t>
            </a:r>
          </a:p>
        </p:txBody>
      </p:sp>
      <p:sp>
        <p:nvSpPr>
          <p:cNvPr id="93192" name="Freeform 7"/>
          <p:cNvSpPr>
            <a:spLocks noChangeArrowheads="1"/>
          </p:cNvSpPr>
          <p:nvPr/>
        </p:nvSpPr>
        <p:spPr bwMode="auto">
          <a:xfrm>
            <a:off x="6251876" y="5350810"/>
            <a:ext cx="913535" cy="998725"/>
          </a:xfrm>
          <a:custGeom>
            <a:avLst/>
            <a:gdLst>
              <a:gd name="T0" fmla="*/ 2147483647 w 576"/>
              <a:gd name="T1" fmla="*/ 2147483647 h 629"/>
              <a:gd name="T2" fmla="*/ 2147483647 w 576"/>
              <a:gd name="T3" fmla="*/ 2147483647 h 629"/>
              <a:gd name="T4" fmla="*/ 2147483647 w 576"/>
              <a:gd name="T5" fmla="*/ 2147483647 h 629"/>
              <a:gd name="T6" fmla="*/ 2147483647 w 576"/>
              <a:gd name="T7" fmla="*/ 2147483647 h 629"/>
              <a:gd name="T8" fmla="*/ 2147483647 w 576"/>
              <a:gd name="T9" fmla="*/ 2147483647 h 629"/>
              <a:gd name="T10" fmla="*/ 2147483647 w 576"/>
              <a:gd name="T11" fmla="*/ 2147483647 h 629"/>
              <a:gd name="T12" fmla="*/ 2147483647 w 576"/>
              <a:gd name="T13" fmla="*/ 2147483647 h 629"/>
              <a:gd name="T14" fmla="*/ 2147483647 w 576"/>
              <a:gd name="T15" fmla="*/ 2147483647 h 629"/>
              <a:gd name="T16" fmla="*/ 2147483647 w 576"/>
              <a:gd name="T17" fmla="*/ 2147483647 h 629"/>
              <a:gd name="T18" fmla="*/ 2147483647 w 576"/>
              <a:gd name="T19" fmla="*/ 2147483647 h 629"/>
              <a:gd name="T20" fmla="*/ 2147483647 w 576"/>
              <a:gd name="T21" fmla="*/ 2147483647 h 629"/>
              <a:gd name="T22" fmla="*/ 2147483647 w 576"/>
              <a:gd name="T23" fmla="*/ 2147483647 h 629"/>
              <a:gd name="T24" fmla="*/ 2147483647 w 576"/>
              <a:gd name="T25" fmla="*/ 2147483647 h 629"/>
              <a:gd name="T26" fmla="*/ 2147483647 w 576"/>
              <a:gd name="T27" fmla="*/ 2147483647 h 629"/>
              <a:gd name="T28" fmla="*/ 2147483647 w 576"/>
              <a:gd name="T29" fmla="*/ 2147483647 h 629"/>
              <a:gd name="T30" fmla="*/ 2147483647 w 576"/>
              <a:gd name="T31" fmla="*/ 2147483647 h 629"/>
              <a:gd name="T32" fmla="*/ 2147483647 w 576"/>
              <a:gd name="T33" fmla="*/ 2147483647 h 629"/>
              <a:gd name="T34" fmla="*/ 2147483647 w 576"/>
              <a:gd name="T35" fmla="*/ 2147483647 h 629"/>
              <a:gd name="T36" fmla="*/ 2147483647 w 576"/>
              <a:gd name="T37" fmla="*/ 2147483647 h 629"/>
              <a:gd name="T38" fmla="*/ 2147483647 w 576"/>
              <a:gd name="T39" fmla="*/ 2147483647 h 629"/>
              <a:gd name="T40" fmla="*/ 2147483647 w 576"/>
              <a:gd name="T41" fmla="*/ 2147483647 h 629"/>
              <a:gd name="T42" fmla="*/ 2147483647 w 576"/>
              <a:gd name="T43" fmla="*/ 2147483647 h 629"/>
              <a:gd name="T44" fmla="*/ 2147483647 w 576"/>
              <a:gd name="T45" fmla="*/ 2147483647 h 629"/>
              <a:gd name="T46" fmla="*/ 2147483647 w 576"/>
              <a:gd name="T47" fmla="*/ 2147483647 h 629"/>
              <a:gd name="T48" fmla="*/ 2147483647 w 576"/>
              <a:gd name="T49" fmla="*/ 2147483647 h 629"/>
              <a:gd name="T50" fmla="*/ 2147483647 w 576"/>
              <a:gd name="T51" fmla="*/ 2147483647 h 629"/>
              <a:gd name="T52" fmla="*/ 2147483647 w 576"/>
              <a:gd name="T53" fmla="*/ 2147483647 h 629"/>
              <a:gd name="T54" fmla="*/ 2147483647 w 576"/>
              <a:gd name="T55" fmla="*/ 2147483647 h 629"/>
              <a:gd name="T56" fmla="*/ 2147483647 w 576"/>
              <a:gd name="T57" fmla="*/ 214748364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4"/>
            <a:srcRect/>
            <a:tile tx="0" ty="0" sx="100000" sy="100000" flip="none" algn="tl"/>
          </a:blipFill>
          <a:ln w="12600">
            <a:solidFill>
              <a:srgbClr val="000000"/>
            </a:solidFill>
            <a:round/>
            <a:headEnd/>
            <a:tailEnd/>
          </a:ln>
        </p:spPr>
        <p:txBody>
          <a:bodyPr wrap="none" lIns="81828" tIns="40913" rIns="81828" bIns="40913"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3193" name="Rectangle 8"/>
          <p:cNvSpPr>
            <a:spLocks noChangeArrowheads="1"/>
          </p:cNvSpPr>
          <p:nvPr/>
        </p:nvSpPr>
        <p:spPr bwMode="auto">
          <a:xfrm>
            <a:off x="571504" y="495860"/>
            <a:ext cx="7950489" cy="5828460"/>
          </a:xfrm>
          <a:prstGeom prst="rect">
            <a:avLst/>
          </a:prstGeom>
          <a:noFill/>
          <a:ln w="76320">
            <a:solidFill>
              <a:srgbClr val="A50021"/>
            </a:solidFill>
            <a:miter lim="800000"/>
            <a:headEnd/>
            <a:tailEnd/>
          </a:ln>
          <a:extLst>
            <a:ext uri="{909E8E84-426E-40dd-AFC4-6F175D3DCCD1}">
              <a14:hiddenFill xmlns:a14="http://schemas.microsoft.com/office/drawing/2010/main" xmlns="">
                <a:solidFill>
                  <a:srgbClr val="FFFFFF"/>
                </a:solidFill>
              </a14:hiddenFill>
            </a:ext>
          </a:extLst>
        </p:spPr>
        <p:txBody>
          <a:bodyPr wrap="none" lIns="81828" tIns="40913" rIns="81828" bIns="40913"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3194" name="Text Box 9"/>
          <p:cNvSpPr txBox="1">
            <a:spLocks noChangeArrowheads="1"/>
          </p:cNvSpPr>
          <p:nvPr/>
        </p:nvSpPr>
        <p:spPr bwMode="auto">
          <a:xfrm>
            <a:off x="8722996" y="99248"/>
            <a:ext cx="254636" cy="3786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1161" tIns="45745" rIns="91161" bIns="45745"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1234"/>
              </a:spcBef>
              <a:spcAft>
                <a:spcPct val="0"/>
              </a:spcAft>
              <a:buClr>
                <a:srgbClr val="FFA27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2000" b="1" u="none" strike="noStrike" kern="1200" cap="none" spc="0" normalizeH="0" baseline="0" noProof="0">
                <a:ln>
                  <a:noFill/>
                </a:ln>
                <a:solidFill>
                  <a:srgbClr val="FFA27C"/>
                </a:solidFill>
                <a:effectLst/>
                <a:uLnTx/>
                <a:uFillTx/>
                <a:latin typeface="Arial" panose="020B0604020202020204" pitchFamily="34" charset="0"/>
                <a:ea typeface="MS Gothic" charset="0"/>
                <a:cs typeface="Arial" panose="020B0604020202020204" pitchFamily="34" charset="0"/>
              </a:rPr>
              <a:t> </a:t>
            </a:r>
          </a:p>
        </p:txBody>
      </p:sp>
      <p:sp>
        <p:nvSpPr>
          <p:cNvPr id="100363" name="Text Box 10"/>
          <p:cNvSpPr txBox="1">
            <a:spLocks noChangeArrowheads="1"/>
          </p:cNvSpPr>
          <p:nvPr/>
        </p:nvSpPr>
        <p:spPr bwMode="auto">
          <a:xfrm>
            <a:off x="2933991" y="3024199"/>
            <a:ext cx="1346488" cy="454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122"/>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MS Gothic" charset="0"/>
                <a:cs typeface="Arial" panose="020B0604020202020204" pitchFamily="34" charset="0"/>
              </a:rPr>
              <a:t>روما</a:t>
            </a:r>
            <a:endParaRPr kumimoji="0" lang="en-GB" sz="25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MS Gothic" charset="0"/>
              <a:cs typeface="Arial" panose="020B0604020202020204" pitchFamily="34" charset="0"/>
            </a:endParaRPr>
          </a:p>
        </p:txBody>
      </p:sp>
      <p:sp>
        <p:nvSpPr>
          <p:cNvPr id="100364" name="Text Box 11"/>
          <p:cNvSpPr txBox="1">
            <a:spLocks noChangeArrowheads="1"/>
          </p:cNvSpPr>
          <p:nvPr/>
        </p:nvSpPr>
        <p:spPr bwMode="auto">
          <a:xfrm>
            <a:off x="6459682" y="4150392"/>
            <a:ext cx="2684318" cy="454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122"/>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أنطاكية سوريا</a:t>
            </a:r>
            <a:endParaRPr kumimoji="0" lang="en-GB"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sp>
        <p:nvSpPr>
          <p:cNvPr id="100365" name="Text Box 12"/>
          <p:cNvSpPr txBox="1">
            <a:spLocks noChangeArrowheads="1"/>
          </p:cNvSpPr>
          <p:nvPr/>
        </p:nvSpPr>
        <p:spPr bwMode="auto">
          <a:xfrm>
            <a:off x="5964687" y="3501850"/>
            <a:ext cx="3179329" cy="454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122"/>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أنطاكية بيسيدية</a:t>
            </a:r>
            <a:endParaRPr kumimoji="0" lang="en-GB"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sp>
        <p:nvSpPr>
          <p:cNvPr id="100366" name="Text Box 13"/>
          <p:cNvSpPr txBox="1">
            <a:spLocks noChangeArrowheads="1"/>
          </p:cNvSpPr>
          <p:nvPr/>
        </p:nvSpPr>
        <p:spPr bwMode="auto">
          <a:xfrm>
            <a:off x="5186797" y="3717563"/>
            <a:ext cx="1731818" cy="454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122"/>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أفسس</a:t>
            </a:r>
            <a:endParaRPr kumimoji="0" lang="en-GB"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sp>
        <p:nvSpPr>
          <p:cNvPr id="100367" name="Text Box 14"/>
          <p:cNvSpPr txBox="1">
            <a:spLocks noChangeArrowheads="1"/>
          </p:cNvSpPr>
          <p:nvPr/>
        </p:nvSpPr>
        <p:spPr bwMode="auto">
          <a:xfrm>
            <a:off x="3899481" y="3787600"/>
            <a:ext cx="1588988" cy="454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122"/>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MS Gothic" charset="0"/>
                <a:cs typeface="Arial" panose="020B0604020202020204" pitchFamily="34" charset="0"/>
              </a:rPr>
              <a:t>أثينا</a:t>
            </a:r>
            <a:endParaRPr kumimoji="0" lang="en-GB" sz="25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MS Gothic" charset="0"/>
              <a:cs typeface="Arial" panose="020B0604020202020204" pitchFamily="34" charset="0"/>
            </a:endParaRPr>
          </a:p>
        </p:txBody>
      </p:sp>
      <p:sp>
        <p:nvSpPr>
          <p:cNvPr id="100369" name="Text Box 16"/>
          <p:cNvSpPr txBox="1">
            <a:spLocks noChangeArrowheads="1"/>
          </p:cNvSpPr>
          <p:nvPr/>
        </p:nvSpPr>
        <p:spPr bwMode="auto">
          <a:xfrm>
            <a:off x="4625398" y="3076025"/>
            <a:ext cx="2106842" cy="454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122"/>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•Macedonia</a:t>
            </a:r>
          </a:p>
        </p:txBody>
      </p:sp>
      <p:pic>
        <p:nvPicPr>
          <p:cNvPr id="46097" name="Picture 17"/>
          <p:cNvPicPr>
            <a:picLocks noChangeAspect="1" noChangeArrowheads="1"/>
          </p:cNvPicPr>
          <p:nvPr/>
        </p:nvPicPr>
        <p:blipFill>
          <a:blip r:embed="rId5" cstate="screen">
            <a:lum contrast="18000"/>
            <a:extLst>
              <a:ext uri="{28A0092B-C50C-407E-A947-70E740481C1C}">
                <a14:useLocalDpi xmlns:a14="http://schemas.microsoft.com/office/drawing/2010/main"/>
              </a:ext>
            </a:extLst>
          </a:blip>
          <a:srcRect/>
          <a:stretch>
            <a:fillRect/>
          </a:stretch>
        </p:blipFill>
        <p:spPr bwMode="auto">
          <a:xfrm>
            <a:off x="3983184" y="2094103"/>
            <a:ext cx="2694421" cy="1549212"/>
          </a:xfrm>
          <a:prstGeom prst="rect">
            <a:avLst/>
          </a:prstGeom>
          <a:noFill/>
          <a:ln w="76320">
            <a:solidFill>
              <a:srgbClr val="00AE00"/>
            </a:solidFill>
            <a:miter lim="800000"/>
            <a:headEnd/>
            <a:tailEnd/>
          </a:ln>
          <a:effectLst>
            <a:outerShdw blurRad="63500" dist="89605" dir="2700000" algn="ctr" rotWithShape="0">
              <a:srgbClr val="000000"/>
            </a:outerShdw>
          </a:effectLst>
        </p:spPr>
      </p:pic>
      <p:sp>
        <p:nvSpPr>
          <p:cNvPr id="46098" name="Text Box 18"/>
          <p:cNvSpPr txBox="1">
            <a:spLocks noChangeArrowheads="1"/>
          </p:cNvSpPr>
          <p:nvPr/>
        </p:nvSpPr>
        <p:spPr bwMode="auto">
          <a:xfrm>
            <a:off x="4357686" y="2236975"/>
            <a:ext cx="2218894" cy="16980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1161" tIns="45745" rIns="91161" bIns="45745">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2749"/>
              </a:spcBef>
              <a:spcAft>
                <a:spcPct val="0"/>
              </a:spcAft>
              <a:buClr>
                <a:srgbClr val="FFEA1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4400" b="1" u="none" strike="noStrike" kern="1200" cap="none" spc="0" normalizeH="0" baseline="0" noProof="0" dirty="0">
                <a:ln>
                  <a:noFill/>
                </a:ln>
                <a:solidFill>
                  <a:srgbClr val="FFEA18"/>
                </a:solidFill>
                <a:effectLst>
                  <a:glow rad="127000">
                    <a:srgbClr val="000000"/>
                  </a:glow>
                </a:effectLst>
                <a:uLnTx/>
                <a:uFillTx/>
                <a:latin typeface="Arial" panose="020B0604020202020204" pitchFamily="34" charset="0"/>
                <a:ea typeface="MS Gothic" charset="0"/>
                <a:cs typeface="Arial" panose="020B0604020202020204" pitchFamily="34" charset="0"/>
              </a:rPr>
              <a:t>النعمة</a:t>
            </a:r>
          </a:p>
          <a:p>
            <a:pPr marL="0" marR="0" lvl="0" indent="0" algn="ctr" defTabSz="406400" rtl="0" eaLnBrk="0" fontAlgn="base" latinLnBrk="0" hangingPunct="0">
              <a:lnSpc>
                <a:spcPct val="93000"/>
              </a:lnSpc>
              <a:spcBef>
                <a:spcPts val="2749"/>
              </a:spcBef>
              <a:spcAft>
                <a:spcPct val="0"/>
              </a:spcAft>
              <a:buClr>
                <a:srgbClr val="FFEA1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4400" b="1" u="none" strike="noStrike" kern="1200" cap="none" spc="0" normalizeH="0" baseline="0" noProof="0" dirty="0">
                <a:ln>
                  <a:noFill/>
                </a:ln>
                <a:solidFill>
                  <a:srgbClr val="FFEA18"/>
                </a:solidFill>
                <a:effectLst>
                  <a:glow rad="127000">
                    <a:srgbClr val="000000"/>
                  </a:glow>
                </a:effectLst>
                <a:uLnTx/>
                <a:uFillTx/>
                <a:latin typeface="Arial" panose="020B0604020202020204" pitchFamily="34" charset="0"/>
                <a:ea typeface="MS Gothic" charset="0"/>
                <a:cs typeface="Arial" panose="020B0604020202020204" pitchFamily="34" charset="0"/>
              </a:rPr>
              <a:t>فقط</a:t>
            </a:r>
            <a:endParaRPr kumimoji="0" lang="en-GB" sz="4400" b="1" u="none" strike="noStrike" kern="1200" cap="none" spc="0" normalizeH="0" baseline="0" noProof="0" dirty="0">
              <a:ln>
                <a:noFill/>
              </a:ln>
              <a:solidFill>
                <a:srgbClr val="FFEA18"/>
              </a:solidFill>
              <a:effectLst>
                <a:glow rad="127000">
                  <a:srgbClr val="000000"/>
                </a:glow>
              </a:effectLst>
              <a:uLnTx/>
              <a:uFillTx/>
              <a:latin typeface="Arial" panose="020B0604020202020204" pitchFamily="34" charset="0"/>
              <a:ea typeface="MS Gothic" charset="0"/>
              <a:cs typeface="Arial" panose="020B0604020202020204" pitchFamily="34" charset="0"/>
            </a:endParaRPr>
          </a:p>
        </p:txBody>
      </p:sp>
      <p:sp>
        <p:nvSpPr>
          <p:cNvPr id="46099" name="Oval 19"/>
          <p:cNvSpPr>
            <a:spLocks noChangeArrowheads="1"/>
          </p:cNvSpPr>
          <p:nvPr/>
        </p:nvSpPr>
        <p:spPr bwMode="auto">
          <a:xfrm>
            <a:off x="6342798" y="4511769"/>
            <a:ext cx="610465" cy="579904"/>
          </a:xfrm>
          <a:prstGeom prst="ellipse">
            <a:avLst/>
          </a:prstGeom>
          <a:noFill/>
          <a:ln w="76320">
            <a:solidFill>
              <a:srgbClr val="FFFF00"/>
            </a:solidFill>
            <a:miter lim="800000"/>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grpSp>
        <p:nvGrpSpPr>
          <p:cNvPr id="93204" name="Group 20"/>
          <p:cNvGrpSpPr>
            <a:grpSpLocks/>
          </p:cNvGrpSpPr>
          <p:nvPr/>
        </p:nvGrpSpPr>
        <p:grpSpPr bwMode="auto">
          <a:xfrm>
            <a:off x="971264" y="2241179"/>
            <a:ext cx="7886989" cy="3756772"/>
            <a:chOff x="673" y="1600"/>
            <a:chExt cx="5465" cy="2682"/>
          </a:xfrm>
        </p:grpSpPr>
        <p:sp>
          <p:nvSpPr>
            <p:cNvPr id="100397" name="Text Box 21"/>
            <p:cNvSpPr txBox="1">
              <a:spLocks noChangeArrowheads="1"/>
            </p:cNvSpPr>
            <p:nvPr/>
          </p:nvSpPr>
          <p:spPr bwMode="auto">
            <a:xfrm>
              <a:off x="673" y="2759"/>
              <a:ext cx="1813" cy="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01880" tIns="51120" rIns="101880" bIns="51120">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2255"/>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6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أفريقيا</a:t>
              </a:r>
              <a:endParaRPr kumimoji="0" lang="en-GB" sz="36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sp>
          <p:nvSpPr>
            <p:cNvPr id="100398" name="Text Box 22"/>
            <p:cNvSpPr txBox="1">
              <a:spLocks noChangeArrowheads="1"/>
            </p:cNvSpPr>
            <p:nvPr/>
          </p:nvSpPr>
          <p:spPr bwMode="auto">
            <a:xfrm>
              <a:off x="4656" y="1957"/>
              <a:ext cx="1029" cy="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01880" tIns="51120" rIns="101880" bIns="51120">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2255"/>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36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آسيا</a:t>
              </a:r>
              <a:endParaRPr kumimoji="0" lang="en-GB" sz="36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sp>
          <p:nvSpPr>
            <p:cNvPr id="100399" name="Text Box 23"/>
            <p:cNvSpPr txBox="1">
              <a:spLocks noChangeArrowheads="1"/>
            </p:cNvSpPr>
            <p:nvPr/>
          </p:nvSpPr>
          <p:spPr bwMode="auto">
            <a:xfrm>
              <a:off x="803" y="1600"/>
              <a:ext cx="1998" cy="4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01880" tIns="51120" rIns="101880" bIns="51120">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2019"/>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3200" b="1" u="none" strike="noStrike" kern="1200" cap="none" spc="0" normalizeH="0" baseline="0" noProof="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EUROPE</a:t>
              </a:r>
            </a:p>
          </p:txBody>
        </p:sp>
        <p:sp>
          <p:nvSpPr>
            <p:cNvPr id="100400" name="Text Box 24"/>
            <p:cNvSpPr txBox="1">
              <a:spLocks noChangeArrowheads="1"/>
            </p:cNvSpPr>
            <p:nvPr/>
          </p:nvSpPr>
          <p:spPr bwMode="auto">
            <a:xfrm>
              <a:off x="4599" y="3922"/>
              <a:ext cx="1539"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101880" tIns="51120" rIns="101880" bIns="51120">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l" defTabSz="406410" rtl="0" eaLnBrk="0" fontAlgn="base" latinLnBrk="0" hangingPunct="0">
                <a:lnSpc>
                  <a:spcPct val="93000"/>
                </a:lnSpc>
                <a:spcBef>
                  <a:spcPts val="1739"/>
                </a:spcBef>
                <a:spcAft>
                  <a:spcPct val="0"/>
                </a:spcAft>
                <a:buClr>
                  <a:srgbClr val="0033CC"/>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8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العربية</a:t>
              </a:r>
              <a:endParaRPr kumimoji="0" lang="en-GB" sz="2800" b="1" u="none" strike="noStrike" kern="1200" cap="none" spc="0" normalizeH="0" baseline="0" noProof="0" dirty="0">
                <a:ln>
                  <a:noFill/>
                </a:ln>
                <a:solidFill>
                  <a:srgbClr val="0033CC"/>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grpSp>
      <p:grpSp>
        <p:nvGrpSpPr>
          <p:cNvPr id="3" name="Group 25"/>
          <p:cNvGrpSpPr>
            <a:grpSpLocks/>
          </p:cNvGrpSpPr>
          <p:nvPr/>
        </p:nvGrpSpPr>
        <p:grpSpPr bwMode="auto">
          <a:xfrm>
            <a:off x="756241" y="5388630"/>
            <a:ext cx="5397500" cy="1196228"/>
            <a:chOff x="524" y="3847"/>
            <a:chExt cx="3740" cy="854"/>
          </a:xfrm>
        </p:grpSpPr>
        <p:sp>
          <p:nvSpPr>
            <p:cNvPr id="46106" name="Rectangle 26"/>
            <p:cNvSpPr>
              <a:spLocks noChangeArrowheads="1"/>
            </p:cNvSpPr>
            <p:nvPr/>
          </p:nvSpPr>
          <p:spPr bwMode="auto">
            <a:xfrm>
              <a:off x="524" y="3847"/>
              <a:ext cx="3740" cy="854"/>
            </a:xfrm>
            <a:prstGeom prst="rect">
              <a:avLst/>
            </a:prstGeom>
            <a:blipFill dpi="0" rotWithShape="0">
              <a:blip r:embed="rId6"/>
              <a:srcRect/>
              <a:tile tx="0" ty="0" sx="100000" sy="100000" flip="none" algn="tl"/>
            </a:blipFill>
            <a:ln w="76320">
              <a:solidFill>
                <a:srgbClr val="618FFD"/>
              </a:solidFill>
              <a:miter lim="800000"/>
              <a:headEnd/>
              <a:tailEnd/>
            </a:ln>
            <a:effectLst>
              <a:outerShdw blurRad="63500" dist="99193" dir="2381944" algn="ctr" rotWithShape="0">
                <a:srgbClr val="000000"/>
              </a:outerShdw>
            </a:effectLst>
          </p:spPr>
          <p:txBody>
            <a:bodyPr wrap="none"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93227" name="Text Box 27"/>
            <p:cNvSpPr txBox="1">
              <a:spLocks noChangeArrowheads="1"/>
            </p:cNvSpPr>
            <p:nvPr/>
          </p:nvSpPr>
          <p:spPr bwMode="auto">
            <a:xfrm>
              <a:off x="667" y="3951"/>
              <a:ext cx="3590" cy="7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80000"/>
                </a:lnSpc>
                <a:spcBef>
                  <a:spcPts val="1795"/>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9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تم تسوية المشكلة بشكل دائم : </a:t>
              </a:r>
            </a:p>
            <a:p>
              <a:pPr marL="0" marR="0" lvl="0" indent="0" algn="ctr" defTabSz="406400" rtl="0" eaLnBrk="0" fontAlgn="base" latinLnBrk="0" hangingPunct="0">
                <a:lnSpc>
                  <a:spcPct val="80000"/>
                </a:lnSpc>
                <a:spcBef>
                  <a:spcPts val="1795"/>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900" b="1" u="none" strike="noStrike" kern="1200" cap="none" spc="0" normalizeH="0" baseline="0" noProof="0" dirty="0">
                  <a:ln>
                    <a:noFill/>
                  </a:ln>
                  <a:solidFill>
                    <a:srgbClr val="FF0000"/>
                  </a:solidFill>
                  <a:effectLst/>
                  <a:uLnTx/>
                  <a:uFillTx/>
                  <a:latin typeface="Arial" panose="020B0604020202020204" pitchFamily="34" charset="0"/>
                  <a:ea typeface="MS Gothic" charset="0"/>
                  <a:cs typeface="Arial" panose="020B0604020202020204" pitchFamily="34" charset="0"/>
                </a:rPr>
                <a:t>النعمة</a:t>
              </a:r>
              <a:r>
                <a:rPr kumimoji="0" lang="ar-JO" sz="29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 وليس </a:t>
              </a:r>
              <a:r>
                <a:rPr kumimoji="0" lang="ar-JO" sz="2900" b="1" u="none" strike="noStrike" kern="1200" cap="none" spc="0" normalizeH="0" baseline="0" noProof="0" dirty="0">
                  <a:ln>
                    <a:noFill/>
                  </a:ln>
                  <a:solidFill>
                    <a:srgbClr val="FF0000"/>
                  </a:solidFill>
                  <a:effectLst/>
                  <a:uLnTx/>
                  <a:uFillTx/>
                  <a:latin typeface="Arial" panose="020B0604020202020204" pitchFamily="34" charset="0"/>
                  <a:ea typeface="MS Gothic" charset="0"/>
                  <a:cs typeface="Arial" panose="020B0604020202020204" pitchFamily="34" charset="0"/>
                </a:rPr>
                <a:t>الناموس</a:t>
              </a:r>
              <a:endParaRPr kumimoji="0" lang="en-GB" sz="2900" b="1" u="none" strike="noStrike" kern="1200" cap="none" spc="0" normalizeH="0" baseline="0" noProof="0" dirty="0">
                <a:ln>
                  <a:noFill/>
                </a:ln>
                <a:solidFill>
                  <a:srgbClr val="FF0000"/>
                </a:solidFill>
                <a:effectLst/>
                <a:uLnTx/>
                <a:uFillTx/>
                <a:latin typeface="Arial" panose="020B0604020202020204" pitchFamily="34" charset="0"/>
                <a:ea typeface="MS Gothic" charset="0"/>
                <a:cs typeface="Arial" panose="020B0604020202020204" pitchFamily="34" charset="0"/>
              </a:endParaRPr>
            </a:p>
          </p:txBody>
        </p:sp>
      </p:grpSp>
      <p:sp>
        <p:nvSpPr>
          <p:cNvPr id="46108" name="Text Box 28"/>
          <p:cNvSpPr txBox="1">
            <a:spLocks noChangeArrowheads="1"/>
          </p:cNvSpPr>
          <p:nvPr/>
        </p:nvSpPr>
        <p:spPr bwMode="auto">
          <a:xfrm>
            <a:off x="718707" y="3993500"/>
            <a:ext cx="1853029" cy="321357"/>
          </a:xfrm>
          <a:prstGeom prst="rect">
            <a:avLst/>
          </a:prstGeom>
          <a:solidFill>
            <a:srgbClr val="A7FDFA"/>
          </a:solidFill>
          <a:ln w="9360">
            <a:solidFill>
              <a:srgbClr val="000000"/>
            </a:solidFill>
            <a:miter lim="800000"/>
            <a:headEnd/>
            <a:tailEnd/>
          </a:ln>
          <a:effectLst>
            <a:outerShdw blurRad="63500" dist="71785" dir="2700000" algn="ctr" rotWithShape="0">
              <a:srgbClr val="000000"/>
            </a:outerShdw>
          </a:effectLst>
        </p:spPr>
        <p:txBody>
          <a:bodyPr wrap="square"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010"/>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أعمال 15</a:t>
            </a:r>
            <a:endPar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sp>
        <p:nvSpPr>
          <p:cNvPr id="100376" name="Text Box 29"/>
          <p:cNvSpPr txBox="1">
            <a:spLocks noChangeArrowheads="1"/>
          </p:cNvSpPr>
          <p:nvPr/>
        </p:nvSpPr>
        <p:spPr bwMode="auto">
          <a:xfrm>
            <a:off x="6459682" y="4668662"/>
            <a:ext cx="2684318" cy="454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61" tIns="45745" rIns="91161" bIns="45745">
            <a:spAutoFit/>
          </a:bodyPr>
          <a:lstStyle>
            <a:lvl1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10" rtl="0" eaLnBrk="0" fontAlgn="base" latinLnBrk="0" hangingPunct="0">
              <a:lnSpc>
                <a:spcPct val="93000"/>
              </a:lnSpc>
              <a:spcBef>
                <a:spcPts val="1122"/>
              </a:spcBef>
              <a:spcAft>
                <a:spcPct val="0"/>
              </a:spcAft>
              <a:buClr>
                <a:srgbClr val="000000"/>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rPr>
              <a:t>أورشليم</a:t>
            </a:r>
            <a:endParaRPr kumimoji="0" lang="en-GB" sz="2500" b="1" u="none" strike="noStrike" kern="1200" cap="none" spc="0" normalizeH="0" baseline="0" noProof="0" dirty="0">
              <a:ln>
                <a:noFill/>
              </a:ln>
              <a:solidFill>
                <a:srgbClr val="000000"/>
              </a:solidFill>
              <a:effectLst>
                <a:glow rad="190500">
                  <a:srgbClr val="FFFFFF">
                    <a:alpha val="96000"/>
                  </a:srgbClr>
                </a:glow>
              </a:effectLst>
              <a:uLnTx/>
              <a:uFillTx/>
              <a:latin typeface="Arial" panose="020B0604020202020204" pitchFamily="34" charset="0"/>
              <a:ea typeface="MS Gothic" charset="0"/>
              <a:cs typeface="Arial" panose="020B0604020202020204" pitchFamily="34" charset="0"/>
            </a:endParaRPr>
          </a:p>
        </p:txBody>
      </p:sp>
      <p:grpSp>
        <p:nvGrpSpPr>
          <p:cNvPr id="4" name="Group 30"/>
          <p:cNvGrpSpPr>
            <a:grpSpLocks/>
          </p:cNvGrpSpPr>
          <p:nvPr/>
        </p:nvGrpSpPr>
        <p:grpSpPr bwMode="auto">
          <a:xfrm>
            <a:off x="749013" y="4541197"/>
            <a:ext cx="5502852" cy="614923"/>
            <a:chOff x="519" y="3243"/>
            <a:chExt cx="3508" cy="438"/>
          </a:xfrm>
        </p:grpSpPr>
        <p:sp>
          <p:nvSpPr>
            <p:cNvPr id="46111" name="Rectangle 31"/>
            <p:cNvSpPr>
              <a:spLocks noChangeArrowheads="1"/>
            </p:cNvSpPr>
            <p:nvPr/>
          </p:nvSpPr>
          <p:spPr bwMode="auto">
            <a:xfrm>
              <a:off x="519" y="3243"/>
              <a:ext cx="3445" cy="438"/>
            </a:xfrm>
            <a:prstGeom prst="rect">
              <a:avLst/>
            </a:prstGeom>
            <a:blipFill dpi="0" rotWithShape="0">
              <a:blip r:embed="rId6"/>
              <a:srcRect/>
              <a:tile tx="0" ty="0" sx="100000" sy="100000" flip="none" algn="tl"/>
            </a:blipFill>
            <a:ln w="76320">
              <a:solidFill>
                <a:srgbClr val="0067C9"/>
              </a:solidFill>
              <a:miter lim="800000"/>
              <a:headEnd/>
              <a:tailEnd/>
            </a:ln>
            <a:effectLst>
              <a:outerShdw blurRad="63500" dist="89605" dir="2700000" algn="ctr" rotWithShape="0">
                <a:srgbClr val="000000"/>
              </a:outerShdw>
            </a:effectLst>
          </p:spPr>
          <p:txBody>
            <a:bodyPr wrap="none"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93225" name="Rectangle 32"/>
            <p:cNvSpPr>
              <a:spLocks noChangeArrowheads="1"/>
            </p:cNvSpPr>
            <p:nvPr/>
          </p:nvSpPr>
          <p:spPr bwMode="auto">
            <a:xfrm>
              <a:off x="567" y="3290"/>
              <a:ext cx="3460" cy="2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p>
              <a:pPr marL="0" marR="0" lvl="0" indent="0" algn="ctr" defTabSz="404279" rtl="0" eaLnBrk="0" fontAlgn="base" latinLnBrk="0" hangingPunct="0">
                <a:lnSpc>
                  <a:spcPct val="93000"/>
                </a:lnSpc>
                <a:spcBef>
                  <a:spcPct val="0"/>
                </a:spcBef>
                <a:spcAft>
                  <a:spcPct val="0"/>
                </a:spcAft>
                <a:buClr>
                  <a:srgbClr val="000000"/>
                </a:buClr>
                <a:buSzPct val="100000"/>
                <a:buFontTx/>
                <a:buNone/>
                <a:tabLst>
                  <a:tab pos="0" algn="l"/>
                  <a:tab pos="812827" algn="l"/>
                  <a:tab pos="1629920" algn="l"/>
                  <a:tab pos="2448445" algn="l"/>
                  <a:tab pos="3266963" algn="l"/>
                  <a:tab pos="4085479" algn="l"/>
                  <a:tab pos="4906847" algn="l"/>
                  <a:tab pos="5722519" algn="l"/>
                  <a:tab pos="6541038" algn="l"/>
                  <a:tab pos="7359561" algn="l"/>
                  <a:tab pos="8178077" algn="l"/>
                  <a:tab pos="8998023" algn="l"/>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rPr>
                <a:t>1(--)2 مجمع أورشليم</a:t>
              </a:r>
              <a:endParaRPr kumimoji="0" lang="en-GB" sz="2200" b="1" u="none" strike="noStrike" kern="1200" cap="none" spc="0" normalizeH="0" baseline="0" noProof="0" dirty="0">
                <a:ln>
                  <a:noFill/>
                </a:ln>
                <a:solidFill>
                  <a:srgbClr val="000000"/>
                </a:solidFill>
                <a:effectLst/>
                <a:uLnTx/>
                <a:uFillTx/>
                <a:latin typeface="Arial" panose="020B0604020202020204" pitchFamily="34" charset="0"/>
                <a:ea typeface="MS Gothic" charset="0"/>
                <a:cs typeface="Arial" panose="020B0604020202020204" pitchFamily="34" charset="0"/>
              </a:endParaRPr>
            </a:p>
          </p:txBody>
        </p:sp>
      </p:grpSp>
      <p:grpSp>
        <p:nvGrpSpPr>
          <p:cNvPr id="5" name="Group 33"/>
          <p:cNvGrpSpPr>
            <a:grpSpLocks/>
          </p:cNvGrpSpPr>
          <p:nvPr/>
        </p:nvGrpSpPr>
        <p:grpSpPr bwMode="auto">
          <a:xfrm>
            <a:off x="760560" y="1092576"/>
            <a:ext cx="2174875" cy="1896596"/>
            <a:chOff x="527" y="780"/>
            <a:chExt cx="1507" cy="1354"/>
          </a:xfrm>
        </p:grpSpPr>
        <p:sp>
          <p:nvSpPr>
            <p:cNvPr id="46114" name="Rectangle 34"/>
            <p:cNvSpPr>
              <a:spLocks noChangeArrowheads="1"/>
            </p:cNvSpPr>
            <p:nvPr/>
          </p:nvSpPr>
          <p:spPr bwMode="auto">
            <a:xfrm>
              <a:off x="527" y="780"/>
              <a:ext cx="1500" cy="1354"/>
            </a:xfrm>
            <a:prstGeom prst="rect">
              <a:avLst/>
            </a:prstGeom>
            <a:solidFill>
              <a:srgbClr val="22228B"/>
            </a:solidFill>
            <a:ln w="12600">
              <a:solidFill>
                <a:srgbClr val="000000"/>
              </a:solidFill>
              <a:miter lim="800000"/>
              <a:headEnd/>
              <a:tailEnd/>
            </a:ln>
            <a:effectLst>
              <a:outerShdw blurRad="63500" dist="125752" dir="2700000" algn="ctr" rotWithShape="0">
                <a:srgbClr val="000000"/>
              </a:outerShdw>
            </a:effectLst>
          </p:spPr>
          <p:txBody>
            <a:bodyPr wrap="none"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93223" name="Text Box 35"/>
            <p:cNvSpPr txBox="1">
              <a:spLocks noChangeArrowheads="1"/>
            </p:cNvSpPr>
            <p:nvPr/>
          </p:nvSpPr>
          <p:spPr bwMode="auto">
            <a:xfrm>
              <a:off x="551" y="828"/>
              <a:ext cx="1483" cy="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1010"/>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lang="ar-JO" sz="1600" b="1" dirty="0">
                  <a:solidFill>
                    <a:srgbClr val="FFFFFF"/>
                  </a:solidFill>
                  <a:latin typeface="Arial" panose="020B0604020202020204" pitchFamily="34" charset="0"/>
                  <a:ea typeface="MS Gothic" charset="0"/>
                  <a:cs typeface="Arial" panose="020B0604020202020204" pitchFamily="34" charset="0"/>
                </a:rPr>
                <a:t>أ</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عمال ١٥: ١ — هل يجب على الأممي أن يصبح يهودياً ويقبل شرائعه وطقوسه، قبل أن يتمكن من أن يصبح مسيحياً؟</a:t>
              </a:r>
              <a:endParaRPr kumimoji="0" lang="en-GB"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grpSp>
      <p:sp>
        <p:nvSpPr>
          <p:cNvPr id="93210" name="Text Box 36"/>
          <p:cNvSpPr txBox="1">
            <a:spLocks noChangeArrowheads="1"/>
          </p:cNvSpPr>
          <p:nvPr/>
        </p:nvSpPr>
        <p:spPr bwMode="auto">
          <a:xfrm>
            <a:off x="8019764" y="6538637"/>
            <a:ext cx="167409" cy="215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28" tIns="40913" rIns="81828" bIns="40913" anchor="ctr"/>
          <a:lstStyle>
            <a:lvl1pPr defTabSz="406400">
              <a:defRPr sz="2500">
                <a:solidFill>
                  <a:schemeClr val="bg1"/>
                </a:solidFill>
                <a:latin typeface="Times New Roman" charset="0"/>
                <a:ea typeface="ＭＳ Ｐゴシック" charset="0"/>
                <a:cs typeface="ＭＳ Ｐゴシック" charset="0"/>
              </a:defRPr>
            </a:lvl1pPr>
            <a:lvl2pPr marL="742950" indent="-285750" defTabSz="406400">
              <a:defRPr sz="2500">
                <a:solidFill>
                  <a:schemeClr val="bg1"/>
                </a:solidFill>
                <a:latin typeface="Times New Roman" charset="0"/>
                <a:ea typeface="ＭＳ Ｐゴシック" charset="0"/>
              </a:defRPr>
            </a:lvl2pPr>
            <a:lvl3pPr marL="1143000" indent="-228600" defTabSz="406400">
              <a:defRPr sz="2500">
                <a:solidFill>
                  <a:schemeClr val="bg1"/>
                </a:solidFill>
                <a:latin typeface="Times New Roman" charset="0"/>
                <a:ea typeface="ＭＳ Ｐゴシック" charset="0"/>
              </a:defRPr>
            </a:lvl3pPr>
            <a:lvl4pPr marL="1600200" indent="-228600" defTabSz="406400">
              <a:defRPr sz="2500">
                <a:solidFill>
                  <a:schemeClr val="bg1"/>
                </a:solidFill>
                <a:latin typeface="Times New Roman" charset="0"/>
                <a:ea typeface="ＭＳ Ｐゴシック" charset="0"/>
              </a:defRPr>
            </a:lvl4pPr>
            <a:lvl5pPr marL="2057400" indent="-228600" defTabSz="406400">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ct val="0"/>
              </a:spcBef>
              <a:spcAft>
                <a:spcPct val="0"/>
              </a:spcAft>
              <a:buClr>
                <a:srgbClr val="000000"/>
              </a:buClr>
              <a:buSzPct val="100000"/>
              <a:buFontTx/>
              <a:buNone/>
              <a:tabLst/>
              <a:defRPr/>
            </a:pPr>
            <a:endParaRPr kumimoji="0" lang="en-US" sz="25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3211" name="Text Box 37"/>
          <p:cNvSpPr txBox="1">
            <a:spLocks noChangeArrowheads="1"/>
          </p:cNvSpPr>
          <p:nvPr/>
        </p:nvSpPr>
        <p:spPr bwMode="auto">
          <a:xfrm>
            <a:off x="8620126" y="6261287"/>
            <a:ext cx="167409" cy="3235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828" tIns="40913" rIns="81828" bIns="40913" anchor="ctr"/>
          <a:lstStyle>
            <a:lvl1pPr defTabSz="406400">
              <a:defRPr sz="2500">
                <a:solidFill>
                  <a:schemeClr val="bg1"/>
                </a:solidFill>
                <a:latin typeface="Times New Roman" charset="0"/>
                <a:ea typeface="ＭＳ Ｐゴシック" charset="0"/>
                <a:cs typeface="ＭＳ Ｐゴシック" charset="0"/>
              </a:defRPr>
            </a:lvl1pPr>
            <a:lvl2pPr marL="742950" indent="-285750" defTabSz="406400">
              <a:defRPr sz="2500">
                <a:solidFill>
                  <a:schemeClr val="bg1"/>
                </a:solidFill>
                <a:latin typeface="Times New Roman" charset="0"/>
                <a:ea typeface="ＭＳ Ｐゴシック" charset="0"/>
              </a:defRPr>
            </a:lvl2pPr>
            <a:lvl3pPr marL="1143000" indent="-228600" defTabSz="406400">
              <a:defRPr sz="2500">
                <a:solidFill>
                  <a:schemeClr val="bg1"/>
                </a:solidFill>
                <a:latin typeface="Times New Roman" charset="0"/>
                <a:ea typeface="ＭＳ Ｐゴシック" charset="0"/>
              </a:defRPr>
            </a:lvl3pPr>
            <a:lvl4pPr marL="1600200" indent="-228600" defTabSz="406400">
              <a:defRPr sz="2500">
                <a:solidFill>
                  <a:schemeClr val="bg1"/>
                </a:solidFill>
                <a:latin typeface="Times New Roman" charset="0"/>
                <a:ea typeface="ＭＳ Ｐゴシック" charset="0"/>
              </a:defRPr>
            </a:lvl4pPr>
            <a:lvl5pPr marL="2057400" indent="-228600" defTabSz="406400">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406400" rtl="0" eaLnBrk="0" fontAlgn="base" latinLnBrk="0" hangingPunct="0">
              <a:lnSpc>
                <a:spcPct val="93000"/>
              </a:lnSpc>
              <a:spcBef>
                <a:spcPct val="0"/>
              </a:spcBef>
              <a:spcAft>
                <a:spcPct val="0"/>
              </a:spcAft>
              <a:buClr>
                <a:srgbClr val="000000"/>
              </a:buClr>
              <a:buSzPct val="100000"/>
              <a:buFontTx/>
              <a:buNone/>
              <a:tabLst/>
              <a:defRPr/>
            </a:pPr>
            <a:endParaRPr kumimoji="0" lang="en-US" sz="25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3212" name="Text Box 38"/>
          <p:cNvSpPr txBox="1">
            <a:spLocks noChangeArrowheads="1"/>
          </p:cNvSpPr>
          <p:nvPr/>
        </p:nvSpPr>
        <p:spPr bwMode="auto">
          <a:xfrm>
            <a:off x="8442943" y="6539799"/>
            <a:ext cx="290891" cy="213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561"/>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9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43</a:t>
            </a:r>
          </a:p>
        </p:txBody>
      </p:sp>
      <p:sp>
        <p:nvSpPr>
          <p:cNvPr id="93213" name="Text Box 39"/>
          <p:cNvSpPr txBox="1">
            <a:spLocks noChangeArrowheads="1"/>
          </p:cNvSpPr>
          <p:nvPr/>
        </p:nvSpPr>
        <p:spPr bwMode="auto">
          <a:xfrm>
            <a:off x="8709913" y="6488619"/>
            <a:ext cx="262037" cy="284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539" tIns="41876" rIns="80539" bIns="41876" anchor="ctr">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897"/>
              </a:spcBef>
              <a:spcAft>
                <a:spcPct val="0"/>
              </a:spcAft>
              <a:buClr>
                <a:srgbClr val="FFFFFF"/>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en-GB" sz="14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rPr>
              <a:t>4</a:t>
            </a:r>
          </a:p>
        </p:txBody>
      </p:sp>
      <p:grpSp>
        <p:nvGrpSpPr>
          <p:cNvPr id="6" name="Group 40"/>
          <p:cNvGrpSpPr>
            <a:grpSpLocks/>
          </p:cNvGrpSpPr>
          <p:nvPr/>
        </p:nvGrpSpPr>
        <p:grpSpPr bwMode="auto">
          <a:xfrm>
            <a:off x="4137616" y="655545"/>
            <a:ext cx="4636943" cy="1404938"/>
            <a:chOff x="2867" y="468"/>
            <a:chExt cx="3213" cy="1003"/>
          </a:xfrm>
        </p:grpSpPr>
        <p:sp>
          <p:nvSpPr>
            <p:cNvPr id="93220" name="AutoShape 41"/>
            <p:cNvSpPr>
              <a:spLocks noChangeArrowheads="1"/>
            </p:cNvSpPr>
            <p:nvPr/>
          </p:nvSpPr>
          <p:spPr bwMode="auto">
            <a:xfrm flipH="1">
              <a:off x="3242" y="468"/>
              <a:ext cx="2459" cy="1003"/>
            </a:xfrm>
            <a:prstGeom prst="roundRect">
              <a:avLst>
                <a:gd name="adj" fmla="val 16667"/>
              </a:avLst>
            </a:prstGeom>
            <a:gradFill rotWithShape="0">
              <a:gsLst>
                <a:gs pos="0">
                  <a:srgbClr val="000000"/>
                </a:gs>
                <a:gs pos="50000">
                  <a:srgbClr val="2828FF"/>
                </a:gs>
                <a:gs pos="100000">
                  <a:srgbClr val="000000"/>
                </a:gs>
              </a:gsLst>
              <a:lin ang="5400000" scaled="1"/>
            </a:gradFill>
            <a:ln w="76320">
              <a:solidFill>
                <a:srgbClr val="FC0128"/>
              </a:solidFill>
              <a:miter lim="800000"/>
              <a:headEnd/>
              <a:tailEnd/>
            </a:ln>
          </p:spPr>
          <p:txBody>
            <a:bodyPr wrap="none" anchor="ctr"/>
            <a:lstStyle/>
            <a:p>
              <a:pPr marL="0" marR="0" lvl="0" indent="0" algn="l" defTabSz="404279"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93221" name="Text Box 42"/>
            <p:cNvSpPr txBox="1">
              <a:spLocks noChangeArrowheads="1"/>
            </p:cNvSpPr>
            <p:nvPr/>
          </p:nvSpPr>
          <p:spPr bwMode="auto">
            <a:xfrm>
              <a:off x="2867" y="612"/>
              <a:ext cx="3213" cy="6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cs typeface="ＭＳ Ｐゴシック" charset="0"/>
                </a:defRPr>
              </a:lvl1pPr>
              <a:lvl2pPr marL="742950" indent="-28575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2pPr>
              <a:lvl3pPr marL="11430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3pPr>
              <a:lvl4pPr marL="16002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4pPr>
              <a:lvl5pPr marL="2057400" indent="-228600" defTabSz="40640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5pPr>
              <a:lvl6pPr marL="25146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6pPr>
              <a:lvl7pPr marL="29718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7pPr>
              <a:lvl8pPr marL="34290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8pPr>
              <a:lvl9pPr marL="3886200" indent="-228600" defTabSz="406400" eaLnBrk="0" fontAlgn="base" hangingPunct="0">
                <a:lnSpc>
                  <a:spcPct val="93000"/>
                </a:lnSpc>
                <a:spcBef>
                  <a:spcPct val="0"/>
                </a:spcBef>
                <a:spcAft>
                  <a:spcPct val="0"/>
                </a:spcAft>
                <a:buClr>
                  <a:srgbClr val="000000"/>
                </a:buClr>
                <a:buSzPct val="100000"/>
                <a:buFont typeface="Times New Roman" charset="0"/>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sz="2500">
                  <a:solidFill>
                    <a:schemeClr val="bg1"/>
                  </a:solidFill>
                  <a:latin typeface="Times New Roman" charset="0"/>
                  <a:ea typeface="ＭＳ Ｐゴシック" charset="0"/>
                </a:defRPr>
              </a:lvl9pPr>
            </a:lstStyle>
            <a:p>
              <a:pPr marL="0" marR="0" lvl="0" indent="0" algn="ctr" defTabSz="406400" rtl="0" eaLnBrk="0" fontAlgn="base" latinLnBrk="0" hangingPunct="0">
                <a:lnSpc>
                  <a:spcPct val="93000"/>
                </a:lnSpc>
                <a:spcBef>
                  <a:spcPts val="3702"/>
                </a:spcBef>
                <a:spcAft>
                  <a:spcPct val="0"/>
                </a:spcAft>
                <a:buClr>
                  <a:srgbClr val="FFEA18"/>
                </a:buClr>
                <a:buSzPct val="100000"/>
                <a:buFontTx/>
                <a:buNone/>
                <a:tabLst>
                  <a:tab pos="0" algn="l"/>
                  <a:tab pos="1016000" algn="l"/>
                  <a:tab pos="2035175" algn="l"/>
                  <a:tab pos="3054350" algn="l"/>
                  <a:tab pos="4073525" algn="l"/>
                  <a:tab pos="5091113" algn="l"/>
                  <a:tab pos="6110288" algn="l"/>
                  <a:tab pos="7129463" algn="l"/>
                  <a:tab pos="8148638" algn="l"/>
                  <a:tab pos="9166225" algn="l"/>
                  <a:tab pos="10185400" algn="l"/>
                  <a:tab pos="11204575" algn="l"/>
                </a:tabLst>
                <a:defRPr/>
              </a:pPr>
              <a:r>
                <a:rPr kumimoji="0" lang="ar-JO" sz="59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rPr>
                <a:t>49 م</a:t>
              </a:r>
              <a:endParaRPr kumimoji="0" lang="en-GB" sz="5900" b="1" u="none" strike="noStrike" kern="1200" cap="none" spc="0" normalizeH="0" baseline="0" noProof="0" dirty="0">
                <a:ln>
                  <a:noFill/>
                </a:ln>
                <a:solidFill>
                  <a:srgbClr val="FFEA18"/>
                </a:solidFill>
                <a:effectLst/>
                <a:uLnTx/>
                <a:uFillTx/>
                <a:latin typeface="Arial" panose="020B0604020202020204" pitchFamily="34" charset="0"/>
                <a:ea typeface="MS Gothic" charset="0"/>
                <a:cs typeface="Arial" panose="020B0604020202020204" pitchFamily="34" charset="0"/>
              </a:endParaRPr>
            </a:p>
          </p:txBody>
        </p:sp>
      </p:grpSp>
      <p:sp>
        <p:nvSpPr>
          <p:cNvPr id="46123" name="AutoShape 43"/>
          <p:cNvSpPr>
            <a:spLocks noChangeArrowheads="1"/>
          </p:cNvSpPr>
          <p:nvPr/>
        </p:nvSpPr>
        <p:spPr bwMode="auto">
          <a:xfrm>
            <a:off x="1524000" y="4445934"/>
            <a:ext cx="495012" cy="626140"/>
          </a:xfrm>
          <a:prstGeom prst="lightningBolt">
            <a:avLst/>
          </a:prstGeom>
          <a:solidFill>
            <a:srgbClr val="ED181E"/>
          </a:solidFill>
          <a:ln w="38160">
            <a:solidFill>
              <a:srgbClr val="FFEA18"/>
            </a:solidFill>
            <a:miter lim="800000"/>
            <a:headEnd/>
            <a:tailEnd/>
          </a:ln>
          <a:effectLst>
            <a:outerShdw blurRad="63500" dist="91659" dir="3382341"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46124" name="Freeform 44"/>
          <p:cNvSpPr>
            <a:spLocks noChangeArrowheads="1"/>
          </p:cNvSpPr>
          <p:nvPr/>
        </p:nvSpPr>
        <p:spPr bwMode="auto">
          <a:xfrm>
            <a:off x="6612673" y="4269443"/>
            <a:ext cx="79375" cy="532279"/>
          </a:xfrm>
          <a:custGeom>
            <a:avLst/>
            <a:gdLst/>
            <a:ahLst/>
            <a:cxnLst>
              <a:cxn ang="0">
                <a:pos x="19" y="381"/>
              </a:cxn>
              <a:cxn ang="0">
                <a:pos x="38" y="257"/>
              </a:cxn>
              <a:cxn ang="0">
                <a:pos x="19" y="86"/>
              </a:cxn>
              <a:cxn ang="0">
                <a:pos x="0" y="0"/>
              </a:cxn>
            </a:cxnLst>
            <a:rect l="0" t="0" r="r" b="b"/>
            <a:pathLst>
              <a:path w="56" h="381">
                <a:moveTo>
                  <a:pt x="19" y="381"/>
                </a:moveTo>
                <a:cubicBezTo>
                  <a:pt x="4" y="335"/>
                  <a:pt x="24" y="300"/>
                  <a:pt x="38" y="257"/>
                </a:cubicBezTo>
                <a:cubicBezTo>
                  <a:pt x="47" y="194"/>
                  <a:pt x="56" y="141"/>
                  <a:pt x="19" y="86"/>
                </a:cubicBezTo>
                <a:cubicBezTo>
                  <a:pt x="10" y="57"/>
                  <a:pt x="0" y="30"/>
                  <a:pt x="0" y="0"/>
                </a:cubicBezTo>
              </a:path>
            </a:pathLst>
          </a:custGeom>
          <a:noFill/>
          <a:ln w="76320">
            <a:solidFill>
              <a:srgbClr val="FFEA18"/>
            </a:solidFill>
            <a:round/>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46125" name="AutoShape 45"/>
          <p:cNvSpPr>
            <a:spLocks noChangeArrowheads="1"/>
          </p:cNvSpPr>
          <p:nvPr/>
        </p:nvSpPr>
        <p:spPr bwMode="auto">
          <a:xfrm rot="10080000">
            <a:off x="6843568" y="4120965"/>
            <a:ext cx="526762" cy="719978"/>
          </a:xfrm>
          <a:prstGeom prst="upArrow">
            <a:avLst>
              <a:gd name="adj1" fmla="val 50000"/>
              <a:gd name="adj2" fmla="val 35205"/>
            </a:avLst>
          </a:prstGeom>
          <a:solidFill>
            <a:srgbClr val="FFEA18"/>
          </a:solidFill>
          <a:ln w="38160">
            <a:solidFill>
              <a:srgbClr val="FC0128"/>
            </a:solidFill>
            <a:miter lim="800000"/>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46126" name="AutoShape 46"/>
          <p:cNvSpPr>
            <a:spLocks noChangeArrowheads="1"/>
          </p:cNvSpPr>
          <p:nvPr/>
        </p:nvSpPr>
        <p:spPr bwMode="auto">
          <a:xfrm rot="20700000">
            <a:off x="7342909" y="3945873"/>
            <a:ext cx="526762" cy="721378"/>
          </a:xfrm>
          <a:prstGeom prst="upArrow">
            <a:avLst>
              <a:gd name="adj1" fmla="val 50000"/>
              <a:gd name="adj2" fmla="val 35205"/>
            </a:avLst>
          </a:prstGeom>
          <a:solidFill>
            <a:srgbClr val="FFEA18"/>
          </a:solidFill>
          <a:ln w="38160">
            <a:solidFill>
              <a:srgbClr val="FC0128"/>
            </a:solidFill>
            <a:miter lim="800000"/>
            <a:headEnd/>
            <a:tailEnd/>
          </a:ln>
          <a:effectLst>
            <a:outerShdw blurRad="63500" dist="71785" dir="2700000" algn="ctr" rotWithShape="0">
              <a:srgbClr val="000000"/>
            </a:outerShdw>
          </a:effectLst>
        </p:spPr>
        <p:txBody>
          <a:bodyPr wrap="none" lIns="81828" tIns="40913" rIns="81828" bIns="40913" anchor="ctr"/>
          <a:lstStyle/>
          <a:p>
            <a:pPr marL="0" marR="0" lvl="0" indent="0" algn="l" defTabSz="409108" rtl="0" eaLnBrk="0" fontAlgn="base" latinLnBrk="0" hangingPunct="0">
              <a:lnSpc>
                <a:spcPct val="93000"/>
              </a:lnSpc>
              <a:spcBef>
                <a:spcPct val="0"/>
              </a:spcBef>
              <a:spcAft>
                <a:spcPct val="0"/>
              </a:spcAft>
              <a:buClr>
                <a:srgbClr val="000000"/>
              </a:buClr>
              <a:buSzPct val="100000"/>
              <a:buFontTx/>
              <a:buNone/>
              <a:tabLst/>
              <a:defRPr/>
            </a:pP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Gothic"/>
              <a:cs typeface="Arial" panose="020B0604020202020204" pitchFamily="34" charset="0"/>
            </a:endParaRPr>
          </a:p>
        </p:txBody>
      </p:sp>
      <p:sp>
        <p:nvSpPr>
          <p:cNvPr id="93219" name="Title 1"/>
          <p:cNvSpPr>
            <a:spLocks noGrp="1"/>
          </p:cNvSpPr>
          <p:nvPr>
            <p:ph type="title" idx="4294967295"/>
          </p:nvPr>
        </p:nvSpPr>
        <p:spPr bwMode="auto">
          <a:xfrm>
            <a:off x="457502" y="-603718"/>
            <a:ext cx="8229023" cy="634534"/>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197" tIns="45600" rIns="91197" bIns="45600"/>
          <a:lstStyle/>
          <a:p>
            <a:r>
              <a:rPr lang="en-GB" sz="2500" b="1">
                <a:latin typeface="Arial" panose="020B0604020202020204" pitchFamily="34" charset="0"/>
                <a:cs typeface="Arial" panose="020B0604020202020204" pitchFamily="34" charset="0"/>
              </a:rPr>
              <a:t>1(--)2</a:t>
            </a:r>
            <a:r>
              <a:rPr lang="ru-RU" altLang="ja-JP" sz="2500" b="1">
                <a:latin typeface="Arial" panose="020B0604020202020204" pitchFamily="34" charset="0"/>
                <a:cs typeface="Arial" panose="020B0604020202020204" pitchFamily="34" charset="0"/>
              </a:rPr>
              <a:t>"</a:t>
            </a:r>
            <a:r>
              <a:rPr lang="en-GB" altLang="ja-JP" sz="2500" b="1">
                <a:latin typeface="Arial" panose="020B0604020202020204" pitchFamily="34" charset="0"/>
                <a:cs typeface="Arial" panose="020B0604020202020204" pitchFamily="34" charset="0"/>
              </a:rPr>
              <a:t>The Jerusalem Council</a:t>
            </a:r>
            <a:r>
              <a:rPr lang="ru-RU" altLang="ja-JP" sz="2500" b="1">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144187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ppt_x</p:attrName>
                                        </p:attrNameLst>
                                      </p:cBhvr>
                                      <p:tavLst>
                                        <p:tav tm="100000">
                                          <p:val>
                                            <p:strVal val="#ppt_x"/>
                                          </p:val>
                                        </p:tav>
                                        <p:tav>
                                          <p:val>
                                            <p:strVal val="#ppt_x"/>
                                          </p:val>
                                        </p:tav>
                                      </p:tavLst>
                                    </p:anim>
                                    <p:anim calcmode="lin" valueType="num">
                                      <p:cBhvr>
                                        <p:cTn id="8" dur="1000" fill="hold"/>
                                        <p:tgtEl>
                                          <p:spTgt spid="6"/>
                                        </p:tgtEl>
                                        <p:attrNameLst>
                                          <p:attrName>ppt_y</p:attrName>
                                        </p:attrNameLst>
                                      </p:cBhvr>
                                      <p:tavLst>
                                        <p:tav tm="100000">
                                          <p:val>
                                            <p:strVal val="1+#ppt_h/2"/>
                                          </p:val>
                                        </p:tav>
                                        <p:tav>
                                          <p:val>
                                            <p:strVal val="#ppt_y"/>
                                          </p:val>
                                        </p:tav>
                                      </p:tavLst>
                                    </p:anim>
                                  </p:childTnLst>
                                </p:cTn>
                              </p:par>
                            </p:childTnLst>
                          </p:cTn>
                        </p:par>
                        <p:par>
                          <p:cTn id="9" fill="hold" nodeType="afterGroup">
                            <p:stCondLst>
                              <p:cond delay="0"/>
                            </p:stCondLst>
                            <p:childTnLst>
                              <p:par>
                                <p:cTn id="10" presetID="10" presetClass="entr"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childTnLst>
                                </p:cTn>
                              </p:par>
                            </p:childTnLst>
                          </p:cTn>
                        </p:par>
                        <p:par>
                          <p:cTn id="13" fill="hold" nodeType="afterGroup">
                            <p:stCondLst>
                              <p:cond delay="0"/>
                            </p:stCondLst>
                            <p:childTnLst>
                              <p:par>
                                <p:cTn id="14" presetID="2" presetClass="entr" presetSubtype="1" fill="hold" grpId="0" nodeType="afterEffect">
                                  <p:stCondLst>
                                    <p:cond delay="0"/>
                                  </p:stCondLst>
                                  <p:childTnLst>
                                    <p:set>
                                      <p:cBhvr>
                                        <p:cTn id="15" dur="1" fill="hold">
                                          <p:stCondLst>
                                            <p:cond delay="0"/>
                                          </p:stCondLst>
                                        </p:cTn>
                                        <p:tgtEl>
                                          <p:spTgt spid="46123"/>
                                        </p:tgtEl>
                                        <p:attrNameLst>
                                          <p:attrName>style.visibility</p:attrName>
                                        </p:attrNameLst>
                                      </p:cBhvr>
                                      <p:to>
                                        <p:strVal val="visible"/>
                                      </p:to>
                                    </p:set>
                                    <p:anim calcmode="lin" valueType="num">
                                      <p:cBhvr>
                                        <p:cTn id="16" dur="500" fill="hold"/>
                                        <p:tgtEl>
                                          <p:spTgt spid="46123"/>
                                        </p:tgtEl>
                                        <p:attrNameLst>
                                          <p:attrName>ppt_x</p:attrName>
                                        </p:attrNameLst>
                                      </p:cBhvr>
                                      <p:tavLst>
                                        <p:tav tm="100000">
                                          <p:val>
                                            <p:strVal val="#ppt_x"/>
                                          </p:val>
                                        </p:tav>
                                        <p:tav>
                                          <p:val>
                                            <p:strVal val="#ppt_x"/>
                                          </p:val>
                                        </p:tav>
                                      </p:tavLst>
                                    </p:anim>
                                    <p:anim calcmode="lin" valueType="num">
                                      <p:cBhvr>
                                        <p:cTn id="17" dur="500" fill="hold"/>
                                        <p:tgtEl>
                                          <p:spTgt spid="46123"/>
                                        </p:tgtEl>
                                        <p:attrNameLst>
                                          <p:attrName>ppt_y</p:attrName>
                                        </p:attrNameLst>
                                      </p:cBhvr>
                                      <p:tavLst>
                                        <p:tav tm="100000">
                                          <p:val>
                                            <p:strVal val="0-#ppt_h/2"/>
                                          </p:val>
                                        </p:tav>
                                        <p:tav>
                                          <p:val>
                                            <p:strVal val="#ppt_y"/>
                                          </p:val>
                                        </p:tav>
                                      </p:tavLst>
                                    </p:anim>
                                  </p:childTnLst>
                                </p:cTn>
                              </p:par>
                            </p:childTnLst>
                          </p:cTn>
                        </p:par>
                        <p:par>
                          <p:cTn id="18" fill="hold" nodeType="afterGroup">
                            <p:stCondLst>
                              <p:cond delay="0"/>
                            </p:stCondLst>
                            <p:childTnLst>
                              <p:par>
                                <p:cTn id="19" presetID="23" presetClass="entr" presetSubtype="36" fill="hold" nodeType="afterEffect">
                                  <p:stCondLst>
                                    <p:cond delay="0"/>
                                  </p:stCondLst>
                                  <p:childTnLst>
                                    <p:set>
                                      <p:cBhvr>
                                        <p:cTn id="20" dur="1" fill="hold">
                                          <p:stCondLst>
                                            <p:cond delay="0"/>
                                          </p:stCondLst>
                                        </p:cTn>
                                        <p:tgtEl>
                                          <p:spTgt spid="46124"/>
                                        </p:tgtEl>
                                        <p:attrNameLst>
                                          <p:attrName>style.visibility</p:attrName>
                                        </p:attrNameLst>
                                      </p:cBhvr>
                                      <p:to>
                                        <p:strVal val="visible"/>
                                      </p:to>
                                    </p:set>
                                    <p:anim calcmode="lin" valueType="num">
                                      <p:cBhvr>
                                        <p:cTn id="21" dur="2000" fill="hold"/>
                                        <p:tgtEl>
                                          <p:spTgt spid="46124"/>
                                        </p:tgtEl>
                                        <p:attrNameLst>
                                          <p:attrName>ppt_w</p:attrName>
                                        </p:attrNameLst>
                                      </p:cBhvr>
                                      <p:tavLst>
                                        <p:tav tm="100000">
                                          <p:val>
                                            <p:strVal val="(6*min(ma#ppt_x(#ppt_w*#ppt_h,.3),1)-7.4)/-.7*#ppt_w"/>
                                          </p:val>
                                        </p:tav>
                                        <p:tav>
                                          <p:val>
                                            <p:strVal val="#ppt_w"/>
                                          </p:val>
                                        </p:tav>
                                      </p:tavLst>
                                    </p:anim>
                                    <p:anim calcmode="lin" valueType="num">
                                      <p:cBhvr>
                                        <p:cTn id="22" dur="2000" fill="hold"/>
                                        <p:tgtEl>
                                          <p:spTgt spid="46124"/>
                                        </p:tgtEl>
                                        <p:attrNameLst>
                                          <p:attrName>ppt_h</p:attrName>
                                        </p:attrNameLst>
                                      </p:cBhvr>
                                      <p:tavLst>
                                        <p:tav tm="100000">
                                          <p:val>
                                            <p:strVal val="(6*min(ma#ppt_x(#ppt_w*#ppt_h,.3),1)-7.4)/-.7*#ppt_h"/>
                                          </p:val>
                                        </p:tav>
                                        <p:tav>
                                          <p:val>
                                            <p:strVal val="#ppt_h"/>
                                          </p:val>
                                        </p:tav>
                                      </p:tavLst>
                                    </p:anim>
                                    <p:anim calcmode="lin" valueType="num">
                                      <p:cBhvr>
                                        <p:cTn id="23" dur="2000" fill="hold"/>
                                        <p:tgtEl>
                                          <p:spTgt spid="46124"/>
                                        </p:tgtEl>
                                        <p:attrNameLst>
                                          <p:attrName>ppt_x</p:attrName>
                                        </p:attrNameLst>
                                      </p:cBhvr>
                                      <p:tavLst>
                                        <p:tav tm="100000">
                                          <p:val>
                                            <p:fltVal val="0.5"/>
                                          </p:val>
                                        </p:tav>
                                        <p:tav>
                                          <p:val>
                                            <p:strVal val="#ppt_x"/>
                                          </p:val>
                                        </p:tav>
                                      </p:tavLst>
                                    </p:anim>
                                    <p:anim calcmode="lin" valueType="num">
                                      <p:cBhvr>
                                        <p:cTn id="24" dur="2000" fill="hold"/>
                                        <p:tgtEl>
                                          <p:spTgt spid="46124"/>
                                        </p:tgtEl>
                                        <p:attrNameLst>
                                          <p:attrName>ppt_y</p:attrName>
                                        </p:attrNameLst>
                                      </p:cBhvr>
                                      <p:tavLst>
                                        <p:tav tm="100000">
                                          <p:val>
                                            <p:strVal val="1+(6*min(ma#ppt_x(#ppt_w*#ppt_h,.3),1)-7.4)/-.7*#ppt_h/2"/>
                                          </p:val>
                                        </p:tav>
                                        <p:tav>
                                          <p:val>
                                            <p:strVal val="#ppt_y"/>
                                          </p:val>
                                        </p:tav>
                                      </p:tavLst>
                                    </p:anim>
                                  </p:childTnLst>
                                </p:cTn>
                              </p:par>
                            </p:childTnLst>
                          </p:cTn>
                        </p:par>
                        <p:par>
                          <p:cTn id="25" fill="hold" nodeType="afterGroup">
                            <p:stCondLst>
                              <p:cond delay="0"/>
                            </p:stCondLst>
                            <p:childTnLst>
                              <p:par>
                                <p:cTn id="26" presetID="10" presetClass="entr" fill="hold" nodeType="afterEffect">
                                  <p:stCondLst>
                                    <p:cond delay="0"/>
                                  </p:stCondLst>
                                  <p:childTnLst>
                                    <p:set>
                                      <p:cBhvr>
                                        <p:cTn id="27" dur="1" fill="hold">
                                          <p:stCondLst>
                                            <p:cond delay="0"/>
                                          </p:stCondLst>
                                        </p:cTn>
                                        <p:tgtEl>
                                          <p:spTgt spid="46108"/>
                                        </p:tgtEl>
                                        <p:attrNameLst>
                                          <p:attrName>style.visibility</p:attrName>
                                        </p:attrNameLst>
                                      </p:cBhvr>
                                      <p:to>
                                        <p:strVal val="visible"/>
                                      </p:to>
                                    </p:set>
                                    <p:animEffect transition="in" filter="fade">
                                      <p:cBhvr>
                                        <p:cTn id="28" dur="1000"/>
                                        <p:tgtEl>
                                          <p:spTgt spid="46108"/>
                                        </p:tgtEl>
                                      </p:cBhvr>
                                    </p:animEffect>
                                  </p:childTnLst>
                                </p:cTn>
                              </p:par>
                            </p:childTnLst>
                          </p:cTn>
                        </p:par>
                        <p:par>
                          <p:cTn id="29" fill="hold" nodeType="afterGroup">
                            <p:stCondLst>
                              <p:cond delay="0"/>
                            </p:stCondLst>
                            <p:childTnLst>
                              <p:par>
                                <p:cTn id="30" presetID="23" presetClass="entr" presetSubtype="36" fill="hold" grpId="0" nodeType="afterEffect">
                                  <p:stCondLst>
                                    <p:cond delay="0"/>
                                  </p:stCondLst>
                                  <p:childTnLst>
                                    <p:set>
                                      <p:cBhvr>
                                        <p:cTn id="31" dur="1" fill="hold">
                                          <p:stCondLst>
                                            <p:cond delay="0"/>
                                          </p:stCondLst>
                                        </p:cTn>
                                        <p:tgtEl>
                                          <p:spTgt spid="46125"/>
                                        </p:tgtEl>
                                        <p:attrNameLst>
                                          <p:attrName>style.visibility</p:attrName>
                                        </p:attrNameLst>
                                      </p:cBhvr>
                                      <p:to>
                                        <p:strVal val="visible"/>
                                      </p:to>
                                    </p:set>
                                    <p:anim calcmode="lin" valueType="num">
                                      <p:cBhvr>
                                        <p:cTn id="32" dur="500" fill="hold"/>
                                        <p:tgtEl>
                                          <p:spTgt spid="46125"/>
                                        </p:tgtEl>
                                        <p:attrNameLst>
                                          <p:attrName>ppt_w</p:attrName>
                                        </p:attrNameLst>
                                      </p:cBhvr>
                                      <p:tavLst>
                                        <p:tav tm="100000">
                                          <p:val>
                                            <p:strVal val="(6*min(ma#ppt_x(#ppt_w*#ppt_h,.3),1)-7.4)/-.7*#ppt_w"/>
                                          </p:val>
                                        </p:tav>
                                        <p:tav>
                                          <p:val>
                                            <p:strVal val="#ppt_w"/>
                                          </p:val>
                                        </p:tav>
                                      </p:tavLst>
                                    </p:anim>
                                    <p:anim calcmode="lin" valueType="num">
                                      <p:cBhvr>
                                        <p:cTn id="33" dur="500" fill="hold"/>
                                        <p:tgtEl>
                                          <p:spTgt spid="46125"/>
                                        </p:tgtEl>
                                        <p:attrNameLst>
                                          <p:attrName>ppt_h</p:attrName>
                                        </p:attrNameLst>
                                      </p:cBhvr>
                                      <p:tavLst>
                                        <p:tav tm="100000">
                                          <p:val>
                                            <p:strVal val="(6*min(ma#ppt_x(#ppt_w*#ppt_h,.3),1)-7.4)/-.7*#ppt_h"/>
                                          </p:val>
                                        </p:tav>
                                        <p:tav>
                                          <p:val>
                                            <p:strVal val="#ppt_h"/>
                                          </p:val>
                                        </p:tav>
                                      </p:tavLst>
                                    </p:anim>
                                    <p:anim calcmode="lin" valueType="num">
                                      <p:cBhvr>
                                        <p:cTn id="34" dur="500" fill="hold"/>
                                        <p:tgtEl>
                                          <p:spTgt spid="46125"/>
                                        </p:tgtEl>
                                        <p:attrNameLst>
                                          <p:attrName>ppt_x</p:attrName>
                                        </p:attrNameLst>
                                      </p:cBhvr>
                                      <p:tavLst>
                                        <p:tav tm="100000">
                                          <p:val>
                                            <p:fltVal val="0.5"/>
                                          </p:val>
                                        </p:tav>
                                        <p:tav>
                                          <p:val>
                                            <p:strVal val="#ppt_x"/>
                                          </p:val>
                                        </p:tav>
                                      </p:tavLst>
                                    </p:anim>
                                    <p:anim calcmode="lin" valueType="num">
                                      <p:cBhvr>
                                        <p:cTn id="35" dur="500" fill="hold"/>
                                        <p:tgtEl>
                                          <p:spTgt spid="46125"/>
                                        </p:tgtEl>
                                        <p:attrNameLst>
                                          <p:attrName>ppt_y</p:attrName>
                                        </p:attrNameLst>
                                      </p:cBhvr>
                                      <p:tavLst>
                                        <p:tav tm="100000">
                                          <p:val>
                                            <p:strVal val="1+(6*min(ma#ppt_x(#ppt_w*#ppt_h,.3),1)-7.4)/-.7*#ppt_h/2"/>
                                          </p:val>
                                        </p:tav>
                                        <p:tav>
                                          <p:val>
                                            <p:strVal val="#ppt_y"/>
                                          </p:val>
                                        </p:tav>
                                      </p:tavLst>
                                    </p:anim>
                                  </p:childTnLst>
                                </p:cTn>
                              </p:par>
                            </p:childTnLst>
                          </p:cTn>
                        </p:par>
                        <p:par>
                          <p:cTn id="36" fill="hold" nodeType="afterGroup">
                            <p:stCondLst>
                              <p:cond delay="0"/>
                            </p:stCondLst>
                            <p:childTnLst>
                              <p:par>
                                <p:cTn id="37" presetID="10" presetClass="entr" fill="hold" grpId="0" nodeType="afterEffect">
                                  <p:stCondLst>
                                    <p:cond delay="0"/>
                                  </p:stCondLst>
                                  <p:childTnLst>
                                    <p:set>
                                      <p:cBhvr>
                                        <p:cTn id="38" dur="1" fill="hold">
                                          <p:stCondLst>
                                            <p:cond delay="0"/>
                                          </p:stCondLst>
                                        </p:cTn>
                                        <p:tgtEl>
                                          <p:spTgt spid="46099"/>
                                        </p:tgtEl>
                                        <p:attrNameLst>
                                          <p:attrName>style.visibility</p:attrName>
                                        </p:attrNameLst>
                                      </p:cBhvr>
                                      <p:to>
                                        <p:strVal val="visible"/>
                                      </p:to>
                                    </p:set>
                                    <p:animEffect transition="in" filter="fade">
                                      <p:cBhvr>
                                        <p:cTn id="39" dur="1000"/>
                                        <p:tgtEl>
                                          <p:spTgt spid="46099"/>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3" presetClass="entr" presetSubtype="528" fill="hold" nodeType="click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000" fill="hold"/>
                                        <p:tgtEl>
                                          <p:spTgt spid="5"/>
                                        </p:tgtEl>
                                        <p:attrNameLst>
                                          <p:attrName>ppt_w</p:attrName>
                                        </p:attrNameLst>
                                      </p:cBhvr>
                                      <p:tavLst>
                                        <p:tav tm="100000">
                                          <p:val>
                                            <p:fltVal val="0"/>
                                          </p:val>
                                        </p:tav>
                                        <p:tav>
                                          <p:val>
                                            <p:strVal val="#ppt_w"/>
                                          </p:val>
                                        </p:tav>
                                      </p:tavLst>
                                    </p:anim>
                                    <p:anim calcmode="lin" valueType="num">
                                      <p:cBhvr>
                                        <p:cTn id="45" dur="1000" fill="hold"/>
                                        <p:tgtEl>
                                          <p:spTgt spid="5"/>
                                        </p:tgtEl>
                                        <p:attrNameLst>
                                          <p:attrName>ppt_h</p:attrName>
                                        </p:attrNameLst>
                                      </p:cBhvr>
                                      <p:tavLst>
                                        <p:tav tm="100000">
                                          <p:val>
                                            <p:fltVal val="0"/>
                                          </p:val>
                                        </p:tav>
                                        <p:tav>
                                          <p:val>
                                            <p:strVal val="#ppt_h"/>
                                          </p:val>
                                        </p:tav>
                                      </p:tavLst>
                                    </p:anim>
                                    <p:anim calcmode="lin" valueType="num">
                                      <p:cBhvr>
                                        <p:cTn id="46" dur="1000" fill="hold"/>
                                        <p:tgtEl>
                                          <p:spTgt spid="5"/>
                                        </p:tgtEl>
                                        <p:attrNameLst>
                                          <p:attrName>ppt_x</p:attrName>
                                        </p:attrNameLst>
                                      </p:cBhvr>
                                      <p:tavLst>
                                        <p:tav tm="100000">
                                          <p:val>
                                            <p:fltVal val="0.5"/>
                                          </p:val>
                                        </p:tav>
                                        <p:tav>
                                          <p:val>
                                            <p:strVal val="#ppt_x"/>
                                          </p:val>
                                        </p:tav>
                                      </p:tavLst>
                                    </p:anim>
                                    <p:anim calcmode="lin" valueType="num">
                                      <p:cBhvr>
                                        <p:cTn id="47" dur="1000" fill="hold"/>
                                        <p:tgtEl>
                                          <p:spTgt spid="5"/>
                                        </p:tgtEl>
                                        <p:attrNameLst>
                                          <p:attrName>ppt_y</p:attrName>
                                        </p:attrNameLst>
                                      </p:cBhvr>
                                      <p:tavLst>
                                        <p:tav tm="100000">
                                          <p:val>
                                            <p:fltVal val="0.5"/>
                                          </p:val>
                                        </p:tav>
                                        <p:tav>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fill="hold" nodeType="click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1000"/>
                                        <p:tgtEl>
                                          <p:spTgt spid="3"/>
                                        </p:tgtEl>
                                      </p:cBhvr>
                                    </p:animEffect>
                                  </p:childTnLst>
                                </p:cTn>
                              </p:par>
                            </p:childTnLst>
                          </p:cTn>
                        </p:par>
                        <p:par>
                          <p:cTn id="53" fill="hold" nodeType="afterGroup">
                            <p:stCondLst>
                              <p:cond delay="0"/>
                            </p:stCondLst>
                            <p:childTnLst>
                              <p:par>
                                <p:cTn id="54" presetID="10" presetClass="entr" fill="hold" nodeType="afterEffect">
                                  <p:stCondLst>
                                    <p:cond delay="0"/>
                                  </p:stCondLst>
                                  <p:childTnLst>
                                    <p:set>
                                      <p:cBhvr>
                                        <p:cTn id="55" dur="1" fill="hold">
                                          <p:stCondLst>
                                            <p:cond delay="0"/>
                                          </p:stCondLst>
                                        </p:cTn>
                                        <p:tgtEl>
                                          <p:spTgt spid="46098"/>
                                        </p:tgtEl>
                                        <p:attrNameLst>
                                          <p:attrName>style.visibility</p:attrName>
                                        </p:attrNameLst>
                                      </p:cBhvr>
                                      <p:to>
                                        <p:strVal val="visible"/>
                                      </p:to>
                                    </p:set>
                                    <p:animEffect transition="in" filter="fade">
                                      <p:cBhvr>
                                        <p:cTn id="56" dur="1000"/>
                                        <p:tgtEl>
                                          <p:spTgt spid="46098"/>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3" presetClass="entr" presetSubtype="36" fill="hold" grpId="0" nodeType="clickEffect">
                                  <p:stCondLst>
                                    <p:cond delay="0"/>
                                  </p:stCondLst>
                                  <p:childTnLst>
                                    <p:set>
                                      <p:cBhvr>
                                        <p:cTn id="60" dur="1" fill="hold">
                                          <p:stCondLst>
                                            <p:cond delay="0"/>
                                          </p:stCondLst>
                                        </p:cTn>
                                        <p:tgtEl>
                                          <p:spTgt spid="46126"/>
                                        </p:tgtEl>
                                        <p:attrNameLst>
                                          <p:attrName>style.visibility</p:attrName>
                                        </p:attrNameLst>
                                      </p:cBhvr>
                                      <p:to>
                                        <p:strVal val="visible"/>
                                      </p:to>
                                    </p:set>
                                    <p:anim calcmode="lin" valueType="num">
                                      <p:cBhvr>
                                        <p:cTn id="61" dur="500" fill="hold"/>
                                        <p:tgtEl>
                                          <p:spTgt spid="46126"/>
                                        </p:tgtEl>
                                        <p:attrNameLst>
                                          <p:attrName>ppt_w</p:attrName>
                                        </p:attrNameLst>
                                      </p:cBhvr>
                                      <p:tavLst>
                                        <p:tav tm="100000">
                                          <p:val>
                                            <p:strVal val="(6*min(ma#ppt_x(#ppt_w*#ppt_h,.3),1)-7.4)/-.7*#ppt_w"/>
                                          </p:val>
                                        </p:tav>
                                        <p:tav>
                                          <p:val>
                                            <p:strVal val="#ppt_w"/>
                                          </p:val>
                                        </p:tav>
                                      </p:tavLst>
                                    </p:anim>
                                    <p:anim calcmode="lin" valueType="num">
                                      <p:cBhvr>
                                        <p:cTn id="62" dur="500" fill="hold"/>
                                        <p:tgtEl>
                                          <p:spTgt spid="46126"/>
                                        </p:tgtEl>
                                        <p:attrNameLst>
                                          <p:attrName>ppt_h</p:attrName>
                                        </p:attrNameLst>
                                      </p:cBhvr>
                                      <p:tavLst>
                                        <p:tav tm="100000">
                                          <p:val>
                                            <p:strVal val="(6*min(ma#ppt_x(#ppt_w*#ppt_h,.3),1)-7.4)/-.7*#ppt_h"/>
                                          </p:val>
                                        </p:tav>
                                        <p:tav>
                                          <p:val>
                                            <p:strVal val="#ppt_h"/>
                                          </p:val>
                                        </p:tav>
                                      </p:tavLst>
                                    </p:anim>
                                    <p:anim calcmode="lin" valueType="num">
                                      <p:cBhvr>
                                        <p:cTn id="63" dur="500" fill="hold"/>
                                        <p:tgtEl>
                                          <p:spTgt spid="46126"/>
                                        </p:tgtEl>
                                        <p:attrNameLst>
                                          <p:attrName>ppt_x</p:attrName>
                                        </p:attrNameLst>
                                      </p:cBhvr>
                                      <p:tavLst>
                                        <p:tav tm="100000">
                                          <p:val>
                                            <p:fltVal val="0.5"/>
                                          </p:val>
                                        </p:tav>
                                        <p:tav>
                                          <p:val>
                                            <p:strVal val="#ppt_x"/>
                                          </p:val>
                                        </p:tav>
                                      </p:tavLst>
                                    </p:anim>
                                    <p:anim calcmode="lin" valueType="num">
                                      <p:cBhvr>
                                        <p:cTn id="64" dur="500" fill="hold"/>
                                        <p:tgtEl>
                                          <p:spTgt spid="46126"/>
                                        </p:tgtEl>
                                        <p:attrNameLst>
                                          <p:attrName>ppt_y</p:attrName>
                                        </p:attrNameLst>
                                      </p:cBhvr>
                                      <p:tavLst>
                                        <p:tav tm="100000">
                                          <p:val>
                                            <p:strVal val="1+(6*min(ma#ppt_x(#ppt_w*#ppt_h,.3),1)-7.4)/-.7*#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99" grpId="0" animBg="1"/>
      <p:bldP spid="46123" grpId="0" animBg="1"/>
      <p:bldP spid="46125" grpId="0" animBg="1"/>
      <p:bldP spid="46126"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70790" y="0"/>
            <a:ext cx="9214792" cy="2043658"/>
          </a:xfrm>
          <a:solidFill>
            <a:schemeClr val="tx1"/>
          </a:solidFill>
        </p:spPr>
        <p:txBody>
          <a:bodyPr/>
          <a:lstStyle/>
          <a:p>
            <a:r>
              <a:rPr lang="ar-JO" sz="6000" dirty="0">
                <a:solidFill>
                  <a:srgbClr val="008000"/>
                </a:solidFill>
                <a:cs typeface="Arial" panose="020B0604020202020204" pitchFamily="34" charset="0"/>
              </a:rPr>
              <a:t>كيف تزرع كنيسة</a:t>
            </a:r>
            <a:br>
              <a:rPr lang="ar-JO" sz="6000" dirty="0">
                <a:solidFill>
                  <a:srgbClr val="008000"/>
                </a:solidFill>
                <a:cs typeface="Arial" panose="020B0604020202020204" pitchFamily="34" charset="0"/>
              </a:rPr>
            </a:br>
            <a:r>
              <a:rPr lang="en-US" dirty="0">
                <a:solidFill>
                  <a:srgbClr val="008000"/>
                </a:solidFill>
                <a:cs typeface="Arial" panose="020B0604020202020204" pitchFamily="34" charset="0"/>
              </a:rPr>
              <a:t>(</a:t>
            </a:r>
            <a:r>
              <a:rPr lang="ar-JO" dirty="0">
                <a:solidFill>
                  <a:srgbClr val="008000"/>
                </a:solidFill>
                <a:cs typeface="Arial" panose="020B0604020202020204" pitchFamily="34" charset="0"/>
              </a:rPr>
              <a:t>الإنجيل بحسب بولس</a:t>
            </a:r>
            <a:r>
              <a:rPr lang="en-US" dirty="0">
                <a:solidFill>
                  <a:srgbClr val="008000"/>
                </a:solidFill>
                <a:cs typeface="Arial" panose="020B0604020202020204" pitchFamily="34" charset="0"/>
              </a:rPr>
              <a:t>)</a:t>
            </a:r>
          </a:p>
        </p:txBody>
      </p:sp>
      <p:sp>
        <p:nvSpPr>
          <p:cNvPr id="3" name="Subtitle 2"/>
          <p:cNvSpPr>
            <a:spLocks noGrp="1"/>
          </p:cNvSpPr>
          <p:nvPr>
            <p:ph type="subTitle" idx="1"/>
          </p:nvPr>
        </p:nvSpPr>
        <p:spPr>
          <a:xfrm>
            <a:off x="539552" y="2564904"/>
            <a:ext cx="7992888" cy="3456384"/>
          </a:xfrm>
        </p:spPr>
        <p:txBody>
          <a:bodyPr/>
          <a:lstStyle/>
          <a:p>
            <a:pPr algn="r"/>
            <a:r>
              <a:rPr lang="ar-JO" sz="4000" dirty="0">
                <a:solidFill>
                  <a:srgbClr val="00B0F0"/>
                </a:solidFill>
                <a:cs typeface="Arial" panose="020B0604020202020204" pitchFamily="34" charset="0"/>
              </a:rPr>
              <a:t>1. </a:t>
            </a:r>
            <a:r>
              <a:rPr lang="ar-JO" sz="4000" dirty="0">
                <a:cs typeface="Arial" panose="020B0604020202020204" pitchFamily="34" charset="0"/>
              </a:rPr>
              <a:t>علّم في مجمع</a:t>
            </a:r>
          </a:p>
          <a:p>
            <a:pPr algn="r"/>
            <a:r>
              <a:rPr lang="ar-JO" sz="4000" dirty="0">
                <a:solidFill>
                  <a:srgbClr val="00B0F0"/>
                </a:solidFill>
                <a:cs typeface="Arial" panose="020B0604020202020204" pitchFamily="34" charset="0"/>
              </a:rPr>
              <a:t>2. </a:t>
            </a:r>
            <a:r>
              <a:rPr lang="ar-JO" sz="4000" dirty="0">
                <a:cs typeface="Arial" panose="020B0604020202020204" pitchFamily="34" charset="0"/>
              </a:rPr>
              <a:t>ثم يتم طردك</a:t>
            </a:r>
          </a:p>
          <a:p>
            <a:pPr algn="r"/>
            <a:r>
              <a:rPr lang="ar-JO" sz="4000" dirty="0">
                <a:solidFill>
                  <a:srgbClr val="00B0F0"/>
                </a:solidFill>
                <a:cs typeface="Arial" panose="020B0604020202020204" pitchFamily="34" charset="0"/>
              </a:rPr>
              <a:t>3. </a:t>
            </a:r>
            <a:r>
              <a:rPr lang="ar-JO" sz="4000" dirty="0">
                <a:cs typeface="Arial" panose="020B0604020202020204" pitchFamily="34" charset="0"/>
              </a:rPr>
              <a:t>اذهب وجد بعض الأمميين</a:t>
            </a:r>
            <a:endParaRPr lang="en-US" sz="4000" dirty="0">
              <a:cs typeface="Arial" panose="020B0604020202020204" pitchFamily="34" charset="0"/>
            </a:endParaRPr>
          </a:p>
        </p:txBody>
      </p:sp>
    </p:spTree>
    <p:extLst>
      <p:ext uri="{BB962C8B-B14F-4D97-AF65-F5344CB8AC3E}">
        <p14:creationId xmlns:p14="http://schemas.microsoft.com/office/powerpoint/2010/main" val="27186504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1026" descr="rabbi"/>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7746" name="Rectangle 1027"/>
          <p:cNvSpPr>
            <a:spLocks noGrp="1" noChangeArrowheads="1"/>
          </p:cNvSpPr>
          <p:nvPr>
            <p:ph type="title"/>
          </p:nvPr>
        </p:nvSpPr>
        <p:spPr>
          <a:xfrm>
            <a:off x="685800" y="76200"/>
            <a:ext cx="7772400" cy="914400"/>
          </a:xfrm>
          <a:solidFill>
            <a:srgbClr val="000000"/>
          </a:solidFill>
        </p:spPr>
        <p:txBody>
          <a:bodyPr/>
          <a:lstStyle/>
          <a:p>
            <a:pPr eaLnBrk="1" hangingPunct="1"/>
            <a:r>
              <a:rPr lang="ar-JO" b="1" dirty="0">
                <a:solidFill>
                  <a:srgbClr val="FFFFFF"/>
                </a:solidFill>
                <a:effectLst/>
                <a:latin typeface="Arial" panose="020B0604020202020204" pitchFamily="34" charset="0"/>
                <a:ea typeface="ＭＳ Ｐゴシック" charset="0"/>
                <a:cs typeface="Arial" panose="020B0604020202020204" pitchFamily="34" charset="0"/>
              </a:rPr>
              <a:t>نقص أو لا نقص؟</a:t>
            </a:r>
            <a:endParaRPr lang="en-US" b="1" dirty="0">
              <a:solidFill>
                <a:srgbClr val="FFFFFF"/>
              </a:solidFill>
              <a:effectLst/>
              <a:latin typeface="Arial" panose="020B0604020202020204" pitchFamily="34" charset="0"/>
              <a:ea typeface="ＭＳ Ｐゴシック" charset="0"/>
              <a:cs typeface="Arial" panose="020B0604020202020204" pitchFamily="34" charset="0"/>
            </a:endParaRPr>
          </a:p>
        </p:txBody>
      </p:sp>
      <p:sp>
        <p:nvSpPr>
          <p:cNvPr id="99333" name="Text Box 1029"/>
          <p:cNvSpPr txBox="1">
            <a:spLocks noChangeArrowheads="1"/>
          </p:cNvSpPr>
          <p:nvPr/>
        </p:nvSpPr>
        <p:spPr bwMode="auto">
          <a:xfrm>
            <a:off x="0" y="5983288"/>
            <a:ext cx="9144000" cy="461665"/>
          </a:xfrm>
          <a:prstGeom prst="rect">
            <a:avLst/>
          </a:prstGeom>
          <a:solidFill>
            <a:srgbClr val="000000"/>
          </a:solidFill>
          <a:ln w="28575">
            <a:solidFill>
              <a:srgbClr val="FFFFFF"/>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19: 27 ( لا تقصروا رؤوسكم مستديراً ولا تفسد عارضيك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95509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9333"/>
                                        </p:tgtEl>
                                        <p:attrNameLst>
                                          <p:attrName>style.visibility</p:attrName>
                                        </p:attrNameLst>
                                      </p:cBhvr>
                                      <p:to>
                                        <p:strVal val="visible"/>
                                      </p:to>
                                    </p:set>
                                    <p:anim calcmode="lin" valueType="num">
                                      <p:cBhvr additive="base">
                                        <p:cTn id="7" dur="500" fill="hold"/>
                                        <p:tgtEl>
                                          <p:spTgt spid="99333"/>
                                        </p:tgtEl>
                                        <p:attrNameLst>
                                          <p:attrName>ppt_x</p:attrName>
                                        </p:attrNameLst>
                                      </p:cBhvr>
                                      <p:tavLst>
                                        <p:tav tm="0">
                                          <p:val>
                                            <p:strVal val="0-#ppt_w/2"/>
                                          </p:val>
                                        </p:tav>
                                        <p:tav tm="100000">
                                          <p:val>
                                            <p:strVal val="#ppt_x"/>
                                          </p:val>
                                        </p:tav>
                                      </p:tavLst>
                                    </p:anim>
                                    <p:anim calcmode="lin" valueType="num">
                                      <p:cBhvr additive="base">
                                        <p:cTn id="8" dur="500" fill="hold"/>
                                        <p:tgtEl>
                                          <p:spTgt spid="993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3" grpId="0" animBg="1"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96900" y="0"/>
            <a:ext cx="7932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38" name="Title 1"/>
          <p:cNvSpPr>
            <a:spLocks noGrp="1"/>
          </p:cNvSpPr>
          <p:nvPr>
            <p:ph type="title"/>
          </p:nvPr>
        </p:nvSpPr>
        <p:spPr>
          <a:xfrm>
            <a:off x="25400" y="5229225"/>
            <a:ext cx="9144000" cy="1655763"/>
          </a:xfrm>
          <a:solidFill>
            <a:srgbClr val="000000"/>
          </a:solidFill>
        </p:spPr>
        <p:txBody>
          <a:bodyPr/>
          <a:lstStyle/>
          <a:p>
            <a:r>
              <a:rPr lang="ar-JO" dirty="0">
                <a:solidFill>
                  <a:srgbClr val="FFFFFF"/>
                </a:solidFill>
                <a:ea typeface="ＭＳ Ｐゴシック" charset="0"/>
              </a:rPr>
              <a:t>لاويين 19: 28</a:t>
            </a:r>
            <a:br>
              <a:rPr lang="en-US" dirty="0">
                <a:solidFill>
                  <a:srgbClr val="FFFFFF"/>
                </a:solidFill>
                <a:ea typeface="ＭＳ Ｐゴシック" charset="0"/>
              </a:rPr>
            </a:br>
            <a:r>
              <a:rPr lang="ar-JO" sz="2800" dirty="0">
                <a:solidFill>
                  <a:srgbClr val="FFFFFF"/>
                </a:solidFill>
                <a:ea typeface="ＭＳ Ｐゴシック" charset="0"/>
              </a:rPr>
              <a:t>ولا تجرحوا أجسادكم لميت وكتابة وسم لا تجعلوا فيكم أنا الرب</a:t>
            </a:r>
            <a:endParaRPr lang="en-US" sz="2800" dirty="0">
              <a:solidFill>
                <a:srgbClr val="FFFFFF"/>
              </a:solidFill>
              <a:ea typeface="ＭＳ Ｐゴシック" charset="0"/>
            </a:endParaRPr>
          </a:p>
        </p:txBody>
      </p:sp>
    </p:spTree>
  </p:cSld>
  <p:clrMapOvr>
    <a:masterClrMapping/>
  </p:clrMapOvr>
  <p:transition spd="med">
    <p:randomBar dir="vert"/>
  </p:transition>
</p:sld>
</file>

<file path=ppt/slides/slide8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8200"/>
            </a:gs>
            <a:gs pos="10001">
              <a:srgbClr val="FF0000"/>
            </a:gs>
            <a:gs pos="35001">
              <a:srgbClr val="BA0066"/>
            </a:gs>
            <a:gs pos="70000">
              <a:srgbClr val="66008F"/>
            </a:gs>
            <a:gs pos="100000">
              <a:srgbClr val="000082"/>
            </a:gs>
          </a:gsLst>
          <a:lin ang="2700000" scaled="1"/>
        </a:gradFill>
        <a:effectLst/>
      </p:bgPr>
    </p:bg>
    <p:spTree>
      <p:nvGrpSpPr>
        <p:cNvPr id="1" name=""/>
        <p:cNvGrpSpPr/>
        <p:nvPr/>
      </p:nvGrpSpPr>
      <p:grpSpPr>
        <a:xfrm>
          <a:off x="0" y="0"/>
          <a:ext cx="0" cy="0"/>
          <a:chOff x="0" y="0"/>
          <a:chExt cx="0" cy="0"/>
        </a:xfrm>
      </p:grpSpPr>
      <p:sp>
        <p:nvSpPr>
          <p:cNvPr id="289794" name="WordArt 2" descr="Sand"/>
          <p:cNvSpPr>
            <a:spLocks noChangeArrowheads="1" noChangeShapeType="1" noTextEdit="1"/>
          </p:cNvSpPr>
          <p:nvPr/>
        </p:nvSpPr>
        <p:spPr bwMode="auto">
          <a:xfrm>
            <a:off x="2971800" y="2343150"/>
            <a:ext cx="3219450" cy="154305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i="0" u="none" strike="noStrike" kern="10" cap="none" spc="0" normalizeH="0" baseline="0" noProof="0" dirty="0">
                <a:ln>
                  <a:noFill/>
                </a:ln>
                <a:blipFill dpi="0" rotWithShape="0">
                  <a:blip r:embed="rId3"/>
                  <a:srcRect/>
                  <a:tile tx="0" ty="0" sx="100000" sy="100000" flip="none" algn="tl"/>
                </a:blipFill>
                <a:effectLst>
                  <a:outerShdw blurRad="63500" dist="38099" dir="2700000" algn="ctr" rotWithShape="0">
                    <a:srgbClr val="C0C0C0">
                      <a:alpha val="74997"/>
                    </a:srgbClr>
                  </a:outerShdw>
                </a:effectLst>
                <a:uLnTx/>
                <a:uFillTx/>
                <a:latin typeface="Verdana"/>
                <a:ea typeface="Verdana"/>
                <a:cs typeface="Verdana"/>
              </a:rPr>
              <a:t>الناموس</a:t>
            </a:r>
            <a:endParaRPr kumimoji="0" lang="en-US" sz="7200" b="1" i="0" u="none" strike="noStrike" kern="10" cap="none" spc="0" normalizeH="0" baseline="0" noProof="0" dirty="0">
              <a:ln>
                <a:noFill/>
              </a:ln>
              <a:blipFill dpi="0" rotWithShape="0">
                <a:blip r:embed="rId3"/>
                <a:srcRect/>
                <a:tile tx="0" ty="0" sx="100000" sy="100000" flip="none" algn="tl"/>
              </a:blipFill>
              <a:effectLst>
                <a:outerShdw blurRad="63500" dist="38099" dir="2700000" algn="ctr" rotWithShape="0">
                  <a:srgbClr val="C0C0C0">
                    <a:alpha val="74997"/>
                  </a:srgbClr>
                </a:outerShdw>
              </a:effectLst>
              <a:uLnTx/>
              <a:uFillTx/>
              <a:latin typeface="Verdana"/>
              <a:ea typeface="Verdana"/>
              <a:cs typeface="Verdana"/>
            </a:endParaRPr>
          </a:p>
        </p:txBody>
      </p:sp>
      <p:sp>
        <p:nvSpPr>
          <p:cNvPr id="101379" name="Text Box 3"/>
          <p:cNvSpPr txBox="1">
            <a:spLocks noChangeArrowheads="1"/>
          </p:cNvSpPr>
          <p:nvPr/>
        </p:nvSpPr>
        <p:spPr bwMode="auto">
          <a:xfrm>
            <a:off x="381000" y="304800"/>
            <a:ext cx="1905000" cy="954107"/>
          </a:xfrm>
          <a:prstGeom prst="rect">
            <a:avLst/>
          </a:prstGeom>
          <a:solidFill>
            <a:srgbClr val="00000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نعيش تحت الناموس؟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0" name="Text Box 4"/>
          <p:cNvSpPr txBox="1">
            <a:spLocks noChangeArrowheads="1"/>
          </p:cNvSpPr>
          <p:nvPr/>
        </p:nvSpPr>
        <p:spPr bwMode="auto">
          <a:xfrm>
            <a:off x="3657600" y="304800"/>
            <a:ext cx="1905000" cy="954107"/>
          </a:xfrm>
          <a:prstGeom prst="rect">
            <a:avLst/>
          </a:prstGeom>
          <a:solidFill>
            <a:srgbClr val="80000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يمكنني أكل الخنزير؟</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1" name="Text Box 5"/>
          <p:cNvSpPr txBox="1">
            <a:spLocks noChangeArrowheads="1"/>
          </p:cNvSpPr>
          <p:nvPr/>
        </p:nvSpPr>
        <p:spPr bwMode="auto">
          <a:xfrm>
            <a:off x="6324600" y="304800"/>
            <a:ext cx="2362200" cy="954107"/>
          </a:xfrm>
          <a:prstGeom prst="rect">
            <a:avLst/>
          </a:prstGeom>
          <a:solidFill>
            <a:srgbClr val="660066"/>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هل يجب أن أطيع السبت؟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1382" name="Text Box 6"/>
          <p:cNvSpPr txBox="1">
            <a:spLocks noChangeArrowheads="1"/>
          </p:cNvSpPr>
          <p:nvPr/>
        </p:nvSpPr>
        <p:spPr bwMode="auto">
          <a:xfrm>
            <a:off x="381000" y="3792538"/>
            <a:ext cx="2590800" cy="954107"/>
          </a:xfrm>
          <a:prstGeom prst="rect">
            <a:avLst/>
          </a:prstGeom>
          <a:solidFill>
            <a:srgbClr val="0000FF"/>
          </a:solidFill>
          <a:ln w="19050" cap="flat" cmpd="sng" algn="ctr">
            <a:solidFill>
              <a:srgbClr val="FFFFFF"/>
            </a:solidFill>
            <a:prstDash val="solid"/>
            <a:miter lim="800000"/>
            <a:headEnd type="none" w="med" len="med"/>
            <a:tailEnd type="none" w="med" len="med"/>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كيف يرتبط الناموس بنا؟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3" name="Text Box 7"/>
          <p:cNvSpPr txBox="1">
            <a:spLocks noChangeArrowheads="1"/>
          </p:cNvSpPr>
          <p:nvPr/>
        </p:nvSpPr>
        <p:spPr bwMode="auto">
          <a:xfrm>
            <a:off x="6553200" y="3124200"/>
            <a:ext cx="2286000" cy="1815882"/>
          </a:xfrm>
          <a:prstGeom prst="rect">
            <a:avLst/>
          </a:prstGeom>
          <a:solidFill>
            <a:srgbClr val="000090"/>
          </a:solidFill>
          <a:ln w="19050" cap="flat" cmpd="sng" algn="ctr">
            <a:solidFill>
              <a:srgbClr val="FFFFFF"/>
            </a:solidFill>
            <a:prstDash val="solid"/>
            <a:miter lim="800000"/>
            <a:headEnd type="none" w="med" len="med"/>
            <a:tailEnd type="none" w="med" len="me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هل يمكن للمسيحيين تناول الدم (مثل يونغ تاو فو، سجق الدم)؟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endParaRPr>
          </a:p>
        </p:txBody>
      </p:sp>
      <p:sp>
        <p:nvSpPr>
          <p:cNvPr id="101384" name="Text Box 8"/>
          <p:cNvSpPr txBox="1">
            <a:spLocks noChangeArrowheads="1"/>
          </p:cNvSpPr>
          <p:nvPr/>
        </p:nvSpPr>
        <p:spPr bwMode="auto">
          <a:xfrm>
            <a:off x="3419872" y="4419600"/>
            <a:ext cx="2868386" cy="954107"/>
          </a:xfrm>
          <a:prstGeom prst="rect">
            <a:avLst/>
          </a:prstGeom>
          <a:solidFill>
            <a:schemeClr val="tx2">
              <a:lumMod val="85000"/>
              <a:lumOff val="15000"/>
            </a:schemeClr>
          </a:solidFill>
          <a:ln w="19050" cap="flat" cmpd="sng" algn="ctr">
            <a:solidFill>
              <a:srgbClr val="FFFFFF"/>
            </a:solidFill>
            <a:prstDash val="solid"/>
            <a:miter lim="800000"/>
            <a:headEnd type="none" w="med" len="med"/>
            <a:tailEnd type="none" w="med" len="med"/>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يطلب الله العشور مني؟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1385" name="Rectangle 9"/>
          <p:cNvSpPr>
            <a:spLocks noGrp="1" noChangeArrowheads="1"/>
          </p:cNvSpPr>
          <p:nvPr>
            <p:ph type="title"/>
          </p:nvPr>
        </p:nvSpPr>
        <p:spPr>
          <a:xfrm>
            <a:off x="533400" y="2133600"/>
            <a:ext cx="7772400" cy="1143000"/>
          </a:xfrm>
        </p:spPr>
        <p:txBody>
          <a:bodyPr/>
          <a:lstStyle/>
          <a:p>
            <a:pPr eaLnBrk="1" hangingPunct="1">
              <a:defRPr/>
            </a:pP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ماذا تعتقد؟</a:t>
            </a:r>
            <a:endParaRPr lang="en-US"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92707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grpId="0" nodeType="afterEffect">
                                  <p:stCondLst>
                                    <p:cond delay="3000"/>
                                  </p:stCondLst>
                                  <p:childTnLst>
                                    <p:set>
                                      <p:cBhvr>
                                        <p:cTn id="6" dur="1" fill="hold">
                                          <p:stCondLst>
                                            <p:cond delay="0"/>
                                          </p:stCondLst>
                                        </p:cTn>
                                        <p:tgtEl>
                                          <p:spTgt spid="101379"/>
                                        </p:tgtEl>
                                        <p:attrNameLst>
                                          <p:attrName>style.visibility</p:attrName>
                                        </p:attrNameLst>
                                      </p:cBhvr>
                                      <p:to>
                                        <p:strVal val="visible"/>
                                      </p:to>
                                    </p:set>
                                    <p:anim calcmode="lin" valueType="num">
                                      <p:cBhvr additive="base">
                                        <p:cTn id="7" dur="5000" fill="hold"/>
                                        <p:tgtEl>
                                          <p:spTgt spid="101379"/>
                                        </p:tgtEl>
                                        <p:attrNameLst>
                                          <p:attrName>ppt_x</p:attrName>
                                        </p:attrNameLst>
                                      </p:cBhvr>
                                      <p:tavLst>
                                        <p:tav tm="0">
                                          <p:val>
                                            <p:strVal val="0-#ppt_w/2"/>
                                          </p:val>
                                        </p:tav>
                                        <p:tav tm="100000">
                                          <p:val>
                                            <p:strVal val="#ppt_x"/>
                                          </p:val>
                                        </p:tav>
                                      </p:tavLst>
                                    </p:anim>
                                    <p:anim calcmode="lin" valueType="num">
                                      <p:cBhvr additive="base">
                                        <p:cTn id="8" dur="5000" fill="hold"/>
                                        <p:tgtEl>
                                          <p:spTgt spid="10137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8000"/>
                            </p:stCondLst>
                            <p:childTnLst>
                              <p:par>
                                <p:cTn id="10" presetID="7" presetClass="entr" presetSubtype="1" fill="hold" grpId="0" nodeType="afterEffect">
                                  <p:stCondLst>
                                    <p:cond delay="0"/>
                                  </p:stCondLst>
                                  <p:childTnLst>
                                    <p:set>
                                      <p:cBhvr>
                                        <p:cTn id="11" dur="1" fill="hold">
                                          <p:stCondLst>
                                            <p:cond delay="0"/>
                                          </p:stCondLst>
                                        </p:cTn>
                                        <p:tgtEl>
                                          <p:spTgt spid="101380"/>
                                        </p:tgtEl>
                                        <p:attrNameLst>
                                          <p:attrName>style.visibility</p:attrName>
                                        </p:attrNameLst>
                                      </p:cBhvr>
                                      <p:to>
                                        <p:strVal val="visible"/>
                                      </p:to>
                                    </p:set>
                                    <p:anim calcmode="lin" valueType="num">
                                      <p:cBhvr additive="base">
                                        <p:cTn id="12" dur="5000" fill="hold"/>
                                        <p:tgtEl>
                                          <p:spTgt spid="101380"/>
                                        </p:tgtEl>
                                        <p:attrNameLst>
                                          <p:attrName>ppt_x</p:attrName>
                                        </p:attrNameLst>
                                      </p:cBhvr>
                                      <p:tavLst>
                                        <p:tav tm="0">
                                          <p:val>
                                            <p:strVal val="#ppt_x"/>
                                          </p:val>
                                        </p:tav>
                                        <p:tav tm="100000">
                                          <p:val>
                                            <p:strVal val="#ppt_x"/>
                                          </p:val>
                                        </p:tav>
                                      </p:tavLst>
                                    </p:anim>
                                    <p:anim calcmode="lin" valueType="num">
                                      <p:cBhvr additive="base">
                                        <p:cTn id="13" dur="5000" fill="hold"/>
                                        <p:tgtEl>
                                          <p:spTgt spid="101380"/>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3000"/>
                            </p:stCondLst>
                            <p:childTnLst>
                              <p:par>
                                <p:cTn id="15" presetID="7" presetClass="entr" presetSubtype="2" fill="hold" grpId="0" nodeType="afterEffect">
                                  <p:stCondLst>
                                    <p:cond delay="0"/>
                                  </p:stCondLst>
                                  <p:childTnLst>
                                    <p:set>
                                      <p:cBhvr>
                                        <p:cTn id="16" dur="1" fill="hold">
                                          <p:stCondLst>
                                            <p:cond delay="0"/>
                                          </p:stCondLst>
                                        </p:cTn>
                                        <p:tgtEl>
                                          <p:spTgt spid="101381"/>
                                        </p:tgtEl>
                                        <p:attrNameLst>
                                          <p:attrName>style.visibility</p:attrName>
                                        </p:attrNameLst>
                                      </p:cBhvr>
                                      <p:to>
                                        <p:strVal val="visible"/>
                                      </p:to>
                                    </p:set>
                                    <p:anim calcmode="lin" valueType="num">
                                      <p:cBhvr additive="base">
                                        <p:cTn id="17" dur="5000" fill="hold"/>
                                        <p:tgtEl>
                                          <p:spTgt spid="101381"/>
                                        </p:tgtEl>
                                        <p:attrNameLst>
                                          <p:attrName>ppt_x</p:attrName>
                                        </p:attrNameLst>
                                      </p:cBhvr>
                                      <p:tavLst>
                                        <p:tav tm="0">
                                          <p:val>
                                            <p:strVal val="1+#ppt_w/2"/>
                                          </p:val>
                                        </p:tav>
                                        <p:tav tm="100000">
                                          <p:val>
                                            <p:strVal val="#ppt_x"/>
                                          </p:val>
                                        </p:tav>
                                      </p:tavLst>
                                    </p:anim>
                                    <p:anim calcmode="lin" valueType="num">
                                      <p:cBhvr additive="base">
                                        <p:cTn id="18" dur="5000" fill="hold"/>
                                        <p:tgtEl>
                                          <p:spTgt spid="101381"/>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8000"/>
                            </p:stCondLst>
                            <p:childTnLst>
                              <p:par>
                                <p:cTn id="20" presetID="7" presetClass="entr" presetSubtype="8" fill="hold" grpId="0" nodeType="afterEffect">
                                  <p:stCondLst>
                                    <p:cond delay="0"/>
                                  </p:stCondLst>
                                  <p:childTnLst>
                                    <p:set>
                                      <p:cBhvr>
                                        <p:cTn id="21" dur="1" fill="hold">
                                          <p:stCondLst>
                                            <p:cond delay="0"/>
                                          </p:stCondLst>
                                        </p:cTn>
                                        <p:tgtEl>
                                          <p:spTgt spid="101382"/>
                                        </p:tgtEl>
                                        <p:attrNameLst>
                                          <p:attrName>style.visibility</p:attrName>
                                        </p:attrNameLst>
                                      </p:cBhvr>
                                      <p:to>
                                        <p:strVal val="visible"/>
                                      </p:to>
                                    </p:set>
                                    <p:anim calcmode="lin" valueType="num">
                                      <p:cBhvr additive="base">
                                        <p:cTn id="22" dur="5000" fill="hold"/>
                                        <p:tgtEl>
                                          <p:spTgt spid="101382"/>
                                        </p:tgtEl>
                                        <p:attrNameLst>
                                          <p:attrName>ppt_x</p:attrName>
                                        </p:attrNameLst>
                                      </p:cBhvr>
                                      <p:tavLst>
                                        <p:tav tm="0">
                                          <p:val>
                                            <p:strVal val="0-#ppt_w/2"/>
                                          </p:val>
                                        </p:tav>
                                        <p:tav tm="100000">
                                          <p:val>
                                            <p:strVal val="#ppt_x"/>
                                          </p:val>
                                        </p:tav>
                                      </p:tavLst>
                                    </p:anim>
                                    <p:anim calcmode="lin" valueType="num">
                                      <p:cBhvr additive="base">
                                        <p:cTn id="23" dur="5000" fill="hold"/>
                                        <p:tgtEl>
                                          <p:spTgt spid="101382"/>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3000"/>
                            </p:stCondLst>
                            <p:childTnLst>
                              <p:par>
                                <p:cTn id="25" presetID="7" presetClass="entr" presetSubtype="4" fill="hold" grpId="0" nodeType="afterEffect">
                                  <p:stCondLst>
                                    <p:cond delay="0"/>
                                  </p:stCondLst>
                                  <p:childTnLst>
                                    <p:set>
                                      <p:cBhvr>
                                        <p:cTn id="26" dur="1" fill="hold">
                                          <p:stCondLst>
                                            <p:cond delay="0"/>
                                          </p:stCondLst>
                                        </p:cTn>
                                        <p:tgtEl>
                                          <p:spTgt spid="101384"/>
                                        </p:tgtEl>
                                        <p:attrNameLst>
                                          <p:attrName>style.visibility</p:attrName>
                                        </p:attrNameLst>
                                      </p:cBhvr>
                                      <p:to>
                                        <p:strVal val="visible"/>
                                      </p:to>
                                    </p:set>
                                    <p:anim calcmode="lin" valueType="num">
                                      <p:cBhvr additive="base">
                                        <p:cTn id="27" dur="5000" fill="hold"/>
                                        <p:tgtEl>
                                          <p:spTgt spid="101384"/>
                                        </p:tgtEl>
                                        <p:attrNameLst>
                                          <p:attrName>ppt_x</p:attrName>
                                        </p:attrNameLst>
                                      </p:cBhvr>
                                      <p:tavLst>
                                        <p:tav tm="0">
                                          <p:val>
                                            <p:strVal val="#ppt_x"/>
                                          </p:val>
                                        </p:tav>
                                        <p:tav tm="100000">
                                          <p:val>
                                            <p:strVal val="#ppt_x"/>
                                          </p:val>
                                        </p:tav>
                                      </p:tavLst>
                                    </p:anim>
                                    <p:anim calcmode="lin" valueType="num">
                                      <p:cBhvr additive="base">
                                        <p:cTn id="28" dur="5000" fill="hold"/>
                                        <p:tgtEl>
                                          <p:spTgt spid="101384"/>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28000"/>
                            </p:stCondLst>
                            <p:childTnLst>
                              <p:par>
                                <p:cTn id="30" presetID="7" presetClass="entr" presetSubtype="2" fill="hold" grpId="0" nodeType="afterEffect">
                                  <p:stCondLst>
                                    <p:cond delay="0"/>
                                  </p:stCondLst>
                                  <p:childTnLst>
                                    <p:set>
                                      <p:cBhvr>
                                        <p:cTn id="31" dur="1" fill="hold">
                                          <p:stCondLst>
                                            <p:cond delay="0"/>
                                          </p:stCondLst>
                                        </p:cTn>
                                        <p:tgtEl>
                                          <p:spTgt spid="101383"/>
                                        </p:tgtEl>
                                        <p:attrNameLst>
                                          <p:attrName>style.visibility</p:attrName>
                                        </p:attrNameLst>
                                      </p:cBhvr>
                                      <p:to>
                                        <p:strVal val="visible"/>
                                      </p:to>
                                    </p:set>
                                    <p:anim calcmode="lin" valueType="num">
                                      <p:cBhvr additive="base">
                                        <p:cTn id="32" dur="5000" fill="hold"/>
                                        <p:tgtEl>
                                          <p:spTgt spid="101383"/>
                                        </p:tgtEl>
                                        <p:attrNameLst>
                                          <p:attrName>ppt_x</p:attrName>
                                        </p:attrNameLst>
                                      </p:cBhvr>
                                      <p:tavLst>
                                        <p:tav tm="0">
                                          <p:val>
                                            <p:strVal val="1+#ppt_w/2"/>
                                          </p:val>
                                        </p:tav>
                                        <p:tav tm="100000">
                                          <p:val>
                                            <p:strVal val="#ppt_x"/>
                                          </p:val>
                                        </p:tav>
                                      </p:tavLst>
                                    </p:anim>
                                    <p:anim calcmode="lin" valueType="num">
                                      <p:cBhvr additive="base">
                                        <p:cTn id="33" dur="5000" fill="hold"/>
                                        <p:tgtEl>
                                          <p:spTgt spid="1013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animBg="1" autoUpdateAnimBg="0"/>
      <p:bldP spid="101380" grpId="0" animBg="1" autoUpdateAnimBg="0"/>
      <p:bldP spid="101381" grpId="0" animBg="1" autoUpdateAnimBg="0"/>
      <p:bldP spid="101382" grpId="0" animBg="1" autoUpdateAnimBg="0"/>
      <p:bldP spid="101383" grpId="0" animBg="1" autoUpdateAnimBg="0"/>
      <p:bldP spid="101384" grpId="0" animBg="1"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Text Box 5"/>
          <p:cNvSpPr txBox="1">
            <a:spLocks noChangeArrowheads="1"/>
          </p:cNvSpPr>
          <p:nvPr/>
        </p:nvSpPr>
        <p:spPr bwMode="auto">
          <a:xfrm>
            <a:off x="228600" y="304800"/>
            <a:ext cx="8534400" cy="769938"/>
          </a:xfrm>
          <a:prstGeom prst="rect">
            <a:avLst/>
          </a:prstGeom>
          <a:solidFill>
            <a:srgbClr val="000000"/>
          </a:solidFill>
          <a:ln w="9525">
            <a:noFill/>
            <a:miter lim="800000"/>
            <a:headEnd/>
            <a:tailEnd/>
          </a:ln>
          <a:effectLst>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outerShdw blurRad="38100" dist="38100" dir="2700000" algn="tl">
                    <a:srgbClr val="000066"/>
                  </a:outerShdw>
                </a:effectLst>
                <a:uLnTx/>
                <a:uFillTx/>
                <a:latin typeface="Arial" panose="020B0604020202020204" pitchFamily="34" charset="0"/>
                <a:cs typeface="Arial" panose="020B0604020202020204" pitchFamily="34" charset="0"/>
              </a:rPr>
              <a:t>إصحاحات غلاطية</a:t>
            </a:r>
            <a:endParaRPr kumimoji="0" lang="en-GB" sz="6000" b="1" u="none" strike="noStrike" kern="1200" cap="none" spc="0" normalizeH="0" baseline="0" noProof="0" dirty="0">
              <a:ln>
                <a:noFill/>
              </a:ln>
              <a:solidFill>
                <a:srgbClr val="FFFFFF"/>
              </a:solidFill>
              <a:effectLst>
                <a:outerShdw blurRad="38100" dist="38100" dir="2700000" algn="tl">
                  <a:srgbClr val="000066"/>
                </a:outerShdw>
              </a:effectLst>
              <a:uLnTx/>
              <a:uFillTx/>
              <a:latin typeface="Arial" panose="020B0604020202020204" pitchFamily="34" charset="0"/>
              <a:cs typeface="Arial" panose="020B0604020202020204" pitchFamily="34" charset="0"/>
            </a:endParaRPr>
          </a:p>
        </p:txBody>
      </p:sp>
      <p:sp>
        <p:nvSpPr>
          <p:cNvPr id="1030" name="Text Box 6"/>
          <p:cNvSpPr txBox="1">
            <a:spLocks noChangeArrowheads="1"/>
          </p:cNvSpPr>
          <p:nvPr/>
        </p:nvSpPr>
        <p:spPr bwMode="auto">
          <a:xfrm>
            <a:off x="3886200" y="1447800"/>
            <a:ext cx="5257800" cy="3600986"/>
          </a:xfrm>
          <a:prstGeom prst="rect">
            <a:avLst/>
          </a:prstGeom>
          <a:noFill/>
          <a:ln w="9525">
            <a:noFill/>
            <a:miter lim="800000"/>
            <a:headEnd/>
            <a:tailEnd/>
          </a:ln>
          <a:effec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التحول عن الإنجيل الحقيقي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مراءاة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مثال من إيمان إبراهيم</a:t>
            </a:r>
            <a:endPar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 الناموس مقابل الحرية الحقيقية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 مواقف مقادة بالروح</a:t>
            </a:r>
            <a:endParaRPr kumimoji="0" lang="en-US"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 استرداد المؤمنين المخطئين</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9556" name="TextBox 4"/>
          <p:cNvSpPr txBox="1">
            <a:spLocks noChangeArrowheads="1"/>
          </p:cNvSpPr>
          <p:nvPr/>
        </p:nvSpPr>
        <p:spPr bwMode="auto">
          <a:xfrm>
            <a:off x="5955878" y="6477000"/>
            <a:ext cx="300755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1400" b="1" dirty="0">
                <a:solidFill>
                  <a:srgbClr val="FFFFFF"/>
                </a:solidFill>
                <a:latin typeface="Arial" panose="020B0604020202020204" pitchFamily="34" charset="0"/>
                <a:cs typeface="Arial" panose="020B0604020202020204" pitchFamily="34" charset="0"/>
              </a:rPr>
              <a:t>باري هدلستون، الكتاب المقدس الأبجدي الملخص</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6" name="Group 5"/>
          <p:cNvGrpSpPr/>
          <p:nvPr/>
        </p:nvGrpSpPr>
        <p:grpSpPr>
          <a:xfrm>
            <a:off x="228600" y="1483568"/>
            <a:ext cx="3505200" cy="5257800"/>
            <a:chOff x="228600" y="1371600"/>
            <a:chExt cx="3505200" cy="5257800"/>
          </a:xfrm>
        </p:grpSpPr>
        <p:grpSp>
          <p:nvGrpSpPr>
            <p:cNvPr id="7" name="Group 6"/>
            <p:cNvGrpSpPr/>
            <p:nvPr/>
          </p:nvGrpSpPr>
          <p:grpSpPr>
            <a:xfrm>
              <a:off x="228600" y="1371600"/>
              <a:ext cx="3505200" cy="5257800"/>
              <a:chOff x="228600" y="1371600"/>
              <a:chExt cx="3505200" cy="5257800"/>
            </a:xfrm>
          </p:grpSpPr>
          <p:pic>
            <p:nvPicPr>
              <p:cNvPr id="9"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l="16029" r="8197"/>
              <a:stretch>
                <a:fillRect/>
              </a:stretch>
            </p:blipFill>
            <p:spPr bwMode="auto">
              <a:xfrm>
                <a:off x="228600" y="1371600"/>
                <a:ext cx="3505200" cy="5257800"/>
              </a:xfrm>
              <a:prstGeom prst="rect">
                <a:avLst/>
              </a:prstGeom>
              <a:noFill/>
              <a:ln w="57150" cmpd="thickThin">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10" name="Rectangle 9"/>
              <p:cNvSpPr/>
              <p:nvPr/>
            </p:nvSpPr>
            <p:spPr bwMode="auto">
              <a:xfrm rot="20420084">
                <a:off x="920826" y="3318987"/>
                <a:ext cx="865719" cy="870101"/>
              </a:xfrm>
              <a:prstGeom prst="rect">
                <a:avLst/>
              </a:prstGeom>
              <a:solidFill>
                <a:srgbClr val="FFFFFF"/>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8" name="Title 5"/>
            <p:cNvSpPr txBox="1">
              <a:spLocks/>
            </p:cNvSpPr>
            <p:nvPr/>
          </p:nvSpPr>
          <p:spPr bwMode="auto">
            <a:xfrm rot="20662300">
              <a:off x="582721" y="3361881"/>
              <a:ext cx="1441856" cy="71086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الناموس</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30">
                                            <p:txEl>
                                              <p:pRg st="0" end="0"/>
                                            </p:txEl>
                                          </p:spTgt>
                                        </p:tgtEl>
                                        <p:attrNameLst>
                                          <p:attrName>style.visibility</p:attrName>
                                        </p:attrNameLst>
                                      </p:cBhvr>
                                      <p:to>
                                        <p:strVal val="visible"/>
                                      </p:to>
                                    </p:set>
                                    <p:anim calcmode="lin" valueType="num">
                                      <p:cBhvr additive="base">
                                        <p:cTn id="7" dur="500" fill="hold"/>
                                        <p:tgtEl>
                                          <p:spTgt spid="103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30">
                                            <p:txEl>
                                              <p:pRg st="1" end="1"/>
                                            </p:txEl>
                                          </p:spTgt>
                                        </p:tgtEl>
                                        <p:attrNameLst>
                                          <p:attrName>style.visibility</p:attrName>
                                        </p:attrNameLst>
                                      </p:cBhvr>
                                      <p:to>
                                        <p:strVal val="visible"/>
                                      </p:to>
                                    </p:set>
                                    <p:anim calcmode="lin" valueType="num">
                                      <p:cBhvr additive="base">
                                        <p:cTn id="13" dur="500" fill="hold"/>
                                        <p:tgtEl>
                                          <p:spTgt spid="103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3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30">
                                            <p:txEl>
                                              <p:pRg st="2" end="2"/>
                                            </p:txEl>
                                          </p:spTgt>
                                        </p:tgtEl>
                                        <p:attrNameLst>
                                          <p:attrName>style.visibility</p:attrName>
                                        </p:attrNameLst>
                                      </p:cBhvr>
                                      <p:to>
                                        <p:strVal val="visible"/>
                                      </p:to>
                                    </p:set>
                                    <p:anim calcmode="lin" valueType="num">
                                      <p:cBhvr additive="base">
                                        <p:cTn id="19" dur="500" fill="hold"/>
                                        <p:tgtEl>
                                          <p:spTgt spid="103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3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30">
                                            <p:txEl>
                                              <p:pRg st="4" end="4"/>
                                            </p:txEl>
                                          </p:spTgt>
                                        </p:tgtEl>
                                        <p:attrNameLst>
                                          <p:attrName>style.visibility</p:attrName>
                                        </p:attrNameLst>
                                      </p:cBhvr>
                                      <p:to>
                                        <p:strVal val="visible"/>
                                      </p:to>
                                    </p:set>
                                    <p:anim calcmode="lin" valueType="num">
                                      <p:cBhvr additive="base">
                                        <p:cTn id="25" dur="500" fill="hold"/>
                                        <p:tgtEl>
                                          <p:spTgt spid="1030">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3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030">
                                            <p:txEl>
                                              <p:pRg st="5" end="5"/>
                                            </p:txEl>
                                          </p:spTgt>
                                        </p:tgtEl>
                                        <p:attrNameLst>
                                          <p:attrName>style.visibility</p:attrName>
                                        </p:attrNameLst>
                                      </p:cBhvr>
                                      <p:to>
                                        <p:strVal val="visible"/>
                                      </p:to>
                                    </p:set>
                                    <p:anim calcmode="lin" valueType="num">
                                      <p:cBhvr additive="base">
                                        <p:cTn id="31" dur="500" fill="hold"/>
                                        <p:tgtEl>
                                          <p:spTgt spid="1030">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3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030">
                                            <p:txEl>
                                              <p:pRg st="6" end="6"/>
                                            </p:txEl>
                                          </p:spTgt>
                                        </p:tgtEl>
                                        <p:attrNameLst>
                                          <p:attrName>style.visibility</p:attrName>
                                        </p:attrNameLst>
                                      </p:cBhvr>
                                      <p:to>
                                        <p:strVal val="visible"/>
                                      </p:to>
                                    </p:set>
                                    <p:anim calcmode="lin" valueType="num">
                                      <p:cBhvr additive="base">
                                        <p:cTn id="37" dur="500" fill="hold"/>
                                        <p:tgtEl>
                                          <p:spTgt spid="1030">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30">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0" grpId="0" build="p"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2000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485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52"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5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4854" name="Text Box 20"/>
          <p:cNvSpPr txBox="1">
            <a:spLocks noChangeArrowheads="1"/>
          </p:cNvSpPr>
          <p:nvPr/>
        </p:nvSpPr>
        <p:spPr bwMode="auto">
          <a:xfrm>
            <a:off x="8296275"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55" name="Text Box 21"/>
          <p:cNvSpPr txBox="1">
            <a:spLocks noChangeArrowheads="1"/>
          </p:cNvSpPr>
          <p:nvPr/>
        </p:nvSpPr>
        <p:spPr bwMode="auto">
          <a:xfrm>
            <a:off x="0" y="3409950"/>
            <a:ext cx="91440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56"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4857" name="Text Box 8"/>
          <p:cNvSpPr txBox="1">
            <a:spLocks noChangeArrowheads="1"/>
          </p:cNvSpPr>
          <p:nvPr/>
        </p:nvSpPr>
        <p:spPr bwMode="auto">
          <a:xfrm>
            <a:off x="2667000" y="1981200"/>
            <a:ext cx="990600" cy="110799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34858"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آسيا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آذار 62</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61"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143</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4862"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62-</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7" name="Text Box 22"/>
          <p:cNvSpPr txBox="1">
            <a:spLocks noChangeArrowheads="1"/>
          </p:cNvSpPr>
          <p:nvPr/>
        </p:nvSpPr>
        <p:spPr bwMode="auto">
          <a:xfrm>
            <a:off x="914400" y="3810000"/>
            <a:ext cx="990600" cy="868363"/>
          </a:xfrm>
          <a:prstGeom prst="rect">
            <a:avLst/>
          </a:prstGeom>
          <a:solidFill>
            <a:schemeClr val="bg1"/>
          </a:solidFill>
          <a:ln w="12700">
            <a:solidFill>
              <a:schemeClr val="tx1"/>
            </a:solidFill>
            <a:miter lim="800000"/>
            <a:headEnd/>
            <a:tailEnd/>
          </a:ln>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49</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4000"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بولس ورسائله</a:t>
            </a:r>
            <a:endParaRPr lang="en-US" sz="4000"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334867"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a:t>
            </a:r>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نبوة</a:t>
            </a:r>
            <a:b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a:t>
            </a:r>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رب ، </a:t>
            </a:r>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a:t>
            </a:r>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إله)</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يفسر بولس بشكل مجازي بركة الله لإسحق (العهد الإبراهيمي) بدلاً من إسماعيل (العهد الموسوي) ليكشف أن قرائه كانوا يعملون تحت سليل إبراهيم الخاطئ باتباع الشريعة</a:t>
            </a:r>
          </a:p>
          <a:p>
            <a:r>
              <a:rPr lang="ar-JO" dirty="0">
                <a:latin typeface="Arial" panose="020B0604020202020204" pitchFamily="34" charset="0"/>
                <a:cs typeface="Arial" panose="020B0604020202020204" pitchFamily="34" charset="0"/>
              </a:rPr>
              <a:t> (٤: ٢١-٣١ ؛ راجع ص ١٧٤ أ)، والتي كانت مؤقتة فقط         (٣ :١٩).</a:t>
            </a:r>
            <a:endParaRPr lang="en-US"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48A5981E-2AF8-164F-9CB4-0DA7273697C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709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Text Box 2"/>
          <p:cNvSpPr txBox="1">
            <a:spLocks noChangeArrowheads="1"/>
          </p:cNvSpPr>
          <p:nvPr/>
        </p:nvSpPr>
        <p:spPr bwMode="auto">
          <a:xfrm>
            <a:off x="8274050" y="2286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167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05" name="Text Box 69"/>
          <p:cNvSpPr txBox="1">
            <a:spLocks noChangeArrowheads="1"/>
          </p:cNvSpPr>
          <p:nvPr/>
        </p:nvSpPr>
        <p:spPr bwMode="auto">
          <a:xfrm>
            <a:off x="2807185" y="1566863"/>
            <a:ext cx="3478837" cy="584775"/>
          </a:xfrm>
          <a:prstGeom prst="rect">
            <a:avLst/>
          </a:prstGeom>
          <a:solidFill>
            <a:srgbClr val="000000"/>
          </a:solidFill>
          <a:ln w="12700">
            <a:solidFill>
              <a:srgbClr val="000000"/>
            </a:solid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الكلمة المفتاحية : التبرير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06" name="Text Box 70"/>
          <p:cNvSpPr txBox="1">
            <a:spLocks noChangeArrowheads="1"/>
          </p:cNvSpPr>
          <p:nvPr/>
        </p:nvSpPr>
        <p:spPr bwMode="auto">
          <a:xfrm>
            <a:off x="0" y="2438400"/>
            <a:ext cx="9144000" cy="2246769"/>
          </a:xfrm>
          <a:prstGeom prst="rect">
            <a:avLst/>
          </a:prstGeom>
          <a:solidFill>
            <a:schemeClr val="bg2"/>
          </a:solidFill>
          <a:ln w="12700">
            <a:solidFill>
              <a:srgbClr val="000000"/>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الآية المفتاحية</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إذ نعلم أن الإنسان لا يتبرر بأعمال الناموس بل بإيمان يسوع المسيح آمنا نحن أيضاً بيسوع المسيح لنتبرر بإيمان يسوع لا بأعمال الناموس لأنه بأعمال الناموس لا يتبرر جسد ما</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غلاطية 2: 16</a:t>
            </a: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07" name="Text Box 71"/>
          <p:cNvSpPr txBox="1">
            <a:spLocks noChangeArrowheads="1"/>
          </p:cNvSpPr>
          <p:nvPr/>
        </p:nvSpPr>
        <p:spPr bwMode="auto">
          <a:xfrm>
            <a:off x="4141286" y="152400"/>
            <a:ext cx="891591" cy="461665"/>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3657600" cy="457200"/>
          </a:xfrm>
        </p:spPr>
        <p:txBody>
          <a:bodyPr/>
          <a:lstStyle/>
          <a:p>
            <a:pPr>
              <a:defRPr/>
            </a:pPr>
            <a:r>
              <a:rPr lang="ar-JO" sz="2000" b="1" dirty="0">
                <a:latin typeface="Arial" panose="020B0604020202020204" pitchFamily="34" charset="0"/>
                <a:ea typeface="ＭＳ Ｐゴシック" charset="0"/>
                <a:cs typeface="Arial" panose="020B0604020202020204" pitchFamily="34" charset="0"/>
              </a:rPr>
              <a:t>الكلمة والآية المفتاحية</a:t>
            </a:r>
            <a:endParaRPr lang="en-US" sz="2000" b="1" dirty="0">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405"/>
                                        </p:tgtEl>
                                        <p:attrNameLst>
                                          <p:attrName>style.visibility</p:attrName>
                                        </p:attrNameLst>
                                      </p:cBhvr>
                                      <p:to>
                                        <p:strVal val="visible"/>
                                      </p:to>
                                    </p:set>
                                    <p:anim calcmode="lin" valueType="num">
                                      <p:cBhvr additive="base">
                                        <p:cTn id="7" dur="500" fill="hold"/>
                                        <p:tgtEl>
                                          <p:spTgt spid="14405"/>
                                        </p:tgtEl>
                                        <p:attrNameLst>
                                          <p:attrName>ppt_x</p:attrName>
                                        </p:attrNameLst>
                                      </p:cBhvr>
                                      <p:tavLst>
                                        <p:tav tm="0">
                                          <p:val>
                                            <p:strVal val="0-#ppt_w/2"/>
                                          </p:val>
                                        </p:tav>
                                        <p:tav tm="100000">
                                          <p:val>
                                            <p:strVal val="#ppt_x"/>
                                          </p:val>
                                        </p:tav>
                                      </p:tavLst>
                                    </p:anim>
                                    <p:anim calcmode="lin" valueType="num">
                                      <p:cBhvr additive="base">
                                        <p:cTn id="8" dur="500" fill="hold"/>
                                        <p:tgtEl>
                                          <p:spTgt spid="1440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4406"/>
                                        </p:tgtEl>
                                        <p:attrNameLst>
                                          <p:attrName>style.visibility</p:attrName>
                                        </p:attrNameLst>
                                      </p:cBhvr>
                                      <p:to>
                                        <p:strVal val="visible"/>
                                      </p:to>
                                    </p:set>
                                    <p:anim calcmode="lin" valueType="num">
                                      <p:cBhvr additive="base">
                                        <p:cTn id="13" dur="500" fill="hold"/>
                                        <p:tgtEl>
                                          <p:spTgt spid="14406"/>
                                        </p:tgtEl>
                                        <p:attrNameLst>
                                          <p:attrName>ppt_x</p:attrName>
                                        </p:attrNameLst>
                                      </p:cBhvr>
                                      <p:tavLst>
                                        <p:tav tm="0">
                                          <p:val>
                                            <p:strVal val="1+#ppt_w/2"/>
                                          </p:val>
                                        </p:tav>
                                        <p:tav tm="100000">
                                          <p:val>
                                            <p:strVal val="#ppt_x"/>
                                          </p:val>
                                        </p:tav>
                                      </p:tavLst>
                                    </p:anim>
                                    <p:anim calcmode="lin" valueType="num">
                                      <p:cBhvr additive="base">
                                        <p:cTn id="14" dur="500" fill="hold"/>
                                        <p:tgtEl>
                                          <p:spTgt spid="144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05" grpId="0" animBg="1" autoUpdateAnimBg="0"/>
      <p:bldP spid="14406" grpId="0" animBg="1"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28953" name="Group 281"/>
          <p:cNvGraphicFramePr>
            <a:graphicFrameLocks noGrp="1"/>
          </p:cNvGraphicFramePr>
          <p:nvPr>
            <p:extLst>
              <p:ext uri="{D42A27DB-BD31-4B8C-83A1-F6EECF244321}">
                <p14:modId xmlns:p14="http://schemas.microsoft.com/office/powerpoint/2010/main" val="3028447407"/>
              </p:ext>
            </p:extLst>
          </p:nvPr>
        </p:nvGraphicFramePr>
        <p:xfrm>
          <a:off x="0" y="61111"/>
          <a:ext cx="9108504" cy="6796888"/>
        </p:xfrm>
        <a:graphic>
          <a:graphicData uri="http://schemas.openxmlformats.org/drawingml/2006/table">
            <a:tbl>
              <a:tblPr/>
              <a:tblGrid>
                <a:gridCol w="1563963">
                  <a:extLst>
                    <a:ext uri="{9D8B030D-6E8A-4147-A177-3AD203B41FA5}">
                      <a16:colId xmlns:a16="http://schemas.microsoft.com/office/drawing/2014/main" val="20000"/>
                    </a:ext>
                  </a:extLst>
                </a:gridCol>
                <a:gridCol w="3760690">
                  <a:extLst>
                    <a:ext uri="{9D8B030D-6E8A-4147-A177-3AD203B41FA5}">
                      <a16:colId xmlns:a16="http://schemas.microsoft.com/office/drawing/2014/main" val="20001"/>
                    </a:ext>
                  </a:extLst>
                </a:gridCol>
                <a:gridCol w="3783851">
                  <a:extLst>
                    <a:ext uri="{9D8B030D-6E8A-4147-A177-3AD203B41FA5}">
                      <a16:colId xmlns:a16="http://schemas.microsoft.com/office/drawing/2014/main" val="20002"/>
                    </a:ext>
                  </a:extLst>
                </a:gridCol>
              </a:tblGrid>
              <a:tr h="626972">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0000"/>
                        <a:buFont typeface="Wingdings" charset="0"/>
                        <a:buNone/>
                        <a:tabLst/>
                      </a:pPr>
                      <a:endParaRPr kumimoji="0" lang="en-GB" sz="32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الترجمة العربية المبسطة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الترجمة المشتركة</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rgbClr val="59FFFF"/>
                        </a:gs>
                        <a:gs pos="100000">
                          <a:srgbClr val="FFFFFF"/>
                        </a:gs>
                      </a:gsLst>
                      <a:path path="rect">
                        <a:fillToRect l="100000" t="100000"/>
                      </a:path>
                    </a:gradFill>
                  </a:tcPr>
                </a:tc>
                <a:extLst>
                  <a:ext uri="{0D108BD9-81ED-4DB2-BD59-A6C34878D82A}">
                    <a16:rowId xmlns:a16="http://schemas.microsoft.com/office/drawing/2014/main" val="10000"/>
                  </a:ext>
                </a:extLst>
              </a:tr>
              <a:tr h="144070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رومية 4: 25</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algn="ctr"/>
                      <a:r>
                        <a:rPr lang="ar-JO" sz="1800" b="1" i="0" kern="1200" dirty="0">
                          <a:solidFill>
                            <a:schemeClr val="tx1"/>
                          </a:solidFill>
                          <a:effectLst/>
                          <a:latin typeface="Arial" panose="020B0604020202020204" pitchFamily="34" charset="0"/>
                          <a:ea typeface="+mn-ea"/>
                          <a:cs typeface="Arial" panose="020B0604020202020204" pitchFamily="34" charset="0"/>
                        </a:rPr>
                        <a:t>وهو قد سلم للموت وأقيم من الموت من أجل غفران خطايانا ومن أجل تبريرنا</a:t>
                      </a:r>
                      <a:endParaRPr lang="en-SG" sz="1800" b="1" i="0" kern="1200" dirty="0">
                        <a:solidFill>
                          <a:schemeClr val="tx1"/>
                        </a:solidFill>
                        <a:effectLst/>
                        <a:latin typeface="Arial" panose="020B0604020202020204" pitchFamily="34" charset="0"/>
                        <a:ea typeface="+mn-ea"/>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tc>
                  <a:txBody>
                    <a:bodyPr/>
                    <a:lstStyle/>
                    <a:p>
                      <a:pPr algn="ctr"/>
                      <a:r>
                        <a:rPr lang="ar-JO" sz="1800" b="1" i="0" kern="1200" dirty="0">
                          <a:solidFill>
                            <a:schemeClr val="tx1"/>
                          </a:solidFill>
                          <a:effectLst/>
                          <a:latin typeface="Arial" panose="020B0604020202020204" pitchFamily="34" charset="0"/>
                          <a:ea typeface="+mn-ea"/>
                          <a:cs typeface="Arial" panose="020B0604020202020204" pitchFamily="34" charset="0"/>
                        </a:rPr>
                        <a:t>وكان أسلمه إلى الموت للتكفير عن زلاتنا وأقامه</a:t>
                      </a:r>
                      <a:r>
                        <a:rPr lang="ar-JO" sz="1800" b="1" i="0" kern="1200" baseline="0" dirty="0">
                          <a:solidFill>
                            <a:schemeClr val="tx1"/>
                          </a:solidFill>
                          <a:effectLst/>
                          <a:latin typeface="Arial" panose="020B0604020202020204" pitchFamily="34" charset="0"/>
                          <a:ea typeface="+mn-ea"/>
                          <a:cs typeface="Arial" panose="020B0604020202020204" pitchFamily="34" charset="0"/>
                        </a:rPr>
                        <a:t> من أجل تبريرنا</a:t>
                      </a:r>
                      <a:endParaRPr lang="en-SG" sz="1800" b="1" i="0" kern="1200" dirty="0">
                        <a:solidFill>
                          <a:schemeClr val="tx1"/>
                        </a:solidFill>
                        <a:effectLst/>
                        <a:latin typeface="Arial" panose="020B0604020202020204" pitchFamily="34" charset="0"/>
                        <a:ea typeface="+mn-ea"/>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271222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رومية 5: 16</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algn="ctr"/>
                      <a:r>
                        <a:rPr lang="ar-JO" sz="1800" b="1" i="0" kern="1200" dirty="0">
                          <a:solidFill>
                            <a:schemeClr val="tx1"/>
                          </a:solidFill>
                          <a:effectLst/>
                          <a:latin typeface="Arial" panose="020B0604020202020204" pitchFamily="34" charset="0"/>
                          <a:ea typeface="+mn-ea"/>
                          <a:cs typeface="Arial" panose="020B0604020202020204" pitchFamily="34" charset="0"/>
                        </a:rPr>
                        <a:t>فنتيجة عطية الله ليست كنتيجة خطية ذلك الإنسان الواحد فقد جاء الحكم المؤدي إلى الدينونة بعد خطية واحدة أما العطية المؤدية إلى البر فجاءت بعد خطايا كثيرة</a:t>
                      </a:r>
                      <a:endParaRPr lang="en-SG" sz="1800" b="1" i="0" kern="1200" dirty="0">
                        <a:solidFill>
                          <a:schemeClr val="tx1"/>
                        </a:solidFill>
                        <a:effectLst/>
                        <a:latin typeface="Arial" panose="020B0604020202020204" pitchFamily="34" charset="0"/>
                        <a:ea typeface="+mn-ea"/>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tc>
                  <a:txBody>
                    <a:bodyPr/>
                    <a:lstStyle/>
                    <a:p>
                      <a:pPr algn="ctr"/>
                      <a:r>
                        <a:rPr lang="ar-JO" sz="1800" b="1" i="0" kern="1200" dirty="0">
                          <a:solidFill>
                            <a:schemeClr val="tx1"/>
                          </a:solidFill>
                          <a:effectLst/>
                          <a:latin typeface="Arial" panose="020B0604020202020204" pitchFamily="34" charset="0"/>
                          <a:ea typeface="+mn-ea"/>
                          <a:cs typeface="Arial" panose="020B0604020202020204" pitchFamily="34" charset="0"/>
                        </a:rPr>
                        <a:t>وهناك فرق في النتيجة بين هبة الله وبين خطيئة إنسان واحد فخطيئة</a:t>
                      </a:r>
                      <a:r>
                        <a:rPr lang="ar-JO" sz="1800" b="1" i="0" kern="1200" baseline="0" dirty="0">
                          <a:solidFill>
                            <a:schemeClr val="tx1"/>
                          </a:solidFill>
                          <a:effectLst/>
                          <a:latin typeface="Arial" panose="020B0604020202020204" pitchFamily="34" charset="0"/>
                          <a:ea typeface="+mn-ea"/>
                          <a:cs typeface="Arial" panose="020B0604020202020204" pitchFamily="34" charset="0"/>
                        </a:rPr>
                        <a:t> إنسان واحد قادت البشر إلى الهلاك وأما هبة الله بعد كثير من الخطايا فقادت البشر إلى البر</a:t>
                      </a:r>
                      <a:endParaRPr lang="en-SG" sz="1800" b="1" i="0" kern="1200" dirty="0">
                        <a:solidFill>
                          <a:schemeClr val="tx1"/>
                        </a:solidFill>
                        <a:effectLst/>
                        <a:latin typeface="Arial" panose="020B0604020202020204" pitchFamily="34" charset="0"/>
                        <a:ea typeface="+mn-ea"/>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2016984">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رومية 5: 18</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800" b="1" i="0" kern="1200" dirty="0">
                          <a:solidFill>
                            <a:schemeClr val="tx1"/>
                          </a:solidFill>
                          <a:effectLst/>
                          <a:latin typeface="Arial" panose="020B0604020202020204" pitchFamily="34" charset="0"/>
                          <a:ea typeface="+mn-ea"/>
                          <a:cs typeface="Arial" panose="020B0604020202020204" pitchFamily="34" charset="0"/>
                        </a:rPr>
                        <a:t>لقد جاءت الدينونة على جميع الناس بمعصية واحدة وكذلك جاء البر المؤدي إلى الحياة الأبدية لجميع الناس بعمل بار واحد</a:t>
                      </a:r>
                      <a:r>
                        <a:rPr lang="en-SG" sz="1800" b="1" i="0" kern="1200" dirty="0">
                          <a:solidFill>
                            <a:schemeClr val="tx1"/>
                          </a:solidFill>
                          <a:effectLst/>
                          <a:latin typeface="Arial" panose="020B0604020202020204" pitchFamily="34" charset="0"/>
                          <a:ea typeface="+mn-ea"/>
                          <a:cs typeface="Arial" panose="020B0604020202020204" pitchFamily="34" charset="0"/>
                        </a:rPr>
                        <a:t> </a:t>
                      </a:r>
                    </a:p>
                  </a:txBody>
                  <a:tcPr marL="68580" marR="68580" marT="0" marB="0"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tc>
                  <a:txBody>
                    <a:bodyPr/>
                    <a:lstStyle/>
                    <a:p>
                      <a:pPr algn="ctr"/>
                      <a:r>
                        <a:rPr lang="ar-JO" sz="1800" b="1" i="0" kern="1200" dirty="0">
                          <a:solidFill>
                            <a:schemeClr val="tx1"/>
                          </a:solidFill>
                          <a:effectLst/>
                          <a:latin typeface="Arial" panose="020B0604020202020204" pitchFamily="34" charset="0"/>
                          <a:ea typeface="+mn-ea"/>
                          <a:cs typeface="Arial" panose="020B0604020202020204" pitchFamily="34" charset="0"/>
                        </a:rPr>
                        <a:t>فكما أن خطيئة إنسان واحد قادت البشر جميعاً إلى الهلاك فكذلك بر إنسان واحد يبرر البشر جميعاً فينالون الحياة </a:t>
                      </a:r>
                      <a:endParaRPr lang="en-SG" sz="1800" b="1" i="0" kern="1200" dirty="0">
                        <a:solidFill>
                          <a:schemeClr val="tx1"/>
                        </a:solidFill>
                        <a:effectLst/>
                        <a:latin typeface="Arial" panose="020B0604020202020204" pitchFamily="34" charset="0"/>
                        <a:ea typeface="+mn-ea"/>
                        <a:cs typeface="Arial" panose="020B0604020202020204" pitchFamily="34" charset="0"/>
                      </a:endParaRPr>
                    </a:p>
                  </a:txBody>
                  <a:tcPr marL="68580" marR="68580" marT="0" marB="0"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flip="none" rotWithShape="1">
                      <a:gsLst>
                        <a:gs pos="0">
                          <a:srgbClr val="056A04">
                            <a:shade val="30000"/>
                            <a:satMod val="115000"/>
                          </a:srgbClr>
                        </a:gs>
                        <a:gs pos="50000">
                          <a:srgbClr val="056A04">
                            <a:shade val="67500"/>
                            <a:satMod val="115000"/>
                          </a:srgbClr>
                        </a:gs>
                        <a:gs pos="100000">
                          <a:srgbClr val="056A04">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bl>
          </a:graphicData>
        </a:graphic>
      </p:graphicFrame>
      <p:sp>
        <p:nvSpPr>
          <p:cNvPr id="117762" name="Text Box 2"/>
          <p:cNvSpPr txBox="1">
            <a:spLocks noChangeArrowheads="1"/>
          </p:cNvSpPr>
          <p:nvPr/>
        </p:nvSpPr>
        <p:spPr bwMode="auto">
          <a:xfrm>
            <a:off x="8229600" y="-617857"/>
            <a:ext cx="914400" cy="461963"/>
          </a:xfrm>
          <a:prstGeom prst="rect">
            <a:avLst/>
          </a:prstGeom>
          <a:noFill/>
          <a:ln w="12700">
            <a:noFill/>
            <a:miter lim="800000"/>
            <a:headEnd type="none" w="sm" len="sm"/>
            <a:tailEnd type="none" w="sm" len="sm"/>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174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28675" name="Text Box 3"/>
          <p:cNvSpPr txBox="1">
            <a:spLocks noChangeArrowheads="1"/>
          </p:cNvSpPr>
          <p:nvPr/>
        </p:nvSpPr>
        <p:spPr bwMode="auto">
          <a:xfrm rot="20742521">
            <a:off x="-17463" y="68332"/>
            <a:ext cx="1874838" cy="707886"/>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آيات عن        التبرير</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117769" name="Rectangle 9"/>
          <p:cNvSpPr>
            <a:spLocks noChangeArrowheads="1"/>
          </p:cNvSpPr>
          <p:nvPr/>
        </p:nvSpPr>
        <p:spPr bwMode="auto">
          <a:xfrm>
            <a:off x="1938338" y="-9525"/>
            <a:ext cx="9144000" cy="0"/>
          </a:xfrm>
          <a:prstGeom prst="rect">
            <a:avLst/>
          </a:prstGeom>
          <a:noFill/>
          <a:ln w="12700">
            <a:noFill/>
            <a:miter lim="800000"/>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a:cs typeface="+mn-cs"/>
            </a:endParaRPr>
          </a:p>
        </p:txBody>
      </p:sp>
      <p:sp>
        <p:nvSpPr>
          <p:cNvPr id="117770" name="Rectangle 157"/>
          <p:cNvSpPr>
            <a:spLocks noChangeArrowheads="1"/>
          </p:cNvSpPr>
          <p:nvPr/>
        </p:nvSpPr>
        <p:spPr bwMode="auto">
          <a:xfrm>
            <a:off x="1933575" y="0"/>
            <a:ext cx="9144000" cy="0"/>
          </a:xfrm>
          <a:prstGeom prst="rect">
            <a:avLst/>
          </a:prstGeom>
          <a:noFill/>
          <a:ln w="12700">
            <a:noFill/>
            <a:miter lim="800000"/>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a:cs typeface="+mn-cs"/>
            </a:endParaRPr>
          </a:p>
        </p:txBody>
      </p:sp>
    </p:spTree>
    <p:extLst>
      <p:ext uri="{BB962C8B-B14F-4D97-AF65-F5344CB8AC3E}">
        <p14:creationId xmlns:p14="http://schemas.microsoft.com/office/powerpoint/2010/main" val="4220222694"/>
      </p:ext>
    </p:extLst>
  </p:cSld>
  <p:clrMapOvr>
    <a:overrideClrMapping bg1="dk2" tx1="lt1" bg2="dk1" tx2="lt2" accent1="accent1" accent2="accent2" accent3="accent3" accent4="accent4" accent5="accent5" accent6="accent6" hlink="hlink" folHlink="folHlink"/>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Text Box 2"/>
          <p:cNvSpPr txBox="1">
            <a:spLocks noChangeArrowheads="1"/>
          </p:cNvSpPr>
          <p:nvPr/>
        </p:nvSpPr>
        <p:spPr bwMode="auto">
          <a:xfrm>
            <a:off x="8274050" y="2286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6" name="Text Box 6"/>
          <p:cNvSpPr txBox="1">
            <a:spLocks noChangeArrowheads="1"/>
          </p:cNvSpPr>
          <p:nvPr/>
        </p:nvSpPr>
        <p:spPr bwMode="auto">
          <a:xfrm>
            <a:off x="304800" y="1628775"/>
            <a:ext cx="8534400" cy="1200329"/>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يدافع بولس عن رسوليته وعن التبرير بالإيمان حتى لا يسعى الغلاطيون إلى الخلاص من خلال التمسك بالناموس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7" name="Text Box 7"/>
          <p:cNvSpPr txBox="1">
            <a:spLocks noChangeArrowheads="1"/>
          </p:cNvSpPr>
          <p:nvPr/>
        </p:nvSpPr>
        <p:spPr bwMode="auto">
          <a:xfrm>
            <a:off x="304800" y="4383088"/>
            <a:ext cx="8610600" cy="156966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altLang="zh-CN"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هل تقوم بإضافة أية متطلبات أخرى للخلاص غير الإيمان بالمسيح كالمعمودية، التكلم بألسنة، الأعمال الصالحة؟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النتيجة المنطقية للتبرير بالإيمان هي التقوى</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
        <p:nvSpPr>
          <p:cNvPr id="15368" name="Text Box 8"/>
          <p:cNvSpPr txBox="1">
            <a:spLocks noChangeArrowheads="1"/>
          </p:cNvSpPr>
          <p:nvPr/>
        </p:nvSpPr>
        <p:spPr bwMode="auto">
          <a:xfrm>
            <a:off x="4111124" y="304800"/>
            <a:ext cx="891591" cy="461665"/>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9" name="Rectangle 9"/>
          <p:cNvSpPr>
            <a:spLocks noGrp="1" noChangeArrowheads="1"/>
          </p:cNvSpPr>
          <p:nvPr>
            <p:ph type="title" idx="4294967295"/>
          </p:nvPr>
        </p:nvSpPr>
        <p:spPr>
          <a:xfrm>
            <a:off x="304800" y="1600200"/>
            <a:ext cx="8458200" cy="533400"/>
          </a:xfrm>
        </p:spPr>
        <p:txBody>
          <a:bodyPr/>
          <a:lstStyle/>
          <a:p>
            <a:pPr algn="ctr" eaLnBrk="1" hangingPunct="1">
              <a:defRPr/>
            </a:pPr>
            <a:r>
              <a:rPr lang="ar-JO" altLang="zh-CN" sz="2400" b="1" u="sng" dirty="0">
                <a:solidFill>
                  <a:schemeClr val="tx1"/>
                </a:solidFill>
                <a:effectLst/>
                <a:latin typeface="Arial" panose="020B0604020202020204" pitchFamily="34" charset="0"/>
                <a:ea typeface="ＭＳ Ｐゴシック" charset="0"/>
                <a:cs typeface="Arial" panose="020B0604020202020204" pitchFamily="34" charset="0"/>
              </a:rPr>
              <a:t>البيان الموجز</a:t>
            </a:r>
            <a:endParaRPr lang="en-US" sz="4000" b="1" dirty="0">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5366">
                                            <p:txEl>
                                              <p:charRg st="4294967295" end="4294967295"/>
                                            </p:txEl>
                                          </p:spTgt>
                                        </p:tgtEl>
                                        <p:attrNameLst>
                                          <p:attrName>style.visibility</p:attrName>
                                        </p:attrNameLst>
                                      </p:cBhvr>
                                      <p:to>
                                        <p:strVal val="visible"/>
                                      </p:to>
                                    </p:set>
                                    <p:anim calcmode="lin" valueType="num">
                                      <p:cBhvr>
                                        <p:cTn id="7" dur="500" fill="hold"/>
                                        <p:tgtEl>
                                          <p:spTgt spid="15366">
                                            <p:txEl>
                                              <p:charRg st="4294967295" end="4294967295"/>
                                            </p:txEl>
                                          </p:spTgt>
                                        </p:tgtEl>
                                        <p:attrNameLst>
                                          <p:attrName>ppt_w</p:attrName>
                                        </p:attrNameLst>
                                      </p:cBhvr>
                                      <p:tavLst>
                                        <p:tav tm="0">
                                          <p:val>
                                            <p:fltVal val="0"/>
                                          </p:val>
                                        </p:tav>
                                        <p:tav tm="100000">
                                          <p:val>
                                            <p:strVal val="#ppt_w"/>
                                          </p:val>
                                        </p:tav>
                                      </p:tavLst>
                                    </p:anim>
                                    <p:anim calcmode="lin" valueType="num">
                                      <p:cBhvr>
                                        <p:cTn id="8" dur="500" fill="hold"/>
                                        <p:tgtEl>
                                          <p:spTgt spid="15366">
                                            <p:txEl>
                                              <p:charRg st="4294967295" end="4294967295"/>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15367"/>
                                        </p:tgtEl>
                                        <p:attrNameLst>
                                          <p:attrName>style.visibility</p:attrName>
                                        </p:attrNameLst>
                                      </p:cBhvr>
                                      <p:to>
                                        <p:strVal val="visible"/>
                                      </p:to>
                                    </p:set>
                                    <p:animEffect transition="in" filter="checkerboard(across)">
                                      <p:cBhvr>
                                        <p:cTn id="13" dur="500"/>
                                        <p:tgtEl>
                                          <p:spTgt spid="15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6" grpId="0" autoUpdateAnimBg="0"/>
      <p:bldP spid="15367" grpId="0" animBg="1"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333375" y="12526"/>
            <a:ext cx="10748963" cy="6800850"/>
            <a:chOff x="333375" y="-9525"/>
            <a:chExt cx="10748963" cy="6800850"/>
          </a:xfrm>
        </p:grpSpPr>
        <p:pic>
          <p:nvPicPr>
            <p:cNvPr id="431114" name="Picture 1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3375" y="609600"/>
              <a:ext cx="8582025" cy="6181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p:cNvSpPr/>
            <p:nvPr/>
          </p:nvSpPr>
          <p:spPr bwMode="auto">
            <a:xfrm>
              <a:off x="683568" y="1916832"/>
              <a:ext cx="2232248"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Rectangle 37"/>
            <p:cNvSpPr/>
            <p:nvPr/>
          </p:nvSpPr>
          <p:spPr bwMode="auto">
            <a:xfrm>
              <a:off x="827584" y="2708920"/>
              <a:ext cx="2232248" cy="936104"/>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Rectangle 39"/>
            <p:cNvSpPr/>
            <p:nvPr/>
          </p:nvSpPr>
          <p:spPr bwMode="auto">
            <a:xfrm>
              <a:off x="4211960" y="1052736"/>
              <a:ext cx="1368152"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 name="Rectangle 42"/>
            <p:cNvSpPr/>
            <p:nvPr/>
          </p:nvSpPr>
          <p:spPr bwMode="auto">
            <a:xfrm rot="16718171">
              <a:off x="1698045" y="3971151"/>
              <a:ext cx="1923272"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06"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431107"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08"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09" name="Rectangle 7"/>
            <p:cNvSpPr>
              <a:spLocks noChangeArrowheads="1"/>
            </p:cNvSpPr>
            <p:nvPr/>
          </p:nvSpPr>
          <p:spPr bwMode="auto">
            <a:xfrm>
              <a:off x="465138" y="1695450"/>
              <a:ext cx="9144000" cy="62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431110"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11" name="Rectangle 9"/>
            <p:cNvSpPr>
              <a:spLocks noChangeArrowheads="1"/>
            </p:cNvSpPr>
            <p:nvPr/>
          </p:nvSpPr>
          <p:spPr bwMode="auto">
            <a:xfrm>
              <a:off x="1938338" y="-9525"/>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12" name="Rectangle 11"/>
            <p:cNvSpPr>
              <a:spLocks noChangeArrowheads="1"/>
            </p:cNvSpPr>
            <p:nvPr/>
          </p:nvSpPr>
          <p:spPr bwMode="auto">
            <a:xfrm>
              <a:off x="1933575" y="1219200"/>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1113" name="Rectangle 14"/>
            <p:cNvSpPr>
              <a:spLocks noChangeArrowheads="1"/>
            </p:cNvSpPr>
            <p:nvPr/>
          </p:nvSpPr>
          <p:spPr bwMode="auto">
            <a:xfrm>
              <a:off x="1933575" y="1528763"/>
              <a:ext cx="9144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rot="16645632">
              <a:off x="1589034" y="4203878"/>
              <a:ext cx="2592288"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معمودية الماء</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54" name="Rectangle 53"/>
            <p:cNvSpPr/>
            <p:nvPr/>
          </p:nvSpPr>
          <p:spPr bwMode="auto">
            <a:xfrm>
              <a:off x="611560" y="5301208"/>
              <a:ext cx="2088232"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5" name="Rectangle 54"/>
            <p:cNvSpPr/>
            <p:nvPr/>
          </p:nvSpPr>
          <p:spPr bwMode="auto">
            <a:xfrm>
              <a:off x="683568" y="6309320"/>
              <a:ext cx="7992888" cy="43204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6" name="Rectangle 55"/>
            <p:cNvSpPr/>
            <p:nvPr/>
          </p:nvSpPr>
          <p:spPr bwMode="auto">
            <a:xfrm>
              <a:off x="2915816" y="5733256"/>
              <a:ext cx="2088232" cy="43204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7" name="Rectangle 56"/>
            <p:cNvSpPr/>
            <p:nvPr/>
          </p:nvSpPr>
          <p:spPr bwMode="auto">
            <a:xfrm>
              <a:off x="7164288" y="5805264"/>
              <a:ext cx="1584176" cy="43204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8" name="Rectangle 57"/>
            <p:cNvSpPr/>
            <p:nvPr/>
          </p:nvSpPr>
          <p:spPr bwMode="auto">
            <a:xfrm>
              <a:off x="4355976" y="2780928"/>
              <a:ext cx="1584176" cy="43204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9" name="Rectangle 58"/>
            <p:cNvSpPr/>
            <p:nvPr/>
          </p:nvSpPr>
          <p:spPr bwMode="auto">
            <a:xfrm>
              <a:off x="5652120" y="3356992"/>
              <a:ext cx="1008112" cy="360040"/>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Rectangle 59"/>
            <p:cNvSpPr/>
            <p:nvPr/>
          </p:nvSpPr>
          <p:spPr bwMode="auto">
            <a:xfrm>
              <a:off x="4283968" y="1916832"/>
              <a:ext cx="1584176"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1" name="Rectangle 60"/>
            <p:cNvSpPr/>
            <p:nvPr/>
          </p:nvSpPr>
          <p:spPr bwMode="auto">
            <a:xfrm>
              <a:off x="5292080" y="1052736"/>
              <a:ext cx="3312368" cy="936104"/>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1747" name="Text Box 3"/>
          <p:cNvSpPr txBox="1">
            <a:spLocks noChangeArrowheads="1"/>
          </p:cNvSpPr>
          <p:nvPr/>
        </p:nvSpPr>
        <p:spPr bwMode="auto">
          <a:xfrm>
            <a:off x="1524000" y="76200"/>
            <a:ext cx="6172200" cy="519113"/>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النظرة الكاثوليكية للتبرير</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431136" name="Text Box 2"/>
          <p:cNvSpPr txBox="1">
            <a:spLocks noChangeArrowheads="1"/>
          </p:cNvSpPr>
          <p:nvPr/>
        </p:nvSpPr>
        <p:spPr bwMode="auto">
          <a:xfrm>
            <a:off x="8274050" y="0"/>
            <a:ext cx="9044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174ب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Text Box 15"/>
          <p:cNvSpPr txBox="1">
            <a:spLocks noChangeArrowheads="1"/>
          </p:cNvSpPr>
          <p:nvPr/>
        </p:nvSpPr>
        <p:spPr bwMode="auto">
          <a:xfrm>
            <a:off x="611560" y="2060848"/>
            <a:ext cx="2520280" cy="246221"/>
          </a:xfrm>
          <a:prstGeom prst="rect">
            <a:avLst/>
          </a:prstGeom>
          <a:noFill/>
          <a:ln w="12700">
            <a:noFill/>
            <a:miter lim="800000"/>
            <a:headEnd type="none" w="sm" len="sm"/>
            <a:tailEnd type="none" w="sm" len="sm"/>
          </a:ln>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ليس بار ليس ولا واحد (رو 3: 10)</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5" name="Text Box 16"/>
          <p:cNvSpPr txBox="1">
            <a:spLocks noChangeArrowheads="1"/>
          </p:cNvSpPr>
          <p:nvPr/>
        </p:nvSpPr>
        <p:spPr bwMode="auto">
          <a:xfrm>
            <a:off x="323528" y="2454025"/>
            <a:ext cx="2592288"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البر الذاتي</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6" name="Text Box 17"/>
          <p:cNvSpPr txBox="1">
            <a:spLocks noChangeArrowheads="1"/>
          </p:cNvSpPr>
          <p:nvPr/>
        </p:nvSpPr>
        <p:spPr bwMode="auto">
          <a:xfrm>
            <a:off x="359023" y="2782669"/>
            <a:ext cx="2628801" cy="584775"/>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لا بأعمال في بر عملناها نحن بل بمقتضى رحمته خلصنا (تيطس 3: 5)</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4" name="Text Box 17"/>
          <p:cNvSpPr txBox="1">
            <a:spLocks noChangeArrowheads="1"/>
          </p:cNvSpPr>
          <p:nvPr/>
        </p:nvSpPr>
        <p:spPr bwMode="auto">
          <a:xfrm>
            <a:off x="3743399" y="1916832"/>
            <a:ext cx="2628801" cy="584775"/>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الموت على هذا الخط أو فوقه يرسلك مباشرة إلى الجنة.</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5" name="Text Box 17"/>
          <p:cNvSpPr txBox="1">
            <a:spLocks noChangeArrowheads="1"/>
          </p:cNvSpPr>
          <p:nvPr/>
        </p:nvSpPr>
        <p:spPr bwMode="auto">
          <a:xfrm>
            <a:off x="503039" y="5373216"/>
            <a:ext cx="2484785" cy="338554"/>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مقدر للجحيم خال من النعمة</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6" name="Text Box 17"/>
          <p:cNvSpPr txBox="1">
            <a:spLocks noChangeArrowheads="1"/>
          </p:cNvSpPr>
          <p:nvPr/>
        </p:nvSpPr>
        <p:spPr bwMode="auto">
          <a:xfrm>
            <a:off x="2843808" y="5805264"/>
            <a:ext cx="2232248" cy="338554"/>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خطايا مميتة</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7" name="Text Box 17"/>
          <p:cNvSpPr txBox="1">
            <a:spLocks noChangeArrowheads="1"/>
          </p:cNvSpPr>
          <p:nvPr/>
        </p:nvSpPr>
        <p:spPr bwMode="auto">
          <a:xfrm>
            <a:off x="7164288" y="5733256"/>
            <a:ext cx="1440160" cy="461665"/>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الموت على هذا الخط يرسلك مباشرة إلى الجحيم</a:t>
            </a:r>
            <a:endParaRPr kumimoji="0" lang="en-GB"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8" name="Text Box 17"/>
          <p:cNvSpPr txBox="1">
            <a:spLocks noChangeArrowheads="1"/>
          </p:cNvSpPr>
          <p:nvPr/>
        </p:nvSpPr>
        <p:spPr bwMode="auto">
          <a:xfrm>
            <a:off x="4283968" y="2946430"/>
            <a:ext cx="2232248" cy="338554"/>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الخطايا العرضية</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50" name="Text Box 17"/>
          <p:cNvSpPr txBox="1">
            <a:spLocks noChangeArrowheads="1"/>
          </p:cNvSpPr>
          <p:nvPr/>
        </p:nvSpPr>
        <p:spPr bwMode="auto">
          <a:xfrm>
            <a:off x="7380312" y="3645024"/>
            <a:ext cx="1296144" cy="954107"/>
          </a:xfrm>
          <a:prstGeom prst="rect">
            <a:avLst/>
          </a:prstGeom>
          <a:solidFill>
            <a:srgbClr val="FFFFFF"/>
          </a:solid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الموت هنا يرسلك إلى المطهر</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51" name="Text Box 17"/>
          <p:cNvSpPr txBox="1">
            <a:spLocks noChangeArrowheads="1"/>
          </p:cNvSpPr>
          <p:nvPr/>
        </p:nvSpPr>
        <p:spPr bwMode="auto">
          <a:xfrm>
            <a:off x="4427984" y="764704"/>
            <a:ext cx="4392488" cy="1077218"/>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أولئك الذين يموتون بجدارة أكثر مما هو ضروري للسماء لديهم مزاياهم الإضافية تُنسب إلى خزينة الفاتيكان. ثم يتم تقديم هذه الميزة الإضافية من خلال الغفران والجماهير لأولئك الذين يعانون في المطهر.</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52" name="Text Box 16"/>
          <p:cNvSpPr txBox="1">
            <a:spLocks noChangeArrowheads="1"/>
          </p:cNvSpPr>
          <p:nvPr/>
        </p:nvSpPr>
        <p:spPr bwMode="auto">
          <a:xfrm>
            <a:off x="323528" y="6453336"/>
            <a:ext cx="8568952"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عرض بياني للتبرير في الكنيسة الرومانية الكاثوليكية</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9" name="Text Box 17"/>
          <p:cNvSpPr txBox="1">
            <a:spLocks noChangeArrowheads="1"/>
          </p:cNvSpPr>
          <p:nvPr/>
        </p:nvSpPr>
        <p:spPr bwMode="auto">
          <a:xfrm>
            <a:off x="5220072" y="3204264"/>
            <a:ext cx="1872208" cy="584775"/>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الأعمال الصالحة والأسرار المقدسة</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1996420876"/>
      </p:ext>
    </p:extLst>
  </p:cSld>
  <p:clrMapOvr>
    <a:overrideClrMapping bg1="dk2" tx1="lt1" bg2="dk1" tx2="lt2" accent1="accent1" accent2="accent2" accent3="accent3" accent4="accent4" accent5="accent5" accent6="accent6" hlink="hlink" folHlink="folHlink"/>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64" name="Picture 1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838200"/>
            <a:ext cx="8839200" cy="5648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3153" name="Text Box 2"/>
          <p:cNvSpPr txBox="1">
            <a:spLocks noChangeArrowheads="1"/>
          </p:cNvSpPr>
          <p:nvPr/>
        </p:nvSpPr>
        <p:spPr bwMode="auto">
          <a:xfrm>
            <a:off x="8274050" y="0"/>
            <a:ext cx="9044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174ت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771" name="Text Box 3"/>
          <p:cNvSpPr txBox="1">
            <a:spLocks noChangeArrowheads="1"/>
          </p:cNvSpPr>
          <p:nvPr/>
        </p:nvSpPr>
        <p:spPr bwMode="auto">
          <a:xfrm>
            <a:off x="1524000" y="76200"/>
            <a:ext cx="6172200" cy="519113"/>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النظرة الكتابية للتبرير</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433155" name="Rectangle 4"/>
          <p:cNvSpPr>
            <a:spLocks noChangeArrowheads="1"/>
          </p:cNvSpPr>
          <p:nvPr/>
        </p:nvSpPr>
        <p:spPr bwMode="auto">
          <a:xfrm>
            <a:off x="465138" y="1695450"/>
            <a:ext cx="9144000" cy="305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18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b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433156" name="Rectangle 5"/>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3157" name="Rectangle 6"/>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3158" name="Rectangle 7"/>
          <p:cNvSpPr>
            <a:spLocks noChangeArrowheads="1"/>
          </p:cNvSpPr>
          <p:nvPr/>
        </p:nvSpPr>
        <p:spPr bwMode="auto">
          <a:xfrm>
            <a:off x="465138" y="1695450"/>
            <a:ext cx="9144000" cy="62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just" defTabSz="914400" rtl="0" eaLnBrk="1" fontAlgn="base" latinLnBrk="0" hangingPunct="1">
              <a:lnSpc>
                <a:spcPct val="100000"/>
              </a:lnSpc>
              <a:spcBef>
                <a:spcPct val="0"/>
              </a:spcBef>
              <a:spcAft>
                <a:spcPct val="0"/>
              </a:spcAft>
              <a:buClrTx/>
              <a:buSzTx/>
              <a:buFontTx/>
              <a:buNone/>
              <a:tabLst>
                <a:tab pos="742950" algn="r"/>
                <a:tab pos="2743200" algn="ctr"/>
                <a:tab pos="5486400" algn="r"/>
              </a:tabLst>
              <a:defRPr/>
            </a:pPr>
            <a:r>
              <a:rPr kumimoji="0" lang="en-US" altLang="zh-CN" sz="11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742950" algn="r"/>
                <a:tab pos="2743200" algn="ctr"/>
                <a:tab pos="5486400" algn="r"/>
              </a:tabLst>
              <a:defRPr/>
            </a:pPr>
            <a:endParaRPr kumimoji="0" lang="en-US" altLang="zh-CN" sz="2400" b="1"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433159" name="Rectangle 8"/>
          <p:cNvSpPr>
            <a:spLocks noChangeArrowheads="1"/>
          </p:cNvSpPr>
          <p:nvPr/>
        </p:nvSpPr>
        <p:spPr bwMode="auto">
          <a:xfrm>
            <a:off x="465138" y="16494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tab pos="457200" algn="r"/>
                <a:tab pos="2743200" algn="ctr"/>
                <a:tab pos="5486400" algn="r"/>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 name="Group 2"/>
          <p:cNvGrpSpPr/>
          <p:nvPr/>
        </p:nvGrpSpPr>
        <p:grpSpPr>
          <a:xfrm>
            <a:off x="251520" y="908720"/>
            <a:ext cx="8568952" cy="5544616"/>
            <a:chOff x="251520" y="908720"/>
            <a:chExt cx="8568952" cy="5544616"/>
          </a:xfrm>
        </p:grpSpPr>
        <p:sp>
          <p:nvSpPr>
            <p:cNvPr id="46" name="Rectangle 45"/>
            <p:cNvSpPr/>
            <p:nvPr/>
          </p:nvSpPr>
          <p:spPr bwMode="auto">
            <a:xfrm>
              <a:off x="323528" y="1844824"/>
              <a:ext cx="2232248"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7" name="Rectangle 46"/>
            <p:cNvSpPr/>
            <p:nvPr/>
          </p:nvSpPr>
          <p:spPr bwMode="auto">
            <a:xfrm>
              <a:off x="3059832" y="1412776"/>
              <a:ext cx="2232248"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Rectangle 47"/>
            <p:cNvSpPr/>
            <p:nvPr/>
          </p:nvSpPr>
          <p:spPr bwMode="auto">
            <a:xfrm>
              <a:off x="3059832" y="2204864"/>
              <a:ext cx="2232248"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Rectangle 48"/>
            <p:cNvSpPr/>
            <p:nvPr/>
          </p:nvSpPr>
          <p:spPr bwMode="auto">
            <a:xfrm>
              <a:off x="3347864" y="2852936"/>
              <a:ext cx="4752528" cy="187220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49"/>
            <p:cNvSpPr/>
            <p:nvPr/>
          </p:nvSpPr>
          <p:spPr bwMode="auto">
            <a:xfrm>
              <a:off x="7164288" y="1124744"/>
              <a:ext cx="1656184"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Rectangle 50"/>
            <p:cNvSpPr/>
            <p:nvPr/>
          </p:nvSpPr>
          <p:spPr bwMode="auto">
            <a:xfrm>
              <a:off x="251520" y="4941168"/>
              <a:ext cx="1980728"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2" name="Rectangle 51"/>
            <p:cNvSpPr/>
            <p:nvPr/>
          </p:nvSpPr>
          <p:spPr bwMode="auto">
            <a:xfrm>
              <a:off x="6804248" y="5301208"/>
              <a:ext cx="1980728" cy="792088"/>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Rectangle 52"/>
            <p:cNvSpPr/>
            <p:nvPr/>
          </p:nvSpPr>
          <p:spPr bwMode="auto">
            <a:xfrm>
              <a:off x="899592" y="6093296"/>
              <a:ext cx="7488832" cy="360040"/>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4" name="Rectangle 53"/>
            <p:cNvSpPr/>
            <p:nvPr/>
          </p:nvSpPr>
          <p:spPr bwMode="auto">
            <a:xfrm rot="16663396">
              <a:off x="1514793" y="3886367"/>
              <a:ext cx="1489221"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5" name="Rectangle 54"/>
            <p:cNvSpPr/>
            <p:nvPr/>
          </p:nvSpPr>
          <p:spPr bwMode="auto">
            <a:xfrm rot="19424763">
              <a:off x="5649142" y="1193829"/>
              <a:ext cx="932867" cy="648072"/>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6" name="Rectangle 55"/>
            <p:cNvSpPr/>
            <p:nvPr/>
          </p:nvSpPr>
          <p:spPr bwMode="auto">
            <a:xfrm>
              <a:off x="4932040" y="908720"/>
              <a:ext cx="2232248" cy="504056"/>
            </a:xfrm>
            <a:prstGeom prst="rect">
              <a:avLst/>
            </a:prstGeom>
            <a:solidFill>
              <a:schemeClr val="tx1"/>
            </a:solidFill>
            <a:ln w="1270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4" name="Text Box 17"/>
          <p:cNvSpPr txBox="1">
            <a:spLocks noChangeArrowheads="1"/>
          </p:cNvSpPr>
          <p:nvPr/>
        </p:nvSpPr>
        <p:spPr bwMode="auto">
          <a:xfrm>
            <a:off x="503039" y="4941168"/>
            <a:ext cx="2484785" cy="707886"/>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مقرر للجحيم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ميت روحياً</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5" name="Text Box 16"/>
          <p:cNvSpPr txBox="1">
            <a:spLocks noChangeArrowheads="1"/>
          </p:cNvSpPr>
          <p:nvPr/>
        </p:nvSpPr>
        <p:spPr bwMode="auto">
          <a:xfrm>
            <a:off x="395536" y="6093296"/>
            <a:ext cx="8568952"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عرض بياني للتبرير حسب الكتاب المقدس</a:t>
            </a:r>
            <a:endParaRPr kumimoji="0" lang="zh-CN" altLang="en-GB" sz="20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7" name="Text Box 17"/>
          <p:cNvSpPr txBox="1">
            <a:spLocks noChangeArrowheads="1"/>
          </p:cNvSpPr>
          <p:nvPr/>
        </p:nvSpPr>
        <p:spPr bwMode="auto">
          <a:xfrm>
            <a:off x="539552" y="2276872"/>
            <a:ext cx="2628801" cy="646331"/>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فيلبي 3: 9</a:t>
            </a:r>
            <a:b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br>
            <a:r>
              <a:rPr kumimoji="0" lang="ar-JO"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رومية 5: 17</a:t>
            </a:r>
            <a:b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br>
            <a:r>
              <a:rPr kumimoji="0" lang="ar-JO"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2 كورنثوس 5: 21</a:t>
            </a:r>
            <a:endParaRPr kumimoji="0" lang="en-GB" altLang="zh-CN" sz="12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8" name="Text Box 17"/>
          <p:cNvSpPr txBox="1">
            <a:spLocks noChangeArrowheads="1"/>
          </p:cNvSpPr>
          <p:nvPr/>
        </p:nvSpPr>
        <p:spPr bwMode="auto">
          <a:xfrm>
            <a:off x="6804248" y="5301208"/>
            <a:ext cx="2088232" cy="830997"/>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الموت دون أن تثق في المسيح يرسلك إلى الجحيم          (يوحنا ١٢: ٤٨)</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9" name="Text Box 17"/>
          <p:cNvSpPr txBox="1">
            <a:spLocks noChangeArrowheads="1"/>
          </p:cNvSpPr>
          <p:nvPr/>
        </p:nvSpPr>
        <p:spPr bwMode="auto">
          <a:xfrm>
            <a:off x="7236296" y="1052736"/>
            <a:ext cx="1872208" cy="338554"/>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التمجيد</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0" name="Text Box 17"/>
          <p:cNvSpPr txBox="1">
            <a:spLocks noChangeArrowheads="1"/>
          </p:cNvSpPr>
          <p:nvPr/>
        </p:nvSpPr>
        <p:spPr bwMode="auto">
          <a:xfrm>
            <a:off x="5220072" y="836712"/>
            <a:ext cx="2304256" cy="584775"/>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إن الموت ببر الله يؤهلك للسماء (يوحنا 5: 24)</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2" name="Text Box 16"/>
          <p:cNvSpPr txBox="1">
            <a:spLocks noChangeArrowheads="1"/>
          </p:cNvSpPr>
          <p:nvPr/>
        </p:nvSpPr>
        <p:spPr bwMode="auto">
          <a:xfrm>
            <a:off x="3131840" y="2188096"/>
            <a:ext cx="2592288"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مبرر</a:t>
            </a:r>
            <a:endParaRPr kumimoji="0" lang="zh-CN" altLang="en-GB"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3" name="Text Box 16"/>
          <p:cNvSpPr txBox="1">
            <a:spLocks noChangeArrowheads="1"/>
          </p:cNvSpPr>
          <p:nvPr/>
        </p:nvSpPr>
        <p:spPr bwMode="auto">
          <a:xfrm>
            <a:off x="3131840" y="1828056"/>
            <a:ext cx="2592288"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التقديس</a:t>
            </a:r>
            <a:endParaRPr kumimoji="0" lang="zh-CN" altLang="en-GB"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4" name="Text Box 17"/>
          <p:cNvSpPr txBox="1">
            <a:spLocks noChangeArrowheads="1"/>
          </p:cNvSpPr>
          <p:nvPr/>
        </p:nvSpPr>
        <p:spPr bwMode="auto">
          <a:xfrm>
            <a:off x="3203848" y="2564904"/>
            <a:ext cx="5544616" cy="1815882"/>
          </a:xfrm>
          <a:prstGeom prst="rect">
            <a:avLst/>
          </a:prstGeom>
          <a:noFill/>
          <a:ln w="12700">
            <a:noFill/>
            <a:miter lim="800000"/>
            <a:headEnd type="none" w="sm" len="sm"/>
            <a:tailEnd type="none" w="sm" len="sm"/>
          </a:ln>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التبرير هو حكم دائم من الله يعلن أن الخاطئ بار بسبب إيمانه بالمسيح. إنه يُمكِّن الله من الاستمرار في رؤية الخاطئ كما لو كان بارًا حتى لو استمر في الخطيئة. أساس التبرير هو بر المسيح ، وبالتالي فإن الخطيئة أو الأعمال الصالحة لا تؤثر عليه. الإنسان إما أن يكون له بر الله ومقدر له أن يذهب إلى الجنة ، أو أنه محكوم ومقدر له أن يذهب إلى الجحيم. يُمنح بر الله كهدية لأولئك الذين يثقون في تدبير الله الوحيد لخطيتهم: أن يسوع دفع العقوبة الكاملة والكاملة بموته بدلاً عنهم. انظر رومية 3: 21- 26 ؛ 4: 2-9 وأفسس 2: 1-10.</a:t>
            </a:r>
            <a:endParaRPr kumimoji="0" lang="en-GB"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45" name="Text Box 16"/>
          <p:cNvSpPr txBox="1">
            <a:spLocks noChangeArrowheads="1"/>
          </p:cNvSpPr>
          <p:nvPr/>
        </p:nvSpPr>
        <p:spPr bwMode="auto">
          <a:xfrm rot="16645632">
            <a:off x="1556669" y="4122792"/>
            <a:ext cx="1884425"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الإيمان بالمسيح</a:t>
            </a:r>
            <a:endParaRPr kumimoji="0" lang="zh-CN" altLang="en-GB" sz="18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sp>
        <p:nvSpPr>
          <p:cNvPr id="36" name="Text Box 16"/>
          <p:cNvSpPr txBox="1">
            <a:spLocks noChangeArrowheads="1"/>
          </p:cNvSpPr>
          <p:nvPr/>
        </p:nvSpPr>
        <p:spPr bwMode="auto">
          <a:xfrm>
            <a:off x="-108520" y="1972072"/>
            <a:ext cx="2592288" cy="304800"/>
          </a:xfrm>
          <a:prstGeom prst="rect">
            <a:avLst/>
          </a:prstGeom>
          <a:noFill/>
          <a:ln>
            <a:noFill/>
          </a:ln>
        </p:spPr>
        <p:txBody>
          <a:bodyPr wrap="none" lIns="0" tIns="0" rIns="0" bIns="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rPr>
              <a:t>بر الله</a:t>
            </a:r>
            <a:endParaRPr kumimoji="0" lang="zh-CN" altLang="en-GB" sz="1600" b="1" u="none" strike="noStrike" kern="1200" cap="none" spc="0" normalizeH="0" baseline="0" noProof="0" dirty="0">
              <a:ln>
                <a:noFill/>
              </a:ln>
              <a:solidFill>
                <a:srgbClr val="000000"/>
              </a:solidFill>
              <a:effectLst/>
              <a:uLnTx/>
              <a:uFillTx/>
              <a:latin typeface="Arial" panose="020B0604020202020204" pitchFamily="34" charset="0"/>
              <a:ea typeface="宋体" charset="0"/>
              <a:cs typeface="Arial" panose="020B0604020202020204" pitchFamily="34" charset="0"/>
            </a:endParaRPr>
          </a:p>
        </p:txBody>
      </p:sp>
      <p:pic>
        <p:nvPicPr>
          <p:cNvPr id="4" name="Picture 3" descr="Screen Shot 2018-04-16 at 6.27.14 PM.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1520" y="836713"/>
            <a:ext cx="3312368" cy="987490"/>
          </a:xfrm>
          <a:prstGeom prst="rect">
            <a:avLst/>
          </a:prstGeom>
        </p:spPr>
      </p:pic>
    </p:spTree>
    <p:extLst>
      <p:ext uri="{BB962C8B-B14F-4D97-AF65-F5344CB8AC3E}">
        <p14:creationId xmlns:p14="http://schemas.microsoft.com/office/powerpoint/2010/main" val="1129568327"/>
      </p:ext>
    </p:extLst>
  </p:cSld>
  <p:clrMapOvr>
    <a:overrideClrMapping bg1="dk2" tx1="lt1" bg2="dk1" tx2="lt2" accent1="accent1" accent2="accent2" accent3="accent3" accent4="accent4" accent5="accent5" accent6="accent6" hlink="hlink" folHlink="folHlink"/>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لماذا يجب أن يكون الخلاص بالإيمان </a:t>
            </a:r>
            <a:r>
              <a:rPr lang="ar-JO" sz="5400" dirty="0">
                <a:solidFill>
                  <a:srgbClr val="FFFF00"/>
                </a:solidFill>
                <a:effectLst>
                  <a:glow rad="127000">
                    <a:schemeClr val="tx1"/>
                  </a:glow>
                </a:effectLst>
                <a:ea typeface="ＭＳ Ｐゴシック" charset="0"/>
              </a:rPr>
              <a:t>وحده</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4437112"/>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يقدم بولس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أسباب</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5415334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3" name="Text Box 43"/>
          <p:cNvSpPr txBox="1">
            <a:spLocks noChangeArrowheads="1"/>
          </p:cNvSpPr>
          <p:nvPr/>
        </p:nvSpPr>
        <p:spPr bwMode="auto">
          <a:xfrm>
            <a:off x="2554781" y="206375"/>
            <a:ext cx="3805850" cy="707886"/>
          </a:xfrm>
          <a:prstGeom prst="rect">
            <a:avLst/>
          </a:prstGeom>
          <a:noFill/>
          <a:ln w="12700">
            <a:noFill/>
            <a:miter lim="800000"/>
            <a:headEnd type="none" w="sm" len="sm"/>
            <a:tailEnd type="none" w="sm" len="sm"/>
          </a:ln>
          <a:effectLst>
            <a:outerShdw blurRad="63500" dist="1796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بولس مقابل المهودين</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20712" name="Group 232"/>
          <p:cNvGraphicFramePr>
            <a:graphicFrameLocks noGrp="1"/>
          </p:cNvGraphicFramePr>
          <p:nvPr>
            <p:extLst>
              <p:ext uri="{D42A27DB-BD31-4B8C-83A1-F6EECF244321}">
                <p14:modId xmlns:p14="http://schemas.microsoft.com/office/powerpoint/2010/main" val="101661331"/>
              </p:ext>
            </p:extLst>
          </p:nvPr>
        </p:nvGraphicFramePr>
        <p:xfrm>
          <a:off x="152400" y="968375"/>
          <a:ext cx="8686800" cy="4822826"/>
        </p:xfrm>
        <a:graphic>
          <a:graphicData uri="http://schemas.openxmlformats.org/drawingml/2006/table">
            <a:tbl>
              <a:tblPr/>
              <a:tblGrid>
                <a:gridCol w="827088">
                  <a:extLst>
                    <a:ext uri="{9D8B030D-6E8A-4147-A177-3AD203B41FA5}">
                      <a16:colId xmlns:a16="http://schemas.microsoft.com/office/drawing/2014/main" val="20000"/>
                    </a:ext>
                  </a:extLst>
                </a:gridCol>
                <a:gridCol w="2978150">
                  <a:extLst>
                    <a:ext uri="{9D8B030D-6E8A-4147-A177-3AD203B41FA5}">
                      <a16:colId xmlns:a16="http://schemas.microsoft.com/office/drawing/2014/main" val="20001"/>
                    </a:ext>
                  </a:extLst>
                </a:gridCol>
                <a:gridCol w="3144837">
                  <a:extLst>
                    <a:ext uri="{9D8B030D-6E8A-4147-A177-3AD203B41FA5}">
                      <a16:colId xmlns:a16="http://schemas.microsoft.com/office/drawing/2014/main" val="20002"/>
                    </a:ext>
                  </a:extLst>
                </a:gridCol>
                <a:gridCol w="1736725">
                  <a:extLst>
                    <a:ext uri="{9D8B030D-6E8A-4147-A177-3AD203B41FA5}">
                      <a16:colId xmlns:a16="http://schemas.microsoft.com/office/drawing/2014/main" val="20003"/>
                    </a:ext>
                  </a:extLst>
                </a:gridCol>
              </a:tblGrid>
              <a:tr h="4571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هجوم المهودين</a:t>
                      </a:r>
                      <a:endParaRPr kumimoji="0" lang="en-GB"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696" marB="45696"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دفاع بولس</a:t>
                      </a:r>
                      <a:endParaRPr kumimoji="0" lang="en-GB"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696" marB="45696"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الموضوع</a:t>
                      </a:r>
                      <a:endParaRPr kumimoji="0" lang="en-GB" sz="2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696" marB="45696"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5681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الفصول 1-2</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SimSun" charset="0"/>
                          <a:cs typeface="Times New Roman" charset="0"/>
                        </a:rPr>
                        <a:t>يعلم بولس هذه العقيدة بسلطته الخاصة</a:t>
                      </a:r>
                      <a:endParaRPr kumimoji="0" lang="en-GB" sz="24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SimSun" charset="0"/>
                          <a:cs typeface="Times New Roman" charset="0"/>
                        </a:rPr>
                        <a:t>الله دعاني والرسل الإثني عشر أكدوا ذلك</a:t>
                      </a:r>
                      <a:endParaRPr kumimoji="0" lang="en-GB" sz="24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السيرة الذاتية</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1"/>
                  </a:ext>
                </a:extLst>
              </a:tr>
              <a:tr h="155443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الفصول 3-4</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SimSun" charset="0"/>
                        </a:rPr>
                        <a:t>هذا تعليم جديد مخالف للعهد القديم</a:t>
                      </a:r>
                      <a:endParaRPr kumimoji="0" lang="en-GB" sz="2400" b="1" i="0" u="none" strike="noStrike" cap="none" normalizeH="0" baseline="0" dirty="0">
                        <a:ln>
                          <a:noFill/>
                        </a:ln>
                        <a:solidFill>
                          <a:srgbClr val="000000"/>
                        </a:solidFill>
                        <a:effectLst/>
                        <a:latin typeface="Arial" panose="020B0604020202020204" pitchFamily="34" charset="0"/>
                        <a:ea typeface="SimSun" charset="0"/>
                        <a:cs typeface="SimSu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SimSun" charset="0"/>
                        </a:rPr>
                        <a:t>كان الخلاص دائماً بالإيمان حتى في العهد القديم</a:t>
                      </a:r>
                      <a:endParaRPr kumimoji="0" lang="en-GB" sz="24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لاهوتي</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2"/>
                  </a:ext>
                </a:extLst>
              </a:tr>
              <a:tr h="155443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الفصول 5-6</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SimSun" charset="0"/>
                          <a:cs typeface="Times New Roman" charset="0"/>
                        </a:rPr>
                        <a:t>التعليم عن الإيمان وحده سوف يشجع على نمط حياة خاطئ</a:t>
                      </a:r>
                      <a:endParaRPr kumimoji="0" lang="en-GB" sz="24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SimSun" charset="0"/>
                          <a:cs typeface="Times New Roman" charset="0"/>
                        </a:rPr>
                        <a:t>لا التبرير بالإيمان سوف يقود بشكل طبيعي إلى حياة تقية</a:t>
                      </a:r>
                      <a:endParaRPr kumimoji="0" lang="en-GB" sz="24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rPr>
                        <a:t>تطبيقي</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Times New Roman" charset="0"/>
                      </a:endParaRPr>
                    </a:p>
                  </a:txBody>
                  <a:tcPr marT="45696" marB="45696" anchor="ctr"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bl>
          </a:graphicData>
        </a:graphic>
      </p:graphicFrame>
      <p:sp>
        <p:nvSpPr>
          <p:cNvPr id="20705" name="Text Box 225"/>
          <p:cNvSpPr txBox="1">
            <a:spLocks noChangeArrowheads="1"/>
          </p:cNvSpPr>
          <p:nvPr/>
        </p:nvSpPr>
        <p:spPr bwMode="auto">
          <a:xfrm>
            <a:off x="1714500" y="5927725"/>
            <a:ext cx="5486400" cy="701675"/>
          </a:xfrm>
          <a:prstGeom prst="rect">
            <a:avLst/>
          </a:prstGeom>
          <a:noFill/>
          <a:ln w="9525">
            <a:noFill/>
            <a:miter lim="800000"/>
            <a:headEnd/>
            <a:tailEnd/>
          </a:ln>
          <a:effectLst>
            <a:outerShdw blurRad="63500" dist="17961" dir="2700000" algn="ctr" rotWithShape="0">
              <a:srgbClr val="FF33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التبرير بالإيمان</a:t>
            </a:r>
            <a:endParaRPr kumimoji="0" lang="en-GB"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3070" name="Text Box 42"/>
          <p:cNvSpPr txBox="1">
            <a:spLocks noChangeArrowheads="1"/>
          </p:cNvSpPr>
          <p:nvPr/>
        </p:nvSpPr>
        <p:spPr bwMode="auto">
          <a:xfrm>
            <a:off x="8369300" y="71438"/>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20705"/>
                                        </p:tgtEl>
                                        <p:attrNameLst>
                                          <p:attrName>style.visibility</p:attrName>
                                        </p:attrNameLst>
                                      </p:cBhvr>
                                      <p:to>
                                        <p:strVal val="visible"/>
                                      </p:to>
                                    </p:set>
                                    <p:anim calcmode="lin" valueType="num">
                                      <p:cBhvr>
                                        <p:cTn id="7" dur="500" fill="hold"/>
                                        <p:tgtEl>
                                          <p:spTgt spid="20705"/>
                                        </p:tgtEl>
                                        <p:attrNameLst>
                                          <p:attrName>ppt_w</p:attrName>
                                        </p:attrNameLst>
                                      </p:cBhvr>
                                      <p:tavLst>
                                        <p:tav tm="0">
                                          <p:val>
                                            <p:strVal val="4*#ppt_w"/>
                                          </p:val>
                                        </p:tav>
                                        <p:tav tm="100000">
                                          <p:val>
                                            <p:strVal val="#ppt_w"/>
                                          </p:val>
                                        </p:tav>
                                      </p:tavLst>
                                    </p:anim>
                                    <p:anim calcmode="lin" valueType="num">
                                      <p:cBhvr>
                                        <p:cTn id="8" dur="500" fill="hold"/>
                                        <p:tgtEl>
                                          <p:spTgt spid="2070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05"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دعا يسوع </a:t>
            </a:r>
            <a:r>
              <a:rPr lang="ar-JO" sz="4800" dirty="0">
                <a:solidFill>
                  <a:srgbClr val="FFFF00"/>
                </a:solidFill>
                <a:effectLst>
                  <a:glow rad="127000">
                    <a:schemeClr val="tx1"/>
                  </a:glow>
                </a:effectLst>
                <a:ea typeface="ＭＳ Ｐゴシック" charset="0"/>
              </a:rPr>
              <a:t>بولس</a:t>
            </a:r>
            <a:r>
              <a:rPr lang="ar-JO" sz="4800" dirty="0">
                <a:effectLst>
                  <a:glow rad="127000">
                    <a:schemeClr val="tx1"/>
                  </a:glow>
                </a:effectLst>
                <a:ea typeface="ＭＳ Ｐゴシック" charset="0"/>
              </a:rPr>
              <a:t> ليعلم الخلاص بالإيمان (غل 1-2)</a:t>
            </a:r>
            <a:endParaRPr lang="en-US" sz="4800" dirty="0">
              <a:effectLst>
                <a:glow rad="127000">
                  <a:schemeClr val="tx1"/>
                </a:glow>
              </a:effectLst>
              <a:ea typeface="ＭＳ Ｐゴシック"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9631710"/>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غلاطية 1</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61397467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61474" name="Picture 3"/>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63713" y="1125538"/>
            <a:ext cx="7380287" cy="5732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5" name="Title 1"/>
          <p:cNvSpPr>
            <a:spLocks noGrp="1"/>
          </p:cNvSpPr>
          <p:nvPr>
            <p:ph type="title" idx="4294967295"/>
          </p:nvPr>
        </p:nvSpPr>
        <p:spPr>
          <a:xfrm>
            <a:off x="0" y="-33338"/>
            <a:ext cx="6192838" cy="4103688"/>
          </a:xfrm>
        </p:spPr>
        <p:txBody>
          <a:bodyPr/>
          <a:lstStyle/>
          <a:p>
            <a:r>
              <a:rPr lang="ar-JO" sz="6000" b="1" dirty="0">
                <a:latin typeface="Arial" panose="020B0604020202020204" pitchFamily="34" charset="0"/>
                <a:ea typeface="ＭＳ Ｐゴシック" charset="0"/>
                <a:cs typeface="Arial" panose="020B0604020202020204" pitchFamily="34" charset="0"/>
              </a:rPr>
              <a:t>حجة سيرة </a:t>
            </a:r>
            <a:br>
              <a:rPr lang="ar-JO" sz="6000" b="1" dirty="0">
                <a:latin typeface="Arial" panose="020B0604020202020204" pitchFamily="34" charset="0"/>
                <a:ea typeface="ＭＳ Ｐゴシック" charset="0"/>
                <a:cs typeface="Arial" panose="020B0604020202020204" pitchFamily="34" charset="0"/>
              </a:rPr>
            </a:br>
            <a:r>
              <a:rPr lang="ar-JO" sz="6000" b="1" dirty="0">
                <a:latin typeface="Arial" panose="020B0604020202020204" pitchFamily="34" charset="0"/>
                <a:ea typeface="ＭＳ Ｐゴシック" charset="0"/>
                <a:cs typeface="Arial" panose="020B0604020202020204" pitchFamily="34" charset="0"/>
              </a:rPr>
              <a:t>بولس الذاتية</a:t>
            </a:r>
            <a:br>
              <a:rPr lang="en-US" sz="6000" b="1" dirty="0">
                <a:latin typeface="Arial" panose="020B0604020202020204" pitchFamily="34" charset="0"/>
                <a:ea typeface="ＭＳ Ｐゴシック" charset="0"/>
                <a:cs typeface="Arial" panose="020B0604020202020204" pitchFamily="34" charset="0"/>
              </a:rPr>
            </a:br>
            <a:r>
              <a:rPr lang="en-US" sz="6000" b="1" dirty="0">
                <a:latin typeface="Arial" panose="020B0604020202020204" pitchFamily="34" charset="0"/>
                <a:ea typeface="ＭＳ Ｐゴシック" charset="0"/>
                <a:cs typeface="Arial" panose="020B0604020202020204" pitchFamily="34" charset="0"/>
              </a:rPr>
              <a:t>(</a:t>
            </a:r>
            <a:r>
              <a:rPr lang="ar-JO" sz="6000" b="1" dirty="0">
                <a:latin typeface="Arial" panose="020B0604020202020204" pitchFamily="34" charset="0"/>
                <a:ea typeface="ＭＳ Ｐゴシック" charset="0"/>
                <a:cs typeface="Arial" panose="020B0604020202020204" pitchFamily="34" charset="0"/>
              </a:rPr>
              <a:t>غل 1-2</a:t>
            </a:r>
            <a:r>
              <a:rPr lang="en-US" sz="6000" b="1" dirty="0">
                <a:latin typeface="Arial" panose="020B0604020202020204" pitchFamily="34" charset="0"/>
                <a:ea typeface="ＭＳ Ｐゴシック" charset="0"/>
                <a:cs typeface="Arial" panose="020B0604020202020204" pitchFamily="34" charset="0"/>
              </a:rPr>
              <a:t>)</a:t>
            </a:r>
          </a:p>
        </p:txBody>
      </p:sp>
      <p:sp>
        <p:nvSpPr>
          <p:cNvPr id="10" name="Title 1"/>
          <p:cNvSpPr txBox="1">
            <a:spLocks/>
          </p:cNvSpPr>
          <p:nvPr/>
        </p:nvSpPr>
        <p:spPr>
          <a:xfrm>
            <a:off x="0" y="5517231"/>
            <a:ext cx="3419872" cy="1356257"/>
          </a:xfrm>
          <a:prstGeom prst="rect">
            <a:avLst/>
          </a:prstGeom>
        </p:spPr>
        <p:txBody>
          <a:bodyP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rPr>
              <a:t>يدافع بولس         عن رسوليته</a:t>
            </a:r>
            <a:endParaRPr kumimoji="0" lang="en-US" sz="3600" b="1" u="none" strike="noStrike" kern="1200" cap="none" spc="0" normalizeH="0" baseline="0" noProof="0" dirty="0">
              <a:ln>
                <a:noFill/>
              </a:ln>
              <a:solidFill>
                <a:srgbClr val="E3EBF1"/>
              </a:solidFill>
              <a:effectLst>
                <a:glow rad="2794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sld>
</file>

<file path=ppt/theme/_rels/theme31.xml.rels><?xml version="1.0" encoding="UTF-8" standalone="yes"?>
<Relationships xmlns="http://schemas.openxmlformats.org/package/2006/relationships"><Relationship Id="rId1" Type="http://schemas.openxmlformats.org/officeDocument/2006/relationships/image" Target="../media/image13.png"/></Relationships>
</file>

<file path=ppt/theme/_rels/theme35.xml.rels><?xml version="1.0" encoding="UTF-8" standalone="yes"?>
<Relationships xmlns="http://schemas.openxmlformats.org/package/2006/relationships"><Relationship Id="rId1" Type="http://schemas.openxmlformats.org/officeDocument/2006/relationships/image" Target="../media/image13.png"/></Relationships>
</file>

<file path=ppt/theme/theme1.xml><?xml version="1.0" encoding="utf-8"?>
<a:theme xmlns:a="http://schemas.openxmlformats.org/drawingml/2006/main" name="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News Gothic MT" charset="0"/>
            <a:ea typeface="SimSun" charset="0"/>
            <a:cs typeface="SimSun"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News Gothic MT" charset="0"/>
            <a:ea typeface="SimSun" charset="0"/>
            <a:cs typeface="SimSun"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3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
      </a:majorFont>
      <a:minorFont>
        <a:latin typeface="Arial"/>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Verdan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Title &amp; Subtitle">
  <a:themeElements>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Subtitle">
      <a:majorFont>
        <a:latin typeface="Gill Sans"/>
        <a:ea typeface="ヒラギノ角ゴ ProN W3"/>
        <a:cs typeface=""/>
      </a:majorFont>
      <a:minorFont>
        <a:latin typeface="Gill Sans"/>
        <a:ea typeface="ヒラギノ角ゴ ProN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_Title &amp; Subtitle">
  <a:themeElements>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Subtitle">
      <a:majorFont>
        <a:latin typeface="Gill Sans"/>
        <a:ea typeface=""/>
        <a:cs typeface="ヒラギノ角ゴ ProN W3"/>
      </a:majorFont>
      <a:minorFont>
        <a:latin typeface="Gill Sans"/>
        <a:ea typeface=""/>
        <a:cs typeface="ヒラギノ角ゴ ProN W3"/>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charset="0"/>
            <a:cs typeface="ヒラギノ角ゴ ProN W3" charset="0"/>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GB" sz="2400" b="0" i="0" u="none" strike="noStrike" cap="none" normalizeH="0" baseline="0">
            <a:ln>
              <a:noFill/>
            </a:ln>
            <a:solidFill>
              <a:schemeClr val="tx1"/>
            </a:solidFill>
            <a:effectLst/>
            <a:latin typeface="Times New Roman" charset="0"/>
            <a:ea typeface="Times New Roman" charset="0"/>
            <a:cs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GB" sz="2400" b="0" i="0" u="none" strike="noStrike" cap="none" normalizeH="0" baseline="0">
            <a:ln>
              <a:noFill/>
            </a:ln>
            <a:solidFill>
              <a:schemeClr val="tx1"/>
            </a:solidFill>
            <a:effectLst/>
            <a:latin typeface="Times New Roman" charset="0"/>
            <a:ea typeface="Times New Roman" charset="0"/>
            <a:cs typeface="Times New Roman"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4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ctr"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ctr"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3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_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3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GB" sz="2400" b="0" i="0" u="none" strike="noStrike" cap="none" normalizeH="0" baseline="0">
            <a:ln>
              <a:noFill/>
            </a:ln>
            <a:solidFill>
              <a:schemeClr val="tx1"/>
            </a:solidFill>
            <a:effectLst/>
            <a:latin typeface="Times New Roman" charset="0"/>
            <a:ea typeface="Times New Roman" charset="0"/>
            <a:cs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GB" sz="2400" b="0" i="0" u="none" strike="noStrike" cap="none" normalizeH="0" baseline="0">
            <a:ln>
              <a:noFill/>
            </a:ln>
            <a:solidFill>
              <a:schemeClr val="tx1"/>
            </a:solidFill>
            <a:effectLst/>
            <a:latin typeface="Times New Roman" charset="0"/>
            <a:ea typeface="Times New Roman" charset="0"/>
            <a:cs typeface="Times New Roman"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1.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2.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3.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14.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5.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6.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7.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8.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19.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themeOverride>
</file>

<file path=ppt/theme/themeOverride21.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2.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3.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4.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25.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7.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8.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9.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3.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30.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31.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32.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33.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6.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7.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8.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9.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Designs\Whirlpool.pot</Template>
  <TotalTime>25004</TotalTime>
  <Words>20348</Words>
  <Application>Microsoft Macintosh PowerPoint</Application>
  <PresentationFormat>On-screen Show (4:3)</PresentationFormat>
  <Paragraphs>2978</Paragraphs>
  <Slides>226</Slides>
  <Notes>190</Notes>
  <HiddenSlides>0</HiddenSlides>
  <MMClips>0</MMClips>
  <ScaleCrop>false</ScaleCrop>
  <HeadingPairs>
    <vt:vector size="6" baseType="variant">
      <vt:variant>
        <vt:lpstr>Fonts Used</vt:lpstr>
      </vt:variant>
      <vt:variant>
        <vt:i4>23</vt:i4>
      </vt:variant>
      <vt:variant>
        <vt:lpstr>Theme</vt:lpstr>
      </vt:variant>
      <vt:variant>
        <vt:i4>67</vt:i4>
      </vt:variant>
      <vt:variant>
        <vt:lpstr>Slide Titles</vt:lpstr>
      </vt:variant>
      <vt:variant>
        <vt:i4>226</vt:i4>
      </vt:variant>
    </vt:vector>
  </HeadingPairs>
  <TitlesOfParts>
    <vt:vector size="316" baseType="lpstr">
      <vt:lpstr>ＭＳ Ｐゴシック</vt:lpstr>
      <vt:lpstr>Osaka</vt:lpstr>
      <vt:lpstr>宋体</vt:lpstr>
      <vt:lpstr>宋体</vt:lpstr>
      <vt:lpstr>Times</vt:lpstr>
      <vt:lpstr>ヒラギノ角ゴ Pro W3</vt:lpstr>
      <vt:lpstr>Arial</vt:lpstr>
      <vt:lpstr>Arial Black</vt:lpstr>
      <vt:lpstr>Arial Narrow</vt:lpstr>
      <vt:lpstr>Calibri</vt:lpstr>
      <vt:lpstr>Comic Sans MS</vt:lpstr>
      <vt:lpstr>Garamond</vt:lpstr>
      <vt:lpstr>Gill Sans</vt:lpstr>
      <vt:lpstr>Helvetica</vt:lpstr>
      <vt:lpstr>Impact</vt:lpstr>
      <vt:lpstr>Monotype Sorts</vt:lpstr>
      <vt:lpstr>News Gothic MT</vt:lpstr>
      <vt:lpstr>Salaam</vt:lpstr>
      <vt:lpstr>Tahoma</vt:lpstr>
      <vt:lpstr>Times New Roman</vt:lpstr>
      <vt:lpstr>Traditional Arabic</vt:lpstr>
      <vt:lpstr>Verdana</vt:lpstr>
      <vt:lpstr>Wingdings</vt:lpstr>
      <vt:lpstr>Whirlpool</vt:lpstr>
      <vt:lpstr>Fireball</vt:lpstr>
      <vt:lpstr>Default Design</vt:lpstr>
      <vt:lpstr>1_Expedition</vt:lpstr>
      <vt:lpstr>1_Default Design</vt:lpstr>
      <vt:lpstr>3_Expedition</vt:lpstr>
      <vt:lpstr>Expedition</vt:lpstr>
      <vt:lpstr>1_Whirlpool</vt:lpstr>
      <vt:lpstr>14 Literary 2 - Dead Sea Scrolls</vt:lpstr>
      <vt:lpstr>Orbit</vt:lpstr>
      <vt:lpstr>Compass</vt:lpstr>
      <vt:lpstr>Balance</vt:lpstr>
      <vt:lpstr>2_Blank Presentation</vt:lpstr>
      <vt:lpstr>8_Blank Presentation</vt:lpstr>
      <vt:lpstr>1_Strategic</vt:lpstr>
      <vt:lpstr>Office Theme</vt:lpstr>
      <vt:lpstr>Bar Code</vt:lpstr>
      <vt:lpstr>2_Default Design</vt:lpstr>
      <vt:lpstr>1_Contemporary</vt:lpstr>
      <vt:lpstr>1_14 Literary 2 - Dead Sea Scrolls</vt:lpstr>
      <vt:lpstr>3_Default Design</vt:lpstr>
      <vt:lpstr>Full Moon</vt:lpstr>
      <vt:lpstr>Blank Presentation</vt:lpstr>
      <vt:lpstr>4_Office Theme</vt:lpstr>
      <vt:lpstr>23_Blank Presentation</vt:lpstr>
      <vt:lpstr>1_Blank Presentation</vt:lpstr>
      <vt:lpstr>3_Blank Presentation</vt:lpstr>
      <vt:lpstr>5_Blank Presentation</vt:lpstr>
      <vt:lpstr>49_Blank Presentation</vt:lpstr>
      <vt:lpstr>3_Notebook</vt:lpstr>
      <vt:lpstr>Title &amp; Subtitle</vt:lpstr>
      <vt:lpstr>50_Blank Presentation</vt:lpstr>
      <vt:lpstr>51_Blank Presentation</vt:lpstr>
      <vt:lpstr>10_Blank Presentation</vt:lpstr>
      <vt:lpstr>1_Title &amp; Subtitle</vt:lpstr>
      <vt:lpstr>1_Balance</vt:lpstr>
      <vt:lpstr>1_Azure</vt:lpstr>
      <vt:lpstr>2_Azure</vt:lpstr>
      <vt:lpstr>1_Office Theme</vt:lpstr>
      <vt:lpstr>4_Blank Presentation</vt:lpstr>
      <vt:lpstr>1_Topo</vt:lpstr>
      <vt:lpstr>5_MEADOW</vt:lpstr>
      <vt:lpstr>1_untitled 1</vt:lpstr>
      <vt:lpstr>2_Topo</vt:lpstr>
      <vt:lpstr>2_Orbit</vt:lpstr>
      <vt:lpstr>2_blstripc.ppt - Blue Stripes</vt:lpstr>
      <vt:lpstr>24_Blank Presentation</vt:lpstr>
      <vt:lpstr>2_Contemporary</vt:lpstr>
      <vt:lpstr>1_Bar Code</vt:lpstr>
      <vt:lpstr>1_Circuit</vt:lpstr>
      <vt:lpstr>3_Strategic</vt:lpstr>
      <vt:lpstr>2_Whirlpool</vt:lpstr>
      <vt:lpstr>3_Cascade</vt:lpstr>
      <vt:lpstr>8_untitled 3</vt:lpstr>
      <vt:lpstr>2_Balance</vt:lpstr>
      <vt:lpstr>2_Strategic</vt:lpstr>
      <vt:lpstr>2_14 Literary 2 - Dead Sea Scrolls</vt:lpstr>
      <vt:lpstr>Beam</vt:lpstr>
      <vt:lpstr>untitled 3</vt:lpstr>
      <vt:lpstr>6_Blank Presentation</vt:lpstr>
      <vt:lpstr>3_Whirlpool</vt:lpstr>
      <vt:lpstr>3_MEADOW</vt:lpstr>
      <vt:lpstr>1_MEADOW</vt:lpstr>
      <vt:lpstr>9_Blank Presentation</vt:lpstr>
      <vt:lpstr>11_Blank Presentation</vt:lpstr>
      <vt:lpstr>Blue Diagonal</vt:lpstr>
      <vt:lpstr>52_Blank Presentation</vt:lpstr>
      <vt:lpstr>غلاطية</vt:lpstr>
      <vt:lpstr>الكلمة المفتاحية</vt:lpstr>
      <vt:lpstr>الموضوع الرئيسي</vt:lpstr>
      <vt:lpstr>الآية المفتاحية</vt:lpstr>
      <vt:lpstr>البيان الموجز</vt:lpstr>
      <vt:lpstr>بيان المملكة</vt:lpstr>
      <vt:lpstr>العهد</vt:lpstr>
      <vt:lpstr>الخلاص</vt:lpstr>
      <vt:lpstr>النبوة (الرب ، الإله)</vt:lpstr>
      <vt:lpstr>جدول السفر</vt:lpstr>
      <vt:lpstr>PowerPoint Presentation</vt:lpstr>
      <vt:lpstr>كن حراً</vt:lpstr>
      <vt:lpstr> عبودية التعاليم الخاطئة هي العبودية الأسوأ</vt:lpstr>
      <vt:lpstr>لماذا يجب أن يكون الخلاص      بالإيمان وحده؟</vt:lpstr>
      <vt:lpstr>١. دعا يسوع بولس ليعلم الخلاص بالإيمان (غل ١-٢)</vt:lpstr>
      <vt:lpstr>٢. الخلاص كان دائماً بالإيمان (غل ٣-٤)</vt:lpstr>
      <vt:lpstr>3. الخلاص بالإيمان وحده يغيرنا داخلياً    (غل ٥-٦)</vt:lpstr>
      <vt:lpstr>الفكرة الرئيسية في غلاطية</vt:lpstr>
      <vt:lpstr>تطبيق غلاطية</vt:lpstr>
      <vt:lpstr>Black</vt:lpstr>
      <vt:lpstr>بولس ورسائله</vt:lpstr>
      <vt:lpstr>تباين يعقوب وغلاطية</vt:lpstr>
      <vt:lpstr>تباين يعقوب وغلاطية</vt:lpstr>
      <vt:lpstr>تباين يعقوب وغلاطية</vt:lpstr>
      <vt:lpstr>أحياناً يسيء المسيحيون معاملة الآخرين من مجموعات عرقية مختلفة</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الصليب يجعل العرق غير ذي صلة</vt:lpstr>
      <vt:lpstr>Applying the Law</vt:lpstr>
      <vt:lpstr>صح أم خطأ؟</vt:lpstr>
      <vt:lpstr>نقصّ أو لا نقصّ؟</vt:lpstr>
      <vt:lpstr>ماذا تعتقد؟</vt:lpstr>
      <vt:lpstr>المشي بحذر</vt:lpstr>
      <vt:lpstr>انظر بتمعن</vt:lpstr>
      <vt:lpstr>أنظر ثانية</vt:lpstr>
      <vt:lpstr>النقطة؟</vt:lpstr>
      <vt:lpstr>PowerPoint Presentation</vt:lpstr>
      <vt:lpstr>أين تقع غلاطية؟</vt:lpstr>
      <vt:lpstr>PowerPoint Presentation</vt:lpstr>
      <vt:lpstr>التاريخ</vt:lpstr>
      <vt:lpstr>الأصل / المستلمين</vt:lpstr>
      <vt:lpstr>أي هذه الإجابات هي الأكثر دقَّة؟</vt:lpstr>
      <vt:lpstr>الخلاص في كلِّ العصور:</vt:lpstr>
      <vt:lpstr>الخلاص والتقديس</vt:lpstr>
      <vt:lpstr>الخلاص في العهد القديم</vt:lpstr>
      <vt:lpstr>لاوِيّين</vt:lpstr>
      <vt:lpstr>بكلمات أخرى</vt:lpstr>
      <vt:lpstr>محوران أساسيان</vt:lpstr>
      <vt:lpstr>جدول المواضيع</vt:lpstr>
      <vt:lpstr>غلاطية مقابل رومية</vt:lpstr>
      <vt:lpstr>غلاطية مقابل رومية</vt:lpstr>
      <vt:lpstr>PowerPoint Presentation</vt:lpstr>
      <vt:lpstr>PowerPoint Presentation</vt:lpstr>
      <vt:lpstr>PowerPoint Presentation</vt:lpstr>
      <vt:lpstr>PowerPoint Presentation</vt:lpstr>
      <vt:lpstr>PowerPoint Presentation</vt:lpstr>
      <vt:lpstr>PowerPoint Presentation</vt:lpstr>
      <vt:lpstr>المؤلف</vt:lpstr>
      <vt:lpstr>PowerPoint Presentation</vt:lpstr>
      <vt:lpstr>PowerPoint Presentation</vt:lpstr>
      <vt:lpstr>PowerPoint Presentation</vt:lpstr>
      <vt:lpstr>PowerPoint Presentation</vt:lpstr>
      <vt:lpstr>كن حراً</vt:lpstr>
      <vt:lpstr>العبودية</vt:lpstr>
      <vt:lpstr> عبودية التعاليم الخاطئة هي العبودية الأسوأ</vt:lpstr>
      <vt:lpstr>هل أنت عبد؟</vt:lpstr>
      <vt:lpstr>PowerPoint Presentation</vt:lpstr>
      <vt:lpstr>MMT</vt:lpstr>
      <vt:lpstr>بولس مقابل الناموسيين</vt:lpstr>
      <vt:lpstr>أهمية مخطوطات البحر الميت</vt:lpstr>
      <vt:lpstr>كيف يمكنك أن تكون حراً؟</vt:lpstr>
      <vt:lpstr>لماذا يجب أن يكون الخلاص بالإيمان وحده؟</vt:lpstr>
      <vt:lpstr>دعونا ندرس  النص الكتابي</vt:lpstr>
      <vt:lpstr>الخلفية</vt:lpstr>
      <vt:lpstr>ولا ترتبكوا أيضاً بنير عبودية</vt:lpstr>
      <vt:lpstr>رقم 1 : الخطاف : المختبر</vt:lpstr>
      <vt:lpstr>1(--)2"The Jerusalem Council"</vt:lpstr>
      <vt:lpstr>كيف تزرع كنيسة (الإنجيل بحسب بولس)</vt:lpstr>
      <vt:lpstr>نقص أو لا نقص؟</vt:lpstr>
      <vt:lpstr>لاويين 19: 28 ولا تجرحوا أجسادكم لميت وكتابة وسم لا تجعلوا فيكم أنا الرب</vt:lpstr>
      <vt:lpstr>ماذا تعتقد؟</vt:lpstr>
      <vt:lpstr>PowerPoint Presentation</vt:lpstr>
      <vt:lpstr>بولس ورسائله</vt:lpstr>
      <vt:lpstr>الكلمة والآية المفتاحية</vt:lpstr>
      <vt:lpstr>PowerPoint Presentation</vt:lpstr>
      <vt:lpstr>البيان الموجز</vt:lpstr>
      <vt:lpstr>PowerPoint Presentation</vt:lpstr>
      <vt:lpstr>PowerPoint Presentation</vt:lpstr>
      <vt:lpstr>لماذا يجب أن يكون الخلاص بالإيمان وحده؟</vt:lpstr>
      <vt:lpstr>PowerPoint Presentation</vt:lpstr>
      <vt:lpstr>1. دعا يسوع بولس ليعلم الخلاص بالإيمان (غل 1-2)</vt:lpstr>
      <vt:lpstr>غلاطية 1</vt:lpstr>
      <vt:lpstr>حجة سيرة  بولس الذاتية (غل 1-2)</vt:lpstr>
      <vt:lpstr>نوع مختلف من التحية  (1: 1)</vt:lpstr>
      <vt:lpstr>جدول السفر</vt:lpstr>
      <vt:lpstr>الرجوع (غل 1: 6-7)</vt:lpstr>
      <vt:lpstr>الرجوع (غل 1: 8-9)</vt:lpstr>
      <vt:lpstr>مصدر تعليم بولس (1: 12)</vt:lpstr>
      <vt:lpstr>مصدر تعليم بولس (أع 9: 5ب)</vt:lpstr>
      <vt:lpstr>مصدر تعليم بولس  (1: 15-16)</vt:lpstr>
      <vt:lpstr>مصدر تعليم بولس (1: 17)</vt:lpstr>
      <vt:lpstr>غلاطية 2 </vt:lpstr>
      <vt:lpstr>شركاء لا معلمين (2: 9)</vt:lpstr>
      <vt:lpstr> هل كان بطرس فوق  التوبيخ؟  هل يمكن أن يخطئ عمود الكنيسة هذا علانية؟</vt:lpstr>
      <vt:lpstr>بولس يوبخ بطرس (2: 11-12)</vt:lpstr>
      <vt:lpstr>الآية المفتاحية</vt:lpstr>
      <vt:lpstr>لماذا يجب أن يكون الخلاص بالإيمان وحده؟</vt:lpstr>
      <vt:lpstr>1. دعا يسوع بولس ليعلم عن الخلاص بالإيمان (غل 1-2)</vt:lpstr>
      <vt:lpstr>جدول السفر</vt:lpstr>
      <vt:lpstr>غلاطية 3 </vt:lpstr>
      <vt:lpstr>الوصايا العشر</vt:lpstr>
      <vt:lpstr>هل يجب علينا كيهود أن نطلب من الأمم أن يختتنوا ويتبعوا ناموس موسى؟</vt:lpstr>
      <vt:lpstr>بولس مقابل الناموسيين</vt:lpstr>
      <vt:lpstr>2. الخلاص كان دائماً بالإيمان (غل 3-4)</vt:lpstr>
      <vt:lpstr>لماذا أعطى الله ناموس   العهد القديم؟</vt:lpstr>
      <vt:lpstr>حجة بولس اللاهوتية (غل 3-4)</vt:lpstr>
      <vt:lpstr>أي منهم الأكثر دقّة؟</vt:lpstr>
      <vt:lpstr>بكلمات أخرى</vt:lpstr>
      <vt:lpstr>إبراهيم</vt:lpstr>
      <vt:lpstr>تكوين 15: 5-6</vt:lpstr>
      <vt:lpstr>المصادقة على تكوين 15 </vt:lpstr>
      <vt:lpstr>يقاوم أهل غلاطية المعلمين الكذبة</vt:lpstr>
      <vt:lpstr>ث. مقاصد الناموس</vt:lpstr>
      <vt:lpstr>ث. مقاصد الناموس</vt:lpstr>
      <vt:lpstr>ث. مقاصد الناموس</vt:lpstr>
      <vt:lpstr>تفسير ووعظ الأدب القانوني</vt:lpstr>
      <vt:lpstr>استراتيجية مقترحة لشرح شريعة العهد القديم</vt:lpstr>
      <vt:lpstr>استراتيجية مقترحة لتفسير        ناموس العهد القديم</vt:lpstr>
      <vt:lpstr>استراتيجية مقترحة لتفسير        ناموس العهد القديم</vt:lpstr>
      <vt:lpstr>استراتيجية مقترحة لتفسير        ناموس العهد القديم</vt:lpstr>
      <vt:lpstr>استراتيجية مقترحة لتفسير        ناموس العهد القديم</vt:lpstr>
      <vt:lpstr>إن جوهر العهد الموسوي هو الوصايا العشرة</vt:lpstr>
      <vt:lpstr>PowerPoint Presentation</vt:lpstr>
      <vt:lpstr>القانون الأخلاقي يعني أحكام الله التي  تنطبق على ...</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استبدل القديم بالجديد </vt:lpstr>
      <vt:lpstr>غلاطية ٣ : ١٣-١٤</vt:lpstr>
      <vt:lpstr>وَأَمَّا الْمَوَاعِيدُ فَقِيلَتْ فِي إِبْرَاهِيمَ وَفِي نَسْلِهِ. لاَ يَقُولُ:«وَفِي الأَنْسَالِ» كَأَنَّهُ عَنْ كَثِيرِينَ، بَلْ كَأَنَّهُ عَنْ وَاحِدٍ:«وَفِي نَسْلِكَ» الَّذِي هُوَ الْمَسِيحُ غلاطية 3: 16</vt:lpstr>
      <vt:lpstr>الجدول الزمنيُّ للملكوت والعهود</vt:lpstr>
      <vt:lpstr>غلاطية 3: 26-27</vt:lpstr>
      <vt:lpstr>غلاطية ٣ : ٢٨</vt:lpstr>
      <vt:lpstr>غلاطية ٣ : ٢٩</vt:lpstr>
      <vt:lpstr>التباين بين عهدين رئيسيين</vt:lpstr>
      <vt:lpstr>التباين بين عهدين رئيسيين</vt:lpstr>
      <vt:lpstr>التباين بين عهدين رئيسيين</vt:lpstr>
      <vt:lpstr>غلاطية 4 </vt:lpstr>
      <vt:lpstr>غلاطية ٤ : ١ وإنما أقول: ما دام الوراث قاصراً لا يفرق شيئاً عن العبد مع كونه صاحب الجميع </vt:lpstr>
      <vt:lpstr>غلاطية ٤ : ٢-٣ بل هو تحت أوصياء ووكلاء إلى الوقت المؤجل من أبيه   3 هكذا نحن أيضاً لما كنا قاصرين كنا مستعبدين تحت أركان العالم </vt:lpstr>
      <vt:lpstr>كنا مستعبدين تحت أركان العالم  (غل 4: 3ب)</vt:lpstr>
      <vt:lpstr>غلاطية ٤ : ٤  ولكن لما جاء ملء الزمان أرسل الله ابنه مولوداً من امرأة مولوداً تحت الناموس</vt:lpstr>
      <vt:lpstr>أرسله الله ليشتري لنا نحن عبيد الناموس الحرية                   حتى يتخذنا أولادًا له (غل 4: 5) </vt:lpstr>
      <vt:lpstr>فترة ما بين العهدين (425 ق.م – 5 ق.م)</vt:lpstr>
      <vt:lpstr>The Intertestamental Era (3 slides)</vt:lpstr>
      <vt:lpstr>The Intertestamental Era</vt:lpstr>
      <vt:lpstr>تعيين مرحلة الملكوت</vt:lpstr>
      <vt:lpstr>لسنا بعد عبيداً</vt:lpstr>
      <vt:lpstr>PowerPoint Presentation</vt:lpstr>
      <vt:lpstr>PowerPoint Presentation</vt:lpstr>
      <vt:lpstr>لماذا يجب أن يكون الخلاص بالإيمان وحده؟</vt:lpstr>
      <vt:lpstr>1. دعا يسوع بولس ليعلم عن الخلاص بالإيمان (غل 1-2)</vt:lpstr>
      <vt:lpstr>2. الخلاص كان دائماً بالإيمان (غل 3-4)</vt:lpstr>
      <vt:lpstr>الحرية للذهاب في الطريق الخاطئ</vt:lpstr>
      <vt:lpstr>جدول السفر</vt:lpstr>
      <vt:lpstr>3. الخلاص بالإيمان وحده يغيرنا داخلياً  (غل 5-6)</vt:lpstr>
      <vt:lpstr>غلاطية 5 </vt:lpstr>
      <vt:lpstr>ولا ترتبكوا أيضا بنير عبودية</vt:lpstr>
      <vt:lpstr>النعمة</vt:lpstr>
      <vt:lpstr>فاثبتوا إذاً في الحرية التي قد حررنا المسيح بها ولا ترتبكوا أيضاً بنير عبودية (غل 5: 1)</vt:lpstr>
      <vt:lpstr>حجة بولس العملية (غل 5-6)</vt:lpstr>
      <vt:lpstr>إن المسيح قد حررنا وأطلقنا في سبيل الحرية فاثبتوا إذن ولا تعودوا إلى الإرتباك بنير العبودية  (غل 5: 1).</vt:lpstr>
      <vt:lpstr>فاثبتوا أيضاً في الحرية التي قد حررنا المسيح بها ولا ترتبكوا أيضاً بنير عبودية (5: 1)</vt:lpstr>
      <vt:lpstr>الختان وفيتامين سي والبروثرومبين</vt:lpstr>
      <vt:lpstr>السلوك بالروح</vt:lpstr>
      <vt:lpstr>كيف يقودنا الروح القدس؟</vt:lpstr>
      <vt:lpstr>خطوة جورج مولر الأولى             لإيجاد مشيئة الله</vt:lpstr>
      <vt:lpstr>كيف يقودنا الروح القدس؟</vt:lpstr>
      <vt:lpstr>مواهب الروح مقابل ثمر الروح</vt:lpstr>
      <vt:lpstr>مواهب الروح مقابل ثمر الروح</vt:lpstr>
      <vt:lpstr>ثمر الروح</vt:lpstr>
      <vt:lpstr>ثَمَرُ الرُّوح</vt:lpstr>
      <vt:lpstr>ثمر الروح</vt:lpstr>
      <vt:lpstr>ثمر الروح</vt:lpstr>
      <vt:lpstr>هل أنت مستسلم للمسيح؟</vt:lpstr>
      <vt:lpstr>غلاطية 6 </vt:lpstr>
      <vt:lpstr>Restore People in Sin</vt:lpstr>
      <vt:lpstr>كلمة أصلحوا في غلاطية 6: 1 تشير في سياقات أخرى إلى إصلاح الصيادين للشباك</vt:lpstr>
      <vt:lpstr>لا تجعل من إصلاح الشباك أولويتك</vt:lpstr>
      <vt:lpstr>حياة</vt:lpstr>
      <vt:lpstr>غلاطية 6: 8</vt:lpstr>
      <vt:lpstr>غلاطية 6: 11</vt:lpstr>
      <vt:lpstr>من هم إسرائيل الله (غل 6: 16)؟</vt:lpstr>
      <vt:lpstr>على إسرائيل الله (غل 6: 16) (kai) و</vt:lpstr>
      <vt:lpstr>PowerPoint Presentation</vt:lpstr>
      <vt:lpstr>لماذا يجب أن يكون الخلاص بالإيمان وحده؟</vt:lpstr>
      <vt:lpstr>1. دعا يسوع بولس ليعلم عن الخلاص بالإيمان (غل 1-2)</vt:lpstr>
      <vt:lpstr>2. الخلاص كان دائماً بالإيمان (غل 3-4)</vt:lpstr>
      <vt:lpstr>3. الخلاص بالإيمان وحده يغيرنا داخلياً    (غل 5-6)</vt:lpstr>
      <vt:lpstr>الفكرة الرئيسية في غلاطية</vt:lpstr>
      <vt:lpstr>PowerPoint Presentation</vt:lpstr>
      <vt:lpstr>الناموسيون المسيحيون</vt:lpstr>
      <vt:lpstr>تمت دعوتهم للكنيسة</vt:lpstr>
      <vt:lpstr>Boy with long hair</vt:lpstr>
      <vt:lpstr>كنيسة يسوع الحقيقي، طريق آدم</vt:lpstr>
      <vt:lpstr>بماذا تؤمن كنيسة يسوع الحقيقي؟</vt:lpstr>
      <vt:lpstr>لماذا يحب الناس الناموسية؟</vt:lpstr>
      <vt:lpstr>لماذا يحب الناس الناموسية؟</vt:lpstr>
      <vt:lpstr>لماذا يحب الناس الناموسية؟</vt:lpstr>
      <vt:lpstr>تطبيق غلاطية</vt:lpstr>
      <vt:lpstr>Black</vt:lpstr>
      <vt:lpstr>وعظ العهد الجديد • BibleStudyDownloads.org</vt:lpstr>
      <vt:lpstr>بولس مقابل الناموسيين</vt:lpstr>
      <vt:lpstr>PowerPoint Presentation</vt:lpstr>
      <vt:lpstr>Black</vt:lpstr>
      <vt:lpstr>مسح العهد الجديد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540</cp:revision>
  <dcterms:created xsi:type="dcterms:W3CDTF">2003-01-27T17:08:32Z</dcterms:created>
  <dcterms:modified xsi:type="dcterms:W3CDTF">2026-03-06T08:22:07Z</dcterms:modified>
</cp:coreProperties>
</file>